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Didact Gothic"/>
      <p:regular r:id="rId25"/>
    </p:embeddedFont>
    <p:embeddedFont>
      <p:font typeface="Bungee"/>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ungee-regular.fntdata"/><Relationship Id="rId25"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3" name="Shape 3913"/>
        <p:cNvGrpSpPr/>
        <p:nvPr/>
      </p:nvGrpSpPr>
      <p:grpSpPr>
        <a:xfrm>
          <a:off x="0" y="0"/>
          <a:ext cx="0" cy="0"/>
          <a:chOff x="0" y="0"/>
          <a:chExt cx="0" cy="0"/>
        </a:xfrm>
      </p:grpSpPr>
      <p:sp>
        <p:nvSpPr>
          <p:cNvPr id="3914" name="Google Shape;3914;g1003d90d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5" name="Google Shape;3915;g1003d90d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3" name="Shape 3973"/>
        <p:cNvGrpSpPr/>
        <p:nvPr/>
      </p:nvGrpSpPr>
      <p:grpSpPr>
        <a:xfrm>
          <a:off x="0" y="0"/>
          <a:ext cx="0" cy="0"/>
          <a:chOff x="0" y="0"/>
          <a:chExt cx="0" cy="0"/>
        </a:xfrm>
      </p:grpSpPr>
      <p:sp>
        <p:nvSpPr>
          <p:cNvPr id="3974" name="Google Shape;3974;g2804887f8d6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5" name="Google Shape;3975;g2804887f8d6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5" name="Shape 4135"/>
        <p:cNvGrpSpPr/>
        <p:nvPr/>
      </p:nvGrpSpPr>
      <p:grpSpPr>
        <a:xfrm>
          <a:off x="0" y="0"/>
          <a:ext cx="0" cy="0"/>
          <a:chOff x="0" y="0"/>
          <a:chExt cx="0" cy="0"/>
        </a:xfrm>
      </p:grpSpPr>
      <p:sp>
        <p:nvSpPr>
          <p:cNvPr id="4136" name="Google Shape;4136;g2804887f8d6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7" name="Google Shape;4137;g2804887f8d6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1" name="Shape 4141"/>
        <p:cNvGrpSpPr/>
        <p:nvPr/>
      </p:nvGrpSpPr>
      <p:grpSpPr>
        <a:xfrm>
          <a:off x="0" y="0"/>
          <a:ext cx="0" cy="0"/>
          <a:chOff x="0" y="0"/>
          <a:chExt cx="0" cy="0"/>
        </a:xfrm>
      </p:grpSpPr>
      <p:sp>
        <p:nvSpPr>
          <p:cNvPr id="4142" name="Google Shape;4142;g2804887f8d6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3" name="Google Shape;4143;g2804887f8d6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7" name="Shape 4147"/>
        <p:cNvGrpSpPr/>
        <p:nvPr/>
      </p:nvGrpSpPr>
      <p:grpSpPr>
        <a:xfrm>
          <a:off x="0" y="0"/>
          <a:ext cx="0" cy="0"/>
          <a:chOff x="0" y="0"/>
          <a:chExt cx="0" cy="0"/>
        </a:xfrm>
      </p:grpSpPr>
      <p:sp>
        <p:nvSpPr>
          <p:cNvPr id="4148" name="Google Shape;4148;g2804887f8d6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9" name="Google Shape;4149;g2804887f8d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3" name="Shape 4153"/>
        <p:cNvGrpSpPr/>
        <p:nvPr/>
      </p:nvGrpSpPr>
      <p:grpSpPr>
        <a:xfrm>
          <a:off x="0" y="0"/>
          <a:ext cx="0" cy="0"/>
          <a:chOff x="0" y="0"/>
          <a:chExt cx="0" cy="0"/>
        </a:xfrm>
      </p:grpSpPr>
      <p:sp>
        <p:nvSpPr>
          <p:cNvPr id="4154" name="Google Shape;4154;g2804887f8d6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5" name="Google Shape;4155;g2804887f8d6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9" name="Shape 4159"/>
        <p:cNvGrpSpPr/>
        <p:nvPr/>
      </p:nvGrpSpPr>
      <p:grpSpPr>
        <a:xfrm>
          <a:off x="0" y="0"/>
          <a:ext cx="0" cy="0"/>
          <a:chOff x="0" y="0"/>
          <a:chExt cx="0" cy="0"/>
        </a:xfrm>
      </p:grpSpPr>
      <p:sp>
        <p:nvSpPr>
          <p:cNvPr id="4160" name="Google Shape;4160;g2804887f8d6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1" name="Google Shape;4161;g2804887f8d6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5" name="Shape 4165"/>
        <p:cNvGrpSpPr/>
        <p:nvPr/>
      </p:nvGrpSpPr>
      <p:grpSpPr>
        <a:xfrm>
          <a:off x="0" y="0"/>
          <a:ext cx="0" cy="0"/>
          <a:chOff x="0" y="0"/>
          <a:chExt cx="0" cy="0"/>
        </a:xfrm>
      </p:grpSpPr>
      <p:sp>
        <p:nvSpPr>
          <p:cNvPr id="4166" name="Google Shape;4166;g2804887f8d6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7" name="Google Shape;4167;g2804887f8d6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1" name="Shape 4171"/>
        <p:cNvGrpSpPr/>
        <p:nvPr/>
      </p:nvGrpSpPr>
      <p:grpSpPr>
        <a:xfrm>
          <a:off x="0" y="0"/>
          <a:ext cx="0" cy="0"/>
          <a:chOff x="0" y="0"/>
          <a:chExt cx="0" cy="0"/>
        </a:xfrm>
      </p:grpSpPr>
      <p:sp>
        <p:nvSpPr>
          <p:cNvPr id="4172" name="Google Shape;4172;g2804887f8d6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3" name="Google Shape;4173;g2804887f8d6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3" name="Shape 4333"/>
        <p:cNvGrpSpPr/>
        <p:nvPr/>
      </p:nvGrpSpPr>
      <p:grpSpPr>
        <a:xfrm>
          <a:off x="0" y="0"/>
          <a:ext cx="0" cy="0"/>
          <a:chOff x="0" y="0"/>
          <a:chExt cx="0" cy="0"/>
        </a:xfrm>
      </p:grpSpPr>
      <p:sp>
        <p:nvSpPr>
          <p:cNvPr id="4334" name="Google Shape;4334;g2804887f8d6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5" name="Google Shape;4335;g2804887f8d6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7" name="Shape 2927"/>
        <p:cNvGrpSpPr/>
        <p:nvPr/>
      </p:nvGrpSpPr>
      <p:grpSpPr>
        <a:xfrm>
          <a:off x="0" y="0"/>
          <a:ext cx="0" cy="0"/>
          <a:chOff x="0" y="0"/>
          <a:chExt cx="0" cy="0"/>
        </a:xfrm>
      </p:grpSpPr>
      <p:sp>
        <p:nvSpPr>
          <p:cNvPr id="2928" name="Google Shape;2928;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9" name="Google Shape;2929;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1" name="Shape 4451"/>
        <p:cNvGrpSpPr/>
        <p:nvPr/>
      </p:nvGrpSpPr>
      <p:grpSpPr>
        <a:xfrm>
          <a:off x="0" y="0"/>
          <a:ext cx="0" cy="0"/>
          <a:chOff x="0" y="0"/>
          <a:chExt cx="0" cy="0"/>
        </a:xfrm>
      </p:grpSpPr>
      <p:sp>
        <p:nvSpPr>
          <p:cNvPr id="4452" name="Google Shape;4452;g1018aa66631_0_5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3" name="Google Shape;4453;g1018aa66631_0_5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8" name="Shape 2968"/>
        <p:cNvGrpSpPr/>
        <p:nvPr/>
      </p:nvGrpSpPr>
      <p:grpSpPr>
        <a:xfrm>
          <a:off x="0" y="0"/>
          <a:ext cx="0" cy="0"/>
          <a:chOff x="0" y="0"/>
          <a:chExt cx="0" cy="0"/>
        </a:xfrm>
      </p:grpSpPr>
      <p:sp>
        <p:nvSpPr>
          <p:cNvPr id="2969" name="Google Shape;2969;g1018aa66631_0_2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0" name="Google Shape;2970;g1018aa66631_0_2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0" name="Shape 3130"/>
        <p:cNvGrpSpPr/>
        <p:nvPr/>
      </p:nvGrpSpPr>
      <p:grpSpPr>
        <a:xfrm>
          <a:off x="0" y="0"/>
          <a:ext cx="0" cy="0"/>
          <a:chOff x="0" y="0"/>
          <a:chExt cx="0" cy="0"/>
        </a:xfrm>
      </p:grpSpPr>
      <p:sp>
        <p:nvSpPr>
          <p:cNvPr id="3131" name="Google Shape;3131;g1018aa66631_0_2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2" name="Google Shape;3132;g1018aa66631_0_2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8" name="Shape 3248"/>
        <p:cNvGrpSpPr/>
        <p:nvPr/>
      </p:nvGrpSpPr>
      <p:grpSpPr>
        <a:xfrm>
          <a:off x="0" y="0"/>
          <a:ext cx="0" cy="0"/>
          <a:chOff x="0" y="0"/>
          <a:chExt cx="0" cy="0"/>
        </a:xfrm>
      </p:grpSpPr>
      <p:sp>
        <p:nvSpPr>
          <p:cNvPr id="3249" name="Google Shape;3249;g2804887f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0" name="Google Shape;3250;g2804887f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0" name="Shape 3410"/>
        <p:cNvGrpSpPr/>
        <p:nvPr/>
      </p:nvGrpSpPr>
      <p:grpSpPr>
        <a:xfrm>
          <a:off x="0" y="0"/>
          <a:ext cx="0" cy="0"/>
          <a:chOff x="0" y="0"/>
          <a:chExt cx="0" cy="0"/>
        </a:xfrm>
      </p:grpSpPr>
      <p:sp>
        <p:nvSpPr>
          <p:cNvPr id="3411" name="Google Shape;3411;g2804887f8d6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2" name="Google Shape;3412;g2804887f8d6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8" name="Shape 3528"/>
        <p:cNvGrpSpPr/>
        <p:nvPr/>
      </p:nvGrpSpPr>
      <p:grpSpPr>
        <a:xfrm>
          <a:off x="0" y="0"/>
          <a:ext cx="0" cy="0"/>
          <a:chOff x="0" y="0"/>
          <a:chExt cx="0" cy="0"/>
        </a:xfrm>
      </p:grpSpPr>
      <p:sp>
        <p:nvSpPr>
          <p:cNvPr id="3529" name="Google Shape;3529;g2804887f8d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0" name="Google Shape;3530;g2804887f8d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0" name="Shape 3690"/>
        <p:cNvGrpSpPr/>
        <p:nvPr/>
      </p:nvGrpSpPr>
      <p:grpSpPr>
        <a:xfrm>
          <a:off x="0" y="0"/>
          <a:ext cx="0" cy="0"/>
          <a:chOff x="0" y="0"/>
          <a:chExt cx="0" cy="0"/>
        </a:xfrm>
      </p:grpSpPr>
      <p:sp>
        <p:nvSpPr>
          <p:cNvPr id="3691" name="Google Shape;3691;g1018aa66631_0_2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2" name="Google Shape;3692;g1018aa66631_0_2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1" name="Shape 3751"/>
        <p:cNvGrpSpPr/>
        <p:nvPr/>
      </p:nvGrpSpPr>
      <p:grpSpPr>
        <a:xfrm>
          <a:off x="0" y="0"/>
          <a:ext cx="0" cy="0"/>
          <a:chOff x="0" y="0"/>
          <a:chExt cx="0" cy="0"/>
        </a:xfrm>
      </p:grpSpPr>
      <p:sp>
        <p:nvSpPr>
          <p:cNvPr id="3752" name="Google Shape;3752;g2804887f8d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3" name="Google Shape;3753;g2804887f8d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 name="Google Shape;10;p2"/>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 type="subTitle"/>
          </p:nvPr>
        </p:nvSpPr>
        <p:spPr>
          <a:xfrm rot="-546">
            <a:off x="720000" y="2959738"/>
            <a:ext cx="3776700" cy="42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Didact Gothic"/>
                <a:ea typeface="Didact Gothic"/>
                <a:cs typeface="Didact Gothic"/>
                <a:sym typeface="Didact Gothic"/>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 name="Google Shape;14;p2"/>
          <p:cNvSpPr txBox="1"/>
          <p:nvPr>
            <p:ph type="ctrTitle"/>
          </p:nvPr>
        </p:nvSpPr>
        <p:spPr>
          <a:xfrm>
            <a:off x="720000" y="997200"/>
            <a:ext cx="4740300" cy="2031900"/>
          </a:xfrm>
          <a:prstGeom prst="rect">
            <a:avLst/>
          </a:prstGeom>
        </p:spPr>
        <p:txBody>
          <a:bodyPr anchorCtr="0" anchor="t" bIns="91425" lIns="91425" spcFirstLastPara="1" rIns="91425" wrap="square" tIns="91425">
            <a:noAutofit/>
          </a:bodyPr>
          <a:lstStyle>
            <a:lvl1pPr lvl="0" rtl="0">
              <a:lnSpc>
                <a:spcPct val="90000"/>
              </a:lnSpc>
              <a:spcBef>
                <a:spcPts val="0"/>
              </a:spcBef>
              <a:spcAft>
                <a:spcPts val="0"/>
              </a:spcAft>
              <a:buClr>
                <a:srgbClr val="191919"/>
              </a:buClr>
              <a:buSzPts val="5200"/>
              <a:buNone/>
              <a:defRPr b="0" sz="4500">
                <a:solidFill>
                  <a:srgbClr val="191919"/>
                </a:solidFill>
                <a:latin typeface="Bungee"/>
                <a:ea typeface="Bungee"/>
                <a:cs typeface="Bungee"/>
                <a:sym typeface="Bungee"/>
              </a:defRPr>
            </a:lvl1pPr>
            <a:lvl2pPr lvl="1" rtl="0" algn="ctr">
              <a:spcBef>
                <a:spcPts val="0"/>
              </a:spcBef>
              <a:spcAft>
                <a:spcPts val="0"/>
              </a:spcAft>
              <a:buClr>
                <a:srgbClr val="191919"/>
              </a:buClr>
              <a:buSzPts val="5200"/>
              <a:buNone/>
              <a:defRPr b="0" sz="5200">
                <a:solidFill>
                  <a:srgbClr val="191919"/>
                </a:solidFill>
              </a:defRPr>
            </a:lvl2pPr>
            <a:lvl3pPr lvl="2" rtl="0" algn="ctr">
              <a:spcBef>
                <a:spcPts val="0"/>
              </a:spcBef>
              <a:spcAft>
                <a:spcPts val="0"/>
              </a:spcAft>
              <a:buClr>
                <a:srgbClr val="191919"/>
              </a:buClr>
              <a:buSzPts val="5200"/>
              <a:buNone/>
              <a:defRPr b="0" sz="5200">
                <a:solidFill>
                  <a:srgbClr val="191919"/>
                </a:solidFill>
              </a:defRPr>
            </a:lvl3pPr>
            <a:lvl4pPr lvl="3" rtl="0" algn="ctr">
              <a:spcBef>
                <a:spcPts val="0"/>
              </a:spcBef>
              <a:spcAft>
                <a:spcPts val="0"/>
              </a:spcAft>
              <a:buClr>
                <a:srgbClr val="191919"/>
              </a:buClr>
              <a:buSzPts val="5200"/>
              <a:buNone/>
              <a:defRPr b="0" sz="5200">
                <a:solidFill>
                  <a:srgbClr val="191919"/>
                </a:solidFill>
              </a:defRPr>
            </a:lvl4pPr>
            <a:lvl5pPr lvl="4" rtl="0" algn="ctr">
              <a:spcBef>
                <a:spcPts val="0"/>
              </a:spcBef>
              <a:spcAft>
                <a:spcPts val="0"/>
              </a:spcAft>
              <a:buClr>
                <a:srgbClr val="191919"/>
              </a:buClr>
              <a:buSzPts val="5200"/>
              <a:buNone/>
              <a:defRPr b="0" sz="5200">
                <a:solidFill>
                  <a:srgbClr val="191919"/>
                </a:solidFill>
              </a:defRPr>
            </a:lvl5pPr>
            <a:lvl6pPr lvl="5" rtl="0" algn="ctr">
              <a:spcBef>
                <a:spcPts val="0"/>
              </a:spcBef>
              <a:spcAft>
                <a:spcPts val="0"/>
              </a:spcAft>
              <a:buClr>
                <a:srgbClr val="191919"/>
              </a:buClr>
              <a:buSzPts val="5200"/>
              <a:buNone/>
              <a:defRPr b="0" sz="5200">
                <a:solidFill>
                  <a:srgbClr val="191919"/>
                </a:solidFill>
              </a:defRPr>
            </a:lvl6pPr>
            <a:lvl7pPr lvl="6" rtl="0" algn="ctr">
              <a:spcBef>
                <a:spcPts val="0"/>
              </a:spcBef>
              <a:spcAft>
                <a:spcPts val="0"/>
              </a:spcAft>
              <a:buClr>
                <a:srgbClr val="191919"/>
              </a:buClr>
              <a:buSzPts val="5200"/>
              <a:buNone/>
              <a:defRPr b="0" sz="5200">
                <a:solidFill>
                  <a:srgbClr val="191919"/>
                </a:solidFill>
              </a:defRPr>
            </a:lvl7pPr>
            <a:lvl8pPr lvl="7" rtl="0" algn="ctr">
              <a:spcBef>
                <a:spcPts val="0"/>
              </a:spcBef>
              <a:spcAft>
                <a:spcPts val="0"/>
              </a:spcAft>
              <a:buClr>
                <a:srgbClr val="191919"/>
              </a:buClr>
              <a:buSzPts val="5200"/>
              <a:buNone/>
              <a:defRPr b="0" sz="5200">
                <a:solidFill>
                  <a:srgbClr val="191919"/>
                </a:solidFill>
              </a:defRPr>
            </a:lvl8pPr>
            <a:lvl9pPr lvl="8" rtl="0" algn="ctr">
              <a:spcBef>
                <a:spcPts val="0"/>
              </a:spcBef>
              <a:spcAft>
                <a:spcPts val="0"/>
              </a:spcAft>
              <a:buClr>
                <a:srgbClr val="191919"/>
              </a:buClr>
              <a:buSzPts val="5200"/>
              <a:buNone/>
              <a:defRPr b="0" sz="5200">
                <a:solidFill>
                  <a:srgbClr val="191919"/>
                </a:solidFill>
              </a:defRPr>
            </a:lvl9pPr>
          </a:lstStyle>
          <a:p/>
        </p:txBody>
      </p:sp>
      <p:grpSp>
        <p:nvGrpSpPr>
          <p:cNvPr id="15" name="Google Shape;15;p2"/>
          <p:cNvGrpSpPr/>
          <p:nvPr/>
        </p:nvGrpSpPr>
        <p:grpSpPr>
          <a:xfrm>
            <a:off x="0" y="4183124"/>
            <a:ext cx="9144013" cy="956945"/>
            <a:chOff x="0" y="4183124"/>
            <a:chExt cx="9144013" cy="956945"/>
          </a:xfrm>
        </p:grpSpPr>
        <p:sp>
          <p:nvSpPr>
            <p:cNvPr id="16" name="Google Shape;16;p2"/>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1" name="Shape 311"/>
        <p:cNvGrpSpPr/>
        <p:nvPr/>
      </p:nvGrpSpPr>
      <p:grpSpPr>
        <a:xfrm>
          <a:off x="0" y="0"/>
          <a:ext cx="0" cy="0"/>
          <a:chOff x="0" y="0"/>
          <a:chExt cx="0" cy="0"/>
        </a:xfrm>
      </p:grpSpPr>
      <p:pic>
        <p:nvPicPr>
          <p:cNvPr id="312" name="Google Shape;312;p1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13" name="Google Shape;313;p11"/>
          <p:cNvSpPr/>
          <p:nvPr/>
        </p:nvSpPr>
        <p:spPr>
          <a:xfrm>
            <a:off x="3164800" y="78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7740575" y="0"/>
            <a:ext cx="1403395" cy="166759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301925" y="212302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1"/>
          <p:cNvSpPr/>
          <p:nvPr/>
        </p:nvSpPr>
        <p:spPr>
          <a:xfrm>
            <a:off x="6444325" y="2634975"/>
            <a:ext cx="1403429" cy="926157"/>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1"/>
          <p:cNvSpPr txBox="1"/>
          <p:nvPr>
            <p:ph idx="1" type="subTitle"/>
          </p:nvPr>
        </p:nvSpPr>
        <p:spPr>
          <a:xfrm>
            <a:off x="2511350" y="2675900"/>
            <a:ext cx="41211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318" name="Google Shape;318;p11"/>
          <p:cNvGrpSpPr/>
          <p:nvPr/>
        </p:nvGrpSpPr>
        <p:grpSpPr>
          <a:xfrm>
            <a:off x="0" y="4183124"/>
            <a:ext cx="9144013" cy="956945"/>
            <a:chOff x="0" y="4183124"/>
            <a:chExt cx="9144013" cy="956945"/>
          </a:xfrm>
        </p:grpSpPr>
        <p:sp>
          <p:nvSpPr>
            <p:cNvPr id="319" name="Google Shape;319;p11"/>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1"/>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1"/>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1"/>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1"/>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1"/>
          <p:cNvSpPr txBox="1"/>
          <p:nvPr>
            <p:ph hasCustomPrompt="1" type="title"/>
          </p:nvPr>
        </p:nvSpPr>
        <p:spPr>
          <a:xfrm rot="402">
            <a:off x="719950" y="540450"/>
            <a:ext cx="7704000" cy="22413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9"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60" name="Shape 360"/>
        <p:cNvGrpSpPr/>
        <p:nvPr/>
      </p:nvGrpSpPr>
      <p:grpSpPr>
        <a:xfrm>
          <a:off x="0" y="0"/>
          <a:ext cx="0" cy="0"/>
          <a:chOff x="0" y="0"/>
          <a:chExt cx="0" cy="0"/>
        </a:xfrm>
      </p:grpSpPr>
      <p:pic>
        <p:nvPicPr>
          <p:cNvPr id="361" name="Google Shape;361;p1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62" name="Google Shape;362;p13"/>
          <p:cNvSpPr/>
          <p:nvPr/>
        </p:nvSpPr>
        <p:spPr>
          <a:xfrm>
            <a:off x="0" y="3003300"/>
            <a:ext cx="2134526" cy="214019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3"/>
          <p:cNvSpPr/>
          <p:nvPr/>
        </p:nvSpPr>
        <p:spPr>
          <a:xfrm>
            <a:off x="472325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3"/>
          <p:cNvSpPr/>
          <p:nvPr/>
        </p:nvSpPr>
        <p:spPr>
          <a:xfrm>
            <a:off x="7704650" y="329300"/>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3"/>
          <p:cNvSpPr/>
          <p:nvPr/>
        </p:nvSpPr>
        <p:spPr>
          <a:xfrm>
            <a:off x="8511800" y="322710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txBox="1"/>
          <p:nvPr>
            <p:ph hasCustomPrompt="1" type="title"/>
          </p:nvPr>
        </p:nvSpPr>
        <p:spPr>
          <a:xfrm rot="1973">
            <a:off x="13656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67" name="Google Shape;367;p13"/>
          <p:cNvSpPr txBox="1"/>
          <p:nvPr>
            <p:ph idx="2" type="title"/>
          </p:nvPr>
        </p:nvSpPr>
        <p:spPr>
          <a:xfrm>
            <a:off x="7200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68" name="Google Shape;368;p13"/>
          <p:cNvSpPr txBox="1"/>
          <p:nvPr>
            <p:ph idx="1" type="subTitle"/>
          </p:nvPr>
        </p:nvSpPr>
        <p:spPr>
          <a:xfrm>
            <a:off x="7200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69" name="Google Shape;369;p13"/>
          <p:cNvSpPr txBox="1"/>
          <p:nvPr>
            <p:ph hasCustomPrompt="1" idx="3" type="title"/>
          </p:nvPr>
        </p:nvSpPr>
        <p:spPr>
          <a:xfrm rot="1973">
            <a:off x="40494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0" name="Google Shape;370;p13"/>
          <p:cNvSpPr txBox="1"/>
          <p:nvPr>
            <p:ph idx="4" type="title"/>
          </p:nvPr>
        </p:nvSpPr>
        <p:spPr>
          <a:xfrm>
            <a:off x="34038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1" name="Google Shape;371;p13"/>
          <p:cNvSpPr txBox="1"/>
          <p:nvPr>
            <p:ph idx="5" type="subTitle"/>
          </p:nvPr>
        </p:nvSpPr>
        <p:spPr>
          <a:xfrm>
            <a:off x="34038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2" name="Google Shape;372;p13"/>
          <p:cNvSpPr txBox="1"/>
          <p:nvPr>
            <p:ph hasCustomPrompt="1" idx="6" type="title"/>
          </p:nvPr>
        </p:nvSpPr>
        <p:spPr>
          <a:xfrm rot="1973">
            <a:off x="6733200" y="15128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3" name="Google Shape;373;p13"/>
          <p:cNvSpPr txBox="1"/>
          <p:nvPr>
            <p:ph idx="7" type="title"/>
          </p:nvPr>
        </p:nvSpPr>
        <p:spPr>
          <a:xfrm>
            <a:off x="6087600" y="19973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4" name="Google Shape;374;p13"/>
          <p:cNvSpPr txBox="1"/>
          <p:nvPr>
            <p:ph idx="8" type="subTitle"/>
          </p:nvPr>
        </p:nvSpPr>
        <p:spPr>
          <a:xfrm>
            <a:off x="6087600" y="22863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5" name="Google Shape;375;p13"/>
          <p:cNvSpPr txBox="1"/>
          <p:nvPr>
            <p:ph hasCustomPrompt="1" idx="9" type="title"/>
          </p:nvPr>
        </p:nvSpPr>
        <p:spPr>
          <a:xfrm rot="1973">
            <a:off x="13656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6" name="Google Shape;376;p13"/>
          <p:cNvSpPr txBox="1"/>
          <p:nvPr>
            <p:ph idx="13" type="title"/>
          </p:nvPr>
        </p:nvSpPr>
        <p:spPr>
          <a:xfrm>
            <a:off x="7200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77" name="Google Shape;377;p13"/>
          <p:cNvSpPr txBox="1"/>
          <p:nvPr>
            <p:ph idx="14"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78" name="Google Shape;378;p13"/>
          <p:cNvSpPr txBox="1"/>
          <p:nvPr>
            <p:ph hasCustomPrompt="1" idx="15" type="title"/>
          </p:nvPr>
        </p:nvSpPr>
        <p:spPr>
          <a:xfrm rot="1973">
            <a:off x="40494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79" name="Google Shape;379;p13"/>
          <p:cNvSpPr txBox="1"/>
          <p:nvPr>
            <p:ph idx="16" type="title"/>
          </p:nvPr>
        </p:nvSpPr>
        <p:spPr>
          <a:xfrm>
            <a:off x="34038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0" name="Google Shape;380;p13"/>
          <p:cNvSpPr txBox="1"/>
          <p:nvPr>
            <p:ph idx="17" type="subTitle"/>
          </p:nvPr>
        </p:nvSpPr>
        <p:spPr>
          <a:xfrm>
            <a:off x="34038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1" name="Google Shape;381;p13"/>
          <p:cNvSpPr txBox="1"/>
          <p:nvPr>
            <p:ph hasCustomPrompt="1" idx="18" type="title"/>
          </p:nvPr>
        </p:nvSpPr>
        <p:spPr>
          <a:xfrm rot="1973">
            <a:off x="6733200" y="3227399"/>
            <a:ext cx="1045200" cy="658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82" name="Google Shape;382;p13"/>
          <p:cNvSpPr txBox="1"/>
          <p:nvPr>
            <p:ph idx="19" type="title"/>
          </p:nvPr>
        </p:nvSpPr>
        <p:spPr>
          <a:xfrm>
            <a:off x="6087600" y="3711898"/>
            <a:ext cx="2336400" cy="441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383" name="Google Shape;383;p13"/>
          <p:cNvSpPr txBox="1"/>
          <p:nvPr>
            <p:ph idx="20"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4" name="Google Shape;384;p13"/>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5" name="Shape 385"/>
        <p:cNvGrpSpPr/>
        <p:nvPr/>
      </p:nvGrpSpPr>
      <p:grpSpPr>
        <a:xfrm>
          <a:off x="0" y="0"/>
          <a:ext cx="0" cy="0"/>
          <a:chOff x="0" y="0"/>
          <a:chExt cx="0" cy="0"/>
        </a:xfrm>
      </p:grpSpPr>
      <p:pic>
        <p:nvPicPr>
          <p:cNvPr id="386" name="Google Shape;386;p1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387" name="Google Shape;387;p14"/>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4"/>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4"/>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4"/>
          <p:cNvSpPr txBox="1"/>
          <p:nvPr>
            <p:ph type="title"/>
          </p:nvPr>
        </p:nvSpPr>
        <p:spPr>
          <a:xfrm rot="-907">
            <a:off x="720000" y="2528225"/>
            <a:ext cx="3410400" cy="558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93" name="Google Shape;393;p14"/>
          <p:cNvSpPr txBox="1"/>
          <p:nvPr>
            <p:ph idx="1" type="subTitle"/>
          </p:nvPr>
        </p:nvSpPr>
        <p:spPr>
          <a:xfrm>
            <a:off x="720125" y="914225"/>
            <a:ext cx="4114500" cy="1596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394" name="Google Shape;394;p14"/>
          <p:cNvGrpSpPr/>
          <p:nvPr/>
        </p:nvGrpSpPr>
        <p:grpSpPr>
          <a:xfrm>
            <a:off x="0" y="4183124"/>
            <a:ext cx="9144013" cy="956945"/>
            <a:chOff x="0" y="4183124"/>
            <a:chExt cx="9144013" cy="956945"/>
          </a:xfrm>
        </p:grpSpPr>
        <p:sp>
          <p:nvSpPr>
            <p:cNvPr id="395" name="Google Shape;395;p14"/>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4"/>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4"/>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4"/>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4"/>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4"/>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4"/>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4"/>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4"/>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4"/>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4"/>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4"/>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4"/>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4"/>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4"/>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4"/>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4"/>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4"/>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4"/>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4"/>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4"/>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4" name="Google Shape;434;p14"/>
          <p:cNvSpPr/>
          <p:nvPr/>
        </p:nvSpPr>
        <p:spPr>
          <a:xfrm rot="4053115">
            <a:off x="5513838" y="1849424"/>
            <a:ext cx="635481" cy="546613"/>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35" name="Shape 435"/>
        <p:cNvGrpSpPr/>
        <p:nvPr/>
      </p:nvGrpSpPr>
      <p:grpSpPr>
        <a:xfrm>
          <a:off x="0" y="0"/>
          <a:ext cx="0" cy="0"/>
          <a:chOff x="0" y="0"/>
          <a:chExt cx="0" cy="0"/>
        </a:xfrm>
      </p:grpSpPr>
      <p:pic>
        <p:nvPicPr>
          <p:cNvPr id="436" name="Google Shape;436;p1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37" name="Google Shape;437;p15"/>
          <p:cNvSpPr/>
          <p:nvPr/>
        </p:nvSpPr>
        <p:spPr>
          <a:xfrm>
            <a:off x="4618475" y="4659600"/>
            <a:ext cx="862381" cy="483926"/>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rot="-5584384">
            <a:off x="8366102" y="2646650"/>
            <a:ext cx="869074" cy="483989"/>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flipH="1">
            <a:off x="-357284" y="3130650"/>
            <a:ext cx="1077284" cy="7477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5"/>
          <p:cNvGrpSpPr/>
          <p:nvPr/>
        </p:nvGrpSpPr>
        <p:grpSpPr>
          <a:xfrm>
            <a:off x="8005025" y="239900"/>
            <a:ext cx="665975" cy="1386525"/>
            <a:chOff x="8005025" y="239900"/>
            <a:chExt cx="665975" cy="1386525"/>
          </a:xfrm>
        </p:grpSpPr>
        <p:sp>
          <p:nvSpPr>
            <p:cNvPr id="444" name="Google Shape;444;p15"/>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 name="Google Shape;467;p15"/>
          <p:cNvGrpSpPr/>
          <p:nvPr/>
        </p:nvGrpSpPr>
        <p:grpSpPr>
          <a:xfrm>
            <a:off x="7334175" y="239900"/>
            <a:ext cx="365925" cy="855000"/>
            <a:chOff x="7334175" y="239900"/>
            <a:chExt cx="365925" cy="855000"/>
          </a:xfrm>
        </p:grpSpPr>
        <p:sp>
          <p:nvSpPr>
            <p:cNvPr id="468" name="Google Shape;468;p15"/>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481" name="Shape 481"/>
        <p:cNvGrpSpPr/>
        <p:nvPr/>
      </p:nvGrpSpPr>
      <p:grpSpPr>
        <a:xfrm>
          <a:off x="0" y="0"/>
          <a:ext cx="0" cy="0"/>
          <a:chOff x="0" y="0"/>
          <a:chExt cx="0" cy="0"/>
        </a:xfrm>
      </p:grpSpPr>
      <p:pic>
        <p:nvPicPr>
          <p:cNvPr id="482" name="Google Shape;482;p1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83" name="Google Shape;483;p16"/>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6"/>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6"/>
          <p:cNvSpPr/>
          <p:nvPr/>
        </p:nvSpPr>
        <p:spPr>
          <a:xfrm flipH="1" rot="10800000">
            <a:off x="1382488" y="4324568"/>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6"/>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6"/>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6"/>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6"/>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6"/>
          <p:cNvSpPr txBox="1"/>
          <p:nvPr>
            <p:ph type="title"/>
          </p:nvPr>
        </p:nvSpPr>
        <p:spPr>
          <a:xfrm>
            <a:off x="5107488" y="1367113"/>
            <a:ext cx="3316500" cy="1581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2" name="Google Shape;492;p16"/>
          <p:cNvSpPr txBox="1"/>
          <p:nvPr>
            <p:ph idx="1" type="subTitle"/>
          </p:nvPr>
        </p:nvSpPr>
        <p:spPr>
          <a:xfrm>
            <a:off x="5107500" y="2922578"/>
            <a:ext cx="3316500" cy="85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2">
    <p:spTree>
      <p:nvGrpSpPr>
        <p:cNvPr id="493" name="Shape 493"/>
        <p:cNvGrpSpPr/>
        <p:nvPr/>
      </p:nvGrpSpPr>
      <p:grpSpPr>
        <a:xfrm>
          <a:off x="0" y="0"/>
          <a:ext cx="0" cy="0"/>
          <a:chOff x="0" y="0"/>
          <a:chExt cx="0" cy="0"/>
        </a:xfrm>
      </p:grpSpPr>
      <p:pic>
        <p:nvPicPr>
          <p:cNvPr id="494" name="Google Shape;494;p1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495" name="Google Shape;495;p17"/>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7"/>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549025" y="4273913"/>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7"/>
          <p:cNvSpPr/>
          <p:nvPr/>
        </p:nvSpPr>
        <p:spPr>
          <a:xfrm>
            <a:off x="7492700" y="4207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7"/>
          <p:cNvSpPr txBox="1"/>
          <p:nvPr>
            <p:ph idx="1" type="subTitle"/>
          </p:nvPr>
        </p:nvSpPr>
        <p:spPr>
          <a:xfrm>
            <a:off x="720000" y="2698200"/>
            <a:ext cx="3299100" cy="91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1" name="Google Shape;501;p17"/>
          <p:cNvSpPr txBox="1"/>
          <p:nvPr>
            <p:ph type="title"/>
          </p:nvPr>
        </p:nvSpPr>
        <p:spPr>
          <a:xfrm>
            <a:off x="720150" y="1530300"/>
            <a:ext cx="3299100" cy="1091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02" name="Shape 502"/>
        <p:cNvGrpSpPr/>
        <p:nvPr/>
      </p:nvGrpSpPr>
      <p:grpSpPr>
        <a:xfrm>
          <a:off x="0" y="0"/>
          <a:ext cx="0" cy="0"/>
          <a:chOff x="0" y="0"/>
          <a:chExt cx="0" cy="0"/>
        </a:xfrm>
      </p:grpSpPr>
      <p:pic>
        <p:nvPicPr>
          <p:cNvPr id="503" name="Google Shape;503;p1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04" name="Google Shape;504;p18"/>
          <p:cNvSpPr/>
          <p:nvPr/>
        </p:nvSpPr>
        <p:spPr>
          <a:xfrm>
            <a:off x="4718998" y="4716000"/>
            <a:ext cx="761853" cy="42751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8"/>
          <p:cNvSpPr/>
          <p:nvPr/>
        </p:nvSpPr>
        <p:spPr>
          <a:xfrm>
            <a:off x="7798350" y="3026575"/>
            <a:ext cx="971372" cy="540885"/>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8"/>
          <p:cNvSpPr/>
          <p:nvPr/>
        </p:nvSpPr>
        <p:spPr>
          <a:xfrm>
            <a:off x="996125" y="0"/>
            <a:ext cx="1673999" cy="602708"/>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flipH="1">
            <a:off x="-357315" y="3130650"/>
            <a:ext cx="914214" cy="634519"/>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7798350" y="742675"/>
            <a:ext cx="1436800" cy="1054680"/>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8"/>
          <p:cNvSpPr/>
          <p:nvPr/>
        </p:nvSpPr>
        <p:spPr>
          <a:xfrm>
            <a:off x="8715000" y="4114500"/>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8"/>
          <p:cNvSpPr/>
          <p:nvPr/>
        </p:nvSpPr>
        <p:spPr>
          <a:xfrm>
            <a:off x="322050" y="2737625"/>
            <a:ext cx="134864" cy="134099"/>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txBox="1"/>
          <p:nvPr>
            <p:ph type="title"/>
          </p:nvPr>
        </p:nvSpPr>
        <p:spPr>
          <a:xfrm>
            <a:off x="7200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2" name="Google Shape;512;p18"/>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3" name="Google Shape;513;p18"/>
          <p:cNvSpPr txBox="1"/>
          <p:nvPr>
            <p:ph idx="2" type="title"/>
          </p:nvPr>
        </p:nvSpPr>
        <p:spPr>
          <a:xfrm>
            <a:off x="3403800" y="154206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4" name="Google Shape;514;p18"/>
          <p:cNvSpPr txBox="1"/>
          <p:nvPr>
            <p:ph idx="3" type="subTitle"/>
          </p:nvPr>
        </p:nvSpPr>
        <p:spPr>
          <a:xfrm>
            <a:off x="3403800" y="4000816"/>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5" name="Google Shape;515;p18"/>
          <p:cNvSpPr txBox="1"/>
          <p:nvPr>
            <p:ph idx="4" type="title"/>
          </p:nvPr>
        </p:nvSpPr>
        <p:spPr>
          <a:xfrm>
            <a:off x="6087600" y="1542050"/>
            <a:ext cx="23364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6" name="Google Shape;516;p18"/>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7" name="Google Shape;517;p18"/>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18" name="Shape 518"/>
        <p:cNvGrpSpPr/>
        <p:nvPr/>
      </p:nvGrpSpPr>
      <p:grpSpPr>
        <a:xfrm>
          <a:off x="0" y="0"/>
          <a:ext cx="0" cy="0"/>
          <a:chOff x="0" y="0"/>
          <a:chExt cx="0" cy="0"/>
        </a:xfrm>
      </p:grpSpPr>
      <p:pic>
        <p:nvPicPr>
          <p:cNvPr id="519" name="Google Shape;519;p1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20" name="Google Shape;520;p19"/>
          <p:cNvSpPr/>
          <p:nvPr/>
        </p:nvSpPr>
        <p:spPr>
          <a:xfrm>
            <a:off x="7456375" y="849525"/>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9"/>
          <p:cNvSpPr/>
          <p:nvPr/>
        </p:nvSpPr>
        <p:spPr>
          <a:xfrm>
            <a:off x="210425" y="8495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9"/>
          <p:cNvSpPr/>
          <p:nvPr/>
        </p:nvSpPr>
        <p:spPr>
          <a:xfrm>
            <a:off x="3652052" y="0"/>
            <a:ext cx="1567337" cy="56430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3817300" y="29641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4507650" y="380757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9"/>
          <p:cNvSpPr txBox="1"/>
          <p:nvPr>
            <p:ph type="title"/>
          </p:nvPr>
        </p:nvSpPr>
        <p:spPr>
          <a:xfrm>
            <a:off x="206194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6" name="Google Shape;526;p19"/>
          <p:cNvSpPr txBox="1"/>
          <p:nvPr>
            <p:ph idx="1" type="subTitle"/>
          </p:nvPr>
        </p:nvSpPr>
        <p:spPr>
          <a:xfrm>
            <a:off x="2061944"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7" name="Google Shape;527;p19"/>
          <p:cNvSpPr txBox="1"/>
          <p:nvPr>
            <p:ph idx="2" type="title"/>
          </p:nvPr>
        </p:nvSpPr>
        <p:spPr>
          <a:xfrm>
            <a:off x="6243894" y="180840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28" name="Google Shape;528;p19"/>
          <p:cNvSpPr txBox="1"/>
          <p:nvPr>
            <p:ph idx="3" type="subTitle"/>
          </p:nvPr>
        </p:nvSpPr>
        <p:spPr>
          <a:xfrm>
            <a:off x="6243895" y="210092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29" name="Google Shape;529;p19"/>
          <p:cNvSpPr txBox="1"/>
          <p:nvPr>
            <p:ph idx="4" type="title"/>
          </p:nvPr>
        </p:nvSpPr>
        <p:spPr>
          <a:xfrm>
            <a:off x="2061925"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0" name="Google Shape;530;p19"/>
          <p:cNvSpPr txBox="1"/>
          <p:nvPr>
            <p:ph idx="5" type="subTitle"/>
          </p:nvPr>
        </p:nvSpPr>
        <p:spPr>
          <a:xfrm>
            <a:off x="206193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1" name="Google Shape;531;p19"/>
          <p:cNvSpPr txBox="1"/>
          <p:nvPr>
            <p:ph idx="6" type="title"/>
          </p:nvPr>
        </p:nvSpPr>
        <p:spPr>
          <a:xfrm>
            <a:off x="6243876" y="3516250"/>
            <a:ext cx="2180100" cy="41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532" name="Google Shape;532;p19"/>
          <p:cNvSpPr txBox="1"/>
          <p:nvPr>
            <p:ph idx="7" type="subTitle"/>
          </p:nvPr>
        </p:nvSpPr>
        <p:spPr>
          <a:xfrm>
            <a:off x="6243885" y="3834875"/>
            <a:ext cx="21801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3" name="Google Shape;533;p19"/>
          <p:cNvSpPr txBox="1"/>
          <p:nvPr>
            <p:ph idx="8"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34" name="Shape 534"/>
        <p:cNvGrpSpPr/>
        <p:nvPr/>
      </p:nvGrpSpPr>
      <p:grpSpPr>
        <a:xfrm>
          <a:off x="0" y="0"/>
          <a:ext cx="0" cy="0"/>
          <a:chOff x="0" y="0"/>
          <a:chExt cx="0" cy="0"/>
        </a:xfrm>
      </p:grpSpPr>
      <p:pic>
        <p:nvPicPr>
          <p:cNvPr id="535" name="Google Shape;535;p2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36" name="Google Shape;536;p20"/>
          <p:cNvSpPr txBox="1"/>
          <p:nvPr>
            <p:ph type="title"/>
          </p:nvPr>
        </p:nvSpPr>
        <p:spPr>
          <a:xfrm>
            <a:off x="72000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7" name="Google Shape;537;p20"/>
          <p:cNvSpPr txBox="1"/>
          <p:nvPr>
            <p:ph idx="1" type="subTitle"/>
          </p:nvPr>
        </p:nvSpPr>
        <p:spPr>
          <a:xfrm>
            <a:off x="72000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38" name="Google Shape;538;p20"/>
          <p:cNvSpPr txBox="1"/>
          <p:nvPr>
            <p:ph idx="2" type="title"/>
          </p:nvPr>
        </p:nvSpPr>
        <p:spPr>
          <a:xfrm>
            <a:off x="3419271"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9" name="Google Shape;539;p20"/>
          <p:cNvSpPr txBox="1"/>
          <p:nvPr>
            <p:ph idx="3" type="subTitle"/>
          </p:nvPr>
        </p:nvSpPr>
        <p:spPr>
          <a:xfrm>
            <a:off x="3419272"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0" name="Google Shape;540;p20"/>
          <p:cNvSpPr txBox="1"/>
          <p:nvPr>
            <p:ph idx="4" type="title"/>
          </p:nvPr>
        </p:nvSpPr>
        <p:spPr>
          <a:xfrm>
            <a:off x="720000"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20"/>
          <p:cNvSpPr txBox="1"/>
          <p:nvPr>
            <p:ph idx="5" type="subTitle"/>
          </p:nvPr>
        </p:nvSpPr>
        <p:spPr>
          <a:xfrm>
            <a:off x="72000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2" name="Google Shape;542;p20"/>
          <p:cNvSpPr txBox="1"/>
          <p:nvPr>
            <p:ph idx="6" type="title"/>
          </p:nvPr>
        </p:nvSpPr>
        <p:spPr>
          <a:xfrm>
            <a:off x="3419271"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3" name="Google Shape;543;p20"/>
          <p:cNvSpPr txBox="1"/>
          <p:nvPr>
            <p:ph idx="7" type="subTitle"/>
          </p:nvPr>
        </p:nvSpPr>
        <p:spPr>
          <a:xfrm>
            <a:off x="3419272"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4" name="Google Shape;544;p20"/>
          <p:cNvSpPr txBox="1"/>
          <p:nvPr>
            <p:ph idx="8" type="title"/>
          </p:nvPr>
        </p:nvSpPr>
        <p:spPr>
          <a:xfrm>
            <a:off x="6118550" y="1685675"/>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5" name="Google Shape;545;p20"/>
          <p:cNvSpPr txBox="1"/>
          <p:nvPr>
            <p:ph idx="9" type="subTitle"/>
          </p:nvPr>
        </p:nvSpPr>
        <p:spPr>
          <a:xfrm>
            <a:off x="6118550" y="2254475"/>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6" name="Google Shape;546;p20"/>
          <p:cNvSpPr txBox="1"/>
          <p:nvPr>
            <p:ph idx="13" type="title"/>
          </p:nvPr>
        </p:nvSpPr>
        <p:spPr>
          <a:xfrm>
            <a:off x="6118549" y="3400150"/>
            <a:ext cx="2305500" cy="665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7" name="Google Shape;547;p20"/>
          <p:cNvSpPr txBox="1"/>
          <p:nvPr>
            <p:ph idx="14" type="subTitle"/>
          </p:nvPr>
        </p:nvSpPr>
        <p:spPr>
          <a:xfrm>
            <a:off x="6118550" y="3969000"/>
            <a:ext cx="2305500" cy="63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48" name="Google Shape;548;p20"/>
          <p:cNvSpPr/>
          <p:nvPr/>
        </p:nvSpPr>
        <p:spPr>
          <a:xfrm flipH="1">
            <a:off x="7842453" y="3838524"/>
            <a:ext cx="1301547" cy="1305005"/>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flipH="1">
            <a:off x="1365568" y="0"/>
            <a:ext cx="3055174" cy="659407"/>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0"/>
          <p:cNvSpPr/>
          <p:nvPr/>
        </p:nvSpPr>
        <p:spPr>
          <a:xfrm flipH="1">
            <a:off x="240025" y="2925025"/>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0"/>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pic>
        <p:nvPicPr>
          <p:cNvPr id="56" name="Google Shape;56;p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 name="Google Shape;57;p3"/>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5" name="Google Shape;65;p3"/>
          <p:cNvSpPr txBox="1"/>
          <p:nvPr>
            <p:ph hasCustomPrompt="1" idx="2" type="title"/>
          </p:nvPr>
        </p:nvSpPr>
        <p:spPr>
          <a:xfrm>
            <a:off x="3724875" y="817650"/>
            <a:ext cx="1694100" cy="1320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solidFill>
                  <a:schemeClr val="accent3"/>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6" name="Google Shape;66;p3"/>
          <p:cNvSpPr txBox="1"/>
          <p:nvPr>
            <p:ph idx="1" type="subTitle"/>
          </p:nvPr>
        </p:nvSpPr>
        <p:spPr>
          <a:xfrm rot="491">
            <a:off x="2472600" y="3421300"/>
            <a:ext cx="41988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7" name="Google Shape;67;p3"/>
          <p:cNvGrpSpPr/>
          <p:nvPr/>
        </p:nvGrpSpPr>
        <p:grpSpPr>
          <a:xfrm>
            <a:off x="0" y="4183124"/>
            <a:ext cx="9144013" cy="956945"/>
            <a:chOff x="0" y="4183124"/>
            <a:chExt cx="9144013" cy="956945"/>
          </a:xfrm>
        </p:grpSpPr>
        <p:sp>
          <p:nvSpPr>
            <p:cNvPr id="68" name="Google Shape;68;p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52" name="Shape 552"/>
        <p:cNvGrpSpPr/>
        <p:nvPr/>
      </p:nvGrpSpPr>
      <p:grpSpPr>
        <a:xfrm>
          <a:off x="0" y="0"/>
          <a:ext cx="0" cy="0"/>
          <a:chOff x="0" y="0"/>
          <a:chExt cx="0" cy="0"/>
        </a:xfrm>
      </p:grpSpPr>
      <p:pic>
        <p:nvPicPr>
          <p:cNvPr id="553" name="Google Shape;553;p21"/>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54" name="Google Shape;554;p21"/>
          <p:cNvSpPr/>
          <p:nvPr/>
        </p:nvSpPr>
        <p:spPr>
          <a:xfrm>
            <a:off x="96725" y="1205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1"/>
          <p:cNvSpPr/>
          <p:nvPr/>
        </p:nvSpPr>
        <p:spPr>
          <a:xfrm>
            <a:off x="5362306" y="4631754"/>
            <a:ext cx="912022" cy="511782"/>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1"/>
          <p:cNvSpPr/>
          <p:nvPr/>
        </p:nvSpPr>
        <p:spPr>
          <a:xfrm>
            <a:off x="8342450" y="2889000"/>
            <a:ext cx="912025" cy="633000"/>
          </a:xfrm>
          <a:custGeom>
            <a:rect b="b" l="l" r="r" t="t"/>
            <a:pathLst>
              <a:path extrusionOk="0" h="25320" w="36481">
                <a:moveTo>
                  <a:pt x="10880" y="0"/>
                </a:moveTo>
                <a:cubicBezTo>
                  <a:pt x="9068" y="0"/>
                  <a:pt x="7280" y="197"/>
                  <a:pt x="5573" y="803"/>
                </a:cubicBezTo>
                <a:cubicBezTo>
                  <a:pt x="3846" y="1415"/>
                  <a:pt x="2183" y="2538"/>
                  <a:pt x="1497" y="4235"/>
                </a:cubicBezTo>
                <a:cubicBezTo>
                  <a:pt x="418" y="6903"/>
                  <a:pt x="1517" y="10068"/>
                  <a:pt x="794" y="12874"/>
                </a:cubicBezTo>
                <a:cubicBezTo>
                  <a:pt x="1" y="15947"/>
                  <a:pt x="641" y="18005"/>
                  <a:pt x="2876" y="20277"/>
                </a:cubicBezTo>
                <a:cubicBezTo>
                  <a:pt x="4098" y="21517"/>
                  <a:pt x="5436" y="22641"/>
                  <a:pt x="6869" y="23631"/>
                </a:cubicBezTo>
                <a:cubicBezTo>
                  <a:pt x="7937" y="24371"/>
                  <a:pt x="9093" y="25048"/>
                  <a:pt x="10377" y="25250"/>
                </a:cubicBezTo>
                <a:cubicBezTo>
                  <a:pt x="10689" y="25299"/>
                  <a:pt x="11002" y="25320"/>
                  <a:pt x="11315" y="25320"/>
                </a:cubicBezTo>
                <a:cubicBezTo>
                  <a:pt x="12356" y="25320"/>
                  <a:pt x="13403" y="25095"/>
                  <a:pt x="14442" y="24953"/>
                </a:cubicBezTo>
                <a:cubicBezTo>
                  <a:pt x="18961" y="24333"/>
                  <a:pt x="23869" y="25235"/>
                  <a:pt x="27877" y="23057"/>
                </a:cubicBezTo>
                <a:cubicBezTo>
                  <a:pt x="31798" y="20927"/>
                  <a:pt x="33731" y="16445"/>
                  <a:pt x="35197" y="12230"/>
                </a:cubicBezTo>
                <a:cubicBezTo>
                  <a:pt x="35823" y="10428"/>
                  <a:pt x="36421" y="8579"/>
                  <a:pt x="36454" y="6672"/>
                </a:cubicBezTo>
                <a:cubicBezTo>
                  <a:pt x="36480" y="5126"/>
                  <a:pt x="36068" y="3478"/>
                  <a:pt x="34909" y="2455"/>
                </a:cubicBezTo>
                <a:cubicBezTo>
                  <a:pt x="33565" y="1267"/>
                  <a:pt x="31598" y="1204"/>
                  <a:pt x="29804" y="1173"/>
                </a:cubicBezTo>
                <a:cubicBezTo>
                  <a:pt x="25400" y="1097"/>
                  <a:pt x="20997" y="841"/>
                  <a:pt x="16612" y="406"/>
                </a:cubicBezTo>
                <a:cubicBezTo>
                  <a:pt x="14718" y="217"/>
                  <a:pt x="12785" y="0"/>
                  <a:pt x="108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1"/>
          <p:cNvSpPr txBox="1"/>
          <p:nvPr>
            <p:ph hasCustomPrompt="1" type="title"/>
          </p:nvPr>
        </p:nvSpPr>
        <p:spPr>
          <a:xfrm>
            <a:off x="5919321"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58" name="Google Shape;558;p21"/>
          <p:cNvSpPr txBox="1"/>
          <p:nvPr>
            <p:ph idx="1" type="subTitle"/>
          </p:nvPr>
        </p:nvSpPr>
        <p:spPr>
          <a:xfrm>
            <a:off x="5919300"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59" name="Google Shape;559;p21"/>
          <p:cNvSpPr txBox="1"/>
          <p:nvPr>
            <p:ph hasCustomPrompt="1" idx="2" type="title"/>
          </p:nvPr>
        </p:nvSpPr>
        <p:spPr>
          <a:xfrm>
            <a:off x="331965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0" name="Google Shape;560;p21"/>
          <p:cNvSpPr txBox="1"/>
          <p:nvPr>
            <p:ph idx="3" type="subTitle"/>
          </p:nvPr>
        </p:nvSpPr>
        <p:spPr>
          <a:xfrm>
            <a:off x="331963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1" name="Google Shape;561;p21"/>
          <p:cNvSpPr txBox="1"/>
          <p:nvPr>
            <p:ph hasCustomPrompt="1" idx="4" type="title"/>
          </p:nvPr>
        </p:nvSpPr>
        <p:spPr>
          <a:xfrm>
            <a:off x="720009" y="31992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2" name="Google Shape;562;p21"/>
          <p:cNvSpPr txBox="1"/>
          <p:nvPr>
            <p:ph idx="5" type="subTitle"/>
          </p:nvPr>
        </p:nvSpPr>
        <p:spPr>
          <a:xfrm>
            <a:off x="719988" y="41583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1"/>
          <p:cNvSpPr txBox="1"/>
          <p:nvPr>
            <p:ph hasCustomPrompt="1" idx="6" type="title"/>
          </p:nvPr>
        </p:nvSpPr>
        <p:spPr>
          <a:xfrm>
            <a:off x="5919309"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4" name="Google Shape;564;p21"/>
          <p:cNvSpPr txBox="1"/>
          <p:nvPr>
            <p:ph idx="7" type="subTitle"/>
          </p:nvPr>
        </p:nvSpPr>
        <p:spPr>
          <a:xfrm>
            <a:off x="5919288"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5" name="Google Shape;565;p21"/>
          <p:cNvSpPr txBox="1"/>
          <p:nvPr>
            <p:ph hasCustomPrompt="1" idx="8" type="title"/>
          </p:nvPr>
        </p:nvSpPr>
        <p:spPr>
          <a:xfrm>
            <a:off x="331964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2"/>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6" name="Google Shape;566;p21"/>
          <p:cNvSpPr txBox="1"/>
          <p:nvPr>
            <p:ph idx="9" type="subTitle"/>
          </p:nvPr>
        </p:nvSpPr>
        <p:spPr>
          <a:xfrm>
            <a:off x="331962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7" name="Google Shape;567;p21"/>
          <p:cNvSpPr txBox="1"/>
          <p:nvPr>
            <p:ph hasCustomPrompt="1" idx="13" type="title"/>
          </p:nvPr>
        </p:nvSpPr>
        <p:spPr>
          <a:xfrm>
            <a:off x="719996" y="1484775"/>
            <a:ext cx="2504700" cy="110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solidFill>
                  <a:schemeClr val="accent3"/>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68" name="Google Shape;568;p21"/>
          <p:cNvSpPr txBox="1"/>
          <p:nvPr>
            <p:ph idx="14" type="subTitle"/>
          </p:nvPr>
        </p:nvSpPr>
        <p:spPr>
          <a:xfrm>
            <a:off x="719975" y="2443800"/>
            <a:ext cx="25047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9" name="Google Shape;569;p21"/>
          <p:cNvSpPr txBox="1"/>
          <p:nvPr>
            <p:ph idx="15"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570" name="Shape 570"/>
        <p:cNvGrpSpPr/>
        <p:nvPr/>
      </p:nvGrpSpPr>
      <p:grpSpPr>
        <a:xfrm>
          <a:off x="0" y="0"/>
          <a:ext cx="0" cy="0"/>
          <a:chOff x="0" y="0"/>
          <a:chExt cx="0" cy="0"/>
        </a:xfrm>
      </p:grpSpPr>
      <p:pic>
        <p:nvPicPr>
          <p:cNvPr id="571" name="Google Shape;571;p22"/>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72" name="Google Shape;572;p22"/>
          <p:cNvSpPr/>
          <p:nvPr/>
        </p:nvSpPr>
        <p:spPr>
          <a:xfrm rot="-5400000">
            <a:off x="-330084" y="870069"/>
            <a:ext cx="1031550" cy="371400"/>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0" y="3746875"/>
            <a:ext cx="1392966" cy="1396667"/>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rot="5400000">
            <a:off x="7759124" y="2587399"/>
            <a:ext cx="2284976" cy="493199"/>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7795500" y="685225"/>
            <a:ext cx="898000" cy="659175"/>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5561675" y="355350"/>
            <a:ext cx="1241221" cy="819153"/>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txBox="1"/>
          <p:nvPr>
            <p:ph idx="1" type="subTitle"/>
          </p:nvPr>
        </p:nvSpPr>
        <p:spPr>
          <a:xfrm>
            <a:off x="7989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78" name="Google Shape;578;p22"/>
          <p:cNvSpPr txBox="1"/>
          <p:nvPr>
            <p:ph hasCustomPrompt="1" type="title"/>
          </p:nvPr>
        </p:nvSpPr>
        <p:spPr>
          <a:xfrm>
            <a:off x="7989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79" name="Google Shape;579;p22"/>
          <p:cNvSpPr txBox="1"/>
          <p:nvPr>
            <p:ph idx="2" type="title"/>
          </p:nvPr>
        </p:nvSpPr>
        <p:spPr>
          <a:xfrm>
            <a:off x="7989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0" name="Google Shape;580;p22"/>
          <p:cNvSpPr txBox="1"/>
          <p:nvPr>
            <p:ph idx="3" type="subTitle"/>
          </p:nvPr>
        </p:nvSpPr>
        <p:spPr>
          <a:xfrm>
            <a:off x="34176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1" name="Google Shape;581;p22"/>
          <p:cNvSpPr txBox="1"/>
          <p:nvPr>
            <p:ph hasCustomPrompt="1" idx="4" type="title"/>
          </p:nvPr>
        </p:nvSpPr>
        <p:spPr>
          <a:xfrm>
            <a:off x="34176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2" name="Google Shape;582;p22"/>
          <p:cNvSpPr txBox="1"/>
          <p:nvPr>
            <p:ph idx="5" type="title"/>
          </p:nvPr>
        </p:nvSpPr>
        <p:spPr>
          <a:xfrm>
            <a:off x="34176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3" name="Google Shape;583;p22"/>
          <p:cNvSpPr txBox="1"/>
          <p:nvPr>
            <p:ph idx="6" type="subTitle"/>
          </p:nvPr>
        </p:nvSpPr>
        <p:spPr>
          <a:xfrm>
            <a:off x="6036300" y="3802788"/>
            <a:ext cx="2308800" cy="59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4" name="Google Shape;584;p22"/>
          <p:cNvSpPr txBox="1"/>
          <p:nvPr>
            <p:ph hasCustomPrompt="1" idx="7" type="title"/>
          </p:nvPr>
        </p:nvSpPr>
        <p:spPr>
          <a:xfrm>
            <a:off x="6036300" y="2665825"/>
            <a:ext cx="2308800" cy="765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accent3"/>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5" name="Google Shape;585;p22"/>
          <p:cNvSpPr txBox="1"/>
          <p:nvPr>
            <p:ph idx="8" type="title"/>
          </p:nvPr>
        </p:nvSpPr>
        <p:spPr>
          <a:xfrm>
            <a:off x="6036300" y="1866663"/>
            <a:ext cx="2308800" cy="427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6" name="Google Shape;586;p22"/>
          <p:cNvSpPr txBox="1"/>
          <p:nvPr>
            <p:ph idx="9"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7" name="Shape 587"/>
        <p:cNvGrpSpPr/>
        <p:nvPr/>
      </p:nvGrpSpPr>
      <p:grpSpPr>
        <a:xfrm>
          <a:off x="0" y="0"/>
          <a:ext cx="0" cy="0"/>
          <a:chOff x="0" y="0"/>
          <a:chExt cx="0" cy="0"/>
        </a:xfrm>
      </p:grpSpPr>
      <p:pic>
        <p:nvPicPr>
          <p:cNvPr id="588" name="Google Shape;588;p23"/>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589" name="Google Shape;589;p23"/>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txBox="1"/>
          <p:nvPr>
            <p:ph idx="1" type="subTitle"/>
          </p:nvPr>
        </p:nvSpPr>
        <p:spPr>
          <a:xfrm>
            <a:off x="2062800" y="1628763"/>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800"/>
              <a:buNone/>
              <a:defRPr sz="1800">
                <a:solidFill>
                  <a:schemeClr val="dk1"/>
                </a:solidFill>
              </a:defRPr>
            </a:lvl2pPr>
            <a:lvl3pPr lvl="2" rtl="0" algn="ctr">
              <a:lnSpc>
                <a:spcPct val="100000"/>
              </a:lnSpc>
              <a:spcBef>
                <a:spcPts val="0"/>
              </a:spcBef>
              <a:spcAft>
                <a:spcPts val="0"/>
              </a:spcAft>
              <a:buClr>
                <a:schemeClr val="dk1"/>
              </a:buClr>
              <a:buSzPts val="1800"/>
              <a:buNone/>
              <a:defRPr sz="1800">
                <a:solidFill>
                  <a:schemeClr val="dk1"/>
                </a:solidFill>
              </a:defRPr>
            </a:lvl3pPr>
            <a:lvl4pPr lvl="3" rtl="0" algn="ctr">
              <a:lnSpc>
                <a:spcPct val="100000"/>
              </a:lnSpc>
              <a:spcBef>
                <a:spcPts val="0"/>
              </a:spcBef>
              <a:spcAft>
                <a:spcPts val="0"/>
              </a:spcAft>
              <a:buClr>
                <a:schemeClr val="dk1"/>
              </a:buClr>
              <a:buSzPts val="1800"/>
              <a:buNone/>
              <a:defRPr sz="1800">
                <a:solidFill>
                  <a:schemeClr val="dk1"/>
                </a:solidFill>
              </a:defRPr>
            </a:lvl4pPr>
            <a:lvl5pPr lvl="4" rtl="0" algn="ctr">
              <a:lnSpc>
                <a:spcPct val="100000"/>
              </a:lnSpc>
              <a:spcBef>
                <a:spcPts val="0"/>
              </a:spcBef>
              <a:spcAft>
                <a:spcPts val="0"/>
              </a:spcAft>
              <a:buClr>
                <a:schemeClr val="dk1"/>
              </a:buClr>
              <a:buSzPts val="1800"/>
              <a:buNone/>
              <a:defRPr sz="1800">
                <a:solidFill>
                  <a:schemeClr val="dk1"/>
                </a:solidFill>
              </a:defRPr>
            </a:lvl5pPr>
            <a:lvl6pPr lvl="5" rtl="0" algn="ctr">
              <a:lnSpc>
                <a:spcPct val="100000"/>
              </a:lnSpc>
              <a:spcBef>
                <a:spcPts val="0"/>
              </a:spcBef>
              <a:spcAft>
                <a:spcPts val="0"/>
              </a:spcAft>
              <a:buClr>
                <a:schemeClr val="dk1"/>
              </a:buClr>
              <a:buSzPts val="1800"/>
              <a:buNone/>
              <a:defRPr sz="1800">
                <a:solidFill>
                  <a:schemeClr val="dk1"/>
                </a:solidFill>
              </a:defRPr>
            </a:lvl6pPr>
            <a:lvl7pPr lvl="6" rtl="0" algn="ctr">
              <a:lnSpc>
                <a:spcPct val="100000"/>
              </a:lnSpc>
              <a:spcBef>
                <a:spcPts val="0"/>
              </a:spcBef>
              <a:spcAft>
                <a:spcPts val="0"/>
              </a:spcAft>
              <a:buClr>
                <a:schemeClr val="dk1"/>
              </a:buClr>
              <a:buSzPts val="1800"/>
              <a:buNone/>
              <a:defRPr sz="1800">
                <a:solidFill>
                  <a:schemeClr val="dk1"/>
                </a:solidFill>
              </a:defRPr>
            </a:lvl7pPr>
            <a:lvl8pPr lvl="7" rtl="0" algn="ctr">
              <a:lnSpc>
                <a:spcPct val="100000"/>
              </a:lnSpc>
              <a:spcBef>
                <a:spcPts val="0"/>
              </a:spcBef>
              <a:spcAft>
                <a:spcPts val="0"/>
              </a:spcAft>
              <a:buClr>
                <a:schemeClr val="dk1"/>
              </a:buClr>
              <a:buSzPts val="1800"/>
              <a:buNone/>
              <a:defRPr sz="1800">
                <a:solidFill>
                  <a:schemeClr val="dk1"/>
                </a:solidFill>
              </a:defRPr>
            </a:lvl8pPr>
            <a:lvl9pPr lvl="8" rtl="0" algn="ctr">
              <a:lnSpc>
                <a:spcPct val="100000"/>
              </a:lnSpc>
              <a:spcBef>
                <a:spcPts val="0"/>
              </a:spcBef>
              <a:spcAft>
                <a:spcPts val="0"/>
              </a:spcAft>
              <a:buClr>
                <a:schemeClr val="dk1"/>
              </a:buClr>
              <a:buSzPts val="1800"/>
              <a:buNone/>
              <a:defRPr sz="1800">
                <a:solidFill>
                  <a:schemeClr val="dk1"/>
                </a:solidFill>
              </a:defRPr>
            </a:lvl9pPr>
          </a:lstStyle>
          <a:p/>
        </p:txBody>
      </p:sp>
      <p:sp>
        <p:nvSpPr>
          <p:cNvPr id="596" name="Google Shape;596;p23"/>
          <p:cNvSpPr txBox="1"/>
          <p:nvPr>
            <p:ph idx="2" type="subTitle"/>
          </p:nvPr>
        </p:nvSpPr>
        <p:spPr>
          <a:xfrm rot="-1090">
            <a:off x="2062800" y="3590290"/>
            <a:ext cx="37854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grpSp>
        <p:nvGrpSpPr>
          <p:cNvPr id="597" name="Google Shape;597;p23"/>
          <p:cNvGrpSpPr/>
          <p:nvPr/>
        </p:nvGrpSpPr>
        <p:grpSpPr>
          <a:xfrm>
            <a:off x="0" y="4183124"/>
            <a:ext cx="9144013" cy="956945"/>
            <a:chOff x="0" y="4183124"/>
            <a:chExt cx="9144013" cy="956945"/>
          </a:xfrm>
        </p:grpSpPr>
        <p:sp>
          <p:nvSpPr>
            <p:cNvPr id="598" name="Google Shape;598;p23"/>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3"/>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3"/>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3"/>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3"/>
          <p:cNvSpPr txBox="1"/>
          <p:nvPr/>
        </p:nvSpPr>
        <p:spPr>
          <a:xfrm>
            <a:off x="2347250" y="2818927"/>
            <a:ext cx="3216600" cy="808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2"/>
                </a:solidFill>
                <a:latin typeface="Didact Gothic"/>
                <a:ea typeface="Didact Gothic"/>
                <a:cs typeface="Didact Gothic"/>
                <a:sym typeface="Didact Gothic"/>
              </a:rPr>
              <a:t>CREDITS:</a:t>
            </a:r>
            <a:r>
              <a:rPr lang="en" sz="1200">
                <a:solidFill>
                  <a:schemeClr val="dk1"/>
                </a:solidFill>
                <a:latin typeface="Didact Gothic"/>
                <a:ea typeface="Didact Gothic"/>
                <a:cs typeface="Didact Gothic"/>
                <a:sym typeface="Didact Gothic"/>
              </a:rPr>
              <a:t> This presentation template was created by </a:t>
            </a:r>
            <a:r>
              <a:rPr b="1" lang="en" sz="1200">
                <a:solidFill>
                  <a:schemeClr val="accent2"/>
                </a:solidFill>
                <a:uFill>
                  <a:noFill/>
                </a:uFill>
                <a:latin typeface="Didact Gothic"/>
                <a:ea typeface="Didact Gothic"/>
                <a:cs typeface="Didact Gothic"/>
                <a:sym typeface="Didact Gothic"/>
                <a:hlinkClick r:id="rId3">
                  <a:extLst>
                    <a:ext uri="{A12FA001-AC4F-418D-AE19-62706E023703}">
                      <ahyp:hlinkClr val="tx"/>
                    </a:ext>
                  </a:extLst>
                </a:hlinkClick>
              </a:rPr>
              <a:t>Slidesgo</a:t>
            </a:r>
            <a:r>
              <a:rPr b="1" lang="en" sz="1200">
                <a:solidFill>
                  <a:schemeClr val="accent2"/>
                </a:solidFill>
                <a:latin typeface="Didact Gothic"/>
                <a:ea typeface="Didact Gothic"/>
                <a:cs typeface="Didact Gothic"/>
                <a:sym typeface="Didact Gothic"/>
              </a:rPr>
              <a:t>,</a:t>
            </a:r>
            <a:r>
              <a:rPr lang="en" sz="1200">
                <a:solidFill>
                  <a:schemeClr val="accent2"/>
                </a:solidFill>
                <a:latin typeface="Didact Gothic"/>
                <a:ea typeface="Didact Gothic"/>
                <a:cs typeface="Didact Gothic"/>
                <a:sym typeface="Didact Gothic"/>
              </a:rPr>
              <a:t> </a:t>
            </a:r>
            <a:r>
              <a:rPr lang="en" sz="1200">
                <a:solidFill>
                  <a:schemeClr val="dk1"/>
                </a:solidFill>
                <a:latin typeface="Didact Gothic"/>
                <a:ea typeface="Didact Gothic"/>
                <a:cs typeface="Didact Gothic"/>
                <a:sym typeface="Didact Gothic"/>
              </a:rPr>
              <a:t>including icons by </a:t>
            </a:r>
            <a:r>
              <a:rPr b="1" lang="en" sz="1200">
                <a:solidFill>
                  <a:schemeClr val="accent2"/>
                </a:solidFill>
                <a:uFill>
                  <a:noFill/>
                </a:uFill>
                <a:latin typeface="Didact Gothic"/>
                <a:ea typeface="Didact Gothic"/>
                <a:cs typeface="Didact Gothic"/>
                <a:sym typeface="Didact Gothic"/>
                <a:hlinkClick r:id="rId4">
                  <a:extLst>
                    <a:ext uri="{A12FA001-AC4F-418D-AE19-62706E023703}">
                      <ahyp:hlinkClr val="tx"/>
                    </a:ext>
                  </a:extLst>
                </a:hlinkClick>
              </a:rPr>
              <a:t>Flaticon</a:t>
            </a:r>
            <a:r>
              <a:rPr b="1" lang="en" sz="1200">
                <a:solidFill>
                  <a:schemeClr val="accent2"/>
                </a:solidFill>
                <a:latin typeface="Didact Gothic"/>
                <a:ea typeface="Didact Gothic"/>
                <a:cs typeface="Didact Gothic"/>
                <a:sym typeface="Didact Gothic"/>
              </a:rPr>
              <a:t>,</a:t>
            </a:r>
            <a:r>
              <a:rPr lang="en" sz="1200">
                <a:solidFill>
                  <a:schemeClr val="dk1"/>
                </a:solidFill>
                <a:latin typeface="Didact Gothic"/>
                <a:ea typeface="Didact Gothic"/>
                <a:cs typeface="Didact Gothic"/>
                <a:sym typeface="Didact Gothic"/>
              </a:rPr>
              <a:t> and infographics &amp; images by</a:t>
            </a:r>
            <a:r>
              <a:rPr lang="en" sz="1200">
                <a:solidFill>
                  <a:schemeClr val="accent2"/>
                </a:solidFill>
                <a:latin typeface="Didact Gothic"/>
                <a:ea typeface="Didact Gothic"/>
                <a:cs typeface="Didact Gothic"/>
                <a:sym typeface="Didact Gothic"/>
              </a:rPr>
              <a:t> </a:t>
            </a:r>
            <a:r>
              <a:rPr b="1" lang="en" sz="1200">
                <a:solidFill>
                  <a:schemeClr val="accent2"/>
                </a:solidFill>
                <a:uFill>
                  <a:noFill/>
                </a:uFill>
                <a:latin typeface="Didact Gothic"/>
                <a:ea typeface="Didact Gothic"/>
                <a:cs typeface="Didact Gothic"/>
                <a:sym typeface="Didact Gothic"/>
                <a:hlinkClick r:id="rId5">
                  <a:extLst>
                    <a:ext uri="{A12FA001-AC4F-418D-AE19-62706E023703}">
                      <ahyp:hlinkClr val="tx"/>
                    </a:ext>
                  </a:extLst>
                </a:hlinkClick>
              </a:rPr>
              <a:t>Freepik</a:t>
            </a:r>
            <a:endParaRPr b="1" sz="1200">
              <a:solidFill>
                <a:schemeClr val="accent2"/>
              </a:solidFill>
              <a:latin typeface="Didact Gothic"/>
              <a:ea typeface="Didact Gothic"/>
              <a:cs typeface="Didact Gothic"/>
              <a:sym typeface="Didact Gothic"/>
            </a:endParaRPr>
          </a:p>
        </p:txBody>
      </p:sp>
      <p:sp>
        <p:nvSpPr>
          <p:cNvPr id="638" name="Google Shape;638;p23"/>
          <p:cNvSpPr txBox="1"/>
          <p:nvPr>
            <p:ph type="ctrTitle"/>
          </p:nvPr>
        </p:nvSpPr>
        <p:spPr>
          <a:xfrm>
            <a:off x="1706700" y="540000"/>
            <a:ext cx="4497600" cy="1126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5200"/>
              <a:buNone/>
              <a:defRPr sz="6500">
                <a:solidFill>
                  <a:schemeClr val="accent3"/>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39" name="Shape 639"/>
        <p:cNvGrpSpPr/>
        <p:nvPr/>
      </p:nvGrpSpPr>
      <p:grpSpPr>
        <a:xfrm>
          <a:off x="0" y="0"/>
          <a:ext cx="0" cy="0"/>
          <a:chOff x="0" y="0"/>
          <a:chExt cx="0" cy="0"/>
        </a:xfrm>
      </p:grpSpPr>
      <p:pic>
        <p:nvPicPr>
          <p:cNvPr id="640" name="Google Shape;640;p24"/>
          <p:cNvPicPr preferRelativeResize="0"/>
          <p:nvPr/>
        </p:nvPicPr>
        <p:blipFill>
          <a:blip r:embed="rId2">
            <a:alphaModFix amt="40000"/>
          </a:blip>
          <a:stretch>
            <a:fillRect/>
          </a:stretch>
        </p:blipFill>
        <p:spPr>
          <a:xfrm>
            <a:off x="0" y="0"/>
            <a:ext cx="9144003" cy="514350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AND_BODY_1">
    <p:spTree>
      <p:nvGrpSpPr>
        <p:cNvPr id="641" name="Shape 641"/>
        <p:cNvGrpSpPr/>
        <p:nvPr/>
      </p:nvGrpSpPr>
      <p:grpSpPr>
        <a:xfrm>
          <a:off x="0" y="0"/>
          <a:ext cx="0" cy="0"/>
          <a:chOff x="0" y="0"/>
          <a:chExt cx="0" cy="0"/>
        </a:xfrm>
      </p:grpSpPr>
      <p:pic>
        <p:nvPicPr>
          <p:cNvPr id="642" name="Google Shape;642;p2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43" name="Google Shape;643;p25"/>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TITLE_1">
    <p:spTree>
      <p:nvGrpSpPr>
        <p:cNvPr id="648" name="Shape 648"/>
        <p:cNvGrpSpPr/>
        <p:nvPr/>
      </p:nvGrpSpPr>
      <p:grpSpPr>
        <a:xfrm>
          <a:off x="0" y="0"/>
          <a:ext cx="0" cy="0"/>
          <a:chOff x="0" y="0"/>
          <a:chExt cx="0" cy="0"/>
        </a:xfrm>
      </p:grpSpPr>
      <p:pic>
        <p:nvPicPr>
          <p:cNvPr id="649" name="Google Shape;649;p2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650" name="Google Shape;650;p26"/>
          <p:cNvSpPr/>
          <p:nvPr/>
        </p:nvSpPr>
        <p:spPr>
          <a:xfrm>
            <a:off x="3578422" y="1908421"/>
            <a:ext cx="5764991" cy="3235031"/>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8282650" y="708250"/>
            <a:ext cx="141350" cy="10097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8465125" y="16613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3" name="Google Shape;653;p26"/>
          <p:cNvGrpSpPr/>
          <p:nvPr/>
        </p:nvGrpSpPr>
        <p:grpSpPr>
          <a:xfrm>
            <a:off x="0" y="4183124"/>
            <a:ext cx="9144013" cy="956945"/>
            <a:chOff x="0" y="4183124"/>
            <a:chExt cx="9144013" cy="956945"/>
          </a:xfrm>
        </p:grpSpPr>
        <p:sp>
          <p:nvSpPr>
            <p:cNvPr id="654" name="Google Shape;654;p26"/>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26"/>
          <p:cNvGrpSpPr/>
          <p:nvPr/>
        </p:nvGrpSpPr>
        <p:grpSpPr>
          <a:xfrm>
            <a:off x="5819178" y="593408"/>
            <a:ext cx="1919680" cy="2775301"/>
            <a:chOff x="5819178" y="593408"/>
            <a:chExt cx="1919680" cy="2775301"/>
          </a:xfrm>
        </p:grpSpPr>
        <p:sp>
          <p:nvSpPr>
            <p:cNvPr id="694" name="Google Shape;694;p26"/>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6"/>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6"/>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6"/>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6"/>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6"/>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6"/>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6"/>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6"/>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6"/>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6"/>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6"/>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6"/>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6"/>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6"/>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6"/>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6"/>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6"/>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6"/>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6"/>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6"/>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6"/>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6"/>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6"/>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6"/>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6"/>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6"/>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6"/>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6"/>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6"/>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6"/>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6"/>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6"/>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6"/>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6"/>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6"/>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6"/>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6"/>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6"/>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6"/>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6"/>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6"/>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6"/>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6"/>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6"/>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6"/>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6"/>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6"/>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6"/>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6"/>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6"/>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6"/>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6"/>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6"/>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6"/>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6"/>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6"/>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6"/>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6"/>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6"/>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6"/>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6"/>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6"/>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6"/>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6"/>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6"/>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6"/>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6"/>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6"/>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6"/>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6"/>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6"/>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6"/>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6"/>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6"/>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6"/>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6"/>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6"/>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6"/>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6"/>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6"/>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6"/>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6"/>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6"/>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6"/>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6"/>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6"/>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6"/>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6"/>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6"/>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6"/>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6"/>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6"/>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6"/>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6"/>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6"/>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6"/>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6"/>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6"/>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6"/>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6"/>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6"/>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6"/>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6"/>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6"/>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6"/>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6"/>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6"/>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6"/>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6"/>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6"/>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6"/>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6"/>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6"/>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6"/>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6"/>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6"/>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6"/>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6"/>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6"/>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6"/>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6"/>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6"/>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6"/>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6"/>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6"/>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6"/>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6"/>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6"/>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6"/>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6"/>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6"/>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6"/>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6"/>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6"/>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6"/>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6"/>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6"/>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6"/>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6"/>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6"/>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6"/>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6"/>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4981625" y="2459215"/>
            <a:ext cx="3594775" cy="1946750"/>
            <a:chOff x="4981625" y="2459215"/>
            <a:chExt cx="3594775" cy="1946750"/>
          </a:xfrm>
        </p:grpSpPr>
        <p:sp>
          <p:nvSpPr>
            <p:cNvPr id="1138" name="Google Shape;1138;p26"/>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6"/>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6"/>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6"/>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6"/>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6"/>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6"/>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6"/>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6"/>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6"/>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6"/>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6"/>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6"/>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6"/>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6"/>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6"/>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6"/>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6"/>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6"/>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6"/>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6"/>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6"/>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6"/>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6"/>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6"/>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6"/>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6"/>
          <p:cNvGrpSpPr/>
          <p:nvPr/>
        </p:nvGrpSpPr>
        <p:grpSpPr>
          <a:xfrm>
            <a:off x="3954663" y="4314590"/>
            <a:ext cx="5343900" cy="366775"/>
            <a:chOff x="3954663" y="4314590"/>
            <a:chExt cx="5343900" cy="366775"/>
          </a:xfrm>
        </p:grpSpPr>
        <p:sp>
          <p:nvSpPr>
            <p:cNvPr id="1227" name="Google Shape;1227;p26"/>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6"/>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6"/>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6"/>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6"/>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6"/>
          <p:cNvGrpSpPr/>
          <p:nvPr/>
        </p:nvGrpSpPr>
        <p:grpSpPr>
          <a:xfrm>
            <a:off x="1713650" y="2828825"/>
            <a:ext cx="667050" cy="768425"/>
            <a:chOff x="1713650" y="2828825"/>
            <a:chExt cx="667050" cy="768425"/>
          </a:xfrm>
        </p:grpSpPr>
        <p:sp>
          <p:nvSpPr>
            <p:cNvPr id="1236" name="Google Shape;1236;p26"/>
            <p:cNvSpPr/>
            <p:nvPr/>
          </p:nvSpPr>
          <p:spPr>
            <a:xfrm>
              <a:off x="1834050"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2121625"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2139450"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a:off x="2074500"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2087625"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1834050"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2075025"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1754100"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1982100"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2098875"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1830850"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1874950"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2037225"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2051700"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1907800"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2161425"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2040450"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2110525"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a:off x="1949150"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a:off x="1927825"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2132875"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1998300"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2212525"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1957675"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2000275"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2079550"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2232675"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2105100"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1937600"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2064375"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2093350"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1879375"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1937675"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1930300"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6"/>
            <p:cNvSpPr/>
            <p:nvPr/>
          </p:nvSpPr>
          <p:spPr>
            <a:xfrm>
              <a:off x="1950925"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6"/>
            <p:cNvSpPr/>
            <p:nvPr/>
          </p:nvSpPr>
          <p:spPr>
            <a:xfrm>
              <a:off x="1950925"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6"/>
            <p:cNvSpPr/>
            <p:nvPr/>
          </p:nvSpPr>
          <p:spPr>
            <a:xfrm>
              <a:off x="1998375"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6"/>
            <p:cNvSpPr/>
            <p:nvPr/>
          </p:nvSpPr>
          <p:spPr>
            <a:xfrm>
              <a:off x="1931025"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6"/>
            <p:cNvSpPr/>
            <p:nvPr/>
          </p:nvSpPr>
          <p:spPr>
            <a:xfrm>
              <a:off x="1985675"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6"/>
            <p:cNvSpPr/>
            <p:nvPr/>
          </p:nvSpPr>
          <p:spPr>
            <a:xfrm>
              <a:off x="2003925"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6"/>
            <p:cNvSpPr/>
            <p:nvPr/>
          </p:nvSpPr>
          <p:spPr>
            <a:xfrm>
              <a:off x="2005225"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6"/>
            <p:cNvSpPr/>
            <p:nvPr/>
          </p:nvSpPr>
          <p:spPr>
            <a:xfrm>
              <a:off x="2005075"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6"/>
            <p:cNvSpPr/>
            <p:nvPr/>
          </p:nvSpPr>
          <p:spPr>
            <a:xfrm>
              <a:off x="2008125"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6"/>
            <p:cNvSpPr/>
            <p:nvPr/>
          </p:nvSpPr>
          <p:spPr>
            <a:xfrm>
              <a:off x="1952075"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6"/>
            <p:cNvSpPr/>
            <p:nvPr/>
          </p:nvSpPr>
          <p:spPr>
            <a:xfrm>
              <a:off x="2013900"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6"/>
            <p:cNvSpPr/>
            <p:nvPr/>
          </p:nvSpPr>
          <p:spPr>
            <a:xfrm>
              <a:off x="1990600"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6"/>
            <p:cNvSpPr/>
            <p:nvPr/>
          </p:nvSpPr>
          <p:spPr>
            <a:xfrm>
              <a:off x="1982650"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6"/>
            <p:cNvSpPr/>
            <p:nvPr/>
          </p:nvSpPr>
          <p:spPr>
            <a:xfrm>
              <a:off x="1919100"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6"/>
            <p:cNvSpPr/>
            <p:nvPr/>
          </p:nvSpPr>
          <p:spPr>
            <a:xfrm>
              <a:off x="1879325"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6"/>
            <p:cNvSpPr/>
            <p:nvPr/>
          </p:nvSpPr>
          <p:spPr>
            <a:xfrm>
              <a:off x="2039075"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6"/>
            <p:cNvSpPr/>
            <p:nvPr/>
          </p:nvSpPr>
          <p:spPr>
            <a:xfrm>
              <a:off x="1912425"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6"/>
            <p:cNvSpPr/>
            <p:nvPr/>
          </p:nvSpPr>
          <p:spPr>
            <a:xfrm>
              <a:off x="1954325"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6"/>
            <p:cNvSpPr/>
            <p:nvPr/>
          </p:nvSpPr>
          <p:spPr>
            <a:xfrm>
              <a:off x="2029600"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6"/>
            <p:cNvSpPr/>
            <p:nvPr/>
          </p:nvSpPr>
          <p:spPr>
            <a:xfrm>
              <a:off x="2044675"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6"/>
            <p:cNvSpPr/>
            <p:nvPr/>
          </p:nvSpPr>
          <p:spPr>
            <a:xfrm>
              <a:off x="1953425"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6"/>
            <p:cNvSpPr/>
            <p:nvPr/>
          </p:nvSpPr>
          <p:spPr>
            <a:xfrm>
              <a:off x="2066575"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6"/>
            <p:cNvSpPr/>
            <p:nvPr/>
          </p:nvSpPr>
          <p:spPr>
            <a:xfrm>
              <a:off x="1906650"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6"/>
            <p:cNvSpPr/>
            <p:nvPr/>
          </p:nvSpPr>
          <p:spPr>
            <a:xfrm>
              <a:off x="1931075"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6"/>
            <p:cNvSpPr/>
            <p:nvPr/>
          </p:nvSpPr>
          <p:spPr>
            <a:xfrm>
              <a:off x="2013900"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2003925"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1939300"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1997225"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6"/>
            <p:cNvSpPr/>
            <p:nvPr/>
          </p:nvSpPr>
          <p:spPr>
            <a:xfrm>
              <a:off x="2170100"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6"/>
            <p:cNvSpPr/>
            <p:nvPr/>
          </p:nvSpPr>
          <p:spPr>
            <a:xfrm>
              <a:off x="1902150"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a:off x="1894850"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a:off x="2108350"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a:off x="1889150"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a:off x="1769175"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a:off x="1724500"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6"/>
            <p:cNvSpPr/>
            <p:nvPr/>
          </p:nvSpPr>
          <p:spPr>
            <a:xfrm>
              <a:off x="1736200"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6"/>
            <p:cNvSpPr/>
            <p:nvPr/>
          </p:nvSpPr>
          <p:spPr>
            <a:xfrm>
              <a:off x="1753925"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1753925"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1803000"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6"/>
            <p:cNvSpPr/>
            <p:nvPr/>
          </p:nvSpPr>
          <p:spPr>
            <a:xfrm>
              <a:off x="1729075"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6"/>
            <p:cNvSpPr/>
            <p:nvPr/>
          </p:nvSpPr>
          <p:spPr>
            <a:xfrm>
              <a:off x="1772300"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6"/>
            <p:cNvSpPr/>
            <p:nvPr/>
          </p:nvSpPr>
          <p:spPr>
            <a:xfrm>
              <a:off x="1790750"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1792000"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1791350"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1856700"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1778075"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1859950"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6"/>
            <p:cNvSpPr/>
            <p:nvPr/>
          </p:nvSpPr>
          <p:spPr>
            <a:xfrm>
              <a:off x="1818200"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6"/>
            <p:cNvSpPr/>
            <p:nvPr/>
          </p:nvSpPr>
          <p:spPr>
            <a:xfrm>
              <a:off x="1767475"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1810775"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1713650"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1871150"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6"/>
            <p:cNvSpPr/>
            <p:nvPr/>
          </p:nvSpPr>
          <p:spPr>
            <a:xfrm>
              <a:off x="1742425"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6"/>
            <p:cNvSpPr/>
            <p:nvPr/>
          </p:nvSpPr>
          <p:spPr>
            <a:xfrm>
              <a:off x="1823625"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1868800"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1803000"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6"/>
            <p:cNvSpPr/>
            <p:nvPr/>
          </p:nvSpPr>
          <p:spPr>
            <a:xfrm>
              <a:off x="1738175"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6"/>
            <p:cNvSpPr/>
            <p:nvPr/>
          </p:nvSpPr>
          <p:spPr>
            <a:xfrm>
              <a:off x="1890400"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6"/>
            <p:cNvSpPr/>
            <p:nvPr/>
          </p:nvSpPr>
          <p:spPr>
            <a:xfrm>
              <a:off x="1738450"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6"/>
            <p:cNvSpPr/>
            <p:nvPr/>
          </p:nvSpPr>
          <p:spPr>
            <a:xfrm>
              <a:off x="1813475"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6"/>
            <p:cNvSpPr/>
            <p:nvPr/>
          </p:nvSpPr>
          <p:spPr>
            <a:xfrm>
              <a:off x="1884800"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6"/>
            <p:cNvSpPr/>
            <p:nvPr/>
          </p:nvSpPr>
          <p:spPr>
            <a:xfrm>
              <a:off x="1825050"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6"/>
            <p:cNvSpPr/>
            <p:nvPr/>
          </p:nvSpPr>
          <p:spPr>
            <a:xfrm>
              <a:off x="1728700"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6"/>
            <p:cNvSpPr/>
            <p:nvPr/>
          </p:nvSpPr>
          <p:spPr>
            <a:xfrm>
              <a:off x="1750925"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6"/>
            <p:cNvSpPr/>
            <p:nvPr/>
          </p:nvSpPr>
          <p:spPr>
            <a:xfrm>
              <a:off x="1913525"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6"/>
            <p:cNvSpPr/>
            <p:nvPr/>
          </p:nvSpPr>
          <p:spPr>
            <a:xfrm>
              <a:off x="1780950"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6"/>
            <p:cNvSpPr/>
            <p:nvPr/>
          </p:nvSpPr>
          <p:spPr>
            <a:xfrm>
              <a:off x="1755800"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6"/>
            <p:cNvSpPr/>
            <p:nvPr/>
          </p:nvSpPr>
          <p:spPr>
            <a:xfrm>
              <a:off x="1839400"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6"/>
            <p:cNvSpPr/>
            <p:nvPr/>
          </p:nvSpPr>
          <p:spPr>
            <a:xfrm>
              <a:off x="2248450"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6"/>
            <p:cNvSpPr/>
            <p:nvPr/>
          </p:nvSpPr>
          <p:spPr>
            <a:xfrm>
              <a:off x="2165675"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6"/>
            <p:cNvSpPr/>
            <p:nvPr/>
          </p:nvSpPr>
          <p:spPr>
            <a:xfrm>
              <a:off x="2292575"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6"/>
            <p:cNvSpPr/>
            <p:nvPr/>
          </p:nvSpPr>
          <p:spPr>
            <a:xfrm>
              <a:off x="2261900"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6"/>
            <p:cNvSpPr/>
            <p:nvPr/>
          </p:nvSpPr>
          <p:spPr>
            <a:xfrm>
              <a:off x="2177900"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6"/>
            <p:cNvSpPr/>
            <p:nvPr/>
          </p:nvSpPr>
          <p:spPr>
            <a:xfrm>
              <a:off x="2285350"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6"/>
            <p:cNvSpPr/>
            <p:nvPr/>
          </p:nvSpPr>
          <p:spPr>
            <a:xfrm>
              <a:off x="2260250"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6"/>
            <p:cNvSpPr/>
            <p:nvPr/>
          </p:nvSpPr>
          <p:spPr>
            <a:xfrm>
              <a:off x="2280900"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6"/>
            <p:cNvSpPr/>
            <p:nvPr/>
          </p:nvSpPr>
          <p:spPr>
            <a:xfrm>
              <a:off x="2304475"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6"/>
            <p:cNvSpPr/>
            <p:nvPr/>
          </p:nvSpPr>
          <p:spPr>
            <a:xfrm>
              <a:off x="2306325"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6"/>
            <p:cNvSpPr/>
            <p:nvPr/>
          </p:nvSpPr>
          <p:spPr>
            <a:xfrm>
              <a:off x="2299300"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6"/>
            <p:cNvSpPr/>
            <p:nvPr/>
          </p:nvSpPr>
          <p:spPr>
            <a:xfrm>
              <a:off x="2307025"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6"/>
            <p:cNvSpPr/>
            <p:nvPr/>
          </p:nvSpPr>
          <p:spPr>
            <a:xfrm>
              <a:off x="2225375"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6"/>
            <p:cNvSpPr/>
            <p:nvPr/>
          </p:nvSpPr>
          <p:spPr>
            <a:xfrm>
              <a:off x="2223825"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6"/>
            <p:cNvSpPr/>
            <p:nvPr/>
          </p:nvSpPr>
          <p:spPr>
            <a:xfrm>
              <a:off x="2228350"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6"/>
            <p:cNvSpPr/>
            <p:nvPr/>
          </p:nvSpPr>
          <p:spPr>
            <a:xfrm>
              <a:off x="2225275"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6"/>
            <p:cNvSpPr/>
            <p:nvPr/>
          </p:nvSpPr>
          <p:spPr>
            <a:xfrm>
              <a:off x="2308000"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6"/>
            <p:cNvSpPr/>
            <p:nvPr/>
          </p:nvSpPr>
          <p:spPr>
            <a:xfrm>
              <a:off x="2175375"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6"/>
            <p:cNvSpPr/>
            <p:nvPr/>
          </p:nvSpPr>
          <p:spPr>
            <a:xfrm>
              <a:off x="2203625"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6"/>
            <p:cNvSpPr/>
            <p:nvPr/>
          </p:nvSpPr>
          <p:spPr>
            <a:xfrm>
              <a:off x="2244650"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6"/>
            <p:cNvSpPr/>
            <p:nvPr/>
          </p:nvSpPr>
          <p:spPr>
            <a:xfrm>
              <a:off x="2218575"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6"/>
            <p:cNvSpPr/>
            <p:nvPr/>
          </p:nvSpPr>
          <p:spPr>
            <a:xfrm>
              <a:off x="2193275"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6"/>
            <p:cNvSpPr/>
            <p:nvPr/>
          </p:nvSpPr>
          <p:spPr>
            <a:xfrm>
              <a:off x="2236050"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6"/>
            <p:cNvSpPr/>
            <p:nvPr/>
          </p:nvSpPr>
          <p:spPr>
            <a:xfrm>
              <a:off x="2340575"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6"/>
            <p:cNvSpPr/>
            <p:nvPr/>
          </p:nvSpPr>
          <p:spPr>
            <a:xfrm>
              <a:off x="2296375"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6"/>
            <p:cNvSpPr/>
            <p:nvPr/>
          </p:nvSpPr>
          <p:spPr>
            <a:xfrm>
              <a:off x="2253325"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6"/>
            <p:cNvSpPr/>
            <p:nvPr/>
          </p:nvSpPr>
          <p:spPr>
            <a:xfrm>
              <a:off x="2218600"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6"/>
            <p:cNvSpPr/>
            <p:nvPr/>
          </p:nvSpPr>
          <p:spPr>
            <a:xfrm>
              <a:off x="2186850"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6"/>
            <p:cNvSpPr/>
            <p:nvPr/>
          </p:nvSpPr>
          <p:spPr>
            <a:xfrm>
              <a:off x="2189525"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6"/>
            <p:cNvSpPr/>
            <p:nvPr/>
          </p:nvSpPr>
          <p:spPr>
            <a:xfrm>
              <a:off x="2261550"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6"/>
            <p:cNvSpPr/>
            <p:nvPr/>
          </p:nvSpPr>
          <p:spPr>
            <a:xfrm>
              <a:off x="2305075"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6"/>
            <p:cNvSpPr/>
            <p:nvPr/>
          </p:nvSpPr>
          <p:spPr>
            <a:xfrm>
              <a:off x="2328175"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6"/>
            <p:cNvSpPr/>
            <p:nvPr/>
          </p:nvSpPr>
          <p:spPr>
            <a:xfrm>
              <a:off x="2300400"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6"/>
            <p:cNvSpPr/>
            <p:nvPr/>
          </p:nvSpPr>
          <p:spPr>
            <a:xfrm>
              <a:off x="2167675"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6"/>
            <p:cNvSpPr/>
            <p:nvPr/>
          </p:nvSpPr>
          <p:spPr>
            <a:xfrm>
              <a:off x="2214625"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6"/>
            <p:cNvSpPr/>
            <p:nvPr/>
          </p:nvSpPr>
          <p:spPr>
            <a:xfrm>
              <a:off x="2348800"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6"/>
            <p:cNvSpPr/>
            <p:nvPr/>
          </p:nvSpPr>
          <p:spPr>
            <a:xfrm>
              <a:off x="1873900"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6"/>
            <p:cNvSpPr/>
            <p:nvPr/>
          </p:nvSpPr>
          <p:spPr>
            <a:xfrm>
              <a:off x="2148225"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6"/>
            <p:cNvSpPr/>
            <p:nvPr/>
          </p:nvSpPr>
          <p:spPr>
            <a:xfrm>
              <a:off x="2205050"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6"/>
            <p:cNvSpPr/>
            <p:nvPr/>
          </p:nvSpPr>
          <p:spPr>
            <a:xfrm>
              <a:off x="2070900"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6"/>
            <p:cNvSpPr/>
            <p:nvPr/>
          </p:nvSpPr>
          <p:spPr>
            <a:xfrm>
              <a:off x="2172675"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6"/>
            <p:cNvSpPr/>
            <p:nvPr/>
          </p:nvSpPr>
          <p:spPr>
            <a:xfrm>
              <a:off x="2065375"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6"/>
            <p:cNvSpPr/>
            <p:nvPr/>
          </p:nvSpPr>
          <p:spPr>
            <a:xfrm>
              <a:off x="2184925"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6"/>
            <p:cNvSpPr/>
            <p:nvPr/>
          </p:nvSpPr>
          <p:spPr>
            <a:xfrm>
              <a:off x="2194775"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6"/>
            <p:cNvSpPr/>
            <p:nvPr/>
          </p:nvSpPr>
          <p:spPr>
            <a:xfrm>
              <a:off x="2185050"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6"/>
            <p:cNvSpPr/>
            <p:nvPr/>
          </p:nvSpPr>
          <p:spPr>
            <a:xfrm>
              <a:off x="2124625"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6"/>
            <p:cNvSpPr/>
            <p:nvPr/>
          </p:nvSpPr>
          <p:spPr>
            <a:xfrm>
              <a:off x="2142725"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6"/>
            <p:cNvSpPr/>
            <p:nvPr/>
          </p:nvSpPr>
          <p:spPr>
            <a:xfrm>
              <a:off x="2152000"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6"/>
            <p:cNvSpPr/>
            <p:nvPr/>
          </p:nvSpPr>
          <p:spPr>
            <a:xfrm>
              <a:off x="2213325"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6"/>
            <p:cNvSpPr/>
            <p:nvPr/>
          </p:nvSpPr>
          <p:spPr>
            <a:xfrm>
              <a:off x="2109975"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6"/>
            <p:cNvSpPr/>
            <p:nvPr/>
          </p:nvSpPr>
          <p:spPr>
            <a:xfrm>
              <a:off x="2069900"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6"/>
            <p:cNvSpPr/>
            <p:nvPr/>
          </p:nvSpPr>
          <p:spPr>
            <a:xfrm>
              <a:off x="2023225"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6"/>
            <p:cNvSpPr/>
            <p:nvPr/>
          </p:nvSpPr>
          <p:spPr>
            <a:xfrm>
              <a:off x="2083325"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6"/>
            <p:cNvSpPr/>
            <p:nvPr/>
          </p:nvSpPr>
          <p:spPr>
            <a:xfrm>
              <a:off x="2148475"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6"/>
            <p:cNvSpPr/>
            <p:nvPr/>
          </p:nvSpPr>
          <p:spPr>
            <a:xfrm>
              <a:off x="2106175"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6"/>
            <p:cNvSpPr/>
            <p:nvPr/>
          </p:nvSpPr>
          <p:spPr>
            <a:xfrm>
              <a:off x="2306775"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6"/>
            <p:cNvSpPr/>
            <p:nvPr/>
          </p:nvSpPr>
          <p:spPr>
            <a:xfrm>
              <a:off x="2231775"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6"/>
            <p:cNvSpPr/>
            <p:nvPr/>
          </p:nvSpPr>
          <p:spPr>
            <a:xfrm>
              <a:off x="2071275"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6"/>
            <p:cNvSpPr/>
            <p:nvPr/>
          </p:nvSpPr>
          <p:spPr>
            <a:xfrm>
              <a:off x="2093225"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6"/>
            <p:cNvSpPr/>
            <p:nvPr/>
          </p:nvSpPr>
          <p:spPr>
            <a:xfrm>
              <a:off x="2078625"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6"/>
            <p:cNvSpPr/>
            <p:nvPr/>
          </p:nvSpPr>
          <p:spPr>
            <a:xfrm>
              <a:off x="2113375"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6"/>
            <p:cNvSpPr/>
            <p:nvPr/>
          </p:nvSpPr>
          <p:spPr>
            <a:xfrm>
              <a:off x="2105975"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a:off x="2242725"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6"/>
            <p:cNvSpPr/>
            <p:nvPr/>
          </p:nvSpPr>
          <p:spPr>
            <a:xfrm>
              <a:off x="2272350"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6"/>
            <p:cNvSpPr/>
            <p:nvPr/>
          </p:nvSpPr>
          <p:spPr>
            <a:xfrm>
              <a:off x="2102175"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2191200"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2152775"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1792525"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1808100"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1969875"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1848375"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1835700"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1804200"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1838775"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1889675"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1912175"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1891275"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1918775"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1887575"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6"/>
            <p:cNvSpPr/>
            <p:nvPr/>
          </p:nvSpPr>
          <p:spPr>
            <a:xfrm>
              <a:off x="1860750"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1818775"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6"/>
            <p:cNvSpPr/>
            <p:nvPr/>
          </p:nvSpPr>
          <p:spPr>
            <a:xfrm>
              <a:off x="1946175"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6"/>
            <p:cNvSpPr/>
            <p:nvPr/>
          </p:nvSpPr>
          <p:spPr>
            <a:xfrm>
              <a:off x="1939900"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1869675"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1847500"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1867325"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1804250"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2015525"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1949375"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1887325"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1828700"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1873900"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1824200"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1808175"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2010250"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1878725"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1905425"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6"/>
          <p:cNvGrpSpPr/>
          <p:nvPr/>
        </p:nvGrpSpPr>
        <p:grpSpPr>
          <a:xfrm>
            <a:off x="791125" y="3561300"/>
            <a:ext cx="1796625" cy="871150"/>
            <a:chOff x="791125" y="3561300"/>
            <a:chExt cx="1796625" cy="871150"/>
          </a:xfrm>
        </p:grpSpPr>
        <p:sp>
          <p:nvSpPr>
            <p:cNvPr id="1436" name="Google Shape;1436;p26"/>
            <p:cNvSpPr/>
            <p:nvPr/>
          </p:nvSpPr>
          <p:spPr>
            <a:xfrm>
              <a:off x="2061700"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1998200"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1171425"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1282650"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791125"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918475"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924250"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2291725"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2276400"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042300"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1998200"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1172525"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933225"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2322825"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2334675"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2276025"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2276000"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2377750"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2090825"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2004225"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2007750"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1182175"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1184800"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1180250"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1289525"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994725"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1017575"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967975"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1002325"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6"/>
            <p:cNvSpPr/>
            <p:nvPr/>
          </p:nvSpPr>
          <p:spPr>
            <a:xfrm>
              <a:off x="944700"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6"/>
            <p:cNvSpPr/>
            <p:nvPr/>
          </p:nvSpPr>
          <p:spPr>
            <a:xfrm>
              <a:off x="855950"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946175"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1257600"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1691725"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1808475"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1851925"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2139900"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2217600"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26"/>
          <p:cNvGrpSpPr/>
          <p:nvPr/>
        </p:nvGrpSpPr>
        <p:grpSpPr>
          <a:xfrm>
            <a:off x="913063" y="1661363"/>
            <a:ext cx="365925" cy="855000"/>
            <a:chOff x="913063" y="1661363"/>
            <a:chExt cx="365925" cy="855000"/>
          </a:xfrm>
        </p:grpSpPr>
        <p:sp>
          <p:nvSpPr>
            <p:cNvPr id="1475" name="Google Shape;1475;p26"/>
            <p:cNvSpPr/>
            <p:nvPr/>
          </p:nvSpPr>
          <p:spPr>
            <a:xfrm>
              <a:off x="913063" y="19735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918713" y="19802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933538" y="20104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961038" y="22334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1059638" y="22828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1081738" y="21434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979838" y="16613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1007288" y="22209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6"/>
            <p:cNvSpPr/>
            <p:nvPr/>
          </p:nvSpPr>
          <p:spPr>
            <a:xfrm>
              <a:off x="1089263" y="23354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6"/>
            <p:cNvSpPr/>
            <p:nvPr/>
          </p:nvSpPr>
          <p:spPr>
            <a:xfrm>
              <a:off x="941638" y="25035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970613" y="20294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6"/>
            <p:cNvSpPr/>
            <p:nvPr/>
          </p:nvSpPr>
          <p:spPr>
            <a:xfrm>
              <a:off x="1019663" y="21144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26"/>
          <p:cNvGrpSpPr/>
          <p:nvPr/>
        </p:nvGrpSpPr>
        <p:grpSpPr>
          <a:xfrm>
            <a:off x="1388100" y="1101525"/>
            <a:ext cx="511125" cy="559850"/>
            <a:chOff x="1388100" y="1101525"/>
            <a:chExt cx="511125" cy="559850"/>
          </a:xfrm>
        </p:grpSpPr>
        <p:sp>
          <p:nvSpPr>
            <p:cNvPr id="1488" name="Google Shape;1488;p26"/>
            <p:cNvSpPr/>
            <p:nvPr/>
          </p:nvSpPr>
          <p:spPr>
            <a:xfrm>
              <a:off x="1388100" y="11503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1388225" y="11015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1463200" y="11370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1445525" y="11588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1445525" y="11708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1634600" y="13599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1445050" y="11588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1612925" y="11842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1643700" y="13385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SECTION_HEADER_1">
    <p:spTree>
      <p:nvGrpSpPr>
        <p:cNvPr id="1497" name="Shape 1497"/>
        <p:cNvGrpSpPr/>
        <p:nvPr/>
      </p:nvGrpSpPr>
      <p:grpSpPr>
        <a:xfrm>
          <a:off x="0" y="0"/>
          <a:ext cx="0" cy="0"/>
          <a:chOff x="0" y="0"/>
          <a:chExt cx="0" cy="0"/>
        </a:xfrm>
      </p:grpSpPr>
      <p:pic>
        <p:nvPicPr>
          <p:cNvPr id="1498" name="Google Shape;1498;p2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499" name="Google Shape;1499;p27"/>
          <p:cNvSpPr/>
          <p:nvPr/>
        </p:nvSpPr>
        <p:spPr>
          <a:xfrm flipH="1">
            <a:off x="460952" y="3041175"/>
            <a:ext cx="2146398" cy="1204454"/>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5418975" y="0"/>
            <a:ext cx="2157384" cy="776746"/>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7"/>
          <p:cNvSpPr/>
          <p:nvPr/>
        </p:nvSpPr>
        <p:spPr>
          <a:xfrm>
            <a:off x="6805525" y="1986950"/>
            <a:ext cx="903050" cy="744050"/>
          </a:xfrm>
          <a:custGeom>
            <a:rect b="b" l="l" r="r" t="t"/>
            <a:pathLst>
              <a:path extrusionOk="0" h="29762" w="36122">
                <a:moveTo>
                  <a:pt x="23989" y="1"/>
                </a:moveTo>
                <a:cubicBezTo>
                  <a:pt x="23878" y="1"/>
                  <a:pt x="23767" y="4"/>
                  <a:pt x="23656" y="9"/>
                </a:cubicBezTo>
                <a:cubicBezTo>
                  <a:pt x="20921" y="137"/>
                  <a:pt x="18503" y="1779"/>
                  <a:pt x="16403" y="3536"/>
                </a:cubicBezTo>
                <a:cubicBezTo>
                  <a:pt x="14303" y="5293"/>
                  <a:pt x="12287" y="7263"/>
                  <a:pt x="9745" y="8277"/>
                </a:cubicBezTo>
                <a:cubicBezTo>
                  <a:pt x="6985" y="9378"/>
                  <a:pt x="3588" y="9385"/>
                  <a:pt x="1601" y="11593"/>
                </a:cubicBezTo>
                <a:cubicBezTo>
                  <a:pt x="393" y="12934"/>
                  <a:pt x="0" y="14835"/>
                  <a:pt x="24" y="16639"/>
                </a:cubicBezTo>
                <a:cubicBezTo>
                  <a:pt x="79" y="20542"/>
                  <a:pt x="1968" y="24383"/>
                  <a:pt x="5029" y="26808"/>
                </a:cubicBezTo>
                <a:cubicBezTo>
                  <a:pt x="7471" y="28743"/>
                  <a:pt x="10741" y="29762"/>
                  <a:pt x="13916" y="29762"/>
                </a:cubicBezTo>
                <a:cubicBezTo>
                  <a:pt x="14701" y="29762"/>
                  <a:pt x="15481" y="29699"/>
                  <a:pt x="16241" y="29573"/>
                </a:cubicBezTo>
                <a:cubicBezTo>
                  <a:pt x="20522" y="28861"/>
                  <a:pt x="24091" y="26152"/>
                  <a:pt x="28224" y="25099"/>
                </a:cubicBezTo>
                <a:cubicBezTo>
                  <a:pt x="29593" y="24751"/>
                  <a:pt x="31049" y="24677"/>
                  <a:pt x="32322" y="24065"/>
                </a:cubicBezTo>
                <a:cubicBezTo>
                  <a:pt x="34404" y="23064"/>
                  <a:pt x="35618" y="20753"/>
                  <a:pt x="35869" y="18456"/>
                </a:cubicBezTo>
                <a:cubicBezTo>
                  <a:pt x="36122" y="16160"/>
                  <a:pt x="35558" y="13857"/>
                  <a:pt x="34893" y="11645"/>
                </a:cubicBezTo>
                <a:cubicBezTo>
                  <a:pt x="34056" y="8856"/>
                  <a:pt x="33018" y="6058"/>
                  <a:pt x="31179" y="3798"/>
                </a:cubicBezTo>
                <a:cubicBezTo>
                  <a:pt x="29412" y="1625"/>
                  <a:pt x="26777" y="1"/>
                  <a:pt x="239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27"/>
          <p:cNvSpPr/>
          <p:nvPr/>
        </p:nvSpPr>
        <p:spPr>
          <a:xfrm flipH="1">
            <a:off x="0" y="0"/>
            <a:ext cx="1053600" cy="1251950"/>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27"/>
          <p:cNvSpPr/>
          <p:nvPr/>
        </p:nvSpPr>
        <p:spPr>
          <a:xfrm>
            <a:off x="1085150" y="1519800"/>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538375" y="2600850"/>
            <a:ext cx="181625" cy="130150"/>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2141725" y="904559"/>
            <a:ext cx="411490" cy="294868"/>
          </a:xfrm>
          <a:custGeom>
            <a:rect b="b" l="l" r="r" t="t"/>
            <a:pathLst>
              <a:path extrusionOk="0" h="5206" w="7265">
                <a:moveTo>
                  <a:pt x="4305" y="0"/>
                </a:moveTo>
                <a:cubicBezTo>
                  <a:pt x="3265" y="0"/>
                  <a:pt x="2250" y="589"/>
                  <a:pt x="1694" y="1471"/>
                </a:cubicBezTo>
                <a:cubicBezTo>
                  <a:pt x="652" y="2194"/>
                  <a:pt x="188" y="2984"/>
                  <a:pt x="64" y="3785"/>
                </a:cubicBezTo>
                <a:cubicBezTo>
                  <a:pt x="0" y="4197"/>
                  <a:pt x="273" y="4604"/>
                  <a:pt x="628" y="4819"/>
                </a:cubicBezTo>
                <a:cubicBezTo>
                  <a:pt x="985" y="5034"/>
                  <a:pt x="1412" y="5095"/>
                  <a:pt x="1826" y="5135"/>
                </a:cubicBezTo>
                <a:cubicBezTo>
                  <a:pt x="2318" y="5182"/>
                  <a:pt x="2811" y="5205"/>
                  <a:pt x="3305" y="5205"/>
                </a:cubicBezTo>
                <a:cubicBezTo>
                  <a:pt x="3513" y="5205"/>
                  <a:pt x="3720" y="5201"/>
                  <a:pt x="3927" y="5193"/>
                </a:cubicBezTo>
                <a:cubicBezTo>
                  <a:pt x="4611" y="5164"/>
                  <a:pt x="5316" y="5083"/>
                  <a:pt x="5901" y="4728"/>
                </a:cubicBezTo>
                <a:cubicBezTo>
                  <a:pt x="6837" y="4160"/>
                  <a:pt x="7264" y="2904"/>
                  <a:pt x="6929" y="1863"/>
                </a:cubicBezTo>
                <a:cubicBezTo>
                  <a:pt x="6592" y="822"/>
                  <a:pt x="5553" y="67"/>
                  <a:pt x="4460" y="4"/>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27"/>
          <p:cNvGrpSpPr/>
          <p:nvPr/>
        </p:nvGrpSpPr>
        <p:grpSpPr>
          <a:xfrm>
            <a:off x="0" y="4183124"/>
            <a:ext cx="9144013" cy="956945"/>
            <a:chOff x="0" y="4183124"/>
            <a:chExt cx="9144013" cy="956945"/>
          </a:xfrm>
        </p:grpSpPr>
        <p:sp>
          <p:nvSpPr>
            <p:cNvPr id="1507" name="Google Shape;1507;p2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2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2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2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2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27"/>
          <p:cNvGrpSpPr/>
          <p:nvPr/>
        </p:nvGrpSpPr>
        <p:grpSpPr>
          <a:xfrm>
            <a:off x="926825" y="3403125"/>
            <a:ext cx="1347975" cy="978350"/>
            <a:chOff x="926825" y="3403125"/>
            <a:chExt cx="1347975" cy="978350"/>
          </a:xfrm>
        </p:grpSpPr>
        <p:sp>
          <p:nvSpPr>
            <p:cNvPr id="1547" name="Google Shape;1547;p27"/>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7"/>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7"/>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7"/>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7"/>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7"/>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7"/>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7"/>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6" name="Google Shape;1586;p27"/>
          <p:cNvGrpSpPr/>
          <p:nvPr/>
        </p:nvGrpSpPr>
        <p:grpSpPr>
          <a:xfrm>
            <a:off x="1551725" y="1388625"/>
            <a:ext cx="665975" cy="1386525"/>
            <a:chOff x="1551725" y="1388625"/>
            <a:chExt cx="665975" cy="1386525"/>
          </a:xfrm>
        </p:grpSpPr>
        <p:sp>
          <p:nvSpPr>
            <p:cNvPr id="1587" name="Google Shape;1587;p27"/>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7"/>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7"/>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7"/>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7"/>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0" name="Google Shape;1610;p27"/>
          <p:cNvGrpSpPr/>
          <p:nvPr/>
        </p:nvGrpSpPr>
        <p:grpSpPr>
          <a:xfrm>
            <a:off x="6906150" y="3036200"/>
            <a:ext cx="1979375" cy="1408050"/>
            <a:chOff x="6906150" y="3036200"/>
            <a:chExt cx="1979375" cy="1408050"/>
          </a:xfrm>
        </p:grpSpPr>
        <p:sp>
          <p:nvSpPr>
            <p:cNvPr id="1611" name="Google Shape;1611;p27"/>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7"/>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7"/>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27"/>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27"/>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27"/>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27"/>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27"/>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7"/>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7"/>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7"/>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7"/>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7"/>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7"/>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7"/>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7"/>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7"/>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7"/>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7"/>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7"/>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7"/>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7"/>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7"/>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7"/>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7"/>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7"/>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7"/>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27"/>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27"/>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27"/>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7"/>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27"/>
          <p:cNvGrpSpPr/>
          <p:nvPr/>
        </p:nvGrpSpPr>
        <p:grpSpPr>
          <a:xfrm>
            <a:off x="7348800" y="1959875"/>
            <a:ext cx="718500" cy="1076325"/>
            <a:chOff x="7348800" y="1959875"/>
            <a:chExt cx="718500" cy="1076325"/>
          </a:xfrm>
        </p:grpSpPr>
        <p:sp>
          <p:nvSpPr>
            <p:cNvPr id="1676" name="Google Shape;1676;p27"/>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27"/>
          <p:cNvGrpSpPr/>
          <p:nvPr/>
        </p:nvGrpSpPr>
        <p:grpSpPr>
          <a:xfrm>
            <a:off x="8267700" y="1140988"/>
            <a:ext cx="365925" cy="855000"/>
            <a:chOff x="8267700" y="1140988"/>
            <a:chExt cx="365925" cy="855000"/>
          </a:xfrm>
        </p:grpSpPr>
        <p:sp>
          <p:nvSpPr>
            <p:cNvPr id="1689" name="Google Shape;1689;p27"/>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27"/>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27"/>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27"/>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27"/>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27"/>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27"/>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27"/>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27"/>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27"/>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27"/>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27"/>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ONE_COLUMN_TEXT_1">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703" name="Google Shape;1703;p28"/>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28"/>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28"/>
          <p:cNvSpPr/>
          <p:nvPr/>
        </p:nvSpPr>
        <p:spPr>
          <a:xfrm>
            <a:off x="0" y="1979650"/>
            <a:ext cx="2277887" cy="2283939"/>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450650" y="3802825"/>
            <a:ext cx="216531" cy="215303"/>
          </a:xfrm>
          <a:custGeom>
            <a:rect b="b" l="l" r="r" t="t"/>
            <a:pathLst>
              <a:path extrusionOk="0" h="3507" w="3527">
                <a:moveTo>
                  <a:pt x="2465" y="1"/>
                </a:moveTo>
                <a:cubicBezTo>
                  <a:pt x="2256" y="1"/>
                  <a:pt x="2039" y="51"/>
                  <a:pt x="1843" y="124"/>
                </a:cubicBezTo>
                <a:cubicBezTo>
                  <a:pt x="988" y="443"/>
                  <a:pt x="296" y="1173"/>
                  <a:pt x="24" y="2044"/>
                </a:cubicBezTo>
                <a:lnTo>
                  <a:pt x="1" y="2637"/>
                </a:lnTo>
                <a:cubicBezTo>
                  <a:pt x="150" y="3188"/>
                  <a:pt x="733" y="3506"/>
                  <a:pt x="1310" y="3506"/>
                </a:cubicBezTo>
                <a:cubicBezTo>
                  <a:pt x="1476" y="3506"/>
                  <a:pt x="1640" y="3480"/>
                  <a:pt x="1794" y="3426"/>
                </a:cubicBezTo>
                <a:cubicBezTo>
                  <a:pt x="2486" y="3182"/>
                  <a:pt x="2960" y="2531"/>
                  <a:pt x="3233" y="1850"/>
                </a:cubicBezTo>
                <a:cubicBezTo>
                  <a:pt x="3462" y="1282"/>
                  <a:pt x="3527" y="520"/>
                  <a:pt x="3029" y="164"/>
                </a:cubicBezTo>
                <a:cubicBezTo>
                  <a:pt x="2864" y="47"/>
                  <a:pt x="2668" y="1"/>
                  <a:pt x="2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9" name="Google Shape;1709;p28"/>
          <p:cNvGrpSpPr/>
          <p:nvPr/>
        </p:nvGrpSpPr>
        <p:grpSpPr>
          <a:xfrm>
            <a:off x="0" y="4183124"/>
            <a:ext cx="9144013" cy="956945"/>
            <a:chOff x="0" y="4183124"/>
            <a:chExt cx="9144013" cy="956945"/>
          </a:xfrm>
        </p:grpSpPr>
        <p:sp>
          <p:nvSpPr>
            <p:cNvPr id="1710" name="Google Shape;1710;p2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2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2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2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2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2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2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2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2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2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2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2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2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9" name="Google Shape;1749;p28"/>
          <p:cNvGrpSpPr/>
          <p:nvPr/>
        </p:nvGrpSpPr>
        <p:grpSpPr>
          <a:xfrm>
            <a:off x="5652552" y="2418825"/>
            <a:ext cx="3247023" cy="1946646"/>
            <a:chOff x="5652552" y="2418825"/>
            <a:chExt cx="3247023" cy="1946646"/>
          </a:xfrm>
        </p:grpSpPr>
        <p:sp>
          <p:nvSpPr>
            <p:cNvPr id="1750" name="Google Shape;1750;p28"/>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28"/>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28"/>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28"/>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28"/>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28"/>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8"/>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28"/>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8"/>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28"/>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8"/>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28"/>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28"/>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28"/>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28"/>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28"/>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28"/>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28"/>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8"/>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8"/>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8"/>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8"/>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8"/>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8"/>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8"/>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8"/>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8"/>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8"/>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8"/>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8"/>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8"/>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8"/>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8"/>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8"/>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8"/>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8"/>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8"/>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28"/>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8"/>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8"/>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8"/>
          <p:cNvGrpSpPr/>
          <p:nvPr/>
        </p:nvGrpSpPr>
        <p:grpSpPr>
          <a:xfrm>
            <a:off x="344975" y="3624975"/>
            <a:ext cx="1347975" cy="1120375"/>
            <a:chOff x="344975" y="3624975"/>
            <a:chExt cx="1347975" cy="1120375"/>
          </a:xfrm>
        </p:grpSpPr>
        <p:sp>
          <p:nvSpPr>
            <p:cNvPr id="1795" name="Google Shape;1795;p28"/>
            <p:cNvSpPr/>
            <p:nvPr/>
          </p:nvSpPr>
          <p:spPr>
            <a:xfrm>
              <a:off x="817275"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8"/>
            <p:cNvSpPr/>
            <p:nvPr/>
          </p:nvSpPr>
          <p:spPr>
            <a:xfrm>
              <a:off x="817275"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28"/>
            <p:cNvSpPr/>
            <p:nvPr/>
          </p:nvSpPr>
          <p:spPr>
            <a:xfrm>
              <a:off x="817275"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8"/>
            <p:cNvSpPr/>
            <p:nvPr/>
          </p:nvSpPr>
          <p:spPr>
            <a:xfrm>
              <a:off x="933075"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28"/>
            <p:cNvSpPr/>
            <p:nvPr/>
          </p:nvSpPr>
          <p:spPr>
            <a:xfrm>
              <a:off x="348750"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28"/>
            <p:cNvSpPr/>
            <p:nvPr/>
          </p:nvSpPr>
          <p:spPr>
            <a:xfrm>
              <a:off x="729350"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28"/>
            <p:cNvSpPr/>
            <p:nvPr/>
          </p:nvSpPr>
          <p:spPr>
            <a:xfrm>
              <a:off x="454425"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8"/>
            <p:cNvSpPr/>
            <p:nvPr/>
          </p:nvSpPr>
          <p:spPr>
            <a:xfrm>
              <a:off x="1049125"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8"/>
            <p:cNvSpPr/>
            <p:nvPr/>
          </p:nvSpPr>
          <p:spPr>
            <a:xfrm>
              <a:off x="940925"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8"/>
            <p:cNvSpPr/>
            <p:nvPr/>
          </p:nvSpPr>
          <p:spPr>
            <a:xfrm>
              <a:off x="822650"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8"/>
            <p:cNvSpPr/>
            <p:nvPr/>
          </p:nvSpPr>
          <p:spPr>
            <a:xfrm>
              <a:off x="1049125"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8"/>
            <p:cNvSpPr/>
            <p:nvPr/>
          </p:nvSpPr>
          <p:spPr>
            <a:xfrm>
              <a:off x="757400"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8"/>
            <p:cNvSpPr/>
            <p:nvPr/>
          </p:nvSpPr>
          <p:spPr>
            <a:xfrm>
              <a:off x="554775"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8"/>
            <p:cNvSpPr/>
            <p:nvPr/>
          </p:nvSpPr>
          <p:spPr>
            <a:xfrm>
              <a:off x="455675"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8"/>
            <p:cNvSpPr/>
            <p:nvPr/>
          </p:nvSpPr>
          <p:spPr>
            <a:xfrm>
              <a:off x="714450"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8"/>
            <p:cNvSpPr/>
            <p:nvPr/>
          </p:nvSpPr>
          <p:spPr>
            <a:xfrm>
              <a:off x="1065400"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8"/>
            <p:cNvSpPr/>
            <p:nvPr/>
          </p:nvSpPr>
          <p:spPr>
            <a:xfrm>
              <a:off x="1241900"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8"/>
            <p:cNvSpPr/>
            <p:nvPr/>
          </p:nvSpPr>
          <p:spPr>
            <a:xfrm>
              <a:off x="1294525"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8"/>
            <p:cNvSpPr/>
            <p:nvPr/>
          </p:nvSpPr>
          <p:spPr>
            <a:xfrm>
              <a:off x="1347400"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8"/>
            <p:cNvSpPr/>
            <p:nvPr/>
          </p:nvSpPr>
          <p:spPr>
            <a:xfrm>
              <a:off x="1522150"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8"/>
            <p:cNvSpPr/>
            <p:nvPr/>
          </p:nvSpPr>
          <p:spPr>
            <a:xfrm>
              <a:off x="344975"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8"/>
            <p:cNvSpPr/>
            <p:nvPr/>
          </p:nvSpPr>
          <p:spPr>
            <a:xfrm>
              <a:off x="1292075"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8"/>
            <p:cNvSpPr/>
            <p:nvPr/>
          </p:nvSpPr>
          <p:spPr>
            <a:xfrm>
              <a:off x="504400"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8"/>
            <p:cNvSpPr/>
            <p:nvPr/>
          </p:nvSpPr>
          <p:spPr>
            <a:xfrm>
              <a:off x="365475"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8"/>
            <p:cNvSpPr/>
            <p:nvPr/>
          </p:nvSpPr>
          <p:spPr>
            <a:xfrm>
              <a:off x="365475"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8"/>
            <p:cNvSpPr/>
            <p:nvPr/>
          </p:nvSpPr>
          <p:spPr>
            <a:xfrm>
              <a:off x="617075"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8"/>
            <p:cNvSpPr/>
            <p:nvPr/>
          </p:nvSpPr>
          <p:spPr>
            <a:xfrm>
              <a:off x="671825"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8"/>
            <p:cNvSpPr/>
            <p:nvPr/>
          </p:nvSpPr>
          <p:spPr>
            <a:xfrm>
              <a:off x="723725"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8"/>
            <p:cNvSpPr/>
            <p:nvPr/>
          </p:nvSpPr>
          <p:spPr>
            <a:xfrm>
              <a:off x="765500"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8"/>
            <p:cNvSpPr/>
            <p:nvPr/>
          </p:nvSpPr>
          <p:spPr>
            <a:xfrm>
              <a:off x="657450"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8"/>
            <p:cNvSpPr/>
            <p:nvPr/>
          </p:nvSpPr>
          <p:spPr>
            <a:xfrm>
              <a:off x="605775"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8"/>
            <p:cNvSpPr/>
            <p:nvPr/>
          </p:nvSpPr>
          <p:spPr>
            <a:xfrm>
              <a:off x="641525"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8"/>
            <p:cNvSpPr/>
            <p:nvPr/>
          </p:nvSpPr>
          <p:spPr>
            <a:xfrm>
              <a:off x="686175"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8"/>
            <p:cNvSpPr/>
            <p:nvPr/>
          </p:nvSpPr>
          <p:spPr>
            <a:xfrm>
              <a:off x="735850"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8"/>
            <p:cNvSpPr/>
            <p:nvPr/>
          </p:nvSpPr>
          <p:spPr>
            <a:xfrm>
              <a:off x="619800"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8"/>
            <p:cNvSpPr/>
            <p:nvPr/>
          </p:nvSpPr>
          <p:spPr>
            <a:xfrm>
              <a:off x="619800"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8"/>
            <p:cNvSpPr/>
            <p:nvPr/>
          </p:nvSpPr>
          <p:spPr>
            <a:xfrm>
              <a:off x="706200"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8"/>
            <p:cNvSpPr/>
            <p:nvPr/>
          </p:nvSpPr>
          <p:spPr>
            <a:xfrm>
              <a:off x="667550"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8"/>
            <p:cNvSpPr/>
            <p:nvPr/>
          </p:nvSpPr>
          <p:spPr>
            <a:xfrm>
              <a:off x="782025"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8"/>
            <p:cNvSpPr/>
            <p:nvPr/>
          </p:nvSpPr>
          <p:spPr>
            <a:xfrm>
              <a:off x="755475"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5" name="Google Shape;1835;p28"/>
          <p:cNvGrpSpPr/>
          <p:nvPr/>
        </p:nvGrpSpPr>
        <p:grpSpPr>
          <a:xfrm>
            <a:off x="713600" y="900250"/>
            <a:ext cx="1040250" cy="1130825"/>
            <a:chOff x="713600" y="900250"/>
            <a:chExt cx="1040250" cy="1130825"/>
          </a:xfrm>
        </p:grpSpPr>
        <p:sp>
          <p:nvSpPr>
            <p:cNvPr id="1836" name="Google Shape;1836;p28"/>
            <p:cNvSpPr/>
            <p:nvPr/>
          </p:nvSpPr>
          <p:spPr>
            <a:xfrm>
              <a:off x="713600"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8"/>
            <p:cNvSpPr/>
            <p:nvPr/>
          </p:nvSpPr>
          <p:spPr>
            <a:xfrm>
              <a:off x="750550"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8"/>
            <p:cNvSpPr/>
            <p:nvPr/>
          </p:nvSpPr>
          <p:spPr>
            <a:xfrm>
              <a:off x="760875"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8"/>
            <p:cNvSpPr/>
            <p:nvPr/>
          </p:nvSpPr>
          <p:spPr>
            <a:xfrm>
              <a:off x="776600"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8"/>
            <p:cNvSpPr/>
            <p:nvPr/>
          </p:nvSpPr>
          <p:spPr>
            <a:xfrm>
              <a:off x="750550"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8"/>
            <p:cNvSpPr/>
            <p:nvPr/>
          </p:nvSpPr>
          <p:spPr>
            <a:xfrm>
              <a:off x="881225"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8"/>
            <p:cNvSpPr/>
            <p:nvPr/>
          </p:nvSpPr>
          <p:spPr>
            <a:xfrm>
              <a:off x="903000"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8"/>
            <p:cNvSpPr/>
            <p:nvPr/>
          </p:nvSpPr>
          <p:spPr>
            <a:xfrm>
              <a:off x="1016150"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8"/>
            <p:cNvSpPr/>
            <p:nvPr/>
          </p:nvSpPr>
          <p:spPr>
            <a:xfrm>
              <a:off x="980200"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8"/>
            <p:cNvSpPr/>
            <p:nvPr/>
          </p:nvSpPr>
          <p:spPr>
            <a:xfrm>
              <a:off x="951250"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8"/>
            <p:cNvSpPr/>
            <p:nvPr/>
          </p:nvSpPr>
          <p:spPr>
            <a:xfrm>
              <a:off x="1360775"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8"/>
            <p:cNvSpPr/>
            <p:nvPr/>
          </p:nvSpPr>
          <p:spPr>
            <a:xfrm>
              <a:off x="1138150"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8"/>
            <p:cNvSpPr/>
            <p:nvPr/>
          </p:nvSpPr>
          <p:spPr>
            <a:xfrm>
              <a:off x="1449800"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9" name="Google Shape;1849;p28"/>
          <p:cNvGrpSpPr/>
          <p:nvPr/>
        </p:nvGrpSpPr>
        <p:grpSpPr>
          <a:xfrm>
            <a:off x="1347175" y="0"/>
            <a:ext cx="802375" cy="1801650"/>
            <a:chOff x="1347175" y="0"/>
            <a:chExt cx="802375" cy="1801650"/>
          </a:xfrm>
        </p:grpSpPr>
        <p:sp>
          <p:nvSpPr>
            <p:cNvPr id="1850" name="Google Shape;1850;p28"/>
            <p:cNvSpPr/>
            <p:nvPr/>
          </p:nvSpPr>
          <p:spPr>
            <a:xfrm>
              <a:off x="1379100"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8"/>
            <p:cNvSpPr/>
            <p:nvPr/>
          </p:nvSpPr>
          <p:spPr>
            <a:xfrm>
              <a:off x="1379100"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8"/>
            <p:cNvSpPr/>
            <p:nvPr/>
          </p:nvSpPr>
          <p:spPr>
            <a:xfrm>
              <a:off x="1406900"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8"/>
            <p:cNvSpPr/>
            <p:nvPr/>
          </p:nvSpPr>
          <p:spPr>
            <a:xfrm>
              <a:off x="1681625"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8"/>
            <p:cNvSpPr/>
            <p:nvPr/>
          </p:nvSpPr>
          <p:spPr>
            <a:xfrm>
              <a:off x="1739850"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8"/>
            <p:cNvSpPr/>
            <p:nvPr/>
          </p:nvSpPr>
          <p:spPr>
            <a:xfrm>
              <a:off x="1688125"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8"/>
            <p:cNvSpPr/>
            <p:nvPr/>
          </p:nvSpPr>
          <p:spPr>
            <a:xfrm>
              <a:off x="1865850"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8"/>
            <p:cNvSpPr/>
            <p:nvPr/>
          </p:nvSpPr>
          <p:spPr>
            <a:xfrm>
              <a:off x="1347175"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8"/>
            <p:cNvSpPr/>
            <p:nvPr/>
          </p:nvSpPr>
          <p:spPr>
            <a:xfrm>
              <a:off x="1448600"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8"/>
            <p:cNvSpPr/>
            <p:nvPr/>
          </p:nvSpPr>
          <p:spPr>
            <a:xfrm>
              <a:off x="1574475"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8"/>
            <p:cNvSpPr/>
            <p:nvPr/>
          </p:nvSpPr>
          <p:spPr>
            <a:xfrm>
              <a:off x="1665850"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SECTION_TITLE_AND_DESCRIPTION_2">
    <p:spTree>
      <p:nvGrpSpPr>
        <p:cNvPr id="1861" name="Shape 1861"/>
        <p:cNvGrpSpPr/>
        <p:nvPr/>
      </p:nvGrpSpPr>
      <p:grpSpPr>
        <a:xfrm>
          <a:off x="0" y="0"/>
          <a:ext cx="0" cy="0"/>
          <a:chOff x="0" y="0"/>
          <a:chExt cx="0" cy="0"/>
        </a:xfrm>
      </p:grpSpPr>
      <p:pic>
        <p:nvPicPr>
          <p:cNvPr id="1862" name="Google Shape;1862;p2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863" name="Google Shape;1863;p2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1" name="Google Shape;1871;p29"/>
          <p:cNvGrpSpPr/>
          <p:nvPr/>
        </p:nvGrpSpPr>
        <p:grpSpPr>
          <a:xfrm>
            <a:off x="0" y="4183124"/>
            <a:ext cx="9144013" cy="956945"/>
            <a:chOff x="0" y="4183124"/>
            <a:chExt cx="9144013" cy="956945"/>
          </a:xfrm>
        </p:grpSpPr>
        <p:sp>
          <p:nvSpPr>
            <p:cNvPr id="1872" name="Google Shape;1872;p2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29"/>
          <p:cNvGrpSpPr/>
          <p:nvPr/>
        </p:nvGrpSpPr>
        <p:grpSpPr>
          <a:xfrm>
            <a:off x="719955" y="2373050"/>
            <a:ext cx="2842920" cy="2230453"/>
            <a:chOff x="719955" y="2373050"/>
            <a:chExt cx="2842920" cy="2230453"/>
          </a:xfrm>
        </p:grpSpPr>
        <p:sp>
          <p:nvSpPr>
            <p:cNvPr id="1912" name="Google Shape;1912;p29"/>
            <p:cNvSpPr/>
            <p:nvPr/>
          </p:nvSpPr>
          <p:spPr>
            <a:xfrm flipH="1">
              <a:off x="2241995" y="3103825"/>
              <a:ext cx="1231420" cy="358075"/>
            </a:xfrm>
            <a:custGeom>
              <a:rect b="b" l="l" r="r" t="t"/>
              <a:pathLst>
                <a:path extrusionOk="0" h="10558" w="36309">
                  <a:moveTo>
                    <a:pt x="1" y="8910"/>
                  </a:moveTo>
                  <a:cubicBezTo>
                    <a:pt x="1" y="8910"/>
                    <a:pt x="10612" y="1"/>
                    <a:pt x="36309" y="10558"/>
                  </a:cubicBezTo>
                  <a:cubicBezTo>
                    <a:pt x="36309" y="10556"/>
                    <a:pt x="2609" y="9659"/>
                    <a:pt x="1" y="891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9"/>
            <p:cNvSpPr/>
            <p:nvPr/>
          </p:nvSpPr>
          <p:spPr>
            <a:xfrm flipH="1">
              <a:off x="3044722" y="3258024"/>
              <a:ext cx="518153" cy="1221177"/>
            </a:xfrm>
            <a:custGeom>
              <a:rect b="b" l="l" r="r" t="t"/>
              <a:pathLst>
                <a:path extrusionOk="0" h="36007" w="15278">
                  <a:moveTo>
                    <a:pt x="7448" y="36006"/>
                  </a:moveTo>
                  <a:cubicBezTo>
                    <a:pt x="7448" y="36006"/>
                    <a:pt x="1" y="18737"/>
                    <a:pt x="2639" y="4363"/>
                  </a:cubicBezTo>
                  <a:cubicBezTo>
                    <a:pt x="2639" y="4363"/>
                    <a:pt x="9235" y="0"/>
                    <a:pt x="14453" y="3749"/>
                  </a:cubicBezTo>
                  <a:cubicBezTo>
                    <a:pt x="14453" y="3749"/>
                    <a:pt x="13339" y="20137"/>
                    <a:pt x="15278" y="3590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9"/>
            <p:cNvSpPr/>
            <p:nvPr/>
          </p:nvSpPr>
          <p:spPr>
            <a:xfrm flipH="1">
              <a:off x="2242022" y="3385195"/>
              <a:ext cx="900952" cy="1090605"/>
            </a:xfrm>
            <a:custGeom>
              <a:rect b="b" l="l" r="r" t="t"/>
              <a:pathLst>
                <a:path extrusionOk="0" h="32157" w="26565">
                  <a:moveTo>
                    <a:pt x="2896" y="32156"/>
                  </a:moveTo>
                  <a:lnTo>
                    <a:pt x="25763" y="32156"/>
                  </a:lnTo>
                  <a:lnTo>
                    <a:pt x="26565" y="2259"/>
                  </a:lnTo>
                  <a:lnTo>
                    <a:pt x="2071" y="1"/>
                  </a:lnTo>
                  <a:cubicBezTo>
                    <a:pt x="2071" y="1"/>
                    <a:pt x="0" y="11602"/>
                    <a:pt x="2896" y="32156"/>
                  </a:cubicBezTo>
                  <a:close/>
                </a:path>
              </a:pathLst>
            </a:custGeom>
            <a:solidFill>
              <a:srgbClr val="F784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9"/>
            <p:cNvSpPr/>
            <p:nvPr/>
          </p:nvSpPr>
          <p:spPr>
            <a:xfrm flipH="1">
              <a:off x="975285" y="2373050"/>
              <a:ext cx="1480288" cy="2102832"/>
            </a:xfrm>
            <a:custGeom>
              <a:rect b="b" l="l" r="r" t="t"/>
              <a:pathLst>
                <a:path extrusionOk="0" h="62003" w="43647">
                  <a:moveTo>
                    <a:pt x="1957" y="47008"/>
                  </a:moveTo>
                  <a:cubicBezTo>
                    <a:pt x="1957" y="47008"/>
                    <a:pt x="0" y="21509"/>
                    <a:pt x="12010" y="3944"/>
                  </a:cubicBezTo>
                  <a:cubicBezTo>
                    <a:pt x="12010" y="3944"/>
                    <a:pt x="30472" y="1"/>
                    <a:pt x="43646" y="1257"/>
                  </a:cubicBezTo>
                  <a:cubicBezTo>
                    <a:pt x="43646" y="1257"/>
                    <a:pt x="32791" y="35104"/>
                    <a:pt x="30735" y="6200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9"/>
            <p:cNvSpPr/>
            <p:nvPr/>
          </p:nvSpPr>
          <p:spPr>
            <a:xfrm flipH="1">
              <a:off x="1945781" y="3956481"/>
              <a:ext cx="1117228" cy="522664"/>
            </a:xfrm>
            <a:custGeom>
              <a:rect b="b" l="l" r="r" t="t"/>
              <a:pathLst>
                <a:path extrusionOk="0" h="15411" w="32942">
                  <a:moveTo>
                    <a:pt x="2105" y="15310"/>
                  </a:moveTo>
                  <a:cubicBezTo>
                    <a:pt x="2105" y="15310"/>
                    <a:pt x="1" y="7258"/>
                    <a:pt x="1317" y="0"/>
                  </a:cubicBezTo>
                  <a:lnTo>
                    <a:pt x="29581" y="0"/>
                  </a:lnTo>
                  <a:cubicBezTo>
                    <a:pt x="29581" y="0"/>
                    <a:pt x="31291" y="10295"/>
                    <a:pt x="32942" y="1541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9"/>
            <p:cNvSpPr/>
            <p:nvPr/>
          </p:nvSpPr>
          <p:spPr>
            <a:xfrm flipH="1">
              <a:off x="719955" y="2415644"/>
              <a:ext cx="693324" cy="2060336"/>
            </a:xfrm>
            <a:custGeom>
              <a:rect b="b" l="l" r="r" t="t"/>
              <a:pathLst>
                <a:path extrusionOk="0" h="60750" w="20443">
                  <a:moveTo>
                    <a:pt x="12911" y="1"/>
                  </a:moveTo>
                  <a:cubicBezTo>
                    <a:pt x="12911" y="1"/>
                    <a:pt x="18382" y="358"/>
                    <a:pt x="20443" y="4841"/>
                  </a:cubicBezTo>
                  <a:cubicBezTo>
                    <a:pt x="20443" y="4841"/>
                    <a:pt x="9793" y="32414"/>
                    <a:pt x="6199" y="60749"/>
                  </a:cubicBezTo>
                  <a:lnTo>
                    <a:pt x="2" y="60749"/>
                  </a:lnTo>
                  <a:cubicBezTo>
                    <a:pt x="0" y="60746"/>
                    <a:pt x="3949" y="17743"/>
                    <a:pt x="129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9"/>
            <p:cNvSpPr/>
            <p:nvPr/>
          </p:nvSpPr>
          <p:spPr>
            <a:xfrm flipH="1">
              <a:off x="2054482" y="3870853"/>
              <a:ext cx="963864" cy="164657"/>
            </a:xfrm>
            <a:custGeom>
              <a:rect b="b" l="l" r="r" t="t"/>
              <a:pathLst>
                <a:path extrusionOk="0" h="4855" w="28420">
                  <a:moveTo>
                    <a:pt x="0" y="2525"/>
                  </a:moveTo>
                  <a:cubicBezTo>
                    <a:pt x="0" y="2525"/>
                    <a:pt x="18160" y="0"/>
                    <a:pt x="28063" y="1164"/>
                  </a:cubicBezTo>
                  <a:lnTo>
                    <a:pt x="28420" y="3696"/>
                  </a:lnTo>
                  <a:cubicBezTo>
                    <a:pt x="28420" y="3696"/>
                    <a:pt x="11099" y="4855"/>
                    <a:pt x="0" y="25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9"/>
            <p:cNvSpPr/>
            <p:nvPr/>
          </p:nvSpPr>
          <p:spPr>
            <a:xfrm flipH="1">
              <a:off x="1204926" y="2579304"/>
              <a:ext cx="1209171" cy="1351309"/>
            </a:xfrm>
            <a:custGeom>
              <a:rect b="b" l="l" r="r" t="t"/>
              <a:pathLst>
                <a:path extrusionOk="0" h="39844" w="35653">
                  <a:moveTo>
                    <a:pt x="617" y="38943"/>
                  </a:moveTo>
                  <a:cubicBezTo>
                    <a:pt x="617" y="38943"/>
                    <a:pt x="0" y="21888"/>
                    <a:pt x="7139" y="10945"/>
                  </a:cubicBezTo>
                  <a:cubicBezTo>
                    <a:pt x="14280" y="0"/>
                    <a:pt x="27970" y="2460"/>
                    <a:pt x="31811" y="9627"/>
                  </a:cubicBezTo>
                  <a:cubicBezTo>
                    <a:pt x="35653" y="16795"/>
                    <a:pt x="28974" y="39843"/>
                    <a:pt x="28974" y="39843"/>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9"/>
            <p:cNvSpPr/>
            <p:nvPr/>
          </p:nvSpPr>
          <p:spPr>
            <a:xfrm flipH="1">
              <a:off x="975379" y="2407505"/>
              <a:ext cx="311848" cy="192502"/>
            </a:xfrm>
            <a:custGeom>
              <a:rect b="b" l="l" r="r" t="t"/>
              <a:pathLst>
                <a:path extrusionOk="0" h="5676" w="9195">
                  <a:moveTo>
                    <a:pt x="9194" y="241"/>
                  </a:moveTo>
                  <a:cubicBezTo>
                    <a:pt x="9194" y="241"/>
                    <a:pt x="3445" y="0"/>
                    <a:pt x="0" y="56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9"/>
            <p:cNvSpPr/>
            <p:nvPr/>
          </p:nvSpPr>
          <p:spPr>
            <a:xfrm flipH="1">
              <a:off x="2046452" y="2506766"/>
              <a:ext cx="44937" cy="216886"/>
            </a:xfrm>
            <a:custGeom>
              <a:rect b="b" l="l" r="r" t="t"/>
              <a:pathLst>
                <a:path extrusionOk="0" h="6395" w="1325">
                  <a:moveTo>
                    <a:pt x="1271" y="1"/>
                  </a:moveTo>
                  <a:cubicBezTo>
                    <a:pt x="1271" y="1"/>
                    <a:pt x="1" y="3255"/>
                    <a:pt x="203" y="6395"/>
                  </a:cubicBezTo>
                  <a:cubicBezTo>
                    <a:pt x="203" y="6395"/>
                    <a:pt x="1325" y="3334"/>
                    <a:pt x="12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9"/>
            <p:cNvSpPr/>
            <p:nvPr/>
          </p:nvSpPr>
          <p:spPr>
            <a:xfrm flipH="1">
              <a:off x="3072731" y="3385195"/>
              <a:ext cx="135558" cy="183921"/>
            </a:xfrm>
            <a:custGeom>
              <a:rect b="b" l="l" r="r" t="t"/>
              <a:pathLst>
                <a:path extrusionOk="0" h="5423" w="3997">
                  <a:moveTo>
                    <a:pt x="3997" y="1"/>
                  </a:moveTo>
                  <a:cubicBezTo>
                    <a:pt x="3997" y="1"/>
                    <a:pt x="0" y="1875"/>
                    <a:pt x="0" y="542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9"/>
            <p:cNvSpPr/>
            <p:nvPr/>
          </p:nvSpPr>
          <p:spPr>
            <a:xfrm flipH="1">
              <a:off x="3407620" y="3405949"/>
              <a:ext cx="65795" cy="229706"/>
            </a:xfrm>
            <a:custGeom>
              <a:rect b="b" l="l" r="r" t="t"/>
              <a:pathLst>
                <a:path extrusionOk="0" h="6773" w="1940">
                  <a:moveTo>
                    <a:pt x="1" y="1"/>
                  </a:moveTo>
                  <a:cubicBezTo>
                    <a:pt x="1" y="1"/>
                    <a:pt x="1939" y="1171"/>
                    <a:pt x="1190" y="67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9"/>
            <p:cNvSpPr/>
            <p:nvPr/>
          </p:nvSpPr>
          <p:spPr>
            <a:xfrm flipH="1">
              <a:off x="2815840" y="3969469"/>
              <a:ext cx="202506" cy="197080"/>
            </a:xfrm>
            <a:custGeom>
              <a:rect b="b" l="l" r="r" t="t"/>
              <a:pathLst>
                <a:path extrusionOk="0" h="5811" w="5971">
                  <a:moveTo>
                    <a:pt x="0" y="1"/>
                  </a:moveTo>
                  <a:cubicBezTo>
                    <a:pt x="0" y="1"/>
                    <a:pt x="1123" y="4577"/>
                    <a:pt x="5971" y="5810"/>
                  </a:cubicBezTo>
                  <a:cubicBezTo>
                    <a:pt x="5969" y="5809"/>
                    <a:pt x="1650" y="4006"/>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9"/>
            <p:cNvSpPr/>
            <p:nvPr/>
          </p:nvSpPr>
          <p:spPr>
            <a:xfrm flipH="1">
              <a:off x="1768232" y="3385161"/>
              <a:ext cx="1344289" cy="1091012"/>
            </a:xfrm>
            <a:custGeom>
              <a:rect b="b" l="l" r="r" t="t"/>
              <a:pathLst>
                <a:path extrusionOk="0" h="32169" w="39637">
                  <a:moveTo>
                    <a:pt x="1173" y="0"/>
                  </a:moveTo>
                  <a:lnTo>
                    <a:pt x="1173" y="0"/>
                  </a:lnTo>
                  <a:cubicBezTo>
                    <a:pt x="1" y="10287"/>
                    <a:pt x="1998" y="32157"/>
                    <a:pt x="1998" y="32157"/>
                  </a:cubicBezTo>
                  <a:lnTo>
                    <a:pt x="6298" y="32169"/>
                  </a:lnTo>
                  <a:cubicBezTo>
                    <a:pt x="4168" y="25471"/>
                    <a:pt x="4810" y="17231"/>
                    <a:pt x="4810" y="17231"/>
                  </a:cubicBezTo>
                  <a:cubicBezTo>
                    <a:pt x="7648" y="16605"/>
                    <a:pt x="13748" y="16417"/>
                    <a:pt x="20061" y="16417"/>
                  </a:cubicBezTo>
                  <a:cubicBezTo>
                    <a:pt x="29604" y="16417"/>
                    <a:pt x="39637" y="16847"/>
                    <a:pt x="39637" y="16847"/>
                  </a:cubicBezTo>
                  <a:lnTo>
                    <a:pt x="22143" y="2161"/>
                  </a:lnTo>
                  <a:cubicBezTo>
                    <a:pt x="19749" y="1637"/>
                    <a:pt x="1173" y="2"/>
                    <a:pt x="1173"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9"/>
            <p:cNvSpPr/>
            <p:nvPr/>
          </p:nvSpPr>
          <p:spPr>
            <a:xfrm flipH="1">
              <a:off x="1118235" y="3108539"/>
              <a:ext cx="936359" cy="353360"/>
            </a:xfrm>
            <a:custGeom>
              <a:rect b="b" l="l" r="r" t="t"/>
              <a:pathLst>
                <a:path extrusionOk="0" h="10419" w="27609">
                  <a:moveTo>
                    <a:pt x="1" y="8771"/>
                  </a:moveTo>
                  <a:cubicBezTo>
                    <a:pt x="1" y="8771"/>
                    <a:pt x="7813" y="1"/>
                    <a:pt x="27609" y="10419"/>
                  </a:cubicBezTo>
                  <a:cubicBezTo>
                    <a:pt x="27609" y="10417"/>
                    <a:pt x="2608" y="9520"/>
                    <a:pt x="1" y="87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9"/>
            <p:cNvSpPr/>
            <p:nvPr/>
          </p:nvSpPr>
          <p:spPr>
            <a:xfrm flipH="1">
              <a:off x="1011189" y="3385195"/>
              <a:ext cx="750844" cy="1090605"/>
            </a:xfrm>
            <a:custGeom>
              <a:rect b="b" l="l" r="r" t="t"/>
              <a:pathLst>
                <a:path extrusionOk="0" h="32157" w="22139">
                  <a:moveTo>
                    <a:pt x="1919" y="32156"/>
                  </a:moveTo>
                  <a:lnTo>
                    <a:pt x="16481" y="32156"/>
                  </a:lnTo>
                  <a:lnTo>
                    <a:pt x="22139" y="2711"/>
                  </a:lnTo>
                  <a:lnTo>
                    <a:pt x="3187" y="1"/>
                  </a:lnTo>
                  <a:cubicBezTo>
                    <a:pt x="3187" y="1"/>
                    <a:pt x="1" y="11790"/>
                    <a:pt x="1919" y="3215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9"/>
            <p:cNvSpPr/>
            <p:nvPr/>
          </p:nvSpPr>
          <p:spPr>
            <a:xfrm flipH="1">
              <a:off x="1653847" y="3258024"/>
              <a:ext cx="490173" cy="1221177"/>
            </a:xfrm>
            <a:custGeom>
              <a:rect b="b" l="l" r="r" t="t"/>
              <a:pathLst>
                <a:path extrusionOk="0" h="36007" w="14453">
                  <a:moveTo>
                    <a:pt x="5843" y="36006"/>
                  </a:moveTo>
                  <a:cubicBezTo>
                    <a:pt x="5843" y="36006"/>
                    <a:pt x="0" y="18737"/>
                    <a:pt x="2638" y="4363"/>
                  </a:cubicBezTo>
                  <a:cubicBezTo>
                    <a:pt x="2638" y="4363"/>
                    <a:pt x="9235" y="0"/>
                    <a:pt x="14452" y="3749"/>
                  </a:cubicBezTo>
                  <a:cubicBezTo>
                    <a:pt x="14452" y="3749"/>
                    <a:pt x="11735" y="20137"/>
                    <a:pt x="13674" y="3590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9"/>
            <p:cNvSpPr/>
            <p:nvPr/>
          </p:nvSpPr>
          <p:spPr>
            <a:xfrm flipH="1">
              <a:off x="1653941" y="3385195"/>
              <a:ext cx="164861" cy="209086"/>
            </a:xfrm>
            <a:custGeom>
              <a:rect b="b" l="l" r="r" t="t"/>
              <a:pathLst>
                <a:path extrusionOk="0" h="6165" w="4861">
                  <a:moveTo>
                    <a:pt x="4861" y="1"/>
                  </a:moveTo>
                  <a:cubicBezTo>
                    <a:pt x="4861" y="1"/>
                    <a:pt x="507" y="1737"/>
                    <a:pt x="1" y="61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9"/>
            <p:cNvSpPr/>
            <p:nvPr/>
          </p:nvSpPr>
          <p:spPr>
            <a:xfrm flipH="1">
              <a:off x="2011148" y="3405949"/>
              <a:ext cx="55044" cy="208984"/>
            </a:xfrm>
            <a:custGeom>
              <a:rect b="b" l="l" r="r" t="t"/>
              <a:pathLst>
                <a:path extrusionOk="0" h="6162" w="1623">
                  <a:moveTo>
                    <a:pt x="343" y="1"/>
                  </a:moveTo>
                  <a:cubicBezTo>
                    <a:pt x="343" y="1"/>
                    <a:pt x="0" y="2750"/>
                    <a:pt x="1622" y="6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9"/>
            <p:cNvSpPr/>
            <p:nvPr/>
          </p:nvSpPr>
          <p:spPr>
            <a:xfrm flipH="1">
              <a:off x="1238908" y="4475678"/>
              <a:ext cx="2029745" cy="127826"/>
            </a:xfrm>
            <a:custGeom>
              <a:rect b="b" l="l" r="r" t="t"/>
              <a:pathLst>
                <a:path extrusionOk="0" h="3769" w="59848">
                  <a:moveTo>
                    <a:pt x="1" y="100"/>
                  </a:moveTo>
                  <a:lnTo>
                    <a:pt x="655" y="3768"/>
                  </a:lnTo>
                  <a:lnTo>
                    <a:pt x="59341" y="3768"/>
                  </a:lnTo>
                  <a:lnTo>
                    <a:pt x="598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9"/>
            <p:cNvSpPr/>
            <p:nvPr/>
          </p:nvSpPr>
          <p:spPr>
            <a:xfrm flipH="1">
              <a:off x="1238908" y="4475678"/>
              <a:ext cx="2029745" cy="127826"/>
            </a:xfrm>
            <a:custGeom>
              <a:rect b="b" l="l" r="r" t="t"/>
              <a:pathLst>
                <a:path extrusionOk="0" h="3769" w="59848">
                  <a:moveTo>
                    <a:pt x="59848" y="0"/>
                  </a:moveTo>
                  <a:lnTo>
                    <a:pt x="1" y="100"/>
                  </a:lnTo>
                  <a:lnTo>
                    <a:pt x="74" y="518"/>
                  </a:lnTo>
                  <a:lnTo>
                    <a:pt x="41226" y="1054"/>
                  </a:lnTo>
                  <a:lnTo>
                    <a:pt x="41226" y="3768"/>
                  </a:lnTo>
                  <a:lnTo>
                    <a:pt x="59341" y="3768"/>
                  </a:lnTo>
                  <a:lnTo>
                    <a:pt x="5984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9"/>
            <p:cNvSpPr/>
            <p:nvPr/>
          </p:nvSpPr>
          <p:spPr>
            <a:xfrm flipH="1">
              <a:off x="975318" y="2415610"/>
              <a:ext cx="1072969" cy="202201"/>
            </a:xfrm>
            <a:custGeom>
              <a:rect b="b" l="l" r="r" t="t"/>
              <a:pathLst>
                <a:path extrusionOk="0" h="5962" w="31637">
                  <a:moveTo>
                    <a:pt x="0" y="2689"/>
                  </a:moveTo>
                  <a:cubicBezTo>
                    <a:pt x="0" y="2689"/>
                    <a:pt x="5875" y="5962"/>
                    <a:pt x="13829" y="4431"/>
                  </a:cubicBezTo>
                  <a:cubicBezTo>
                    <a:pt x="21784" y="2901"/>
                    <a:pt x="31636" y="0"/>
                    <a:pt x="31636" y="0"/>
                  </a:cubicBezTo>
                  <a:cubicBezTo>
                    <a:pt x="31636" y="0"/>
                    <a:pt x="11201" y="197"/>
                    <a:pt x="0" y="26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9"/>
            <p:cNvSpPr/>
            <p:nvPr/>
          </p:nvSpPr>
          <p:spPr>
            <a:xfrm flipH="1">
              <a:off x="1653949" y="3385195"/>
              <a:ext cx="75461" cy="1090605"/>
            </a:xfrm>
            <a:custGeom>
              <a:rect b="b" l="l" r="r" t="t"/>
              <a:pathLst>
                <a:path extrusionOk="0" h="32157" w="2225">
                  <a:moveTo>
                    <a:pt x="2225" y="1"/>
                  </a:moveTo>
                  <a:cubicBezTo>
                    <a:pt x="2225" y="1"/>
                    <a:pt x="1" y="19001"/>
                    <a:pt x="1445" y="32156"/>
                  </a:cubicBezTo>
                  <a:cubicBezTo>
                    <a:pt x="1445" y="32156"/>
                    <a:pt x="1192" y="13013"/>
                    <a:pt x="22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9"/>
            <p:cNvSpPr/>
            <p:nvPr/>
          </p:nvSpPr>
          <p:spPr>
            <a:xfrm flipH="1">
              <a:off x="3044759" y="3385195"/>
              <a:ext cx="59148" cy="1090605"/>
            </a:xfrm>
            <a:custGeom>
              <a:rect b="b" l="l" r="r" t="t"/>
              <a:pathLst>
                <a:path extrusionOk="0" h="32157" w="1744">
                  <a:moveTo>
                    <a:pt x="919" y="1"/>
                  </a:moveTo>
                  <a:cubicBezTo>
                    <a:pt x="919" y="1"/>
                    <a:pt x="959" y="19576"/>
                    <a:pt x="1744" y="32156"/>
                  </a:cubicBezTo>
                  <a:cubicBezTo>
                    <a:pt x="1744" y="32156"/>
                    <a:pt x="0" y="10944"/>
                    <a:pt x="91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9"/>
            <p:cNvSpPr/>
            <p:nvPr/>
          </p:nvSpPr>
          <p:spPr>
            <a:xfrm flipH="1">
              <a:off x="975382" y="2415644"/>
              <a:ext cx="277798" cy="981466"/>
            </a:xfrm>
            <a:custGeom>
              <a:rect b="b" l="l" r="r" t="t"/>
              <a:pathLst>
                <a:path extrusionOk="0" h="28939" w="8191">
                  <a:moveTo>
                    <a:pt x="8190" y="1"/>
                  </a:moveTo>
                  <a:cubicBezTo>
                    <a:pt x="8190" y="1"/>
                    <a:pt x="2356" y="15123"/>
                    <a:pt x="0" y="28938"/>
                  </a:cubicBezTo>
                  <a:cubicBezTo>
                    <a:pt x="0" y="28938"/>
                    <a:pt x="6133" y="9158"/>
                    <a:pt x="819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9"/>
            <p:cNvSpPr/>
            <p:nvPr/>
          </p:nvSpPr>
          <p:spPr>
            <a:xfrm flipH="1">
              <a:off x="1750821" y="3425110"/>
              <a:ext cx="260365" cy="154754"/>
            </a:xfrm>
            <a:custGeom>
              <a:rect b="b" l="l" r="r" t="t"/>
              <a:pathLst>
                <a:path extrusionOk="0" h="4563" w="7677">
                  <a:moveTo>
                    <a:pt x="0" y="1534"/>
                  </a:moveTo>
                  <a:cubicBezTo>
                    <a:pt x="0" y="1534"/>
                    <a:pt x="1101" y="3992"/>
                    <a:pt x="3724" y="2813"/>
                  </a:cubicBezTo>
                  <a:cubicBezTo>
                    <a:pt x="6346" y="1635"/>
                    <a:pt x="7676" y="0"/>
                    <a:pt x="7676" y="0"/>
                  </a:cubicBezTo>
                  <a:cubicBezTo>
                    <a:pt x="7676" y="0"/>
                    <a:pt x="4978" y="3573"/>
                    <a:pt x="2965" y="4066"/>
                  </a:cubicBezTo>
                  <a:cubicBezTo>
                    <a:pt x="949" y="4562"/>
                    <a:pt x="0" y="1534"/>
                    <a:pt x="0" y="153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9"/>
            <p:cNvSpPr/>
            <p:nvPr/>
          </p:nvSpPr>
          <p:spPr>
            <a:xfrm flipH="1">
              <a:off x="1123054" y="2450200"/>
              <a:ext cx="896577" cy="256296"/>
            </a:xfrm>
            <a:custGeom>
              <a:rect b="b" l="l" r="r" t="t"/>
              <a:pathLst>
                <a:path extrusionOk="0" h="7557" w="26436">
                  <a:moveTo>
                    <a:pt x="0" y="2072"/>
                  </a:moveTo>
                  <a:cubicBezTo>
                    <a:pt x="0" y="2072"/>
                    <a:pt x="6726" y="5733"/>
                    <a:pt x="13111" y="4416"/>
                  </a:cubicBezTo>
                  <a:cubicBezTo>
                    <a:pt x="19495" y="3100"/>
                    <a:pt x="26436" y="0"/>
                    <a:pt x="26436" y="0"/>
                  </a:cubicBezTo>
                  <a:cubicBezTo>
                    <a:pt x="26436" y="0"/>
                    <a:pt x="18660" y="3809"/>
                    <a:pt x="13439" y="5684"/>
                  </a:cubicBezTo>
                  <a:cubicBezTo>
                    <a:pt x="8220" y="7556"/>
                    <a:pt x="0" y="2072"/>
                    <a:pt x="0" y="20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9"/>
            <p:cNvSpPr/>
            <p:nvPr/>
          </p:nvSpPr>
          <p:spPr>
            <a:xfrm flipH="1">
              <a:off x="3129190" y="3380820"/>
              <a:ext cx="188228" cy="63658"/>
            </a:xfrm>
            <a:custGeom>
              <a:rect b="b" l="l" r="r" t="t"/>
              <a:pathLst>
                <a:path extrusionOk="0" h="1877" w="5550">
                  <a:moveTo>
                    <a:pt x="5549" y="130"/>
                  </a:moveTo>
                  <a:cubicBezTo>
                    <a:pt x="5549" y="130"/>
                    <a:pt x="3344" y="1876"/>
                    <a:pt x="0" y="1306"/>
                  </a:cubicBezTo>
                  <a:cubicBezTo>
                    <a:pt x="0" y="1306"/>
                    <a:pt x="2437" y="1"/>
                    <a:pt x="5549" y="1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9"/>
            <p:cNvSpPr/>
            <p:nvPr/>
          </p:nvSpPr>
          <p:spPr>
            <a:xfrm flipH="1">
              <a:off x="2700093" y="4048519"/>
              <a:ext cx="257754" cy="107002"/>
            </a:xfrm>
            <a:custGeom>
              <a:rect b="b" l="l" r="r" t="t"/>
              <a:pathLst>
                <a:path extrusionOk="0" h="3155" w="7600">
                  <a:moveTo>
                    <a:pt x="1" y="1"/>
                  </a:moveTo>
                  <a:cubicBezTo>
                    <a:pt x="1" y="1"/>
                    <a:pt x="1595" y="3071"/>
                    <a:pt x="7600" y="3155"/>
                  </a:cubicBezTo>
                  <a:cubicBezTo>
                    <a:pt x="7600" y="3155"/>
                    <a:pt x="2660" y="1928"/>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9"/>
            <p:cNvSpPr/>
            <p:nvPr/>
          </p:nvSpPr>
          <p:spPr>
            <a:xfrm flipH="1">
              <a:off x="2058509" y="2864371"/>
              <a:ext cx="228418" cy="475895"/>
            </a:xfrm>
            <a:custGeom>
              <a:rect b="b" l="l" r="r" t="t"/>
              <a:pathLst>
                <a:path extrusionOk="0" h="14032" w="6735">
                  <a:moveTo>
                    <a:pt x="5880" y="7599"/>
                  </a:moveTo>
                  <a:cubicBezTo>
                    <a:pt x="5022" y="11296"/>
                    <a:pt x="3203" y="14032"/>
                    <a:pt x="1817" y="13711"/>
                  </a:cubicBezTo>
                  <a:cubicBezTo>
                    <a:pt x="432" y="13388"/>
                    <a:pt x="1" y="10131"/>
                    <a:pt x="859" y="6434"/>
                  </a:cubicBezTo>
                  <a:cubicBezTo>
                    <a:pt x="1715" y="2737"/>
                    <a:pt x="3536" y="1"/>
                    <a:pt x="4920" y="322"/>
                  </a:cubicBezTo>
                  <a:cubicBezTo>
                    <a:pt x="6306" y="643"/>
                    <a:pt x="6735" y="3902"/>
                    <a:pt x="5880" y="759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9"/>
            <p:cNvSpPr/>
            <p:nvPr/>
          </p:nvSpPr>
          <p:spPr>
            <a:xfrm flipH="1">
              <a:off x="2100907" y="2952712"/>
              <a:ext cx="143732" cy="299232"/>
            </a:xfrm>
            <a:custGeom>
              <a:rect b="b" l="l" r="r" t="t"/>
              <a:pathLst>
                <a:path extrusionOk="0" h="8823" w="4238">
                  <a:moveTo>
                    <a:pt x="3699" y="4777"/>
                  </a:moveTo>
                  <a:cubicBezTo>
                    <a:pt x="3160" y="7103"/>
                    <a:pt x="2015" y="8822"/>
                    <a:pt x="1144" y="8623"/>
                  </a:cubicBezTo>
                  <a:cubicBezTo>
                    <a:pt x="271" y="8422"/>
                    <a:pt x="1" y="6370"/>
                    <a:pt x="539" y="4046"/>
                  </a:cubicBezTo>
                  <a:cubicBezTo>
                    <a:pt x="1079" y="1721"/>
                    <a:pt x="2223" y="0"/>
                    <a:pt x="3094" y="202"/>
                  </a:cubicBezTo>
                  <a:cubicBezTo>
                    <a:pt x="3968" y="404"/>
                    <a:pt x="4238" y="2453"/>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9"/>
            <p:cNvSpPr/>
            <p:nvPr/>
          </p:nvSpPr>
          <p:spPr>
            <a:xfrm flipH="1">
              <a:off x="1194968" y="2599753"/>
              <a:ext cx="228485" cy="475929"/>
            </a:xfrm>
            <a:custGeom>
              <a:rect b="b" l="l" r="r" t="t"/>
              <a:pathLst>
                <a:path extrusionOk="0" h="14033" w="6737">
                  <a:moveTo>
                    <a:pt x="5878" y="7600"/>
                  </a:moveTo>
                  <a:cubicBezTo>
                    <a:pt x="5021" y="11297"/>
                    <a:pt x="3201" y="14033"/>
                    <a:pt x="1816" y="13710"/>
                  </a:cubicBezTo>
                  <a:cubicBezTo>
                    <a:pt x="429" y="13389"/>
                    <a:pt x="1" y="10132"/>
                    <a:pt x="857" y="6435"/>
                  </a:cubicBezTo>
                  <a:cubicBezTo>
                    <a:pt x="1714" y="2737"/>
                    <a:pt x="3534" y="1"/>
                    <a:pt x="4920" y="323"/>
                  </a:cubicBezTo>
                  <a:cubicBezTo>
                    <a:pt x="6305" y="644"/>
                    <a:pt x="6736" y="3903"/>
                    <a:pt x="5878" y="760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9"/>
            <p:cNvSpPr/>
            <p:nvPr/>
          </p:nvSpPr>
          <p:spPr>
            <a:xfrm flipH="1">
              <a:off x="1237399" y="2688163"/>
              <a:ext cx="143766" cy="299232"/>
            </a:xfrm>
            <a:custGeom>
              <a:rect b="b" l="l" r="r" t="t"/>
              <a:pathLst>
                <a:path extrusionOk="0" h="8823" w="4239">
                  <a:moveTo>
                    <a:pt x="3699" y="4777"/>
                  </a:moveTo>
                  <a:cubicBezTo>
                    <a:pt x="3161" y="7103"/>
                    <a:pt x="2016" y="8823"/>
                    <a:pt x="1144" y="8622"/>
                  </a:cubicBezTo>
                  <a:cubicBezTo>
                    <a:pt x="273" y="8419"/>
                    <a:pt x="1" y="6370"/>
                    <a:pt x="541" y="4047"/>
                  </a:cubicBezTo>
                  <a:cubicBezTo>
                    <a:pt x="1079" y="1720"/>
                    <a:pt x="2223" y="1"/>
                    <a:pt x="3096" y="202"/>
                  </a:cubicBezTo>
                  <a:cubicBezTo>
                    <a:pt x="3970" y="402"/>
                    <a:pt x="4239" y="2451"/>
                    <a:pt x="3699" y="477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9"/>
            <p:cNvSpPr/>
            <p:nvPr/>
          </p:nvSpPr>
          <p:spPr>
            <a:xfrm flipH="1">
              <a:off x="1693041" y="3725979"/>
              <a:ext cx="184294" cy="469384"/>
            </a:xfrm>
            <a:custGeom>
              <a:rect b="b" l="l" r="r" t="t"/>
              <a:pathLst>
                <a:path extrusionOk="0" h="13840" w="5434">
                  <a:moveTo>
                    <a:pt x="5292" y="6825"/>
                  </a:moveTo>
                  <a:cubicBezTo>
                    <a:pt x="5434" y="10617"/>
                    <a:pt x="4395" y="13734"/>
                    <a:pt x="2971" y="13787"/>
                  </a:cubicBezTo>
                  <a:cubicBezTo>
                    <a:pt x="1549" y="13839"/>
                    <a:pt x="282" y="10809"/>
                    <a:pt x="141" y="7016"/>
                  </a:cubicBezTo>
                  <a:cubicBezTo>
                    <a:pt x="0" y="3223"/>
                    <a:pt x="1038" y="106"/>
                    <a:pt x="2462" y="53"/>
                  </a:cubicBezTo>
                  <a:cubicBezTo>
                    <a:pt x="3882" y="1"/>
                    <a:pt x="5151" y="3032"/>
                    <a:pt x="5292" y="682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9"/>
            <p:cNvSpPr/>
            <p:nvPr/>
          </p:nvSpPr>
          <p:spPr>
            <a:xfrm flipH="1">
              <a:off x="1727230" y="3812998"/>
              <a:ext cx="115955" cy="295196"/>
            </a:xfrm>
            <a:custGeom>
              <a:rect b="b" l="l" r="r" t="t"/>
              <a:pathLst>
                <a:path extrusionOk="0" h="8704" w="3419">
                  <a:moveTo>
                    <a:pt x="3330" y="4293"/>
                  </a:moveTo>
                  <a:cubicBezTo>
                    <a:pt x="3418" y="6678"/>
                    <a:pt x="2765" y="8638"/>
                    <a:pt x="1870" y="8672"/>
                  </a:cubicBezTo>
                  <a:cubicBezTo>
                    <a:pt x="976" y="8704"/>
                    <a:pt x="180" y="6798"/>
                    <a:pt x="89" y="4412"/>
                  </a:cubicBezTo>
                  <a:cubicBezTo>
                    <a:pt x="0" y="2026"/>
                    <a:pt x="653" y="65"/>
                    <a:pt x="1549" y="34"/>
                  </a:cubicBezTo>
                  <a:cubicBezTo>
                    <a:pt x="2444" y="0"/>
                    <a:pt x="3242" y="1907"/>
                    <a:pt x="3330" y="429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7" name="Google Shape;1947;p29"/>
          <p:cNvGrpSpPr/>
          <p:nvPr/>
        </p:nvGrpSpPr>
        <p:grpSpPr>
          <a:xfrm>
            <a:off x="3219150" y="2515150"/>
            <a:ext cx="993050" cy="2088350"/>
            <a:chOff x="3219150" y="2515150"/>
            <a:chExt cx="993050" cy="2088350"/>
          </a:xfrm>
        </p:grpSpPr>
        <p:sp>
          <p:nvSpPr>
            <p:cNvPr id="1948" name="Google Shape;1948;p29"/>
            <p:cNvSpPr/>
            <p:nvPr/>
          </p:nvSpPr>
          <p:spPr>
            <a:xfrm>
              <a:off x="3598800" y="3397900"/>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9"/>
            <p:cNvSpPr/>
            <p:nvPr/>
          </p:nvSpPr>
          <p:spPr>
            <a:xfrm>
              <a:off x="3606625" y="3397950"/>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9"/>
            <p:cNvSpPr/>
            <p:nvPr/>
          </p:nvSpPr>
          <p:spPr>
            <a:xfrm>
              <a:off x="3596700" y="2938950"/>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9"/>
            <p:cNvSpPr/>
            <p:nvPr/>
          </p:nvSpPr>
          <p:spPr>
            <a:xfrm>
              <a:off x="3598950" y="2938925"/>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9"/>
            <p:cNvSpPr/>
            <p:nvPr/>
          </p:nvSpPr>
          <p:spPr>
            <a:xfrm>
              <a:off x="3397875" y="4062350"/>
              <a:ext cx="435575" cy="541150"/>
            </a:xfrm>
            <a:custGeom>
              <a:rect b="b" l="l" r="r" t="t"/>
              <a:pathLst>
                <a:path extrusionOk="0" h="21646" w="17423">
                  <a:moveTo>
                    <a:pt x="16087" y="21646"/>
                  </a:moveTo>
                  <a:lnTo>
                    <a:pt x="17423" y="0"/>
                  </a:lnTo>
                  <a:lnTo>
                    <a:pt x="0" y="0"/>
                  </a:lnTo>
                  <a:lnTo>
                    <a:pt x="1384" y="2164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9"/>
            <p:cNvSpPr/>
            <p:nvPr/>
          </p:nvSpPr>
          <p:spPr>
            <a:xfrm>
              <a:off x="3473675" y="4096425"/>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9"/>
            <p:cNvSpPr/>
            <p:nvPr/>
          </p:nvSpPr>
          <p:spPr>
            <a:xfrm>
              <a:off x="3778125" y="4259400"/>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9"/>
            <p:cNvSpPr/>
            <p:nvPr/>
          </p:nvSpPr>
          <p:spPr>
            <a:xfrm>
              <a:off x="3485700" y="4324750"/>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9"/>
            <p:cNvSpPr/>
            <p:nvPr/>
          </p:nvSpPr>
          <p:spPr>
            <a:xfrm>
              <a:off x="3397875" y="4040475"/>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9"/>
            <p:cNvSpPr/>
            <p:nvPr/>
          </p:nvSpPr>
          <p:spPr>
            <a:xfrm>
              <a:off x="3438275" y="4055875"/>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9"/>
            <p:cNvSpPr/>
            <p:nvPr/>
          </p:nvSpPr>
          <p:spPr>
            <a:xfrm>
              <a:off x="3594225" y="3093925"/>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9"/>
            <p:cNvSpPr/>
            <p:nvPr/>
          </p:nvSpPr>
          <p:spPr>
            <a:xfrm>
              <a:off x="3549500" y="3461375"/>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9"/>
            <p:cNvSpPr/>
            <p:nvPr/>
          </p:nvSpPr>
          <p:spPr>
            <a:xfrm>
              <a:off x="3219150" y="3229725"/>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9"/>
            <p:cNvSpPr/>
            <p:nvPr/>
          </p:nvSpPr>
          <p:spPr>
            <a:xfrm>
              <a:off x="3219150" y="3237450"/>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9"/>
            <p:cNvSpPr/>
            <p:nvPr/>
          </p:nvSpPr>
          <p:spPr>
            <a:xfrm>
              <a:off x="3219200" y="3237475"/>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9"/>
            <p:cNvSpPr/>
            <p:nvPr/>
          </p:nvSpPr>
          <p:spPr>
            <a:xfrm>
              <a:off x="3737300" y="3297025"/>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9"/>
            <p:cNvSpPr/>
            <p:nvPr/>
          </p:nvSpPr>
          <p:spPr>
            <a:xfrm>
              <a:off x="3641725" y="3321700"/>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9"/>
            <p:cNvSpPr/>
            <p:nvPr/>
          </p:nvSpPr>
          <p:spPr>
            <a:xfrm>
              <a:off x="3612100" y="3725825"/>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9"/>
            <p:cNvSpPr/>
            <p:nvPr/>
          </p:nvSpPr>
          <p:spPr>
            <a:xfrm>
              <a:off x="3629000" y="3136300"/>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9"/>
            <p:cNvSpPr/>
            <p:nvPr/>
          </p:nvSpPr>
          <p:spPr>
            <a:xfrm>
              <a:off x="3577450" y="3031375"/>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9"/>
            <p:cNvSpPr/>
            <p:nvPr/>
          </p:nvSpPr>
          <p:spPr>
            <a:xfrm>
              <a:off x="3467625" y="2515150"/>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9"/>
            <p:cNvSpPr/>
            <p:nvPr/>
          </p:nvSpPr>
          <p:spPr>
            <a:xfrm>
              <a:off x="3510025" y="2525400"/>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9"/>
            <p:cNvSpPr/>
            <p:nvPr/>
          </p:nvSpPr>
          <p:spPr>
            <a:xfrm>
              <a:off x="3302250" y="3485900"/>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9"/>
            <p:cNvSpPr/>
            <p:nvPr/>
          </p:nvSpPr>
          <p:spPr>
            <a:xfrm>
              <a:off x="3302250" y="3485900"/>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9"/>
            <p:cNvSpPr/>
            <p:nvPr/>
          </p:nvSpPr>
          <p:spPr>
            <a:xfrm>
              <a:off x="3608150" y="3093925"/>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9"/>
            <p:cNvSpPr/>
            <p:nvPr/>
          </p:nvSpPr>
          <p:spPr>
            <a:xfrm>
              <a:off x="3510050" y="3316675"/>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9"/>
            <p:cNvSpPr/>
            <p:nvPr/>
          </p:nvSpPr>
          <p:spPr>
            <a:xfrm>
              <a:off x="3652275" y="3546000"/>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9"/>
            <p:cNvSpPr/>
            <p:nvPr/>
          </p:nvSpPr>
          <p:spPr>
            <a:xfrm>
              <a:off x="3389625" y="3316675"/>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9"/>
            <p:cNvSpPr/>
            <p:nvPr/>
          </p:nvSpPr>
          <p:spPr>
            <a:xfrm>
              <a:off x="3389650" y="3316675"/>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9"/>
            <p:cNvSpPr/>
            <p:nvPr/>
          </p:nvSpPr>
          <p:spPr>
            <a:xfrm>
              <a:off x="3613475" y="2952825"/>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9"/>
            <p:cNvSpPr/>
            <p:nvPr/>
          </p:nvSpPr>
          <p:spPr>
            <a:xfrm>
              <a:off x="3613475" y="2952900"/>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9"/>
            <p:cNvSpPr/>
            <p:nvPr/>
          </p:nvSpPr>
          <p:spPr>
            <a:xfrm>
              <a:off x="3804875" y="3381275"/>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9"/>
            <p:cNvSpPr/>
            <p:nvPr/>
          </p:nvSpPr>
          <p:spPr>
            <a:xfrm>
              <a:off x="3501150" y="3653450"/>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9"/>
            <p:cNvSpPr/>
            <p:nvPr/>
          </p:nvSpPr>
          <p:spPr>
            <a:xfrm>
              <a:off x="3427975" y="3578900"/>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9"/>
            <p:cNvSpPr/>
            <p:nvPr/>
          </p:nvSpPr>
          <p:spPr>
            <a:xfrm>
              <a:off x="3481650" y="2720400"/>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9"/>
            <p:cNvSpPr/>
            <p:nvPr/>
          </p:nvSpPr>
          <p:spPr>
            <a:xfrm>
              <a:off x="3737225" y="2997625"/>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9"/>
            <p:cNvSpPr/>
            <p:nvPr/>
          </p:nvSpPr>
          <p:spPr>
            <a:xfrm>
              <a:off x="3652250" y="3165900"/>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9"/>
            <p:cNvSpPr/>
            <p:nvPr/>
          </p:nvSpPr>
          <p:spPr>
            <a:xfrm>
              <a:off x="3691450" y="3695300"/>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9"/>
            <p:cNvSpPr/>
            <p:nvPr/>
          </p:nvSpPr>
          <p:spPr>
            <a:xfrm>
              <a:off x="3754450" y="3608325"/>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7" name="Google Shape;1987;p29"/>
          <p:cNvGrpSpPr/>
          <p:nvPr/>
        </p:nvGrpSpPr>
        <p:grpSpPr>
          <a:xfrm>
            <a:off x="7229575" y="782975"/>
            <a:ext cx="665975" cy="1386525"/>
            <a:chOff x="7077175" y="630575"/>
            <a:chExt cx="665975" cy="1386525"/>
          </a:xfrm>
        </p:grpSpPr>
        <p:sp>
          <p:nvSpPr>
            <p:cNvPr id="1988" name="Google Shape;1988;p29"/>
            <p:cNvSpPr/>
            <p:nvPr/>
          </p:nvSpPr>
          <p:spPr>
            <a:xfrm>
              <a:off x="7195975" y="70900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9"/>
            <p:cNvSpPr/>
            <p:nvPr/>
          </p:nvSpPr>
          <p:spPr>
            <a:xfrm>
              <a:off x="7303250" y="63057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9"/>
            <p:cNvSpPr/>
            <p:nvPr/>
          </p:nvSpPr>
          <p:spPr>
            <a:xfrm>
              <a:off x="7405050" y="67412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9"/>
            <p:cNvSpPr/>
            <p:nvPr/>
          </p:nvSpPr>
          <p:spPr>
            <a:xfrm>
              <a:off x="7487025" y="75030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9"/>
            <p:cNvSpPr/>
            <p:nvPr/>
          </p:nvSpPr>
          <p:spPr>
            <a:xfrm>
              <a:off x="7275200" y="70717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9"/>
            <p:cNvSpPr/>
            <p:nvPr/>
          </p:nvSpPr>
          <p:spPr>
            <a:xfrm>
              <a:off x="7173825" y="69137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9"/>
            <p:cNvSpPr/>
            <p:nvPr/>
          </p:nvSpPr>
          <p:spPr>
            <a:xfrm>
              <a:off x="7243900" y="75030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9"/>
            <p:cNvSpPr/>
            <p:nvPr/>
          </p:nvSpPr>
          <p:spPr>
            <a:xfrm>
              <a:off x="7331450" y="74050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9"/>
            <p:cNvSpPr/>
            <p:nvPr/>
          </p:nvSpPr>
          <p:spPr>
            <a:xfrm>
              <a:off x="7428900" y="74542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9"/>
            <p:cNvSpPr/>
            <p:nvPr/>
          </p:nvSpPr>
          <p:spPr>
            <a:xfrm>
              <a:off x="7370725" y="74045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9"/>
            <p:cNvSpPr/>
            <p:nvPr/>
          </p:nvSpPr>
          <p:spPr>
            <a:xfrm>
              <a:off x="7294900" y="75030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9"/>
            <p:cNvSpPr/>
            <p:nvPr/>
          </p:nvSpPr>
          <p:spPr>
            <a:xfrm>
              <a:off x="7519500" y="75030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9"/>
            <p:cNvSpPr/>
            <p:nvPr/>
          </p:nvSpPr>
          <p:spPr>
            <a:xfrm>
              <a:off x="7194525" y="127170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9"/>
            <p:cNvSpPr/>
            <p:nvPr/>
          </p:nvSpPr>
          <p:spPr>
            <a:xfrm>
              <a:off x="7194525" y="127170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9"/>
            <p:cNvSpPr/>
            <p:nvPr/>
          </p:nvSpPr>
          <p:spPr>
            <a:xfrm>
              <a:off x="7448725" y="127502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9"/>
            <p:cNvSpPr/>
            <p:nvPr/>
          </p:nvSpPr>
          <p:spPr>
            <a:xfrm>
              <a:off x="7466625" y="132257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9"/>
            <p:cNvSpPr/>
            <p:nvPr/>
          </p:nvSpPr>
          <p:spPr>
            <a:xfrm>
              <a:off x="7401650" y="140985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9"/>
            <p:cNvSpPr/>
            <p:nvPr/>
          </p:nvSpPr>
          <p:spPr>
            <a:xfrm>
              <a:off x="7414750" y="144462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9"/>
            <p:cNvSpPr/>
            <p:nvPr/>
          </p:nvSpPr>
          <p:spPr>
            <a:xfrm>
              <a:off x="7077175" y="165152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9"/>
            <p:cNvSpPr/>
            <p:nvPr/>
          </p:nvSpPr>
          <p:spPr>
            <a:xfrm>
              <a:off x="7368150" y="173967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9"/>
            <p:cNvSpPr/>
            <p:nvPr/>
          </p:nvSpPr>
          <p:spPr>
            <a:xfrm>
              <a:off x="7482500" y="173967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9"/>
            <p:cNvSpPr/>
            <p:nvPr/>
          </p:nvSpPr>
          <p:spPr>
            <a:xfrm>
              <a:off x="7583925" y="165152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9"/>
            <p:cNvSpPr/>
            <p:nvPr/>
          </p:nvSpPr>
          <p:spPr>
            <a:xfrm>
              <a:off x="7368150" y="173967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29"/>
          <p:cNvGrpSpPr/>
          <p:nvPr/>
        </p:nvGrpSpPr>
        <p:grpSpPr>
          <a:xfrm>
            <a:off x="7518913" y="0"/>
            <a:ext cx="802375" cy="1801650"/>
            <a:chOff x="7518913" y="0"/>
            <a:chExt cx="802375" cy="1801650"/>
          </a:xfrm>
        </p:grpSpPr>
        <p:sp>
          <p:nvSpPr>
            <p:cNvPr id="2012" name="Google Shape;2012;p29"/>
            <p:cNvSpPr/>
            <p:nvPr/>
          </p:nvSpPr>
          <p:spPr>
            <a:xfrm>
              <a:off x="7550838"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9"/>
            <p:cNvSpPr/>
            <p:nvPr/>
          </p:nvSpPr>
          <p:spPr>
            <a:xfrm>
              <a:off x="7550838"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9"/>
            <p:cNvSpPr/>
            <p:nvPr/>
          </p:nvSpPr>
          <p:spPr>
            <a:xfrm>
              <a:off x="7578638"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9"/>
            <p:cNvSpPr/>
            <p:nvPr/>
          </p:nvSpPr>
          <p:spPr>
            <a:xfrm>
              <a:off x="7853363"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9"/>
            <p:cNvSpPr/>
            <p:nvPr/>
          </p:nvSpPr>
          <p:spPr>
            <a:xfrm>
              <a:off x="7911588"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9"/>
            <p:cNvSpPr/>
            <p:nvPr/>
          </p:nvSpPr>
          <p:spPr>
            <a:xfrm>
              <a:off x="7859863"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9"/>
            <p:cNvSpPr/>
            <p:nvPr/>
          </p:nvSpPr>
          <p:spPr>
            <a:xfrm>
              <a:off x="7672438" y="844300"/>
              <a:ext cx="46300" cy="23525"/>
            </a:xfrm>
            <a:custGeom>
              <a:rect b="b" l="l" r="r" t="t"/>
              <a:pathLst>
                <a:path extrusionOk="0" h="941" w="1852">
                  <a:moveTo>
                    <a:pt x="1852" y="1"/>
                  </a:moveTo>
                  <a:cubicBezTo>
                    <a:pt x="1852" y="1"/>
                    <a:pt x="1852" y="1"/>
                    <a:pt x="1852" y="1"/>
                  </a:cubicBezTo>
                  <a:lnTo>
                    <a:pt x="1852" y="1"/>
                  </a:lnTo>
                  <a:cubicBezTo>
                    <a:pt x="1852" y="1"/>
                    <a:pt x="1852" y="1"/>
                    <a:pt x="1852" y="1"/>
                  </a:cubicBezTo>
                  <a:cubicBezTo>
                    <a:pt x="1852" y="1"/>
                    <a:pt x="1852" y="1"/>
                    <a:pt x="1852" y="1"/>
                  </a:cubicBezTo>
                  <a:close/>
                  <a:moveTo>
                    <a:pt x="1852" y="1"/>
                  </a:moveTo>
                  <a:cubicBezTo>
                    <a:pt x="925" y="280"/>
                    <a:pt x="0" y="941"/>
                    <a:pt x="0" y="941"/>
                  </a:cubicBezTo>
                  <a:cubicBezTo>
                    <a:pt x="1277" y="754"/>
                    <a:pt x="1849" y="3"/>
                    <a:pt x="18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9"/>
            <p:cNvSpPr/>
            <p:nvPr/>
          </p:nvSpPr>
          <p:spPr>
            <a:xfrm>
              <a:off x="8037588"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9"/>
            <p:cNvSpPr/>
            <p:nvPr/>
          </p:nvSpPr>
          <p:spPr>
            <a:xfrm>
              <a:off x="7518913"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9"/>
            <p:cNvSpPr/>
            <p:nvPr/>
          </p:nvSpPr>
          <p:spPr>
            <a:xfrm>
              <a:off x="7620338"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9"/>
            <p:cNvSpPr/>
            <p:nvPr/>
          </p:nvSpPr>
          <p:spPr>
            <a:xfrm>
              <a:off x="7746213"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9"/>
            <p:cNvSpPr/>
            <p:nvPr/>
          </p:nvSpPr>
          <p:spPr>
            <a:xfrm>
              <a:off x="7837588"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BLANK_1_1_1_1_1_1_2_1">
    <p:spTree>
      <p:nvGrpSpPr>
        <p:cNvPr id="2024" name="Shape 2024"/>
        <p:cNvGrpSpPr/>
        <p:nvPr/>
      </p:nvGrpSpPr>
      <p:grpSpPr>
        <a:xfrm>
          <a:off x="0" y="0"/>
          <a:ext cx="0" cy="0"/>
          <a:chOff x="0" y="0"/>
          <a:chExt cx="0" cy="0"/>
        </a:xfrm>
      </p:grpSpPr>
      <p:pic>
        <p:nvPicPr>
          <p:cNvPr id="2025" name="Google Shape;2025;p30"/>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26" name="Google Shape;2026;p30"/>
          <p:cNvSpPr/>
          <p:nvPr/>
        </p:nvSpPr>
        <p:spPr>
          <a:xfrm>
            <a:off x="4798875" y="32392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0"/>
          <p:cNvSpPr/>
          <p:nvPr/>
        </p:nvSpPr>
        <p:spPr>
          <a:xfrm>
            <a:off x="8424000" y="2790575"/>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0"/>
          <p:cNvSpPr/>
          <p:nvPr/>
        </p:nvSpPr>
        <p:spPr>
          <a:xfrm>
            <a:off x="0" y="3507050"/>
            <a:ext cx="903350" cy="905750"/>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0"/>
          <p:cNvSpPr/>
          <p:nvPr/>
        </p:nvSpPr>
        <p:spPr>
          <a:xfrm>
            <a:off x="7480350" y="0"/>
            <a:ext cx="1663634" cy="1976829"/>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0"/>
          <p:cNvSpPr/>
          <p:nvPr/>
        </p:nvSpPr>
        <p:spPr>
          <a:xfrm>
            <a:off x="360863" y="25066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0"/>
          <p:cNvSpPr/>
          <p:nvPr/>
        </p:nvSpPr>
        <p:spPr>
          <a:xfrm>
            <a:off x="595850" y="2894272"/>
            <a:ext cx="1054173" cy="695710"/>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2" name="Google Shape;2032;p30"/>
          <p:cNvGrpSpPr/>
          <p:nvPr/>
        </p:nvGrpSpPr>
        <p:grpSpPr>
          <a:xfrm>
            <a:off x="0" y="4183124"/>
            <a:ext cx="9144013" cy="956945"/>
            <a:chOff x="0" y="4183124"/>
            <a:chExt cx="9144013" cy="956945"/>
          </a:xfrm>
        </p:grpSpPr>
        <p:sp>
          <p:nvSpPr>
            <p:cNvPr id="2033" name="Google Shape;2033;p30"/>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0"/>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0"/>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0"/>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0"/>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0"/>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0"/>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0"/>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0"/>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0"/>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0"/>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0"/>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0"/>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0"/>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0"/>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0"/>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0"/>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0"/>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0"/>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0"/>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0"/>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0"/>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0"/>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0"/>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0"/>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0"/>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0"/>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0"/>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0"/>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0"/>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0"/>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0"/>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0"/>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0"/>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0"/>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0"/>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0"/>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0"/>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0"/>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2" name="Google Shape;2072;p30"/>
          <p:cNvGrpSpPr/>
          <p:nvPr/>
        </p:nvGrpSpPr>
        <p:grpSpPr>
          <a:xfrm>
            <a:off x="6354300" y="1358875"/>
            <a:ext cx="2100131" cy="3016032"/>
            <a:chOff x="6354300" y="1358875"/>
            <a:chExt cx="2100131" cy="3016032"/>
          </a:xfrm>
        </p:grpSpPr>
        <p:sp>
          <p:nvSpPr>
            <p:cNvPr id="2073" name="Google Shape;2073;p30"/>
            <p:cNvSpPr/>
            <p:nvPr/>
          </p:nvSpPr>
          <p:spPr>
            <a:xfrm>
              <a:off x="6354300" y="1388920"/>
              <a:ext cx="1608300" cy="2984871"/>
            </a:xfrm>
            <a:custGeom>
              <a:rect b="b" l="l" r="r" t="t"/>
              <a:pathLst>
                <a:path extrusionOk="0" h="100934" w="54385">
                  <a:moveTo>
                    <a:pt x="3100" y="100933"/>
                  </a:moveTo>
                  <a:lnTo>
                    <a:pt x="1" y="912"/>
                  </a:lnTo>
                  <a:lnTo>
                    <a:pt x="54384" y="0"/>
                  </a:lnTo>
                  <a:lnTo>
                    <a:pt x="52944" y="10093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0"/>
            <p:cNvSpPr/>
            <p:nvPr/>
          </p:nvSpPr>
          <p:spPr>
            <a:xfrm>
              <a:off x="7919968" y="1388920"/>
              <a:ext cx="534464" cy="2984871"/>
            </a:xfrm>
            <a:custGeom>
              <a:rect b="b" l="l" r="r" t="t"/>
              <a:pathLst>
                <a:path extrusionOk="0" h="100934" w="18073">
                  <a:moveTo>
                    <a:pt x="1440" y="0"/>
                  </a:moveTo>
                  <a:lnTo>
                    <a:pt x="0" y="100933"/>
                  </a:lnTo>
                  <a:lnTo>
                    <a:pt x="13757" y="100933"/>
                  </a:lnTo>
                  <a:lnTo>
                    <a:pt x="18073" y="1217"/>
                  </a:lnTo>
                  <a:lnTo>
                    <a:pt x="14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0"/>
            <p:cNvSpPr/>
            <p:nvPr/>
          </p:nvSpPr>
          <p:spPr>
            <a:xfrm>
              <a:off x="7476622" y="1438335"/>
              <a:ext cx="453524" cy="2868000"/>
            </a:xfrm>
            <a:custGeom>
              <a:rect b="b" l="l" r="r" t="t"/>
              <a:pathLst>
                <a:path extrusionOk="0" h="96982" w="15336">
                  <a:moveTo>
                    <a:pt x="1" y="0"/>
                  </a:moveTo>
                  <a:lnTo>
                    <a:pt x="1369" y="96982"/>
                  </a:lnTo>
                  <a:lnTo>
                    <a:pt x="12770" y="96982"/>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0"/>
            <p:cNvSpPr/>
            <p:nvPr/>
          </p:nvSpPr>
          <p:spPr>
            <a:xfrm>
              <a:off x="7481176" y="1950819"/>
              <a:ext cx="438826" cy="58435"/>
            </a:xfrm>
            <a:custGeom>
              <a:rect b="b" l="l" r="r" t="t"/>
              <a:pathLst>
                <a:path extrusionOk="0" h="1976" w="14839">
                  <a:moveTo>
                    <a:pt x="0" y="0"/>
                  </a:moveTo>
                  <a:lnTo>
                    <a:pt x="0" y="1975"/>
                  </a:lnTo>
                  <a:lnTo>
                    <a:pt x="14672" y="1912"/>
                  </a:lnTo>
                  <a:lnTo>
                    <a:pt x="148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0"/>
            <p:cNvSpPr/>
            <p:nvPr/>
          </p:nvSpPr>
          <p:spPr>
            <a:xfrm>
              <a:off x="7488214" y="2362018"/>
              <a:ext cx="421763" cy="53290"/>
            </a:xfrm>
            <a:custGeom>
              <a:rect b="b" l="l" r="r" t="t"/>
              <a:pathLst>
                <a:path extrusionOk="0" h="1802" w="14262">
                  <a:moveTo>
                    <a:pt x="1" y="0"/>
                  </a:moveTo>
                  <a:lnTo>
                    <a:pt x="25" y="1802"/>
                  </a:lnTo>
                  <a:lnTo>
                    <a:pt x="14216" y="1802"/>
                  </a:lnTo>
                  <a:lnTo>
                    <a:pt x="14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0"/>
            <p:cNvSpPr/>
            <p:nvPr/>
          </p:nvSpPr>
          <p:spPr>
            <a:xfrm>
              <a:off x="7488214" y="2750891"/>
              <a:ext cx="406504" cy="53290"/>
            </a:xfrm>
            <a:custGeom>
              <a:rect b="b" l="l" r="r" t="t"/>
              <a:pathLst>
                <a:path extrusionOk="0" h="1802" w="13746">
                  <a:moveTo>
                    <a:pt x="1" y="0"/>
                  </a:moveTo>
                  <a:lnTo>
                    <a:pt x="25" y="1802"/>
                  </a:lnTo>
                  <a:lnTo>
                    <a:pt x="13699" y="1802"/>
                  </a:lnTo>
                  <a:lnTo>
                    <a:pt x="13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0"/>
            <p:cNvSpPr/>
            <p:nvPr/>
          </p:nvSpPr>
          <p:spPr>
            <a:xfrm>
              <a:off x="7488214" y="4035028"/>
              <a:ext cx="375038" cy="53349"/>
            </a:xfrm>
            <a:custGeom>
              <a:rect b="b" l="l" r="r" t="t"/>
              <a:pathLst>
                <a:path extrusionOk="0" h="1804" w="12682">
                  <a:moveTo>
                    <a:pt x="1" y="0"/>
                  </a:moveTo>
                  <a:lnTo>
                    <a:pt x="24" y="1803"/>
                  </a:lnTo>
                  <a:lnTo>
                    <a:pt x="12640" y="1803"/>
                  </a:lnTo>
                  <a:lnTo>
                    <a:pt x="1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0"/>
            <p:cNvSpPr/>
            <p:nvPr/>
          </p:nvSpPr>
          <p:spPr>
            <a:xfrm>
              <a:off x="7476622" y="1438335"/>
              <a:ext cx="453524" cy="512521"/>
            </a:xfrm>
            <a:custGeom>
              <a:rect b="b" l="l" r="r" t="t"/>
              <a:pathLst>
                <a:path extrusionOk="0" h="17331" w="15336">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0"/>
            <p:cNvSpPr/>
            <p:nvPr/>
          </p:nvSpPr>
          <p:spPr>
            <a:xfrm>
              <a:off x="7481176" y="2007331"/>
              <a:ext cx="433917" cy="354722"/>
            </a:xfrm>
            <a:custGeom>
              <a:rect b="b" l="l" r="r" t="t"/>
              <a:pathLst>
                <a:path extrusionOk="0" h="11995" w="14673">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0"/>
            <p:cNvSpPr/>
            <p:nvPr/>
          </p:nvSpPr>
          <p:spPr>
            <a:xfrm>
              <a:off x="7488214" y="2415278"/>
              <a:ext cx="420403" cy="335648"/>
            </a:xfrm>
            <a:custGeom>
              <a:rect b="b" l="l" r="r" t="t"/>
              <a:pathLst>
                <a:path extrusionOk="0" h="11350" w="14216">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0"/>
            <p:cNvSpPr/>
            <p:nvPr/>
          </p:nvSpPr>
          <p:spPr>
            <a:xfrm>
              <a:off x="7488954" y="2804150"/>
              <a:ext cx="404404" cy="1230926"/>
            </a:xfrm>
            <a:custGeom>
              <a:rect b="b" l="l" r="r" t="t"/>
              <a:pathLst>
                <a:path extrusionOk="0" h="41624" w="13675">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0"/>
            <p:cNvSpPr/>
            <p:nvPr/>
          </p:nvSpPr>
          <p:spPr>
            <a:xfrm>
              <a:off x="7517106" y="4088347"/>
              <a:ext cx="344904" cy="217949"/>
            </a:xfrm>
            <a:custGeom>
              <a:rect b="b" l="l" r="r" t="t"/>
              <a:pathLst>
                <a:path extrusionOk="0" h="7370" w="11663">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0"/>
            <p:cNvSpPr/>
            <p:nvPr/>
          </p:nvSpPr>
          <p:spPr>
            <a:xfrm>
              <a:off x="7442939" y="1368338"/>
              <a:ext cx="76415" cy="3005453"/>
            </a:xfrm>
            <a:custGeom>
              <a:rect b="b" l="l" r="r" t="t"/>
              <a:pathLst>
                <a:path extrusionOk="0" h="101630" w="2584">
                  <a:moveTo>
                    <a:pt x="1" y="0"/>
                  </a:moveTo>
                  <a:lnTo>
                    <a:pt x="1140" y="101629"/>
                  </a:lnTo>
                  <a:lnTo>
                    <a:pt x="2584" y="101629"/>
                  </a:lnTo>
                  <a:lnTo>
                    <a:pt x="1293" y="13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0"/>
            <p:cNvSpPr/>
            <p:nvPr/>
          </p:nvSpPr>
          <p:spPr>
            <a:xfrm>
              <a:off x="6354300" y="1368338"/>
              <a:ext cx="1122365" cy="3005453"/>
            </a:xfrm>
            <a:custGeom>
              <a:rect b="b" l="l" r="r" t="t"/>
              <a:pathLst>
                <a:path extrusionOk="0" h="101630" w="37953">
                  <a:moveTo>
                    <a:pt x="36814" y="0"/>
                  </a:moveTo>
                  <a:lnTo>
                    <a:pt x="1" y="696"/>
                  </a:lnTo>
                  <a:lnTo>
                    <a:pt x="3100" y="101629"/>
                  </a:lnTo>
                  <a:lnTo>
                    <a:pt x="37953" y="1016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0"/>
            <p:cNvSpPr/>
            <p:nvPr/>
          </p:nvSpPr>
          <p:spPr>
            <a:xfrm>
              <a:off x="6369116" y="1970928"/>
              <a:ext cx="477271" cy="1681847"/>
            </a:xfrm>
            <a:custGeom>
              <a:rect b="b" l="l" r="r" t="t"/>
              <a:pathLst>
                <a:path extrusionOk="0" h="56872" w="16139">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0"/>
            <p:cNvSpPr/>
            <p:nvPr/>
          </p:nvSpPr>
          <p:spPr>
            <a:xfrm>
              <a:off x="6375740" y="2183788"/>
              <a:ext cx="391274" cy="1176660"/>
            </a:xfrm>
            <a:custGeom>
              <a:rect b="b" l="l" r="r" t="t"/>
              <a:pathLst>
                <a:path extrusionOk="0" h="39789" w="13231">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0"/>
            <p:cNvSpPr/>
            <p:nvPr/>
          </p:nvSpPr>
          <p:spPr>
            <a:xfrm>
              <a:off x="6409511" y="2716173"/>
              <a:ext cx="240040" cy="388169"/>
            </a:xfrm>
            <a:custGeom>
              <a:rect b="b" l="l" r="r" t="t"/>
              <a:pathLst>
                <a:path extrusionOk="0" h="13126" w="8117">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0"/>
            <p:cNvSpPr/>
            <p:nvPr/>
          </p:nvSpPr>
          <p:spPr>
            <a:xfrm>
              <a:off x="6358381" y="1681151"/>
              <a:ext cx="652428" cy="2312274"/>
            </a:xfrm>
            <a:custGeom>
              <a:rect b="b" l="l" r="r" t="t"/>
              <a:pathLst>
                <a:path extrusionOk="0" h="78190" w="22062">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0"/>
            <p:cNvSpPr/>
            <p:nvPr/>
          </p:nvSpPr>
          <p:spPr>
            <a:xfrm>
              <a:off x="6441863" y="1387028"/>
              <a:ext cx="1001266" cy="741826"/>
            </a:xfrm>
            <a:custGeom>
              <a:rect b="b" l="l" r="r" t="t"/>
              <a:pathLst>
                <a:path extrusionOk="0" h="25085" w="33858">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0"/>
            <p:cNvSpPr/>
            <p:nvPr/>
          </p:nvSpPr>
          <p:spPr>
            <a:xfrm>
              <a:off x="7142989" y="1500496"/>
              <a:ext cx="300930" cy="308944"/>
            </a:xfrm>
            <a:custGeom>
              <a:rect b="b" l="l" r="r" t="t"/>
              <a:pathLst>
                <a:path extrusionOk="0" h="10447" w="10176">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0"/>
            <p:cNvSpPr/>
            <p:nvPr/>
          </p:nvSpPr>
          <p:spPr>
            <a:xfrm>
              <a:off x="7009234" y="1368338"/>
              <a:ext cx="434272" cy="520594"/>
            </a:xfrm>
            <a:custGeom>
              <a:rect b="b" l="l" r="r" t="t"/>
              <a:pathLst>
                <a:path extrusionOk="0" h="17604" w="14685">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0"/>
            <p:cNvSpPr/>
            <p:nvPr/>
          </p:nvSpPr>
          <p:spPr>
            <a:xfrm>
              <a:off x="7124950" y="2361427"/>
              <a:ext cx="320359" cy="777727"/>
            </a:xfrm>
            <a:custGeom>
              <a:rect b="b" l="l" r="r" t="t"/>
              <a:pathLst>
                <a:path extrusionOk="0" h="26299" w="10833">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0"/>
            <p:cNvSpPr/>
            <p:nvPr/>
          </p:nvSpPr>
          <p:spPr>
            <a:xfrm>
              <a:off x="7237857" y="2487138"/>
              <a:ext cx="206357" cy="460651"/>
            </a:xfrm>
            <a:custGeom>
              <a:rect b="b" l="l" r="r" t="t"/>
              <a:pathLst>
                <a:path extrusionOk="0" h="15577" w="6978">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0"/>
            <p:cNvSpPr/>
            <p:nvPr/>
          </p:nvSpPr>
          <p:spPr>
            <a:xfrm>
              <a:off x="6442869" y="2112164"/>
              <a:ext cx="1000733" cy="2261912"/>
            </a:xfrm>
            <a:custGeom>
              <a:rect b="b" l="l" r="r" t="t"/>
              <a:pathLst>
                <a:path extrusionOk="0" h="76487" w="3384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0"/>
            <p:cNvSpPr/>
            <p:nvPr/>
          </p:nvSpPr>
          <p:spPr>
            <a:xfrm>
              <a:off x="6525907" y="3483421"/>
              <a:ext cx="957765" cy="890339"/>
            </a:xfrm>
            <a:custGeom>
              <a:rect b="b" l="l" r="r" t="t"/>
              <a:pathLst>
                <a:path extrusionOk="0" h="30107" w="32387">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0"/>
            <p:cNvSpPr/>
            <p:nvPr/>
          </p:nvSpPr>
          <p:spPr>
            <a:xfrm>
              <a:off x="6625624" y="3593103"/>
              <a:ext cx="851185" cy="781039"/>
            </a:xfrm>
            <a:custGeom>
              <a:rect b="b" l="l" r="r" t="t"/>
              <a:pathLst>
                <a:path extrusionOk="0" h="26411" w="28783">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0"/>
            <p:cNvSpPr/>
            <p:nvPr/>
          </p:nvSpPr>
          <p:spPr>
            <a:xfrm>
              <a:off x="6718244" y="3873506"/>
              <a:ext cx="546943" cy="501402"/>
            </a:xfrm>
            <a:custGeom>
              <a:rect b="b" l="l" r="r" t="t"/>
              <a:pathLst>
                <a:path extrusionOk="0" h="16955" w="18495">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0"/>
            <p:cNvSpPr/>
            <p:nvPr/>
          </p:nvSpPr>
          <p:spPr>
            <a:xfrm>
              <a:off x="7055840" y="2940862"/>
              <a:ext cx="415996" cy="893267"/>
            </a:xfrm>
            <a:custGeom>
              <a:rect b="b" l="l" r="r" t="t"/>
              <a:pathLst>
                <a:path extrusionOk="0" h="30206" w="14067">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0"/>
            <p:cNvSpPr/>
            <p:nvPr/>
          </p:nvSpPr>
          <p:spPr>
            <a:xfrm>
              <a:off x="7136749" y="3205502"/>
              <a:ext cx="334642" cy="547831"/>
            </a:xfrm>
            <a:custGeom>
              <a:rect b="b" l="l" r="r" t="t"/>
              <a:pathLst>
                <a:path extrusionOk="0" h="18525" w="11316">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0"/>
            <p:cNvSpPr/>
            <p:nvPr/>
          </p:nvSpPr>
          <p:spPr>
            <a:xfrm>
              <a:off x="6536849" y="1358875"/>
              <a:ext cx="132219" cy="3014916"/>
            </a:xfrm>
            <a:custGeom>
              <a:rect b="b" l="l" r="r" t="t"/>
              <a:pathLst>
                <a:path extrusionOk="0" h="101950" w="4471">
                  <a:moveTo>
                    <a:pt x="0" y="0"/>
                  </a:moveTo>
                  <a:lnTo>
                    <a:pt x="2572" y="101949"/>
                  </a:lnTo>
                  <a:lnTo>
                    <a:pt x="4470" y="101949"/>
                  </a:lnTo>
                  <a:lnTo>
                    <a:pt x="1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0"/>
            <p:cNvSpPr/>
            <p:nvPr/>
          </p:nvSpPr>
          <p:spPr>
            <a:xfrm>
              <a:off x="6577954" y="1358875"/>
              <a:ext cx="112464" cy="3014916"/>
            </a:xfrm>
            <a:custGeom>
              <a:rect b="b" l="l" r="r" t="t"/>
              <a:pathLst>
                <a:path extrusionOk="0" h="101950" w="3803">
                  <a:moveTo>
                    <a:pt x="1" y="0"/>
                  </a:moveTo>
                  <a:lnTo>
                    <a:pt x="1344" y="695"/>
                  </a:lnTo>
                  <a:lnTo>
                    <a:pt x="3802" y="101949"/>
                  </a:lnTo>
                  <a:lnTo>
                    <a:pt x="2232" y="101949"/>
                  </a:lnTo>
                  <a:close/>
                </a:path>
              </a:pathLst>
            </a:custGeom>
            <a:solidFill>
              <a:srgbClr val="E66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0"/>
            <p:cNvSpPr/>
            <p:nvPr/>
          </p:nvSpPr>
          <p:spPr>
            <a:xfrm>
              <a:off x="6577954" y="1358875"/>
              <a:ext cx="136743" cy="3014916"/>
            </a:xfrm>
            <a:custGeom>
              <a:rect b="b" l="l" r="r" t="t"/>
              <a:pathLst>
                <a:path extrusionOk="0" h="101950" w="4624">
                  <a:moveTo>
                    <a:pt x="1" y="0"/>
                  </a:moveTo>
                  <a:lnTo>
                    <a:pt x="2232" y="101949"/>
                  </a:lnTo>
                  <a:lnTo>
                    <a:pt x="4624" y="101949"/>
                  </a:lnTo>
                  <a:lnTo>
                    <a:pt x="3306" y="738"/>
                  </a:lnTo>
                  <a:lnTo>
                    <a:pt x="1344" y="69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0"/>
            <p:cNvSpPr/>
            <p:nvPr/>
          </p:nvSpPr>
          <p:spPr>
            <a:xfrm>
              <a:off x="7070212" y="1630376"/>
              <a:ext cx="327752" cy="2434674"/>
            </a:xfrm>
            <a:custGeom>
              <a:rect b="b" l="l" r="r" t="t"/>
              <a:pathLst>
                <a:path extrusionOk="0" h="82329" w="11083">
                  <a:moveTo>
                    <a:pt x="1083" y="82136"/>
                  </a:moveTo>
                  <a:lnTo>
                    <a:pt x="10408" y="82328"/>
                  </a:lnTo>
                  <a:lnTo>
                    <a:pt x="11083" y="0"/>
                  </a:lnTo>
                  <a:lnTo>
                    <a:pt x="1" y="6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0"/>
            <p:cNvSpPr/>
            <p:nvPr/>
          </p:nvSpPr>
          <p:spPr>
            <a:xfrm>
              <a:off x="7377999" y="1630376"/>
              <a:ext cx="43590" cy="2434970"/>
            </a:xfrm>
            <a:custGeom>
              <a:rect b="b" l="l" r="r" t="t"/>
              <a:pathLst>
                <a:path extrusionOk="0" h="82339" w="1474">
                  <a:moveTo>
                    <a:pt x="675" y="0"/>
                  </a:moveTo>
                  <a:lnTo>
                    <a:pt x="1473" y="242"/>
                  </a:lnTo>
                  <a:lnTo>
                    <a:pt x="516" y="82338"/>
                  </a:lnTo>
                  <a:lnTo>
                    <a:pt x="0" y="8232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0"/>
            <p:cNvSpPr/>
            <p:nvPr/>
          </p:nvSpPr>
          <p:spPr>
            <a:xfrm>
              <a:off x="7088192" y="3006601"/>
              <a:ext cx="297381" cy="1058429"/>
            </a:xfrm>
            <a:custGeom>
              <a:rect b="b" l="l" r="r" t="t"/>
              <a:pathLst>
                <a:path extrusionOk="0" h="35791" w="10056">
                  <a:moveTo>
                    <a:pt x="0" y="0"/>
                  </a:moveTo>
                  <a:lnTo>
                    <a:pt x="475" y="35598"/>
                  </a:lnTo>
                  <a:lnTo>
                    <a:pt x="9800" y="35790"/>
                  </a:lnTo>
                  <a:lnTo>
                    <a:pt x="10055" y="4522"/>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0"/>
            <p:cNvSpPr/>
            <p:nvPr/>
          </p:nvSpPr>
          <p:spPr>
            <a:xfrm>
              <a:off x="7071839" y="1772766"/>
              <a:ext cx="324676" cy="254501"/>
            </a:xfrm>
            <a:custGeom>
              <a:rect b="b" l="l" r="r" t="t"/>
              <a:pathLst>
                <a:path extrusionOk="0" h="8606" w="10979">
                  <a:moveTo>
                    <a:pt x="1" y="1"/>
                  </a:moveTo>
                  <a:lnTo>
                    <a:pt x="92" y="6894"/>
                  </a:lnTo>
                  <a:lnTo>
                    <a:pt x="10753" y="8606"/>
                  </a:lnTo>
                  <a:lnTo>
                    <a:pt x="10979" y="1139"/>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0"/>
            <p:cNvSpPr/>
            <p:nvPr/>
          </p:nvSpPr>
          <p:spPr>
            <a:xfrm>
              <a:off x="7091563" y="1965309"/>
              <a:ext cx="136950" cy="365043"/>
            </a:xfrm>
            <a:custGeom>
              <a:rect b="b" l="l" r="r" t="t"/>
              <a:pathLst>
                <a:path extrusionOk="0" h="12344" w="4631">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0"/>
            <p:cNvSpPr/>
            <p:nvPr/>
          </p:nvSpPr>
          <p:spPr>
            <a:xfrm>
              <a:off x="7116995" y="2033000"/>
              <a:ext cx="86115" cy="229601"/>
            </a:xfrm>
            <a:custGeom>
              <a:rect b="b" l="l" r="r" t="t"/>
              <a:pathLst>
                <a:path extrusionOk="0" h="7764" w="2912">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0"/>
            <p:cNvSpPr/>
            <p:nvPr/>
          </p:nvSpPr>
          <p:spPr>
            <a:xfrm>
              <a:off x="6819677" y="2376982"/>
              <a:ext cx="136950" cy="365043"/>
            </a:xfrm>
            <a:custGeom>
              <a:rect b="b" l="l" r="r" t="t"/>
              <a:pathLst>
                <a:path extrusionOk="0" h="12344" w="4631">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0"/>
            <p:cNvSpPr/>
            <p:nvPr/>
          </p:nvSpPr>
          <p:spPr>
            <a:xfrm>
              <a:off x="6845109" y="2444672"/>
              <a:ext cx="86115" cy="229660"/>
            </a:xfrm>
            <a:custGeom>
              <a:rect b="b" l="l" r="r" t="t"/>
              <a:pathLst>
                <a:path extrusionOk="0" h="7766" w="2912">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0"/>
            <p:cNvSpPr/>
            <p:nvPr/>
          </p:nvSpPr>
          <p:spPr>
            <a:xfrm>
              <a:off x="7192108" y="2291637"/>
              <a:ext cx="72778" cy="194084"/>
            </a:xfrm>
            <a:custGeom>
              <a:rect b="b" l="l" r="r" t="t"/>
              <a:pathLst>
                <a:path extrusionOk="0" h="6563" w="2461">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0"/>
            <p:cNvSpPr/>
            <p:nvPr/>
          </p:nvSpPr>
          <p:spPr>
            <a:xfrm>
              <a:off x="7205593" y="2327626"/>
              <a:ext cx="45808" cy="122105"/>
            </a:xfrm>
            <a:custGeom>
              <a:rect b="b" l="l" r="r" t="t"/>
              <a:pathLst>
                <a:path extrusionOk="0" h="4129" w="1549">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0"/>
            <p:cNvSpPr/>
            <p:nvPr/>
          </p:nvSpPr>
          <p:spPr>
            <a:xfrm>
              <a:off x="6722591" y="2412882"/>
              <a:ext cx="267040" cy="711840"/>
            </a:xfrm>
            <a:custGeom>
              <a:rect b="b" l="l" r="r" t="t"/>
              <a:pathLst>
                <a:path extrusionOk="0" h="24071" w="903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0"/>
            <p:cNvSpPr/>
            <p:nvPr/>
          </p:nvSpPr>
          <p:spPr>
            <a:xfrm>
              <a:off x="6772154" y="2544951"/>
              <a:ext cx="167972" cy="447728"/>
            </a:xfrm>
            <a:custGeom>
              <a:rect b="b" l="l" r="r" t="t"/>
              <a:pathLst>
                <a:path extrusionOk="0" h="15140" w="568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pic>
        <p:nvPicPr>
          <p:cNvPr id="108" name="Google Shape;108;p4"/>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09" name="Google Shape;109;p4"/>
          <p:cNvSpPr/>
          <p:nvPr/>
        </p:nvSpPr>
        <p:spPr>
          <a:xfrm flipH="1">
            <a:off x="7138744" y="3132875"/>
            <a:ext cx="2005256" cy="2010584"/>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874875" y="3645875"/>
            <a:ext cx="2146980" cy="95763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8582500" y="246832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334100" y="4261025"/>
            <a:ext cx="271704" cy="326256"/>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48225" y="4796275"/>
            <a:ext cx="124675" cy="149700"/>
          </a:xfrm>
          <a:custGeom>
            <a:rect b="b" l="l" r="r" t="t"/>
            <a:pathLst>
              <a:path extrusionOk="0" h="5988" w="4987">
                <a:moveTo>
                  <a:pt x="2624" y="0"/>
                </a:moveTo>
                <a:cubicBezTo>
                  <a:pt x="2142" y="0"/>
                  <a:pt x="1641" y="172"/>
                  <a:pt x="1292" y="502"/>
                </a:cubicBezTo>
                <a:cubicBezTo>
                  <a:pt x="595" y="1159"/>
                  <a:pt x="373" y="2156"/>
                  <a:pt x="299" y="3125"/>
                </a:cubicBezTo>
                <a:lnTo>
                  <a:pt x="299" y="3125"/>
                </a:lnTo>
                <a:cubicBezTo>
                  <a:pt x="0" y="4351"/>
                  <a:pt x="898" y="5827"/>
                  <a:pt x="2186" y="5975"/>
                </a:cubicBezTo>
                <a:cubicBezTo>
                  <a:pt x="2256" y="5983"/>
                  <a:pt x="2326" y="5987"/>
                  <a:pt x="2396" y="5987"/>
                </a:cubicBezTo>
                <a:cubicBezTo>
                  <a:pt x="3774" y="5987"/>
                  <a:pt x="4987" y="4466"/>
                  <a:pt x="4596" y="3121"/>
                </a:cubicBezTo>
                <a:cubicBezTo>
                  <a:pt x="4487" y="2747"/>
                  <a:pt x="4281" y="2405"/>
                  <a:pt x="4196" y="2024"/>
                </a:cubicBezTo>
                <a:cubicBezTo>
                  <a:pt x="4106" y="1625"/>
                  <a:pt x="4149" y="1196"/>
                  <a:pt x="4000" y="814"/>
                </a:cubicBezTo>
                <a:cubicBezTo>
                  <a:pt x="3785" y="263"/>
                  <a:pt x="3219" y="0"/>
                  <a:pt x="26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5" name="Google Shape;115;p4"/>
          <p:cNvSpPr txBox="1"/>
          <p:nvPr>
            <p:ph idx="1" type="body"/>
          </p:nvPr>
        </p:nvSpPr>
        <p:spPr>
          <a:xfrm>
            <a:off x="720000" y="1174500"/>
            <a:ext cx="7704000" cy="3429000"/>
          </a:xfrm>
          <a:prstGeom prst="rect">
            <a:avLst/>
          </a:prstGeom>
        </p:spPr>
        <p:txBody>
          <a:bodyPr anchorCtr="0" anchor="t" bIns="91425" lIns="91425" spcFirstLastPara="1" rIns="91425" wrap="square" tIns="91425">
            <a:noAutofit/>
          </a:bodyPr>
          <a:lstStyle>
            <a:lvl1pPr indent="-295275" lvl="0" marL="457200" rtl="0">
              <a:lnSpc>
                <a:spcPct val="115000"/>
              </a:lnSpc>
              <a:spcBef>
                <a:spcPts val="0"/>
              </a:spcBef>
              <a:spcAft>
                <a:spcPts val="0"/>
              </a:spcAft>
              <a:buClr>
                <a:schemeClr val="lt2"/>
              </a:buClr>
              <a:buSzPts val="1050"/>
              <a:buChar char="●"/>
              <a:defRPr sz="1050"/>
            </a:lvl1pPr>
            <a:lvl2pPr indent="-295275" lvl="1" marL="914400" rtl="0">
              <a:lnSpc>
                <a:spcPct val="115000"/>
              </a:lnSpc>
              <a:spcBef>
                <a:spcPts val="0"/>
              </a:spcBef>
              <a:spcAft>
                <a:spcPts val="0"/>
              </a:spcAft>
              <a:buSzPts val="1050"/>
              <a:buChar char="○"/>
              <a:defRPr sz="1050"/>
            </a:lvl2pPr>
            <a:lvl3pPr indent="-295275" lvl="2" marL="1371600" rtl="0">
              <a:lnSpc>
                <a:spcPct val="115000"/>
              </a:lnSpc>
              <a:spcBef>
                <a:spcPts val="1600"/>
              </a:spcBef>
              <a:spcAft>
                <a:spcPts val="0"/>
              </a:spcAft>
              <a:buSzPts val="1050"/>
              <a:buChar char="■"/>
              <a:defRPr sz="1050"/>
            </a:lvl3pPr>
            <a:lvl4pPr indent="-295275" lvl="3" marL="1828800" rtl="0">
              <a:lnSpc>
                <a:spcPct val="115000"/>
              </a:lnSpc>
              <a:spcBef>
                <a:spcPts val="1600"/>
              </a:spcBef>
              <a:spcAft>
                <a:spcPts val="0"/>
              </a:spcAft>
              <a:buSzPts val="1050"/>
              <a:buChar char="●"/>
              <a:defRPr sz="1050"/>
            </a:lvl4pPr>
            <a:lvl5pPr indent="-295275" lvl="4" marL="2286000" rtl="0">
              <a:lnSpc>
                <a:spcPct val="115000"/>
              </a:lnSpc>
              <a:spcBef>
                <a:spcPts val="1600"/>
              </a:spcBef>
              <a:spcAft>
                <a:spcPts val="0"/>
              </a:spcAft>
              <a:buSzPts val="1050"/>
              <a:buChar char="○"/>
              <a:defRPr sz="1050"/>
            </a:lvl5pPr>
            <a:lvl6pPr indent="-295275" lvl="5" marL="2743200" rtl="0">
              <a:lnSpc>
                <a:spcPct val="115000"/>
              </a:lnSpc>
              <a:spcBef>
                <a:spcPts val="1600"/>
              </a:spcBef>
              <a:spcAft>
                <a:spcPts val="0"/>
              </a:spcAft>
              <a:buSzPts val="1050"/>
              <a:buChar char="■"/>
              <a:defRPr sz="1050"/>
            </a:lvl6pPr>
            <a:lvl7pPr indent="-295275" lvl="6" marL="3200400" rtl="0">
              <a:lnSpc>
                <a:spcPct val="115000"/>
              </a:lnSpc>
              <a:spcBef>
                <a:spcPts val="1600"/>
              </a:spcBef>
              <a:spcAft>
                <a:spcPts val="0"/>
              </a:spcAft>
              <a:buSzPts val="1050"/>
              <a:buChar char="●"/>
              <a:defRPr sz="1050"/>
            </a:lvl7pPr>
            <a:lvl8pPr indent="-295275" lvl="7" marL="3657600" rtl="0">
              <a:lnSpc>
                <a:spcPct val="115000"/>
              </a:lnSpc>
              <a:spcBef>
                <a:spcPts val="1600"/>
              </a:spcBef>
              <a:spcAft>
                <a:spcPts val="0"/>
              </a:spcAft>
              <a:buSzPts val="1050"/>
              <a:buChar char="○"/>
              <a:defRPr sz="1050"/>
            </a:lvl8pPr>
            <a:lvl9pPr indent="-295275" lvl="8" marL="4114800" rtl="0">
              <a:lnSpc>
                <a:spcPct val="115000"/>
              </a:lnSpc>
              <a:spcBef>
                <a:spcPts val="1600"/>
              </a:spcBef>
              <a:spcAft>
                <a:spcPts val="1600"/>
              </a:spcAft>
              <a:buSzPts val="1050"/>
              <a:buChar char="■"/>
              <a:defRPr sz="105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6" name="Shape 116"/>
        <p:cNvGrpSpPr/>
        <p:nvPr/>
      </p:nvGrpSpPr>
      <p:grpSpPr>
        <a:xfrm>
          <a:off x="0" y="0"/>
          <a:ext cx="0" cy="0"/>
          <a:chOff x="0" y="0"/>
          <a:chExt cx="0" cy="0"/>
        </a:xfrm>
      </p:grpSpPr>
      <p:pic>
        <p:nvPicPr>
          <p:cNvPr id="117" name="Google Shape;117;p5"/>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18" name="Google Shape;118;p5"/>
          <p:cNvSpPr/>
          <p:nvPr/>
        </p:nvSpPr>
        <p:spPr>
          <a:xfrm>
            <a:off x="130800" y="346382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flipH="1">
            <a:off x="7336848" y="3331550"/>
            <a:ext cx="1807152" cy="181195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7336850" y="592375"/>
            <a:ext cx="1087144" cy="484907"/>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rot="-5400000">
            <a:off x="-476100" y="2251950"/>
            <a:ext cx="1214250" cy="262075"/>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txBox="1"/>
          <p:nvPr>
            <p:ph idx="1" type="subTitle"/>
          </p:nvPr>
        </p:nvSpPr>
        <p:spPr>
          <a:xfrm>
            <a:off x="1290775" y="1402350"/>
            <a:ext cx="2907600" cy="42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Bungee"/>
              <a:buNone/>
              <a:defRPr sz="1600">
                <a:latin typeface="Bungee"/>
                <a:ea typeface="Bungee"/>
                <a:cs typeface="Bungee"/>
                <a:sym typeface="Bungee"/>
              </a:defRPr>
            </a:lvl1pPr>
            <a:lvl2pPr lvl="1" algn="ctr">
              <a:lnSpc>
                <a:spcPct val="100000"/>
              </a:lnSpc>
              <a:spcBef>
                <a:spcPts val="1600"/>
              </a:spcBef>
              <a:spcAft>
                <a:spcPts val="0"/>
              </a:spcAft>
              <a:buSzPts val="1600"/>
              <a:buFont typeface="Bungee"/>
              <a:buNone/>
              <a:defRPr sz="1600">
                <a:latin typeface="Bungee"/>
                <a:ea typeface="Bungee"/>
                <a:cs typeface="Bungee"/>
                <a:sym typeface="Bungee"/>
              </a:defRPr>
            </a:lvl2pPr>
            <a:lvl3pPr lvl="2" algn="ctr">
              <a:lnSpc>
                <a:spcPct val="100000"/>
              </a:lnSpc>
              <a:spcBef>
                <a:spcPts val="1600"/>
              </a:spcBef>
              <a:spcAft>
                <a:spcPts val="0"/>
              </a:spcAft>
              <a:buSzPts val="1600"/>
              <a:buFont typeface="Bungee"/>
              <a:buNone/>
              <a:defRPr sz="1600">
                <a:latin typeface="Bungee"/>
                <a:ea typeface="Bungee"/>
                <a:cs typeface="Bungee"/>
                <a:sym typeface="Bungee"/>
              </a:defRPr>
            </a:lvl3pPr>
            <a:lvl4pPr lvl="3" algn="ctr">
              <a:lnSpc>
                <a:spcPct val="100000"/>
              </a:lnSpc>
              <a:spcBef>
                <a:spcPts val="1600"/>
              </a:spcBef>
              <a:spcAft>
                <a:spcPts val="0"/>
              </a:spcAft>
              <a:buSzPts val="1600"/>
              <a:buFont typeface="Bungee"/>
              <a:buNone/>
              <a:defRPr sz="1600">
                <a:latin typeface="Bungee"/>
                <a:ea typeface="Bungee"/>
                <a:cs typeface="Bungee"/>
                <a:sym typeface="Bungee"/>
              </a:defRPr>
            </a:lvl4pPr>
            <a:lvl5pPr lvl="4" algn="ctr">
              <a:lnSpc>
                <a:spcPct val="100000"/>
              </a:lnSpc>
              <a:spcBef>
                <a:spcPts val="1600"/>
              </a:spcBef>
              <a:spcAft>
                <a:spcPts val="0"/>
              </a:spcAft>
              <a:buSzPts val="1600"/>
              <a:buFont typeface="Bungee"/>
              <a:buNone/>
              <a:defRPr sz="1600">
                <a:latin typeface="Bungee"/>
                <a:ea typeface="Bungee"/>
                <a:cs typeface="Bungee"/>
                <a:sym typeface="Bungee"/>
              </a:defRPr>
            </a:lvl5pPr>
            <a:lvl6pPr lvl="5" algn="ctr">
              <a:lnSpc>
                <a:spcPct val="100000"/>
              </a:lnSpc>
              <a:spcBef>
                <a:spcPts val="1600"/>
              </a:spcBef>
              <a:spcAft>
                <a:spcPts val="0"/>
              </a:spcAft>
              <a:buSzPts val="1600"/>
              <a:buFont typeface="Bungee"/>
              <a:buNone/>
              <a:defRPr sz="1600">
                <a:latin typeface="Bungee"/>
                <a:ea typeface="Bungee"/>
                <a:cs typeface="Bungee"/>
                <a:sym typeface="Bungee"/>
              </a:defRPr>
            </a:lvl6pPr>
            <a:lvl7pPr lvl="6" algn="ctr">
              <a:lnSpc>
                <a:spcPct val="100000"/>
              </a:lnSpc>
              <a:spcBef>
                <a:spcPts val="1600"/>
              </a:spcBef>
              <a:spcAft>
                <a:spcPts val="0"/>
              </a:spcAft>
              <a:buSzPts val="1600"/>
              <a:buFont typeface="Bungee"/>
              <a:buNone/>
              <a:defRPr sz="1600">
                <a:latin typeface="Bungee"/>
                <a:ea typeface="Bungee"/>
                <a:cs typeface="Bungee"/>
                <a:sym typeface="Bungee"/>
              </a:defRPr>
            </a:lvl7pPr>
            <a:lvl8pPr lvl="7" algn="ctr">
              <a:lnSpc>
                <a:spcPct val="100000"/>
              </a:lnSpc>
              <a:spcBef>
                <a:spcPts val="1600"/>
              </a:spcBef>
              <a:spcAft>
                <a:spcPts val="0"/>
              </a:spcAft>
              <a:buSzPts val="1600"/>
              <a:buFont typeface="Bungee"/>
              <a:buNone/>
              <a:defRPr sz="1600">
                <a:latin typeface="Bungee"/>
                <a:ea typeface="Bungee"/>
                <a:cs typeface="Bungee"/>
                <a:sym typeface="Bungee"/>
              </a:defRPr>
            </a:lvl8pPr>
            <a:lvl9pPr lvl="8"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3" name="Google Shape;123;p5"/>
          <p:cNvSpPr txBox="1"/>
          <p:nvPr>
            <p:ph idx="2" type="subTitle"/>
          </p:nvPr>
        </p:nvSpPr>
        <p:spPr>
          <a:xfrm>
            <a:off x="4945650" y="1402350"/>
            <a:ext cx="2907600" cy="42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ungee"/>
              <a:buNone/>
              <a:defRPr sz="1600">
                <a:latin typeface="Bungee"/>
                <a:ea typeface="Bungee"/>
                <a:cs typeface="Bungee"/>
                <a:sym typeface="Bungee"/>
              </a:defRPr>
            </a:lvl1pPr>
            <a:lvl2pPr lvl="1" rtl="0" algn="ctr">
              <a:lnSpc>
                <a:spcPct val="100000"/>
              </a:lnSpc>
              <a:spcBef>
                <a:spcPts val="1600"/>
              </a:spcBef>
              <a:spcAft>
                <a:spcPts val="0"/>
              </a:spcAft>
              <a:buSzPts val="1600"/>
              <a:buFont typeface="Bungee"/>
              <a:buNone/>
              <a:defRPr sz="1600">
                <a:latin typeface="Bungee"/>
                <a:ea typeface="Bungee"/>
                <a:cs typeface="Bungee"/>
                <a:sym typeface="Bungee"/>
              </a:defRPr>
            </a:lvl2pPr>
            <a:lvl3pPr lvl="2" rtl="0" algn="ctr">
              <a:lnSpc>
                <a:spcPct val="100000"/>
              </a:lnSpc>
              <a:spcBef>
                <a:spcPts val="1600"/>
              </a:spcBef>
              <a:spcAft>
                <a:spcPts val="0"/>
              </a:spcAft>
              <a:buSzPts val="1600"/>
              <a:buFont typeface="Bungee"/>
              <a:buNone/>
              <a:defRPr sz="1600">
                <a:latin typeface="Bungee"/>
                <a:ea typeface="Bungee"/>
                <a:cs typeface="Bungee"/>
                <a:sym typeface="Bungee"/>
              </a:defRPr>
            </a:lvl3pPr>
            <a:lvl4pPr lvl="3" rtl="0" algn="ctr">
              <a:lnSpc>
                <a:spcPct val="100000"/>
              </a:lnSpc>
              <a:spcBef>
                <a:spcPts val="1600"/>
              </a:spcBef>
              <a:spcAft>
                <a:spcPts val="0"/>
              </a:spcAft>
              <a:buSzPts val="1600"/>
              <a:buFont typeface="Bungee"/>
              <a:buNone/>
              <a:defRPr sz="1600">
                <a:latin typeface="Bungee"/>
                <a:ea typeface="Bungee"/>
                <a:cs typeface="Bungee"/>
                <a:sym typeface="Bungee"/>
              </a:defRPr>
            </a:lvl4pPr>
            <a:lvl5pPr lvl="4" rtl="0" algn="ctr">
              <a:lnSpc>
                <a:spcPct val="100000"/>
              </a:lnSpc>
              <a:spcBef>
                <a:spcPts val="1600"/>
              </a:spcBef>
              <a:spcAft>
                <a:spcPts val="0"/>
              </a:spcAft>
              <a:buSzPts val="1600"/>
              <a:buFont typeface="Bungee"/>
              <a:buNone/>
              <a:defRPr sz="1600">
                <a:latin typeface="Bungee"/>
                <a:ea typeface="Bungee"/>
                <a:cs typeface="Bungee"/>
                <a:sym typeface="Bungee"/>
              </a:defRPr>
            </a:lvl5pPr>
            <a:lvl6pPr lvl="5" rtl="0" algn="ctr">
              <a:lnSpc>
                <a:spcPct val="100000"/>
              </a:lnSpc>
              <a:spcBef>
                <a:spcPts val="1600"/>
              </a:spcBef>
              <a:spcAft>
                <a:spcPts val="0"/>
              </a:spcAft>
              <a:buSzPts val="1600"/>
              <a:buFont typeface="Bungee"/>
              <a:buNone/>
              <a:defRPr sz="1600">
                <a:latin typeface="Bungee"/>
                <a:ea typeface="Bungee"/>
                <a:cs typeface="Bungee"/>
                <a:sym typeface="Bungee"/>
              </a:defRPr>
            </a:lvl6pPr>
            <a:lvl7pPr lvl="6" rtl="0" algn="ctr">
              <a:lnSpc>
                <a:spcPct val="100000"/>
              </a:lnSpc>
              <a:spcBef>
                <a:spcPts val="1600"/>
              </a:spcBef>
              <a:spcAft>
                <a:spcPts val="0"/>
              </a:spcAft>
              <a:buSzPts val="1600"/>
              <a:buFont typeface="Bungee"/>
              <a:buNone/>
              <a:defRPr sz="1600">
                <a:latin typeface="Bungee"/>
                <a:ea typeface="Bungee"/>
                <a:cs typeface="Bungee"/>
                <a:sym typeface="Bungee"/>
              </a:defRPr>
            </a:lvl7pPr>
            <a:lvl8pPr lvl="7" rtl="0" algn="ctr">
              <a:lnSpc>
                <a:spcPct val="100000"/>
              </a:lnSpc>
              <a:spcBef>
                <a:spcPts val="1600"/>
              </a:spcBef>
              <a:spcAft>
                <a:spcPts val="0"/>
              </a:spcAft>
              <a:buSzPts val="1600"/>
              <a:buFont typeface="Bungee"/>
              <a:buNone/>
              <a:defRPr sz="1600">
                <a:latin typeface="Bungee"/>
                <a:ea typeface="Bungee"/>
                <a:cs typeface="Bungee"/>
                <a:sym typeface="Bungee"/>
              </a:defRPr>
            </a:lvl8pPr>
            <a:lvl9pPr lvl="8" rtl="0" algn="ctr">
              <a:lnSpc>
                <a:spcPct val="100000"/>
              </a:lnSpc>
              <a:spcBef>
                <a:spcPts val="1600"/>
              </a:spcBef>
              <a:spcAft>
                <a:spcPts val="1600"/>
              </a:spcAft>
              <a:buSzPts val="1600"/>
              <a:buFont typeface="Bungee"/>
              <a:buNone/>
              <a:defRPr sz="1600">
                <a:latin typeface="Bungee"/>
                <a:ea typeface="Bungee"/>
                <a:cs typeface="Bungee"/>
                <a:sym typeface="Bungee"/>
              </a:defRPr>
            </a:lvl9pPr>
          </a:lstStyle>
          <a:p/>
        </p:txBody>
      </p:sp>
      <p:sp>
        <p:nvSpPr>
          <p:cNvPr id="124" name="Google Shape;124;p5"/>
          <p:cNvSpPr txBox="1"/>
          <p:nvPr>
            <p:ph idx="3" type="subTitle"/>
          </p:nvPr>
        </p:nvSpPr>
        <p:spPr>
          <a:xfrm>
            <a:off x="1290775"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5" name="Google Shape;125;p5"/>
          <p:cNvSpPr txBox="1"/>
          <p:nvPr>
            <p:ph idx="4" type="subTitle"/>
          </p:nvPr>
        </p:nvSpPr>
        <p:spPr>
          <a:xfrm>
            <a:off x="4945650" y="1824750"/>
            <a:ext cx="2907600" cy="269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26" name="Google Shape;126;p5"/>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pic>
        <p:nvPicPr>
          <p:cNvPr id="128" name="Google Shape;128;p6"/>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29" name="Google Shape;129;p6"/>
          <p:cNvSpPr/>
          <p:nvPr/>
        </p:nvSpPr>
        <p:spPr>
          <a:xfrm>
            <a:off x="1295775" y="-31142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p:nvPr/>
        </p:nvSpPr>
        <p:spPr>
          <a:xfrm rot="-5400000">
            <a:off x="-539973" y="3517569"/>
            <a:ext cx="1607361" cy="57871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
          <p:cNvSpPr/>
          <p:nvPr/>
        </p:nvSpPr>
        <p:spPr>
          <a:xfrm>
            <a:off x="8330450" y="1155888"/>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p:nvPr/>
        </p:nvSpPr>
        <p:spPr>
          <a:xfrm>
            <a:off x="5211707" y="384625"/>
            <a:ext cx="1285300" cy="573292"/>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6"/>
          <p:cNvSpPr/>
          <p:nvPr/>
        </p:nvSpPr>
        <p:spPr>
          <a:xfrm>
            <a:off x="8606225" y="3508675"/>
            <a:ext cx="898000" cy="659175"/>
          </a:xfrm>
          <a:custGeom>
            <a:rect b="b" l="l" r="r" t="t"/>
            <a:pathLst>
              <a:path extrusionOk="0" h="26367" w="35920">
                <a:moveTo>
                  <a:pt x="21031" y="0"/>
                </a:moveTo>
                <a:cubicBezTo>
                  <a:pt x="17805" y="0"/>
                  <a:pt x="14613" y="832"/>
                  <a:pt x="11403" y="832"/>
                </a:cubicBezTo>
                <a:cubicBezTo>
                  <a:pt x="11086" y="832"/>
                  <a:pt x="10768" y="824"/>
                  <a:pt x="10450" y="806"/>
                </a:cubicBezTo>
                <a:cubicBezTo>
                  <a:pt x="9335" y="743"/>
                  <a:pt x="8220" y="500"/>
                  <a:pt x="7111" y="500"/>
                </a:cubicBezTo>
                <a:cubicBezTo>
                  <a:pt x="6817" y="500"/>
                  <a:pt x="6524" y="517"/>
                  <a:pt x="6231" y="559"/>
                </a:cubicBezTo>
                <a:cubicBezTo>
                  <a:pt x="3945" y="886"/>
                  <a:pt x="2092" y="2724"/>
                  <a:pt x="1160" y="4838"/>
                </a:cubicBezTo>
                <a:cubicBezTo>
                  <a:pt x="229" y="6953"/>
                  <a:pt x="75" y="9319"/>
                  <a:pt x="41" y="11629"/>
                </a:cubicBezTo>
                <a:cubicBezTo>
                  <a:pt x="1" y="14542"/>
                  <a:pt x="149" y="17523"/>
                  <a:pt x="1221" y="20231"/>
                </a:cubicBezTo>
                <a:cubicBezTo>
                  <a:pt x="2294" y="22939"/>
                  <a:pt x="4440" y="25362"/>
                  <a:pt x="7255" y="26108"/>
                </a:cubicBezTo>
                <a:cubicBezTo>
                  <a:pt x="7933" y="26287"/>
                  <a:pt x="8621" y="26366"/>
                  <a:pt x="9311" y="26366"/>
                </a:cubicBezTo>
                <a:cubicBezTo>
                  <a:pt x="11318" y="26366"/>
                  <a:pt x="13350" y="25702"/>
                  <a:pt x="15233" y="24927"/>
                </a:cubicBezTo>
                <a:cubicBezTo>
                  <a:pt x="17765" y="23884"/>
                  <a:pt x="20280" y="22612"/>
                  <a:pt x="23010" y="22410"/>
                </a:cubicBezTo>
                <a:cubicBezTo>
                  <a:pt x="23324" y="22387"/>
                  <a:pt x="23641" y="22377"/>
                  <a:pt x="23960" y="22377"/>
                </a:cubicBezTo>
                <a:cubicBezTo>
                  <a:pt x="25302" y="22377"/>
                  <a:pt x="26679" y="22544"/>
                  <a:pt x="28006" y="22544"/>
                </a:cubicBezTo>
                <a:cubicBezTo>
                  <a:pt x="29342" y="22544"/>
                  <a:pt x="30627" y="22375"/>
                  <a:pt x="31776" y="21698"/>
                </a:cubicBezTo>
                <a:cubicBezTo>
                  <a:pt x="33330" y="20783"/>
                  <a:pt x="34278" y="19089"/>
                  <a:pt x="34796" y="17362"/>
                </a:cubicBezTo>
                <a:cubicBezTo>
                  <a:pt x="35920" y="13622"/>
                  <a:pt x="35273" y="9392"/>
                  <a:pt x="33085" y="6158"/>
                </a:cubicBezTo>
                <a:cubicBezTo>
                  <a:pt x="30906" y="2940"/>
                  <a:pt x="27070" y="693"/>
                  <a:pt x="23226" y="147"/>
                </a:cubicBezTo>
                <a:cubicBezTo>
                  <a:pt x="22492" y="43"/>
                  <a:pt x="21761" y="0"/>
                  <a:pt x="210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grpSp>
        <p:nvGrpSpPr>
          <p:cNvPr id="135" name="Google Shape;135;p6"/>
          <p:cNvGrpSpPr/>
          <p:nvPr/>
        </p:nvGrpSpPr>
        <p:grpSpPr>
          <a:xfrm>
            <a:off x="7396275" y="577325"/>
            <a:ext cx="511125" cy="559850"/>
            <a:chOff x="7396275" y="577325"/>
            <a:chExt cx="511125" cy="559850"/>
          </a:xfrm>
        </p:grpSpPr>
        <p:sp>
          <p:nvSpPr>
            <p:cNvPr id="136" name="Google Shape;136;p6"/>
            <p:cNvSpPr/>
            <p:nvPr/>
          </p:nvSpPr>
          <p:spPr>
            <a:xfrm>
              <a:off x="7396275" y="62615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7396400" y="57732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p:nvPr/>
          </p:nvSpPr>
          <p:spPr>
            <a:xfrm>
              <a:off x="7471375" y="61280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7453700" y="63462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7453700" y="64662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7642775" y="83570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7453225" y="63462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7621100" y="66002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7651875" y="81437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6"/>
          <p:cNvGrpSpPr/>
          <p:nvPr/>
        </p:nvGrpSpPr>
        <p:grpSpPr>
          <a:xfrm>
            <a:off x="7727200" y="-445175"/>
            <a:ext cx="802375" cy="1801650"/>
            <a:chOff x="7727200" y="-445175"/>
            <a:chExt cx="802375" cy="1801650"/>
          </a:xfrm>
        </p:grpSpPr>
        <p:sp>
          <p:nvSpPr>
            <p:cNvPr id="146" name="Google Shape;146;p6"/>
            <p:cNvSpPr/>
            <p:nvPr/>
          </p:nvSpPr>
          <p:spPr>
            <a:xfrm>
              <a:off x="7759125" y="178675"/>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7759125" y="442350"/>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7786925" y="388300"/>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061650" y="298775"/>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8119875" y="-445175"/>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8068150" y="446475"/>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8245875" y="387925"/>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7727200" y="523600"/>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7828625" y="521525"/>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7954500" y="580750"/>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8045875" y="622375"/>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 name="Shape 157"/>
        <p:cNvGrpSpPr/>
        <p:nvPr/>
      </p:nvGrpSpPr>
      <p:grpSpPr>
        <a:xfrm>
          <a:off x="0" y="0"/>
          <a:ext cx="0" cy="0"/>
          <a:chOff x="0" y="0"/>
          <a:chExt cx="0" cy="0"/>
        </a:xfrm>
      </p:grpSpPr>
      <p:pic>
        <p:nvPicPr>
          <p:cNvPr id="158" name="Google Shape;158;p7"/>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159" name="Google Shape;159;p7"/>
          <p:cNvSpPr/>
          <p:nvPr/>
        </p:nvSpPr>
        <p:spPr>
          <a:xfrm>
            <a:off x="5131338" y="3197775"/>
            <a:ext cx="825725" cy="458825"/>
          </a:xfrm>
          <a:custGeom>
            <a:rect b="b" l="l" r="r" t="t"/>
            <a:pathLst>
              <a:path extrusionOk="0" h="18353" w="33029">
                <a:moveTo>
                  <a:pt x="15760" y="0"/>
                </a:moveTo>
                <a:cubicBezTo>
                  <a:pt x="13767" y="0"/>
                  <a:pt x="11766" y="178"/>
                  <a:pt x="9803" y="483"/>
                </a:cubicBezTo>
                <a:cubicBezTo>
                  <a:pt x="7756" y="801"/>
                  <a:pt x="5688" y="1268"/>
                  <a:pt x="3907" y="2325"/>
                </a:cubicBezTo>
                <a:cubicBezTo>
                  <a:pt x="1093" y="3994"/>
                  <a:pt x="1" y="6332"/>
                  <a:pt x="1041" y="9387"/>
                </a:cubicBezTo>
                <a:cubicBezTo>
                  <a:pt x="2025" y="12280"/>
                  <a:pt x="4029" y="14833"/>
                  <a:pt x="6638" y="16431"/>
                </a:cubicBezTo>
                <a:cubicBezTo>
                  <a:pt x="8707" y="17699"/>
                  <a:pt x="11134" y="18352"/>
                  <a:pt x="13559" y="18352"/>
                </a:cubicBezTo>
                <a:cubicBezTo>
                  <a:pt x="15008" y="18352"/>
                  <a:pt x="16457" y="18119"/>
                  <a:pt x="17827" y="17644"/>
                </a:cubicBezTo>
                <a:cubicBezTo>
                  <a:pt x="18699" y="17342"/>
                  <a:pt x="19553" y="16944"/>
                  <a:pt x="20469" y="16832"/>
                </a:cubicBezTo>
                <a:cubicBezTo>
                  <a:pt x="20663" y="16809"/>
                  <a:pt x="20856" y="16798"/>
                  <a:pt x="21049" y="16798"/>
                </a:cubicBezTo>
                <a:cubicBezTo>
                  <a:pt x="22541" y="16798"/>
                  <a:pt x="24010" y="17426"/>
                  <a:pt x="25516" y="17502"/>
                </a:cubicBezTo>
                <a:cubicBezTo>
                  <a:pt x="25610" y="17506"/>
                  <a:pt x="25704" y="17509"/>
                  <a:pt x="25798" y="17509"/>
                </a:cubicBezTo>
                <a:cubicBezTo>
                  <a:pt x="28728" y="17509"/>
                  <a:pt x="31459" y="15243"/>
                  <a:pt x="32232" y="12402"/>
                </a:cubicBezTo>
                <a:cubicBezTo>
                  <a:pt x="33029" y="9469"/>
                  <a:pt x="31867" y="6182"/>
                  <a:pt x="29611" y="4148"/>
                </a:cubicBezTo>
                <a:cubicBezTo>
                  <a:pt x="28564" y="3205"/>
                  <a:pt x="27316" y="2509"/>
                  <a:pt x="26022" y="1950"/>
                </a:cubicBezTo>
                <a:cubicBezTo>
                  <a:pt x="22796" y="557"/>
                  <a:pt x="19290" y="0"/>
                  <a:pt x="157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
          <p:cNvSpPr/>
          <p:nvPr/>
        </p:nvSpPr>
        <p:spPr>
          <a:xfrm>
            <a:off x="544775" y="715675"/>
            <a:ext cx="576350" cy="458825"/>
          </a:xfrm>
          <a:custGeom>
            <a:rect b="b" l="l" r="r" t="t"/>
            <a:pathLst>
              <a:path extrusionOk="0" h="18353" w="23054">
                <a:moveTo>
                  <a:pt x="10999" y="0"/>
                </a:moveTo>
                <a:cubicBezTo>
                  <a:pt x="9608" y="0"/>
                  <a:pt x="8211" y="178"/>
                  <a:pt x="6842" y="484"/>
                </a:cubicBezTo>
                <a:cubicBezTo>
                  <a:pt x="5413" y="801"/>
                  <a:pt x="3970" y="1268"/>
                  <a:pt x="2727" y="2326"/>
                </a:cubicBezTo>
                <a:cubicBezTo>
                  <a:pt x="763" y="3995"/>
                  <a:pt x="1" y="6333"/>
                  <a:pt x="726" y="9386"/>
                </a:cubicBezTo>
                <a:cubicBezTo>
                  <a:pt x="1414" y="12279"/>
                  <a:pt x="2811" y="14832"/>
                  <a:pt x="4632" y="16432"/>
                </a:cubicBezTo>
                <a:cubicBezTo>
                  <a:pt x="6077" y="17699"/>
                  <a:pt x="7771" y="18352"/>
                  <a:pt x="9464" y="18352"/>
                </a:cubicBezTo>
                <a:cubicBezTo>
                  <a:pt x="10475" y="18352"/>
                  <a:pt x="11486" y="18119"/>
                  <a:pt x="12442" y="17644"/>
                </a:cubicBezTo>
                <a:cubicBezTo>
                  <a:pt x="13052" y="17342"/>
                  <a:pt x="13647" y="16945"/>
                  <a:pt x="14287" y="16833"/>
                </a:cubicBezTo>
                <a:cubicBezTo>
                  <a:pt x="14422" y="16809"/>
                  <a:pt x="14558" y="16799"/>
                  <a:pt x="14693" y="16799"/>
                </a:cubicBezTo>
                <a:cubicBezTo>
                  <a:pt x="15733" y="16799"/>
                  <a:pt x="16758" y="17426"/>
                  <a:pt x="17809" y="17501"/>
                </a:cubicBezTo>
                <a:cubicBezTo>
                  <a:pt x="17875" y="17506"/>
                  <a:pt x="17941" y="17508"/>
                  <a:pt x="18007" y="17508"/>
                </a:cubicBezTo>
                <a:cubicBezTo>
                  <a:pt x="20051" y="17508"/>
                  <a:pt x="21959" y="15243"/>
                  <a:pt x="22497" y="12402"/>
                </a:cubicBezTo>
                <a:cubicBezTo>
                  <a:pt x="23053" y="9470"/>
                  <a:pt x="22243" y="6182"/>
                  <a:pt x="20668" y="4148"/>
                </a:cubicBezTo>
                <a:cubicBezTo>
                  <a:pt x="19938" y="3204"/>
                  <a:pt x="19066" y="2509"/>
                  <a:pt x="18163" y="1951"/>
                </a:cubicBezTo>
                <a:cubicBezTo>
                  <a:pt x="15910" y="558"/>
                  <a:pt x="13462" y="0"/>
                  <a:pt x="109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
          <p:cNvSpPr/>
          <p:nvPr/>
        </p:nvSpPr>
        <p:spPr>
          <a:xfrm>
            <a:off x="0" y="2727296"/>
            <a:ext cx="1532262" cy="1536333"/>
          </a:xfrm>
          <a:custGeom>
            <a:rect b="b" l="l" r="r" t="t"/>
            <a:pathLst>
              <a:path extrusionOk="0" h="36230" w="36134">
                <a:moveTo>
                  <a:pt x="1" y="1"/>
                </a:moveTo>
                <a:lnTo>
                  <a:pt x="1" y="36229"/>
                </a:lnTo>
                <a:lnTo>
                  <a:pt x="36134" y="36226"/>
                </a:lnTo>
                <a:cubicBezTo>
                  <a:pt x="34715" y="32330"/>
                  <a:pt x="28634" y="32390"/>
                  <a:pt x="26431" y="28877"/>
                </a:cubicBezTo>
                <a:cubicBezTo>
                  <a:pt x="24670" y="26069"/>
                  <a:pt x="25900" y="22246"/>
                  <a:pt x="24575" y="19209"/>
                </a:cubicBezTo>
                <a:cubicBezTo>
                  <a:pt x="23261" y="16200"/>
                  <a:pt x="19869" y="14780"/>
                  <a:pt x="17508" y="12499"/>
                </a:cubicBezTo>
                <a:cubicBezTo>
                  <a:pt x="14866" y="9944"/>
                  <a:pt x="13499" y="6251"/>
                  <a:pt x="10716" y="3850"/>
                </a:cubicBezTo>
                <a:cubicBezTo>
                  <a:pt x="7771" y="1311"/>
                  <a:pt x="3838" y="61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
          <p:cNvSpPr/>
          <p:nvPr/>
        </p:nvSpPr>
        <p:spPr>
          <a:xfrm>
            <a:off x="4661500" y="1812425"/>
            <a:ext cx="1765394" cy="787464"/>
          </a:xfrm>
          <a:custGeom>
            <a:rect b="b" l="l" r="r" t="t"/>
            <a:pathLst>
              <a:path extrusionOk="0" h="12754" w="28594">
                <a:moveTo>
                  <a:pt x="13132" y="0"/>
                </a:moveTo>
                <a:cubicBezTo>
                  <a:pt x="11755" y="0"/>
                  <a:pt x="10421" y="151"/>
                  <a:pt x="9188" y="478"/>
                </a:cubicBezTo>
                <a:cubicBezTo>
                  <a:pt x="5363" y="1493"/>
                  <a:pt x="1923" y="4246"/>
                  <a:pt x="565" y="7962"/>
                </a:cubicBezTo>
                <a:cubicBezTo>
                  <a:pt x="190" y="8990"/>
                  <a:pt x="0" y="10221"/>
                  <a:pt x="637" y="11110"/>
                </a:cubicBezTo>
                <a:cubicBezTo>
                  <a:pt x="1332" y="12084"/>
                  <a:pt x="2694" y="12238"/>
                  <a:pt x="3889" y="12303"/>
                </a:cubicBezTo>
                <a:cubicBezTo>
                  <a:pt x="6256" y="12435"/>
                  <a:pt x="8625" y="12567"/>
                  <a:pt x="10994" y="12699"/>
                </a:cubicBezTo>
                <a:cubicBezTo>
                  <a:pt x="11485" y="12726"/>
                  <a:pt x="11979" y="12754"/>
                  <a:pt x="12472" y="12754"/>
                </a:cubicBezTo>
                <a:cubicBezTo>
                  <a:pt x="13115" y="12754"/>
                  <a:pt x="13754" y="12708"/>
                  <a:pt x="14377" y="12556"/>
                </a:cubicBezTo>
                <a:cubicBezTo>
                  <a:pt x="15376" y="12315"/>
                  <a:pt x="16290" y="11815"/>
                  <a:pt x="17251" y="11455"/>
                </a:cubicBezTo>
                <a:cubicBezTo>
                  <a:pt x="18447" y="11007"/>
                  <a:pt x="19724" y="10779"/>
                  <a:pt x="21002" y="10779"/>
                </a:cubicBezTo>
                <a:cubicBezTo>
                  <a:pt x="21496" y="10779"/>
                  <a:pt x="21991" y="10813"/>
                  <a:pt x="22481" y="10882"/>
                </a:cubicBezTo>
                <a:cubicBezTo>
                  <a:pt x="23425" y="11015"/>
                  <a:pt x="24449" y="11254"/>
                  <a:pt x="25397" y="11254"/>
                </a:cubicBezTo>
                <a:cubicBezTo>
                  <a:pt x="26172" y="11254"/>
                  <a:pt x="26898" y="11094"/>
                  <a:pt x="27489" y="10587"/>
                </a:cubicBezTo>
                <a:cubicBezTo>
                  <a:pt x="28083" y="10078"/>
                  <a:pt x="28392" y="9294"/>
                  <a:pt x="28453" y="8514"/>
                </a:cubicBezTo>
                <a:cubicBezTo>
                  <a:pt x="28593" y="6643"/>
                  <a:pt x="27382" y="4878"/>
                  <a:pt x="25824" y="3831"/>
                </a:cubicBezTo>
                <a:cubicBezTo>
                  <a:pt x="22446" y="1562"/>
                  <a:pt x="17567" y="0"/>
                  <a:pt x="131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
          <p:cNvSpPr/>
          <p:nvPr/>
        </p:nvSpPr>
        <p:spPr>
          <a:xfrm>
            <a:off x="1754175" y="0"/>
            <a:ext cx="2939821" cy="634510"/>
          </a:xfrm>
          <a:custGeom>
            <a:rect b="b" l="l" r="r" t="t"/>
            <a:pathLst>
              <a:path extrusionOk="0" h="10483" w="48570">
                <a:moveTo>
                  <a:pt x="48570" y="1"/>
                </a:moveTo>
                <a:lnTo>
                  <a:pt x="1" y="54"/>
                </a:lnTo>
                <a:cubicBezTo>
                  <a:pt x="1904" y="3795"/>
                  <a:pt x="5007" y="7276"/>
                  <a:pt x="9123" y="8096"/>
                </a:cubicBezTo>
                <a:cubicBezTo>
                  <a:pt x="9930" y="8257"/>
                  <a:pt x="10745" y="8311"/>
                  <a:pt x="11564" y="8311"/>
                </a:cubicBezTo>
                <a:cubicBezTo>
                  <a:pt x="13188" y="8311"/>
                  <a:pt x="14829" y="8100"/>
                  <a:pt x="16461" y="8100"/>
                </a:cubicBezTo>
                <a:cubicBezTo>
                  <a:pt x="16698" y="8100"/>
                  <a:pt x="16934" y="8105"/>
                  <a:pt x="17170" y="8115"/>
                </a:cubicBezTo>
                <a:cubicBezTo>
                  <a:pt x="21196" y="8286"/>
                  <a:pt x="24998" y="10102"/>
                  <a:pt x="29014" y="10429"/>
                </a:cubicBezTo>
                <a:cubicBezTo>
                  <a:pt x="29447" y="10465"/>
                  <a:pt x="29879" y="10482"/>
                  <a:pt x="30309" y="10482"/>
                </a:cubicBezTo>
                <a:cubicBezTo>
                  <a:pt x="37461" y="10482"/>
                  <a:pt x="44113" y="5695"/>
                  <a:pt x="485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7"/>
          <p:cNvSpPr txBox="1"/>
          <p:nvPr>
            <p:ph idx="1" type="subTitle"/>
          </p:nvPr>
        </p:nvSpPr>
        <p:spPr>
          <a:xfrm rot="-255">
            <a:off x="720000" y="1513168"/>
            <a:ext cx="4042800" cy="2066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3"/>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65" name="Google Shape;165;p7"/>
          <p:cNvGrpSpPr/>
          <p:nvPr/>
        </p:nvGrpSpPr>
        <p:grpSpPr>
          <a:xfrm>
            <a:off x="0" y="4183124"/>
            <a:ext cx="9144013" cy="956945"/>
            <a:chOff x="0" y="4183124"/>
            <a:chExt cx="9144013" cy="956945"/>
          </a:xfrm>
        </p:grpSpPr>
        <p:sp>
          <p:nvSpPr>
            <p:cNvPr id="166" name="Google Shape;166;p7"/>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7"/>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7"/>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7"/>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7"/>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7"/>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 name="Shape 206"/>
        <p:cNvGrpSpPr/>
        <p:nvPr/>
      </p:nvGrpSpPr>
      <p:grpSpPr>
        <a:xfrm>
          <a:off x="0" y="0"/>
          <a:ext cx="0" cy="0"/>
          <a:chOff x="0" y="0"/>
          <a:chExt cx="0" cy="0"/>
        </a:xfrm>
      </p:grpSpPr>
      <p:pic>
        <p:nvPicPr>
          <p:cNvPr id="207" name="Google Shape;207;p8"/>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08" name="Google Shape;208;p8"/>
          <p:cNvSpPr/>
          <p:nvPr/>
        </p:nvSpPr>
        <p:spPr>
          <a:xfrm>
            <a:off x="1102950" y="2809300"/>
            <a:ext cx="1246550" cy="839000"/>
          </a:xfrm>
          <a:custGeom>
            <a:rect b="b" l="l" r="r" t="t"/>
            <a:pathLst>
              <a:path extrusionOk="0" h="33560" w="49862">
                <a:moveTo>
                  <a:pt x="24340" y="0"/>
                </a:moveTo>
                <a:cubicBezTo>
                  <a:pt x="23629" y="0"/>
                  <a:pt x="22918" y="3"/>
                  <a:pt x="22206" y="9"/>
                </a:cubicBezTo>
                <a:cubicBezTo>
                  <a:pt x="18982" y="37"/>
                  <a:pt x="15695" y="143"/>
                  <a:pt x="12653" y="1211"/>
                </a:cubicBezTo>
                <a:cubicBezTo>
                  <a:pt x="8832" y="2555"/>
                  <a:pt x="5636" y="5369"/>
                  <a:pt x="3360" y="8719"/>
                </a:cubicBezTo>
                <a:cubicBezTo>
                  <a:pt x="1366" y="11654"/>
                  <a:pt x="0" y="15129"/>
                  <a:pt x="119" y="18674"/>
                </a:cubicBezTo>
                <a:cubicBezTo>
                  <a:pt x="314" y="24591"/>
                  <a:pt x="4938" y="29949"/>
                  <a:pt x="10662" y="31459"/>
                </a:cubicBezTo>
                <a:cubicBezTo>
                  <a:pt x="13633" y="32244"/>
                  <a:pt x="16762" y="32099"/>
                  <a:pt x="19807" y="32518"/>
                </a:cubicBezTo>
                <a:cubicBezTo>
                  <a:pt x="22256" y="32855"/>
                  <a:pt x="24674" y="33560"/>
                  <a:pt x="27142" y="33560"/>
                </a:cubicBezTo>
                <a:cubicBezTo>
                  <a:pt x="27243" y="33560"/>
                  <a:pt x="27345" y="33559"/>
                  <a:pt x="27446" y="33556"/>
                </a:cubicBezTo>
                <a:cubicBezTo>
                  <a:pt x="32622" y="33433"/>
                  <a:pt x="37256" y="29979"/>
                  <a:pt x="40148" y="25687"/>
                </a:cubicBezTo>
                <a:cubicBezTo>
                  <a:pt x="44033" y="19922"/>
                  <a:pt x="49862" y="6105"/>
                  <a:pt x="41433" y="1327"/>
                </a:cubicBezTo>
                <a:cubicBezTo>
                  <a:pt x="39516" y="242"/>
                  <a:pt x="37208" y="173"/>
                  <a:pt x="35005" y="132"/>
                </a:cubicBezTo>
                <a:cubicBezTo>
                  <a:pt x="31450" y="66"/>
                  <a:pt x="27895" y="0"/>
                  <a:pt x="243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6286800" y="3060675"/>
            <a:ext cx="2077025" cy="1165525"/>
          </a:xfrm>
          <a:custGeom>
            <a:rect b="b" l="l" r="r" t="t"/>
            <a:pathLst>
              <a:path extrusionOk="0" h="46621" w="83081">
                <a:moveTo>
                  <a:pt x="48389" y="1"/>
                </a:moveTo>
                <a:cubicBezTo>
                  <a:pt x="45219" y="1"/>
                  <a:pt x="41977" y="868"/>
                  <a:pt x="38886" y="1737"/>
                </a:cubicBezTo>
                <a:cubicBezTo>
                  <a:pt x="34720" y="2908"/>
                  <a:pt x="30498" y="4104"/>
                  <a:pt x="26782" y="6323"/>
                </a:cubicBezTo>
                <a:cubicBezTo>
                  <a:pt x="24136" y="7902"/>
                  <a:pt x="21809" y="9968"/>
                  <a:pt x="19661" y="12179"/>
                </a:cubicBezTo>
                <a:cubicBezTo>
                  <a:pt x="16806" y="15116"/>
                  <a:pt x="14131" y="18578"/>
                  <a:pt x="13677" y="22649"/>
                </a:cubicBezTo>
                <a:cubicBezTo>
                  <a:pt x="13419" y="24965"/>
                  <a:pt x="13807" y="27609"/>
                  <a:pt x="12257" y="29347"/>
                </a:cubicBezTo>
                <a:cubicBezTo>
                  <a:pt x="11261" y="30462"/>
                  <a:pt x="9721" y="30871"/>
                  <a:pt x="8361" y="31490"/>
                </a:cubicBezTo>
                <a:cubicBezTo>
                  <a:pt x="2936" y="33954"/>
                  <a:pt x="0" y="40846"/>
                  <a:pt x="1980" y="46465"/>
                </a:cubicBezTo>
                <a:lnTo>
                  <a:pt x="83081" y="46621"/>
                </a:lnTo>
                <a:cubicBezTo>
                  <a:pt x="82844" y="39105"/>
                  <a:pt x="82374" y="31484"/>
                  <a:pt x="79943" y="24368"/>
                </a:cubicBezTo>
                <a:cubicBezTo>
                  <a:pt x="77512" y="17252"/>
                  <a:pt x="72871" y="10601"/>
                  <a:pt x="66136" y="7257"/>
                </a:cubicBezTo>
                <a:cubicBezTo>
                  <a:pt x="64299" y="6345"/>
                  <a:pt x="62340" y="5692"/>
                  <a:pt x="60509" y="4766"/>
                </a:cubicBezTo>
                <a:cubicBezTo>
                  <a:pt x="57876" y="3434"/>
                  <a:pt x="55509" y="1541"/>
                  <a:pt x="52701" y="637"/>
                </a:cubicBezTo>
                <a:cubicBezTo>
                  <a:pt x="51293" y="185"/>
                  <a:pt x="49848" y="1"/>
                  <a:pt x="483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7828213" y="919075"/>
            <a:ext cx="1191575" cy="663500"/>
          </a:xfrm>
          <a:custGeom>
            <a:rect b="b" l="l" r="r" t="t"/>
            <a:pathLst>
              <a:path extrusionOk="0" h="26540" w="47663">
                <a:moveTo>
                  <a:pt x="34495" y="0"/>
                </a:moveTo>
                <a:cubicBezTo>
                  <a:pt x="33463" y="0"/>
                  <a:pt x="32412" y="180"/>
                  <a:pt x="31417" y="448"/>
                </a:cubicBezTo>
                <a:cubicBezTo>
                  <a:pt x="29353" y="1005"/>
                  <a:pt x="27383" y="1913"/>
                  <a:pt x="25282" y="2313"/>
                </a:cubicBezTo>
                <a:cubicBezTo>
                  <a:pt x="21314" y="3067"/>
                  <a:pt x="16891" y="2017"/>
                  <a:pt x="13404" y="4057"/>
                </a:cubicBezTo>
                <a:cubicBezTo>
                  <a:pt x="10597" y="5701"/>
                  <a:pt x="9167" y="8933"/>
                  <a:pt x="6830" y="11197"/>
                </a:cubicBezTo>
                <a:cubicBezTo>
                  <a:pt x="4691" y="13269"/>
                  <a:pt x="1645" y="14723"/>
                  <a:pt x="739" y="17561"/>
                </a:cubicBezTo>
                <a:cubicBezTo>
                  <a:pt x="0" y="19881"/>
                  <a:pt x="1053" y="22518"/>
                  <a:pt x="2892" y="24113"/>
                </a:cubicBezTo>
                <a:cubicBezTo>
                  <a:pt x="4733" y="25706"/>
                  <a:pt x="7219" y="26381"/>
                  <a:pt x="9649" y="26513"/>
                </a:cubicBezTo>
                <a:cubicBezTo>
                  <a:pt x="9961" y="26531"/>
                  <a:pt x="10273" y="26539"/>
                  <a:pt x="10586" y="26539"/>
                </a:cubicBezTo>
                <a:cubicBezTo>
                  <a:pt x="12009" y="26539"/>
                  <a:pt x="13433" y="26356"/>
                  <a:pt x="14790" y="25930"/>
                </a:cubicBezTo>
                <a:cubicBezTo>
                  <a:pt x="17115" y="25200"/>
                  <a:pt x="19188" y="23784"/>
                  <a:pt x="21534" y="23124"/>
                </a:cubicBezTo>
                <a:cubicBezTo>
                  <a:pt x="22731" y="22787"/>
                  <a:pt x="23950" y="22657"/>
                  <a:pt x="25180" y="22657"/>
                </a:cubicBezTo>
                <a:cubicBezTo>
                  <a:pt x="29300" y="22657"/>
                  <a:pt x="33561" y="24112"/>
                  <a:pt x="37673" y="24112"/>
                </a:cubicBezTo>
                <a:cubicBezTo>
                  <a:pt x="38960" y="24112"/>
                  <a:pt x="40232" y="23970"/>
                  <a:pt x="41481" y="23595"/>
                </a:cubicBezTo>
                <a:cubicBezTo>
                  <a:pt x="42351" y="23334"/>
                  <a:pt x="43215" y="22945"/>
                  <a:pt x="43817" y="22264"/>
                </a:cubicBezTo>
                <a:cubicBezTo>
                  <a:pt x="47662" y="17919"/>
                  <a:pt x="39805" y="15609"/>
                  <a:pt x="39492" y="12190"/>
                </a:cubicBezTo>
                <a:cubicBezTo>
                  <a:pt x="39296" y="10049"/>
                  <a:pt x="41093" y="8073"/>
                  <a:pt x="40797" y="5715"/>
                </a:cubicBezTo>
                <a:cubicBezTo>
                  <a:pt x="40550" y="3707"/>
                  <a:pt x="39494" y="1722"/>
                  <a:pt x="37670" y="735"/>
                </a:cubicBezTo>
                <a:cubicBezTo>
                  <a:pt x="36695" y="208"/>
                  <a:pt x="35606" y="0"/>
                  <a:pt x="344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rot="-5400000">
            <a:off x="-564707" y="1341303"/>
            <a:ext cx="1764879" cy="635465"/>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8602350"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538375" y="3373674"/>
            <a:ext cx="181632" cy="156232"/>
          </a:xfrm>
          <a:custGeom>
            <a:rect b="b" l="l" r="r" t="t"/>
            <a:pathLst>
              <a:path extrusionOk="0" h="5505" w="6400">
                <a:moveTo>
                  <a:pt x="4581" y="1"/>
                </a:moveTo>
                <a:cubicBezTo>
                  <a:pt x="3300" y="650"/>
                  <a:pt x="2139" y="1530"/>
                  <a:pt x="1168" y="2587"/>
                </a:cubicBezTo>
                <a:cubicBezTo>
                  <a:pt x="553" y="3256"/>
                  <a:pt x="1" y="4276"/>
                  <a:pt x="531" y="5014"/>
                </a:cubicBezTo>
                <a:cubicBezTo>
                  <a:pt x="786" y="5370"/>
                  <a:pt x="1172" y="5504"/>
                  <a:pt x="1601" y="5504"/>
                </a:cubicBezTo>
                <a:cubicBezTo>
                  <a:pt x="2162" y="5504"/>
                  <a:pt x="2795" y="5275"/>
                  <a:pt x="3304" y="5012"/>
                </a:cubicBezTo>
                <a:cubicBezTo>
                  <a:pt x="4248" y="4524"/>
                  <a:pt x="5216" y="3972"/>
                  <a:pt x="5791" y="3079"/>
                </a:cubicBezTo>
                <a:cubicBezTo>
                  <a:pt x="6366" y="2185"/>
                  <a:pt x="6399" y="852"/>
                  <a:pt x="5586" y="169"/>
                </a:cubicBezTo>
                <a:lnTo>
                  <a:pt x="45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8"/>
          <p:cNvGrpSpPr/>
          <p:nvPr/>
        </p:nvGrpSpPr>
        <p:grpSpPr>
          <a:xfrm>
            <a:off x="0" y="4183124"/>
            <a:ext cx="9144013" cy="956945"/>
            <a:chOff x="0" y="4183124"/>
            <a:chExt cx="9144013" cy="956945"/>
          </a:xfrm>
        </p:grpSpPr>
        <p:sp>
          <p:nvSpPr>
            <p:cNvPr id="215" name="Google Shape;215;p8"/>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8"/>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8"/>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8"/>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8"/>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8"/>
          <p:cNvSpPr txBox="1"/>
          <p:nvPr>
            <p:ph type="title"/>
          </p:nvPr>
        </p:nvSpPr>
        <p:spPr>
          <a:xfrm>
            <a:off x="1129225" y="540000"/>
            <a:ext cx="6885600" cy="3108300"/>
          </a:xfrm>
          <a:prstGeom prst="rect">
            <a:avLst/>
          </a:prstGeom>
        </p:spPr>
        <p:txBody>
          <a:bodyPr anchorCtr="0" anchor="t" bIns="91425" lIns="91425" spcFirstLastPara="1" rIns="91425" wrap="square" tIns="91425">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5" name="Shape 255"/>
        <p:cNvGrpSpPr/>
        <p:nvPr/>
      </p:nvGrpSpPr>
      <p:grpSpPr>
        <a:xfrm>
          <a:off x="0" y="0"/>
          <a:ext cx="0" cy="0"/>
          <a:chOff x="0" y="0"/>
          <a:chExt cx="0" cy="0"/>
        </a:xfrm>
      </p:grpSpPr>
      <p:pic>
        <p:nvPicPr>
          <p:cNvPr id="256" name="Google Shape;256;p9"/>
          <p:cNvPicPr preferRelativeResize="0"/>
          <p:nvPr/>
        </p:nvPicPr>
        <p:blipFill>
          <a:blip r:embed="rId2">
            <a:alphaModFix amt="40000"/>
          </a:blip>
          <a:stretch>
            <a:fillRect/>
          </a:stretch>
        </p:blipFill>
        <p:spPr>
          <a:xfrm>
            <a:off x="0" y="0"/>
            <a:ext cx="9144003" cy="5143501"/>
          </a:xfrm>
          <a:prstGeom prst="rect">
            <a:avLst/>
          </a:prstGeom>
          <a:noFill/>
          <a:ln>
            <a:noFill/>
          </a:ln>
        </p:spPr>
      </p:pic>
      <p:sp>
        <p:nvSpPr>
          <p:cNvPr id="257" name="Google Shape;257;p9"/>
          <p:cNvSpPr/>
          <p:nvPr/>
        </p:nvSpPr>
        <p:spPr>
          <a:xfrm>
            <a:off x="2725075" y="2601550"/>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p:nvPr/>
        </p:nvSpPr>
        <p:spPr>
          <a:xfrm>
            <a:off x="5956875" y="3901213"/>
            <a:ext cx="292400" cy="161050"/>
          </a:xfrm>
          <a:custGeom>
            <a:rect b="b" l="l" r="r" t="t"/>
            <a:pathLst>
              <a:path extrusionOk="0" h="6442" w="11696">
                <a:moveTo>
                  <a:pt x="7175" y="0"/>
                </a:moveTo>
                <a:cubicBezTo>
                  <a:pt x="6937" y="0"/>
                  <a:pt x="6700" y="9"/>
                  <a:pt x="6466" y="23"/>
                </a:cubicBezTo>
                <a:cubicBezTo>
                  <a:pt x="4028" y="322"/>
                  <a:pt x="1996" y="451"/>
                  <a:pt x="1107" y="1428"/>
                </a:cubicBezTo>
                <a:cubicBezTo>
                  <a:pt x="468" y="2130"/>
                  <a:pt x="0" y="3067"/>
                  <a:pt x="145" y="4006"/>
                </a:cubicBezTo>
                <a:cubicBezTo>
                  <a:pt x="298" y="5003"/>
                  <a:pt x="1125" y="5798"/>
                  <a:pt x="2068" y="6152"/>
                </a:cubicBezTo>
                <a:cubicBezTo>
                  <a:pt x="2637" y="6365"/>
                  <a:pt x="3241" y="6441"/>
                  <a:pt x="3849" y="6441"/>
                </a:cubicBezTo>
                <a:cubicBezTo>
                  <a:pt x="4252" y="6441"/>
                  <a:pt x="4656" y="6408"/>
                  <a:pt x="5054" y="6358"/>
                </a:cubicBezTo>
                <a:cubicBezTo>
                  <a:pt x="6624" y="6160"/>
                  <a:pt x="8165" y="5720"/>
                  <a:pt x="9602" y="5054"/>
                </a:cubicBezTo>
                <a:cubicBezTo>
                  <a:pt x="10099" y="4824"/>
                  <a:pt x="10601" y="4554"/>
                  <a:pt x="10930" y="4116"/>
                </a:cubicBezTo>
                <a:cubicBezTo>
                  <a:pt x="11695" y="3096"/>
                  <a:pt x="11176" y="1518"/>
                  <a:pt x="10139" y="778"/>
                </a:cubicBezTo>
                <a:cubicBezTo>
                  <a:pt x="9291" y="173"/>
                  <a:pt x="8229" y="0"/>
                  <a:pt x="7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
          <p:cNvSpPr/>
          <p:nvPr/>
        </p:nvSpPr>
        <p:spPr>
          <a:xfrm flipH="1" rot="10800000">
            <a:off x="2559063" y="3416693"/>
            <a:ext cx="2361837" cy="850357"/>
          </a:xfrm>
          <a:custGeom>
            <a:rect b="b" l="l" r="r" t="t"/>
            <a:pathLst>
              <a:path extrusionOk="0" h="14856" w="41262">
                <a:moveTo>
                  <a:pt x="41211" y="0"/>
                </a:moveTo>
                <a:lnTo>
                  <a:pt x="56" y="1"/>
                </a:lnTo>
                <a:cubicBezTo>
                  <a:pt x="1" y="1899"/>
                  <a:pt x="1315" y="3582"/>
                  <a:pt x="2822" y="4738"/>
                </a:cubicBezTo>
                <a:cubicBezTo>
                  <a:pt x="4331" y="5894"/>
                  <a:pt x="6087" y="6708"/>
                  <a:pt x="7525" y="7949"/>
                </a:cubicBezTo>
                <a:cubicBezTo>
                  <a:pt x="9565" y="9707"/>
                  <a:pt x="10899" y="12258"/>
                  <a:pt x="13205" y="13648"/>
                </a:cubicBezTo>
                <a:cubicBezTo>
                  <a:pt x="14706" y="14553"/>
                  <a:pt x="16431" y="14856"/>
                  <a:pt x="18199" y="14856"/>
                </a:cubicBezTo>
                <a:cubicBezTo>
                  <a:pt x="19528" y="14856"/>
                  <a:pt x="20882" y="14684"/>
                  <a:pt x="22182" y="14468"/>
                </a:cubicBezTo>
                <a:cubicBezTo>
                  <a:pt x="24920" y="14014"/>
                  <a:pt x="27633" y="13406"/>
                  <a:pt x="30302" y="12646"/>
                </a:cubicBezTo>
                <a:cubicBezTo>
                  <a:pt x="32297" y="12077"/>
                  <a:pt x="34412" y="11321"/>
                  <a:pt x="35581" y="9606"/>
                </a:cubicBezTo>
                <a:cubicBezTo>
                  <a:pt x="36563" y="8164"/>
                  <a:pt x="36701" y="6269"/>
                  <a:pt x="37708" y="4843"/>
                </a:cubicBezTo>
                <a:cubicBezTo>
                  <a:pt x="38889" y="3170"/>
                  <a:pt x="41261" y="2049"/>
                  <a:pt x="412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p:nvPr/>
        </p:nvSpPr>
        <p:spPr>
          <a:xfrm>
            <a:off x="7851725" y="0"/>
            <a:ext cx="1292240" cy="1535517"/>
          </a:xfrm>
          <a:custGeom>
            <a:rect b="b" l="l" r="r" t="t"/>
            <a:pathLst>
              <a:path extrusionOk="0" h="50078" w="42144">
                <a:moveTo>
                  <a:pt x="1" y="1"/>
                </a:moveTo>
                <a:cubicBezTo>
                  <a:pt x="1066" y="9493"/>
                  <a:pt x="3432" y="19459"/>
                  <a:pt x="9793" y="26586"/>
                </a:cubicBezTo>
                <a:cubicBezTo>
                  <a:pt x="14911" y="32320"/>
                  <a:pt x="22131" y="35744"/>
                  <a:pt x="29423" y="38170"/>
                </a:cubicBezTo>
                <a:cubicBezTo>
                  <a:pt x="32384" y="39155"/>
                  <a:pt x="35561" y="40108"/>
                  <a:pt x="37596" y="42472"/>
                </a:cubicBezTo>
                <a:cubicBezTo>
                  <a:pt x="39494" y="44678"/>
                  <a:pt x="40385" y="47758"/>
                  <a:pt x="42143" y="50077"/>
                </a:cubicBezTo>
                <a:lnTo>
                  <a:pt x="42144" y="50077"/>
                </a:lnTo>
                <a:lnTo>
                  <a:pt x="42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9"/>
          <p:cNvSpPr/>
          <p:nvPr/>
        </p:nvSpPr>
        <p:spPr>
          <a:xfrm>
            <a:off x="-37575" y="1815220"/>
            <a:ext cx="2361830" cy="1733696"/>
          </a:xfrm>
          <a:custGeom>
            <a:rect b="b" l="l" r="r" t="t"/>
            <a:pathLst>
              <a:path extrusionOk="0" h="26367" w="35920">
                <a:moveTo>
                  <a:pt x="21033" y="1"/>
                </a:moveTo>
                <a:cubicBezTo>
                  <a:pt x="17806" y="1"/>
                  <a:pt x="14614" y="832"/>
                  <a:pt x="11404" y="832"/>
                </a:cubicBezTo>
                <a:cubicBezTo>
                  <a:pt x="11087" y="832"/>
                  <a:pt x="10769" y="824"/>
                  <a:pt x="10451" y="806"/>
                </a:cubicBezTo>
                <a:cubicBezTo>
                  <a:pt x="9335" y="743"/>
                  <a:pt x="8220" y="500"/>
                  <a:pt x="7110" y="500"/>
                </a:cubicBezTo>
                <a:cubicBezTo>
                  <a:pt x="6817" y="500"/>
                  <a:pt x="6523" y="517"/>
                  <a:pt x="6231" y="559"/>
                </a:cubicBezTo>
                <a:cubicBezTo>
                  <a:pt x="3945" y="886"/>
                  <a:pt x="2092" y="2724"/>
                  <a:pt x="1161" y="4839"/>
                </a:cubicBezTo>
                <a:cubicBezTo>
                  <a:pt x="228" y="6953"/>
                  <a:pt x="74" y="9319"/>
                  <a:pt x="41" y="11629"/>
                </a:cubicBezTo>
                <a:cubicBezTo>
                  <a:pt x="0" y="14542"/>
                  <a:pt x="148" y="17523"/>
                  <a:pt x="1221" y="20231"/>
                </a:cubicBezTo>
                <a:cubicBezTo>
                  <a:pt x="2294" y="22939"/>
                  <a:pt x="4440" y="25362"/>
                  <a:pt x="7255" y="26108"/>
                </a:cubicBezTo>
                <a:cubicBezTo>
                  <a:pt x="7933" y="26288"/>
                  <a:pt x="8620" y="26366"/>
                  <a:pt x="9311" y="26366"/>
                </a:cubicBezTo>
                <a:cubicBezTo>
                  <a:pt x="11318" y="26366"/>
                  <a:pt x="13350" y="25703"/>
                  <a:pt x="15234" y="24927"/>
                </a:cubicBezTo>
                <a:cubicBezTo>
                  <a:pt x="17764" y="23884"/>
                  <a:pt x="20279" y="22612"/>
                  <a:pt x="23011" y="22410"/>
                </a:cubicBezTo>
                <a:cubicBezTo>
                  <a:pt x="23324" y="22387"/>
                  <a:pt x="23641" y="22378"/>
                  <a:pt x="23960" y="22378"/>
                </a:cubicBezTo>
                <a:cubicBezTo>
                  <a:pt x="25302" y="22378"/>
                  <a:pt x="26678" y="22544"/>
                  <a:pt x="28005" y="22544"/>
                </a:cubicBezTo>
                <a:cubicBezTo>
                  <a:pt x="29341" y="22544"/>
                  <a:pt x="30627" y="22376"/>
                  <a:pt x="31775" y="21699"/>
                </a:cubicBezTo>
                <a:cubicBezTo>
                  <a:pt x="33330" y="20783"/>
                  <a:pt x="34277" y="19090"/>
                  <a:pt x="34796" y="17362"/>
                </a:cubicBezTo>
                <a:cubicBezTo>
                  <a:pt x="35919" y="13623"/>
                  <a:pt x="35273" y="9392"/>
                  <a:pt x="33084" y="6158"/>
                </a:cubicBezTo>
                <a:cubicBezTo>
                  <a:pt x="30905" y="2940"/>
                  <a:pt x="27070" y="693"/>
                  <a:pt x="23226" y="147"/>
                </a:cubicBezTo>
                <a:cubicBezTo>
                  <a:pt x="22493" y="43"/>
                  <a:pt x="21762" y="1"/>
                  <a:pt x="21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p:nvPr/>
        </p:nvSpPr>
        <p:spPr>
          <a:xfrm>
            <a:off x="7568425" y="3732575"/>
            <a:ext cx="181625" cy="130150"/>
          </a:xfrm>
          <a:custGeom>
            <a:rect b="b" l="l" r="r" t="t"/>
            <a:pathLst>
              <a:path extrusionOk="0" h="5206" w="7265">
                <a:moveTo>
                  <a:pt x="4305" y="0"/>
                </a:moveTo>
                <a:cubicBezTo>
                  <a:pt x="3265" y="0"/>
                  <a:pt x="2249" y="589"/>
                  <a:pt x="1694" y="1470"/>
                </a:cubicBezTo>
                <a:cubicBezTo>
                  <a:pt x="371" y="2262"/>
                  <a:pt x="188" y="2985"/>
                  <a:pt x="64" y="3786"/>
                </a:cubicBezTo>
                <a:cubicBezTo>
                  <a:pt x="0" y="4197"/>
                  <a:pt x="273" y="4604"/>
                  <a:pt x="628" y="4819"/>
                </a:cubicBezTo>
                <a:cubicBezTo>
                  <a:pt x="985" y="5034"/>
                  <a:pt x="1411" y="5095"/>
                  <a:pt x="1826" y="5134"/>
                </a:cubicBezTo>
                <a:cubicBezTo>
                  <a:pt x="2314" y="5181"/>
                  <a:pt x="2805" y="5205"/>
                  <a:pt x="3296" y="5205"/>
                </a:cubicBezTo>
                <a:cubicBezTo>
                  <a:pt x="3506" y="5205"/>
                  <a:pt x="3717" y="5201"/>
                  <a:pt x="3927" y="5192"/>
                </a:cubicBezTo>
                <a:cubicBezTo>
                  <a:pt x="4610" y="5165"/>
                  <a:pt x="5316" y="5083"/>
                  <a:pt x="5901" y="4727"/>
                </a:cubicBezTo>
                <a:cubicBezTo>
                  <a:pt x="6837" y="4160"/>
                  <a:pt x="7264" y="2904"/>
                  <a:pt x="6927" y="1863"/>
                </a:cubicBezTo>
                <a:cubicBezTo>
                  <a:pt x="6592" y="821"/>
                  <a:pt x="5553" y="66"/>
                  <a:pt x="4460" y="5"/>
                </a:cubicBezTo>
                <a:cubicBezTo>
                  <a:pt x="4408" y="2"/>
                  <a:pt x="4356" y="0"/>
                  <a:pt x="430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9"/>
          <p:cNvSpPr/>
          <p:nvPr/>
        </p:nvSpPr>
        <p:spPr>
          <a:xfrm>
            <a:off x="6688175" y="3813250"/>
            <a:ext cx="711750" cy="469725"/>
          </a:xfrm>
          <a:custGeom>
            <a:rect b="b" l="l" r="r" t="t"/>
            <a:pathLst>
              <a:path extrusionOk="0" h="18789" w="28470">
                <a:moveTo>
                  <a:pt x="17095" y="0"/>
                </a:moveTo>
                <a:cubicBezTo>
                  <a:pt x="11685" y="0"/>
                  <a:pt x="0" y="1292"/>
                  <a:pt x="1189" y="9084"/>
                </a:cubicBezTo>
                <a:cubicBezTo>
                  <a:pt x="1473" y="10939"/>
                  <a:pt x="2691" y="12537"/>
                  <a:pt x="4132" y="13740"/>
                </a:cubicBezTo>
                <a:cubicBezTo>
                  <a:pt x="5573" y="14941"/>
                  <a:pt x="7249" y="15822"/>
                  <a:pt x="8834" y="16828"/>
                </a:cubicBezTo>
                <a:cubicBezTo>
                  <a:pt x="10004" y="17572"/>
                  <a:pt x="11171" y="18408"/>
                  <a:pt x="12532" y="18684"/>
                </a:cubicBezTo>
                <a:cubicBezTo>
                  <a:pt x="12886" y="18756"/>
                  <a:pt x="13241" y="18789"/>
                  <a:pt x="13597" y="18789"/>
                </a:cubicBezTo>
                <a:cubicBezTo>
                  <a:pt x="14917" y="18789"/>
                  <a:pt x="16243" y="18346"/>
                  <a:pt x="17490" y="17861"/>
                </a:cubicBezTo>
                <a:cubicBezTo>
                  <a:pt x="18933" y="17301"/>
                  <a:pt x="20377" y="16664"/>
                  <a:pt x="21534" y="15637"/>
                </a:cubicBezTo>
                <a:cubicBezTo>
                  <a:pt x="23122" y="14229"/>
                  <a:pt x="24031" y="12219"/>
                  <a:pt x="25404" y="10602"/>
                </a:cubicBezTo>
                <a:cubicBezTo>
                  <a:pt x="26095" y="9788"/>
                  <a:pt x="26917" y="9055"/>
                  <a:pt x="27378" y="8092"/>
                </a:cubicBezTo>
                <a:cubicBezTo>
                  <a:pt x="28470" y="5811"/>
                  <a:pt x="27082" y="2951"/>
                  <a:pt x="24945" y="1600"/>
                </a:cubicBezTo>
                <a:cubicBezTo>
                  <a:pt x="22808" y="248"/>
                  <a:pt x="20158" y="48"/>
                  <a:pt x="17630" y="5"/>
                </a:cubicBezTo>
                <a:cubicBezTo>
                  <a:pt x="17459" y="2"/>
                  <a:pt x="17281" y="0"/>
                  <a:pt x="170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9"/>
          <p:cNvSpPr/>
          <p:nvPr/>
        </p:nvSpPr>
        <p:spPr>
          <a:xfrm>
            <a:off x="1471225" y="1374475"/>
            <a:ext cx="225439" cy="161045"/>
          </a:xfrm>
          <a:custGeom>
            <a:rect b="b" l="l" r="r" t="t"/>
            <a:pathLst>
              <a:path extrusionOk="0" h="4039" w="5654">
                <a:moveTo>
                  <a:pt x="3466" y="0"/>
                </a:moveTo>
                <a:cubicBezTo>
                  <a:pt x="3215" y="0"/>
                  <a:pt x="2961" y="38"/>
                  <a:pt x="2722" y="107"/>
                </a:cubicBezTo>
                <a:cubicBezTo>
                  <a:pt x="1998" y="315"/>
                  <a:pt x="1373" y="773"/>
                  <a:pt x="784" y="1243"/>
                </a:cubicBezTo>
                <a:lnTo>
                  <a:pt x="848" y="1243"/>
                </a:lnTo>
                <a:lnTo>
                  <a:pt x="848" y="1243"/>
                </a:lnTo>
                <a:cubicBezTo>
                  <a:pt x="357" y="1351"/>
                  <a:pt x="1" y="1976"/>
                  <a:pt x="126" y="2501"/>
                </a:cubicBezTo>
                <a:cubicBezTo>
                  <a:pt x="275" y="3126"/>
                  <a:pt x="863" y="3549"/>
                  <a:pt x="1461" y="3782"/>
                </a:cubicBezTo>
                <a:cubicBezTo>
                  <a:pt x="1884" y="3948"/>
                  <a:pt x="2348" y="4038"/>
                  <a:pt x="2805" y="4038"/>
                </a:cubicBezTo>
                <a:cubicBezTo>
                  <a:pt x="3462" y="4038"/>
                  <a:pt x="4106" y="3852"/>
                  <a:pt x="4606" y="3432"/>
                </a:cubicBezTo>
                <a:cubicBezTo>
                  <a:pt x="5453" y="2719"/>
                  <a:pt x="5653" y="1260"/>
                  <a:pt x="4849" y="500"/>
                </a:cubicBezTo>
                <a:cubicBezTo>
                  <a:pt x="4481" y="153"/>
                  <a:pt x="3977" y="0"/>
                  <a:pt x="34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9"/>
          <p:cNvSpPr txBox="1"/>
          <p:nvPr>
            <p:ph type="title"/>
          </p:nvPr>
        </p:nvSpPr>
        <p:spPr>
          <a:xfrm>
            <a:off x="1174800" y="1026713"/>
            <a:ext cx="7249200" cy="11691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66" name="Google Shape;266;p9"/>
          <p:cNvSpPr txBox="1"/>
          <p:nvPr>
            <p:ph idx="1" type="subTitle"/>
          </p:nvPr>
        </p:nvSpPr>
        <p:spPr>
          <a:xfrm>
            <a:off x="4012800" y="2169488"/>
            <a:ext cx="4411200" cy="116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67" name="Google Shape;267;p9"/>
          <p:cNvGrpSpPr/>
          <p:nvPr/>
        </p:nvGrpSpPr>
        <p:grpSpPr>
          <a:xfrm>
            <a:off x="0" y="4183124"/>
            <a:ext cx="9144013" cy="956945"/>
            <a:chOff x="0" y="4183124"/>
            <a:chExt cx="9144013" cy="956945"/>
          </a:xfrm>
        </p:grpSpPr>
        <p:sp>
          <p:nvSpPr>
            <p:cNvPr id="268" name="Google Shape;268;p9"/>
            <p:cNvSpPr/>
            <p:nvPr/>
          </p:nvSpPr>
          <p:spPr>
            <a:xfrm>
              <a:off x="0" y="4183124"/>
              <a:ext cx="9144013" cy="956945"/>
            </a:xfrm>
            <a:custGeom>
              <a:rect b="b" l="l" r="r" t="t"/>
              <a:pathLst>
                <a:path extrusionOk="0" h="17797" w="203189">
                  <a:moveTo>
                    <a:pt x="0" y="0"/>
                  </a:moveTo>
                  <a:lnTo>
                    <a:pt x="203189" y="0"/>
                  </a:lnTo>
                  <a:lnTo>
                    <a:pt x="203189" y="17796"/>
                  </a:lnTo>
                  <a:lnTo>
                    <a:pt x="0" y="1779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a:off x="2411334" y="4932371"/>
              <a:ext cx="5899513" cy="207660"/>
            </a:xfrm>
            <a:custGeom>
              <a:rect b="b" l="l" r="r" t="t"/>
              <a:pathLst>
                <a:path extrusionOk="0" h="3862" w="131093">
                  <a:moveTo>
                    <a:pt x="4218" y="1"/>
                  </a:moveTo>
                  <a:lnTo>
                    <a:pt x="0" y="3861"/>
                  </a:lnTo>
                  <a:lnTo>
                    <a:pt x="131093" y="3861"/>
                  </a:lnTo>
                  <a:lnTo>
                    <a:pt x="12022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9"/>
            <p:cNvSpPr/>
            <p:nvPr/>
          </p:nvSpPr>
          <p:spPr>
            <a:xfrm>
              <a:off x="2713116" y="4589443"/>
              <a:ext cx="3370732" cy="104368"/>
            </a:xfrm>
            <a:custGeom>
              <a:rect b="b" l="l" r="r" t="t"/>
              <a:pathLst>
                <a:path extrusionOk="0" h="1941" w="74901">
                  <a:moveTo>
                    <a:pt x="0" y="1940"/>
                  </a:moveTo>
                  <a:lnTo>
                    <a:pt x="2799" y="4"/>
                  </a:lnTo>
                  <a:lnTo>
                    <a:pt x="70787" y="0"/>
                  </a:lnTo>
                  <a:lnTo>
                    <a:pt x="74900" y="19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9"/>
            <p:cNvSpPr/>
            <p:nvPr/>
          </p:nvSpPr>
          <p:spPr>
            <a:xfrm>
              <a:off x="902692" y="4248989"/>
              <a:ext cx="3569778" cy="92538"/>
            </a:xfrm>
            <a:custGeom>
              <a:rect b="b" l="l" r="r" t="t"/>
              <a:pathLst>
                <a:path extrusionOk="0" h="1721" w="79324">
                  <a:moveTo>
                    <a:pt x="1" y="1720"/>
                  </a:moveTo>
                  <a:lnTo>
                    <a:pt x="79324" y="1488"/>
                  </a:lnTo>
                  <a:lnTo>
                    <a:pt x="79324" y="0"/>
                  </a:lnTo>
                  <a:lnTo>
                    <a:pt x="5399" y="3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
            <p:cNvSpPr/>
            <p:nvPr/>
          </p:nvSpPr>
          <p:spPr>
            <a:xfrm>
              <a:off x="5422857" y="4305498"/>
              <a:ext cx="3236310" cy="76837"/>
            </a:xfrm>
            <a:custGeom>
              <a:rect b="b" l="l" r="r" t="t"/>
              <a:pathLst>
                <a:path extrusionOk="0" h="1429" w="71914">
                  <a:moveTo>
                    <a:pt x="0" y="358"/>
                  </a:moveTo>
                  <a:lnTo>
                    <a:pt x="68174" y="1"/>
                  </a:lnTo>
                  <a:lnTo>
                    <a:pt x="71913" y="1361"/>
                  </a:lnTo>
                  <a:lnTo>
                    <a:pt x="1019" y="142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9"/>
            <p:cNvSpPr/>
            <p:nvPr/>
          </p:nvSpPr>
          <p:spPr>
            <a:xfrm>
              <a:off x="0" y="4867098"/>
              <a:ext cx="3456192" cy="65331"/>
            </a:xfrm>
            <a:custGeom>
              <a:rect b="b" l="l" r="r" t="t"/>
              <a:pathLst>
                <a:path extrusionOk="0" h="1215" w="76800">
                  <a:moveTo>
                    <a:pt x="76031" y="1215"/>
                  </a:moveTo>
                  <a:lnTo>
                    <a:pt x="76800" y="1"/>
                  </a:lnTo>
                  <a:lnTo>
                    <a:pt x="0" y="1"/>
                  </a:lnTo>
                  <a:lnTo>
                    <a:pt x="0" y="121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9"/>
            <p:cNvSpPr/>
            <p:nvPr/>
          </p:nvSpPr>
          <p:spPr>
            <a:xfrm>
              <a:off x="3421490" y="4685633"/>
              <a:ext cx="3058955" cy="246804"/>
            </a:xfrm>
            <a:custGeom>
              <a:rect b="b" l="l" r="r" t="t"/>
              <a:pathLst>
                <a:path extrusionOk="0" h="4590" w="67973">
                  <a:moveTo>
                    <a:pt x="59159" y="151"/>
                  </a:moveTo>
                  <a:lnTo>
                    <a:pt x="67972" y="4590"/>
                  </a:lnTo>
                  <a:lnTo>
                    <a:pt x="1" y="4590"/>
                  </a:lnTo>
                  <a:lnTo>
                    <a:pt x="291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9"/>
            <p:cNvSpPr/>
            <p:nvPr/>
          </p:nvSpPr>
          <p:spPr>
            <a:xfrm>
              <a:off x="5846415" y="4522127"/>
              <a:ext cx="3297513" cy="67374"/>
            </a:xfrm>
            <a:custGeom>
              <a:rect b="b" l="l" r="r" t="t"/>
              <a:pathLst>
                <a:path extrusionOk="0" h="1253" w="73274">
                  <a:moveTo>
                    <a:pt x="1161" y="1252"/>
                  </a:moveTo>
                  <a:lnTo>
                    <a:pt x="73274" y="712"/>
                  </a:lnTo>
                  <a:lnTo>
                    <a:pt x="73274" y="0"/>
                  </a:lnTo>
                  <a:lnTo>
                    <a:pt x="1"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9"/>
            <p:cNvSpPr/>
            <p:nvPr/>
          </p:nvSpPr>
          <p:spPr>
            <a:xfrm>
              <a:off x="7320675" y="4192372"/>
              <a:ext cx="1170155" cy="119262"/>
            </a:xfrm>
            <a:custGeom>
              <a:rect b="b" l="l" r="r" t="t"/>
              <a:pathLst>
                <a:path extrusionOk="0" h="2218" w="26002">
                  <a:moveTo>
                    <a:pt x="26002" y="2105"/>
                  </a:moveTo>
                  <a:lnTo>
                    <a:pt x="20502" y="1"/>
                  </a:lnTo>
                  <a:lnTo>
                    <a:pt x="1" y="157"/>
                  </a:lnTo>
                  <a:lnTo>
                    <a:pt x="4527" y="221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2880298" y="4192372"/>
              <a:ext cx="2339545" cy="113186"/>
            </a:xfrm>
            <a:custGeom>
              <a:rect b="b" l="l" r="r" t="t"/>
              <a:pathLst>
                <a:path extrusionOk="0" h="2105" w="51987">
                  <a:moveTo>
                    <a:pt x="51987" y="2105"/>
                  </a:moveTo>
                  <a:lnTo>
                    <a:pt x="35379" y="2105"/>
                  </a:lnTo>
                  <a:lnTo>
                    <a:pt x="35379" y="1053"/>
                  </a:lnTo>
                  <a:lnTo>
                    <a:pt x="1" y="1053"/>
                  </a:lnTo>
                  <a:lnTo>
                    <a:pt x="1217" y="1"/>
                  </a:lnTo>
                  <a:lnTo>
                    <a:pt x="5011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
            <p:cNvSpPr/>
            <p:nvPr/>
          </p:nvSpPr>
          <p:spPr>
            <a:xfrm>
              <a:off x="0" y="4404376"/>
              <a:ext cx="4050090" cy="119531"/>
            </a:xfrm>
            <a:custGeom>
              <a:rect b="b" l="l" r="r" t="t"/>
              <a:pathLst>
                <a:path extrusionOk="0" h="2223" w="89997">
                  <a:moveTo>
                    <a:pt x="0" y="2223"/>
                  </a:moveTo>
                  <a:lnTo>
                    <a:pt x="88123" y="2223"/>
                  </a:lnTo>
                  <a:lnTo>
                    <a:pt x="89997" y="525"/>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9"/>
            <p:cNvSpPr/>
            <p:nvPr/>
          </p:nvSpPr>
          <p:spPr>
            <a:xfrm>
              <a:off x="2950186" y="4565140"/>
              <a:ext cx="2948519" cy="25863"/>
            </a:xfrm>
            <a:custGeom>
              <a:rect b="b" l="l" r="r" t="t"/>
              <a:pathLst>
                <a:path extrusionOk="0" h="481" w="65519">
                  <a:moveTo>
                    <a:pt x="0" y="480"/>
                  </a:moveTo>
                  <a:lnTo>
                    <a:pt x="589" y="1"/>
                  </a:lnTo>
                  <a:lnTo>
                    <a:pt x="64823" y="37"/>
                  </a:lnTo>
                  <a:lnTo>
                    <a:pt x="65519" y="45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5219764" y="4432604"/>
              <a:ext cx="3924173" cy="134210"/>
            </a:xfrm>
            <a:custGeom>
              <a:rect b="b" l="l" r="r" t="t"/>
              <a:pathLst>
                <a:path extrusionOk="0" h="2496" w="87199">
                  <a:moveTo>
                    <a:pt x="2311" y="2495"/>
                  </a:moveTo>
                  <a:lnTo>
                    <a:pt x="1" y="0"/>
                  </a:lnTo>
                  <a:lnTo>
                    <a:pt x="87199" y="0"/>
                  </a:lnTo>
                  <a:lnTo>
                    <a:pt x="87199" y="16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9"/>
            <p:cNvSpPr/>
            <p:nvPr/>
          </p:nvSpPr>
          <p:spPr>
            <a:xfrm>
              <a:off x="6083754" y="4641544"/>
              <a:ext cx="3060170" cy="290896"/>
            </a:xfrm>
            <a:custGeom>
              <a:rect b="b" l="l" r="r" t="t"/>
              <a:pathLst>
                <a:path extrusionOk="0" h="5410" w="68000">
                  <a:moveTo>
                    <a:pt x="8813" y="5410"/>
                  </a:moveTo>
                  <a:lnTo>
                    <a:pt x="0" y="971"/>
                  </a:lnTo>
                  <a:lnTo>
                    <a:pt x="68000" y="1"/>
                  </a:lnTo>
                  <a:lnTo>
                    <a:pt x="68000" y="541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2950186" y="4930705"/>
              <a:ext cx="1474327" cy="209327"/>
            </a:xfrm>
            <a:custGeom>
              <a:rect b="b" l="l" r="r" t="t"/>
              <a:pathLst>
                <a:path extrusionOk="0" h="3893" w="32761">
                  <a:moveTo>
                    <a:pt x="0" y="3892"/>
                  </a:moveTo>
                  <a:lnTo>
                    <a:pt x="30536" y="1"/>
                  </a:lnTo>
                  <a:lnTo>
                    <a:pt x="32760" y="32"/>
                  </a:lnTo>
                  <a:lnTo>
                    <a:pt x="4064" y="389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3489128" y="4930328"/>
              <a:ext cx="1165565" cy="209703"/>
            </a:xfrm>
            <a:custGeom>
              <a:rect b="b" l="l" r="r" t="t"/>
              <a:pathLst>
                <a:path extrusionOk="0" h="3900" w="25900">
                  <a:moveTo>
                    <a:pt x="1" y="3899"/>
                  </a:moveTo>
                  <a:lnTo>
                    <a:pt x="22486" y="0"/>
                  </a:lnTo>
                  <a:lnTo>
                    <a:pt x="25900" y="39"/>
                  </a:lnTo>
                  <a:lnTo>
                    <a:pt x="3982" y="389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4176126" y="4917639"/>
              <a:ext cx="2209218" cy="222393"/>
            </a:xfrm>
            <a:custGeom>
              <a:rect b="b" l="l" r="r" t="t"/>
              <a:pathLst>
                <a:path extrusionOk="0" h="4136" w="49091">
                  <a:moveTo>
                    <a:pt x="1" y="4135"/>
                  </a:moveTo>
                  <a:cubicBezTo>
                    <a:pt x="1" y="4135"/>
                    <a:pt x="12065" y="366"/>
                    <a:pt x="25390" y="275"/>
                  </a:cubicBezTo>
                  <a:cubicBezTo>
                    <a:pt x="38717" y="183"/>
                    <a:pt x="49091" y="4135"/>
                    <a:pt x="49091" y="4135"/>
                  </a:cubicBezTo>
                  <a:lnTo>
                    <a:pt x="45801" y="4135"/>
                  </a:lnTo>
                  <a:cubicBezTo>
                    <a:pt x="45801" y="4135"/>
                    <a:pt x="36485" y="1"/>
                    <a:pt x="25098" y="424"/>
                  </a:cubicBezTo>
                  <a:cubicBezTo>
                    <a:pt x="13711" y="849"/>
                    <a:pt x="2261" y="4135"/>
                    <a:pt x="2261" y="41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5135430" y="5011033"/>
              <a:ext cx="327168" cy="128994"/>
            </a:xfrm>
            <a:custGeom>
              <a:rect b="b" l="l" r="r" t="t"/>
              <a:pathLst>
                <a:path extrusionOk="0" h="2399" w="7270">
                  <a:moveTo>
                    <a:pt x="1" y="2398"/>
                  </a:moveTo>
                  <a:cubicBezTo>
                    <a:pt x="1" y="2398"/>
                    <a:pt x="3232" y="1"/>
                    <a:pt x="7269" y="23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6701630" y="4932371"/>
              <a:ext cx="1410738" cy="207660"/>
            </a:xfrm>
            <a:custGeom>
              <a:rect b="b" l="l" r="r" t="t"/>
              <a:pathLst>
                <a:path extrusionOk="0" h="3862" w="31348">
                  <a:moveTo>
                    <a:pt x="1" y="1"/>
                  </a:moveTo>
                  <a:lnTo>
                    <a:pt x="29078" y="3861"/>
                  </a:lnTo>
                  <a:lnTo>
                    <a:pt x="31347" y="3861"/>
                  </a:lnTo>
                  <a:lnTo>
                    <a:pt x="49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6270467" y="4693752"/>
              <a:ext cx="1759598" cy="238739"/>
            </a:xfrm>
            <a:custGeom>
              <a:rect b="b" l="l" r="r" t="t"/>
              <a:pathLst>
                <a:path extrusionOk="0" h="4440" w="39100">
                  <a:moveTo>
                    <a:pt x="0" y="0"/>
                  </a:moveTo>
                  <a:cubicBezTo>
                    <a:pt x="0" y="0"/>
                    <a:pt x="14870" y="3569"/>
                    <a:pt x="34472" y="4440"/>
                  </a:cubicBezTo>
                  <a:lnTo>
                    <a:pt x="39099" y="4336"/>
                  </a:lnTo>
                  <a:cubicBezTo>
                    <a:pt x="39099" y="4336"/>
                    <a:pt x="15420" y="3087"/>
                    <a:pt x="3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6597585" y="4685794"/>
              <a:ext cx="864903" cy="147706"/>
            </a:xfrm>
            <a:custGeom>
              <a:rect b="b" l="l" r="r" t="t"/>
              <a:pathLst>
                <a:path extrusionOk="0" h="2747" w="19219">
                  <a:moveTo>
                    <a:pt x="0" y="148"/>
                  </a:moveTo>
                  <a:cubicBezTo>
                    <a:pt x="0" y="148"/>
                    <a:pt x="12116" y="2746"/>
                    <a:pt x="192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3898870" y="4693752"/>
              <a:ext cx="2136179" cy="235728"/>
            </a:xfrm>
            <a:custGeom>
              <a:rect b="b" l="l" r="r" t="t"/>
              <a:pathLst>
                <a:path extrusionOk="0" h="4384" w="47468">
                  <a:moveTo>
                    <a:pt x="0" y="0"/>
                  </a:moveTo>
                  <a:cubicBezTo>
                    <a:pt x="0" y="0"/>
                    <a:pt x="21478" y="3691"/>
                    <a:pt x="33590" y="4384"/>
                  </a:cubicBezTo>
                  <a:lnTo>
                    <a:pt x="47468" y="4230"/>
                  </a:lnTo>
                  <a:cubicBezTo>
                    <a:pt x="47468" y="4230"/>
                    <a:pt x="33757" y="4050"/>
                    <a:pt x="18392" y="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1110826" y="4693752"/>
              <a:ext cx="1331489" cy="238685"/>
            </a:xfrm>
            <a:custGeom>
              <a:rect b="b" l="l" r="r" t="t"/>
              <a:pathLst>
                <a:path extrusionOk="0" h="4439" w="29587">
                  <a:moveTo>
                    <a:pt x="0" y="4384"/>
                  </a:moveTo>
                  <a:lnTo>
                    <a:pt x="27975" y="0"/>
                  </a:lnTo>
                  <a:lnTo>
                    <a:pt x="29587" y="47"/>
                  </a:lnTo>
                  <a:lnTo>
                    <a:pt x="496" y="443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1167843" y="4685633"/>
              <a:ext cx="1712525" cy="245137"/>
            </a:xfrm>
            <a:custGeom>
              <a:rect b="b" l="l" r="r" t="t"/>
              <a:pathLst>
                <a:path extrusionOk="0" h="4559" w="38054">
                  <a:moveTo>
                    <a:pt x="0" y="4559"/>
                  </a:moveTo>
                  <a:lnTo>
                    <a:pt x="36317" y="0"/>
                  </a:lnTo>
                  <a:lnTo>
                    <a:pt x="38054" y="120"/>
                  </a:lnTo>
                  <a:lnTo>
                    <a:pt x="1231" y="4559"/>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9"/>
            <p:cNvSpPr/>
            <p:nvPr/>
          </p:nvSpPr>
          <p:spPr>
            <a:xfrm>
              <a:off x="2024093" y="4419915"/>
              <a:ext cx="239053" cy="96033"/>
            </a:xfrm>
            <a:custGeom>
              <a:rect b="b" l="l" r="r" t="t"/>
              <a:pathLst>
                <a:path extrusionOk="0" h="1786" w="5312">
                  <a:moveTo>
                    <a:pt x="0" y="1786"/>
                  </a:moveTo>
                  <a:lnTo>
                    <a:pt x="4435" y="1"/>
                  </a:lnTo>
                  <a:lnTo>
                    <a:pt x="5312" y="3"/>
                  </a:lnTo>
                  <a:lnTo>
                    <a:pt x="1791" y="178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2216116" y="4424700"/>
              <a:ext cx="1067999" cy="91248"/>
            </a:xfrm>
            <a:custGeom>
              <a:rect b="b" l="l" r="r" t="t"/>
              <a:pathLst>
                <a:path extrusionOk="0" h="1697" w="23732">
                  <a:moveTo>
                    <a:pt x="1" y="1697"/>
                  </a:moveTo>
                  <a:cubicBezTo>
                    <a:pt x="1" y="1697"/>
                    <a:pt x="4186" y="288"/>
                    <a:pt x="10188" y="144"/>
                  </a:cubicBezTo>
                  <a:cubicBezTo>
                    <a:pt x="16192" y="1"/>
                    <a:pt x="23732" y="1697"/>
                    <a:pt x="23732" y="1697"/>
                  </a:cubicBezTo>
                  <a:lnTo>
                    <a:pt x="21364" y="1697"/>
                  </a:lnTo>
                  <a:cubicBezTo>
                    <a:pt x="21364" y="1697"/>
                    <a:pt x="16498" y="137"/>
                    <a:pt x="10332" y="223"/>
                  </a:cubicBezTo>
                  <a:cubicBezTo>
                    <a:pt x="4800" y="300"/>
                    <a:pt x="1" y="1697"/>
                    <a:pt x="1" y="16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1651118" y="4417818"/>
              <a:ext cx="401467" cy="100550"/>
            </a:xfrm>
            <a:custGeom>
              <a:rect b="b" l="l" r="r" t="t"/>
              <a:pathLst>
                <a:path extrusionOk="0" h="1870" w="8921">
                  <a:moveTo>
                    <a:pt x="5893" y="1870"/>
                  </a:moveTo>
                  <a:lnTo>
                    <a:pt x="8920" y="14"/>
                  </a:lnTo>
                  <a:lnTo>
                    <a:pt x="6221" y="0"/>
                  </a:lnTo>
                  <a:lnTo>
                    <a:pt x="0" y="18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2611007" y="4424162"/>
              <a:ext cx="204896" cy="72805"/>
            </a:xfrm>
            <a:custGeom>
              <a:rect b="b" l="l" r="r" t="t"/>
              <a:pathLst>
                <a:path extrusionOk="0" h="1354" w="4553">
                  <a:moveTo>
                    <a:pt x="0" y="926"/>
                  </a:moveTo>
                  <a:cubicBezTo>
                    <a:pt x="0" y="926"/>
                    <a:pt x="2642" y="1"/>
                    <a:pt x="4553" y="926"/>
                  </a:cubicBezTo>
                  <a:cubicBezTo>
                    <a:pt x="4553" y="926"/>
                    <a:pt x="2451" y="1354"/>
                    <a:pt x="0" y="9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3336257" y="4432604"/>
              <a:ext cx="839972" cy="132597"/>
            </a:xfrm>
            <a:custGeom>
              <a:rect b="b" l="l" r="r" t="t"/>
              <a:pathLst>
                <a:path extrusionOk="0" h="2466" w="18665">
                  <a:moveTo>
                    <a:pt x="1" y="0"/>
                  </a:moveTo>
                  <a:cubicBezTo>
                    <a:pt x="1" y="0"/>
                    <a:pt x="6058" y="2003"/>
                    <a:pt x="17402" y="2466"/>
                  </a:cubicBezTo>
                  <a:lnTo>
                    <a:pt x="18665" y="2466"/>
                  </a:lnTo>
                  <a:cubicBezTo>
                    <a:pt x="18665" y="2466"/>
                    <a:pt x="6755" y="1816"/>
                    <a:pt x="113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5219764" y="4451853"/>
              <a:ext cx="723550" cy="114960"/>
            </a:xfrm>
            <a:custGeom>
              <a:rect b="b" l="l" r="r" t="t"/>
              <a:pathLst>
                <a:path extrusionOk="0" h="2138" w="16078">
                  <a:moveTo>
                    <a:pt x="1" y="2137"/>
                  </a:moveTo>
                  <a:lnTo>
                    <a:pt x="15086" y="1"/>
                  </a:lnTo>
                  <a:lnTo>
                    <a:pt x="16078" y="1"/>
                  </a:lnTo>
                  <a:lnTo>
                    <a:pt x="1355" y="21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5393201" y="4451853"/>
              <a:ext cx="765673" cy="115122"/>
            </a:xfrm>
            <a:custGeom>
              <a:rect b="b" l="l" r="r" t="t"/>
              <a:pathLst>
                <a:path extrusionOk="0" h="2141" w="17014">
                  <a:moveTo>
                    <a:pt x="0" y="2137"/>
                  </a:moveTo>
                  <a:lnTo>
                    <a:pt x="14757" y="1"/>
                  </a:lnTo>
                  <a:lnTo>
                    <a:pt x="17013" y="1"/>
                  </a:lnTo>
                  <a:lnTo>
                    <a:pt x="1817" y="214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5658397" y="4508792"/>
              <a:ext cx="255254" cy="53985"/>
            </a:xfrm>
            <a:custGeom>
              <a:rect b="b" l="l" r="r" t="t"/>
              <a:pathLst>
                <a:path extrusionOk="0" h="1004" w="5672">
                  <a:moveTo>
                    <a:pt x="0" y="1003"/>
                  </a:moveTo>
                  <a:cubicBezTo>
                    <a:pt x="0" y="1003"/>
                    <a:pt x="3414" y="0"/>
                    <a:pt x="5672" y="88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025072" y="4431959"/>
              <a:ext cx="785654" cy="130822"/>
            </a:xfrm>
            <a:custGeom>
              <a:rect b="b" l="l" r="r" t="t"/>
              <a:pathLst>
                <a:path extrusionOk="0" h="2433" w="17458">
                  <a:moveTo>
                    <a:pt x="0" y="2432"/>
                  </a:moveTo>
                  <a:cubicBezTo>
                    <a:pt x="0" y="2432"/>
                    <a:pt x="9469" y="279"/>
                    <a:pt x="15667" y="9"/>
                  </a:cubicBezTo>
                  <a:lnTo>
                    <a:pt x="17458" y="1"/>
                  </a:lnTo>
                  <a:cubicBezTo>
                    <a:pt x="17458" y="1"/>
                    <a:pt x="9859" y="695"/>
                    <a:pt x="1819" y="23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5393201" y="4192372"/>
              <a:ext cx="550111" cy="102862"/>
            </a:xfrm>
            <a:custGeom>
              <a:rect b="b" l="l" r="r" t="t"/>
              <a:pathLst>
                <a:path extrusionOk="0" h="1913" w="12224">
                  <a:moveTo>
                    <a:pt x="0" y="1"/>
                  </a:moveTo>
                  <a:lnTo>
                    <a:pt x="10353" y="1913"/>
                  </a:lnTo>
                  <a:lnTo>
                    <a:pt x="12224" y="1899"/>
                  </a:lnTo>
                  <a:lnTo>
                    <a:pt x="65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9"/>
            <p:cNvSpPr/>
            <p:nvPr/>
          </p:nvSpPr>
          <p:spPr>
            <a:xfrm>
              <a:off x="5271651" y="4192372"/>
              <a:ext cx="403987" cy="110551"/>
            </a:xfrm>
            <a:custGeom>
              <a:rect b="b" l="l" r="r" t="t"/>
              <a:pathLst>
                <a:path extrusionOk="0" h="2056" w="8977">
                  <a:moveTo>
                    <a:pt x="1983" y="1"/>
                  </a:moveTo>
                  <a:cubicBezTo>
                    <a:pt x="1983" y="1"/>
                    <a:pt x="6719" y="590"/>
                    <a:pt x="8977" y="2055"/>
                  </a:cubicBezTo>
                  <a:lnTo>
                    <a:pt x="8123" y="2055"/>
                  </a:lnTo>
                  <a:cubicBezTo>
                    <a:pt x="8123" y="2055"/>
                    <a:pt x="4297"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9"/>
            <p:cNvSpPr/>
            <p:nvPr/>
          </p:nvSpPr>
          <p:spPr>
            <a:xfrm>
              <a:off x="7762188" y="4665148"/>
              <a:ext cx="1381667" cy="256053"/>
            </a:xfrm>
            <a:custGeom>
              <a:rect b="b" l="l" r="r" t="t"/>
              <a:pathLst>
                <a:path extrusionOk="0" h="4762" w="30702">
                  <a:moveTo>
                    <a:pt x="0" y="0"/>
                  </a:moveTo>
                  <a:cubicBezTo>
                    <a:pt x="0" y="0"/>
                    <a:pt x="11843" y="3684"/>
                    <a:pt x="30702" y="4762"/>
                  </a:cubicBezTo>
                  <a:lnTo>
                    <a:pt x="30702" y="4416"/>
                  </a:lnTo>
                  <a:cubicBezTo>
                    <a:pt x="30702" y="4416"/>
                    <a:pt x="16081" y="4056"/>
                    <a:pt x="7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7878698" y="4646114"/>
              <a:ext cx="1003781" cy="152922"/>
            </a:xfrm>
            <a:custGeom>
              <a:rect b="b" l="l" r="r" t="t"/>
              <a:pathLst>
                <a:path extrusionOk="0" h="2844" w="22305">
                  <a:moveTo>
                    <a:pt x="1" y="318"/>
                  </a:moveTo>
                  <a:cubicBezTo>
                    <a:pt x="1" y="318"/>
                    <a:pt x="5180" y="1843"/>
                    <a:pt x="12006" y="2344"/>
                  </a:cubicBezTo>
                  <a:cubicBezTo>
                    <a:pt x="18833" y="2844"/>
                    <a:pt x="22304" y="0"/>
                    <a:pt x="22304" y="0"/>
                  </a:cubicBezTo>
                  <a:lnTo>
                    <a:pt x="21256" y="36"/>
                  </a:lnTo>
                  <a:cubicBezTo>
                    <a:pt x="21256" y="36"/>
                    <a:pt x="18817" y="2117"/>
                    <a:pt x="11753" y="2001"/>
                  </a:cubicBezTo>
                  <a:cubicBezTo>
                    <a:pt x="4689" y="1883"/>
                    <a:pt x="1981" y="291"/>
                    <a:pt x="1981" y="2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8072611" y="4656814"/>
              <a:ext cx="172270" cy="52533"/>
            </a:xfrm>
            <a:custGeom>
              <a:rect b="b" l="l" r="r" t="t"/>
              <a:pathLst>
                <a:path extrusionOk="0" h="977" w="3828">
                  <a:moveTo>
                    <a:pt x="0" y="68"/>
                  </a:moveTo>
                  <a:cubicBezTo>
                    <a:pt x="0" y="68"/>
                    <a:pt x="2341" y="977"/>
                    <a:pt x="38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7052329" y="4932371"/>
              <a:ext cx="2091581" cy="207660"/>
            </a:xfrm>
            <a:custGeom>
              <a:rect b="b" l="l" r="r" t="t"/>
              <a:pathLst>
                <a:path extrusionOk="0" h="3862" w="46477">
                  <a:moveTo>
                    <a:pt x="13030" y="1"/>
                  </a:moveTo>
                  <a:lnTo>
                    <a:pt x="0" y="2076"/>
                  </a:lnTo>
                  <a:lnTo>
                    <a:pt x="16773" y="3861"/>
                  </a:lnTo>
                  <a:lnTo>
                    <a:pt x="46477" y="3861"/>
                  </a:lnTo>
                  <a:lnTo>
                    <a:pt x="46477" y="459"/>
                  </a:lnTo>
                  <a:lnTo>
                    <a:pt x="1303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307" name="Shape 307"/>
        <p:cNvGrpSpPr/>
        <p:nvPr/>
      </p:nvGrpSpPr>
      <p:grpSpPr>
        <a:xfrm>
          <a:off x="0" y="0"/>
          <a:ext cx="0" cy="0"/>
          <a:chOff x="0" y="0"/>
          <a:chExt cx="0" cy="0"/>
        </a:xfrm>
      </p:grpSpPr>
      <p:pic>
        <p:nvPicPr>
          <p:cNvPr id="308" name="Google Shape;308;p10"/>
          <p:cNvPicPr preferRelativeResize="0"/>
          <p:nvPr/>
        </p:nvPicPr>
        <p:blipFill>
          <a:blip r:embed="rId2">
            <a:alphaModFix amt="70000"/>
          </a:blip>
          <a:stretch>
            <a:fillRect/>
          </a:stretch>
        </p:blipFill>
        <p:spPr>
          <a:xfrm>
            <a:off x="0" y="0"/>
            <a:ext cx="9144003" cy="5143501"/>
          </a:xfrm>
          <a:prstGeom prst="rect">
            <a:avLst/>
          </a:prstGeom>
          <a:noFill/>
          <a:ln>
            <a:noFill/>
          </a:ln>
        </p:spPr>
      </p:pic>
      <p:sp>
        <p:nvSpPr>
          <p:cNvPr id="309" name="Google Shape;309;p10"/>
          <p:cNvSpPr/>
          <p:nvPr/>
        </p:nvSpPr>
        <p:spPr>
          <a:xfrm>
            <a:off x="-125" y="2523925"/>
            <a:ext cx="9144000" cy="2619600"/>
          </a:xfrm>
          <a:prstGeom prst="rect">
            <a:avLst/>
          </a:prstGeom>
          <a:gradFill>
            <a:gsLst>
              <a:gs pos="0">
                <a:srgbClr val="000000">
                  <a:alpha val="64705"/>
                </a:srgbClr>
              </a:gs>
              <a:gs pos="100000">
                <a:srgbClr val="000000">
                  <a:alpha val="0"/>
                </a:srgbClr>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txBox="1"/>
          <p:nvPr>
            <p:ph type="title"/>
          </p:nvPr>
        </p:nvSpPr>
        <p:spPr>
          <a:xfrm>
            <a:off x="720150" y="3307250"/>
            <a:ext cx="7704000" cy="1296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sz="3700">
                <a:solidFill>
                  <a:schemeClr val="lt1"/>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1pPr>
            <a:lvl2pPr lvl="1"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2pPr>
            <a:lvl3pPr lvl="2"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3pPr>
            <a:lvl4pPr lvl="3"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4pPr>
            <a:lvl5pPr lvl="4"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5pPr>
            <a:lvl6pPr lvl="5"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6pPr>
            <a:lvl7pPr lvl="6"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7pPr>
            <a:lvl8pPr lvl="7"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8pPr>
            <a:lvl9pPr lvl="8" rtl="0">
              <a:spcBef>
                <a:spcPts val="0"/>
              </a:spcBef>
              <a:spcAft>
                <a:spcPts val="0"/>
              </a:spcAft>
              <a:buClr>
                <a:schemeClr val="dk1"/>
              </a:buClr>
              <a:buSzPts val="3100"/>
              <a:buFont typeface="Bungee"/>
              <a:buNone/>
              <a:defRPr sz="3100">
                <a:solidFill>
                  <a:schemeClr val="dk1"/>
                </a:solidFill>
                <a:latin typeface="Bungee"/>
                <a:ea typeface="Bungee"/>
                <a:cs typeface="Bungee"/>
                <a:sym typeface="Bungee"/>
              </a:defRPr>
            </a:lvl9pPr>
          </a:lstStyle>
          <a:p/>
        </p:txBody>
      </p:sp>
      <p:sp>
        <p:nvSpPr>
          <p:cNvPr id="7" name="Google Shape;7;p1"/>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www.siteminder.com/solutions/get-more-hotel-direct-booking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9.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31"/>
          <p:cNvSpPr txBox="1"/>
          <p:nvPr>
            <p:ph idx="1" type="subTitle"/>
          </p:nvPr>
        </p:nvSpPr>
        <p:spPr>
          <a:xfrm rot="-546">
            <a:off x="720000" y="2959733"/>
            <a:ext cx="3776700" cy="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SHIVRAM U (2112088)</a:t>
            </a:r>
            <a:endParaRPr b="1" sz="1800"/>
          </a:p>
          <a:p>
            <a:pPr indent="0" lvl="0" marL="0" rtl="0" algn="l">
              <a:spcBef>
                <a:spcPts val="0"/>
              </a:spcBef>
              <a:spcAft>
                <a:spcPts val="0"/>
              </a:spcAft>
              <a:buNone/>
            </a:pPr>
            <a:r>
              <a:rPr b="1" lang="en" sz="1800"/>
              <a:t>DHARUN RAM K (2112118)</a:t>
            </a:r>
            <a:endParaRPr b="1" sz="1800"/>
          </a:p>
        </p:txBody>
      </p:sp>
      <p:sp>
        <p:nvSpPr>
          <p:cNvPr id="2122" name="Google Shape;2122;p31"/>
          <p:cNvSpPr txBox="1"/>
          <p:nvPr>
            <p:ph type="ctrTitle"/>
          </p:nvPr>
        </p:nvSpPr>
        <p:spPr>
          <a:xfrm>
            <a:off x="720000" y="997200"/>
            <a:ext cx="4740300" cy="203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000">
                <a:solidFill>
                  <a:schemeClr val="accent2"/>
                </a:solidFill>
              </a:rPr>
              <a:t>HOTEL BOOKING SYSTEM USING JSP</a:t>
            </a:r>
            <a:endParaRPr sz="4000"/>
          </a:p>
        </p:txBody>
      </p:sp>
      <p:grpSp>
        <p:nvGrpSpPr>
          <p:cNvPr id="2123" name="Google Shape;2123;p31"/>
          <p:cNvGrpSpPr/>
          <p:nvPr/>
        </p:nvGrpSpPr>
        <p:grpSpPr>
          <a:xfrm>
            <a:off x="5819178" y="593408"/>
            <a:ext cx="1919680" cy="2775301"/>
            <a:chOff x="5819178" y="593408"/>
            <a:chExt cx="1919680" cy="2775301"/>
          </a:xfrm>
        </p:grpSpPr>
        <p:sp>
          <p:nvSpPr>
            <p:cNvPr id="2124" name="Google Shape;2124;p31"/>
            <p:cNvSpPr/>
            <p:nvPr/>
          </p:nvSpPr>
          <p:spPr>
            <a:xfrm>
              <a:off x="5832947" y="668309"/>
              <a:ext cx="1871616" cy="2700400"/>
            </a:xfrm>
            <a:custGeom>
              <a:rect b="b" l="l" r="r" t="t"/>
              <a:pathLst>
                <a:path extrusionOk="0" h="85119" w="58995">
                  <a:moveTo>
                    <a:pt x="1" y="618"/>
                  </a:moveTo>
                  <a:lnTo>
                    <a:pt x="840" y="83617"/>
                  </a:lnTo>
                  <a:lnTo>
                    <a:pt x="58073" y="85119"/>
                  </a:lnTo>
                  <a:lnTo>
                    <a:pt x="5899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1"/>
            <p:cNvSpPr/>
            <p:nvPr/>
          </p:nvSpPr>
          <p:spPr>
            <a:xfrm>
              <a:off x="6550011" y="1122569"/>
              <a:ext cx="225945" cy="255259"/>
            </a:xfrm>
            <a:custGeom>
              <a:rect b="b" l="l" r="r" t="t"/>
              <a:pathLst>
                <a:path extrusionOk="0" h="8046" w="7122">
                  <a:moveTo>
                    <a:pt x="2820" y="7427"/>
                  </a:moveTo>
                  <a:cubicBezTo>
                    <a:pt x="4238" y="8045"/>
                    <a:pt x="6764" y="6770"/>
                    <a:pt x="6942" y="4855"/>
                  </a:cubicBezTo>
                  <a:cubicBezTo>
                    <a:pt x="7121" y="2930"/>
                    <a:pt x="5581" y="1873"/>
                    <a:pt x="5377" y="1441"/>
                  </a:cubicBezTo>
                  <a:cubicBezTo>
                    <a:pt x="5172" y="1008"/>
                    <a:pt x="5405" y="123"/>
                    <a:pt x="5405" y="123"/>
                  </a:cubicBezTo>
                  <a:lnTo>
                    <a:pt x="5244" y="71"/>
                  </a:lnTo>
                  <a:lnTo>
                    <a:pt x="5191" y="53"/>
                  </a:lnTo>
                  <a:lnTo>
                    <a:pt x="5030" y="0"/>
                  </a:lnTo>
                  <a:cubicBezTo>
                    <a:pt x="5030" y="0"/>
                    <a:pt x="4698" y="854"/>
                    <a:pt x="4276" y="1088"/>
                  </a:cubicBezTo>
                  <a:cubicBezTo>
                    <a:pt x="3853" y="1323"/>
                    <a:pt x="1980" y="1294"/>
                    <a:pt x="988" y="2964"/>
                  </a:cubicBezTo>
                  <a:cubicBezTo>
                    <a:pt x="0" y="4625"/>
                    <a:pt x="1300" y="7114"/>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1"/>
            <p:cNvSpPr/>
            <p:nvPr/>
          </p:nvSpPr>
          <p:spPr>
            <a:xfrm>
              <a:off x="6558291" y="1156641"/>
              <a:ext cx="202564" cy="207926"/>
            </a:xfrm>
            <a:custGeom>
              <a:rect b="b" l="l" r="r" t="t"/>
              <a:pathLst>
                <a:path extrusionOk="0" h="6554" w="6385">
                  <a:moveTo>
                    <a:pt x="4749" y="0"/>
                  </a:moveTo>
                  <a:cubicBezTo>
                    <a:pt x="4359" y="405"/>
                    <a:pt x="1811" y="240"/>
                    <a:pt x="905" y="2251"/>
                  </a:cubicBezTo>
                  <a:cubicBezTo>
                    <a:pt x="0" y="4265"/>
                    <a:pt x="2909" y="6554"/>
                    <a:pt x="3963" y="6302"/>
                  </a:cubicBezTo>
                  <a:cubicBezTo>
                    <a:pt x="5016" y="6053"/>
                    <a:pt x="6376" y="4763"/>
                    <a:pt x="6380" y="3305"/>
                  </a:cubicBezTo>
                  <a:cubicBezTo>
                    <a:pt x="6384" y="1850"/>
                    <a:pt x="5213" y="850"/>
                    <a:pt x="5000" y="610"/>
                  </a:cubicBezTo>
                  <a:cubicBezTo>
                    <a:pt x="4784" y="374"/>
                    <a:pt x="4749" y="0"/>
                    <a:pt x="474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1"/>
            <p:cNvSpPr/>
            <p:nvPr/>
          </p:nvSpPr>
          <p:spPr>
            <a:xfrm>
              <a:off x="6538083" y="821633"/>
              <a:ext cx="229213" cy="252880"/>
            </a:xfrm>
            <a:custGeom>
              <a:rect b="b" l="l" r="r" t="t"/>
              <a:pathLst>
                <a:path extrusionOk="0" h="7971" w="7225">
                  <a:moveTo>
                    <a:pt x="2617" y="713"/>
                  </a:moveTo>
                  <a:cubicBezTo>
                    <a:pt x="1124" y="1128"/>
                    <a:pt x="1" y="3701"/>
                    <a:pt x="1097" y="5288"/>
                  </a:cubicBezTo>
                  <a:cubicBezTo>
                    <a:pt x="2201" y="6884"/>
                    <a:pt x="4071" y="6730"/>
                    <a:pt x="4510" y="6936"/>
                  </a:cubicBezTo>
                  <a:cubicBezTo>
                    <a:pt x="4947" y="7141"/>
                    <a:pt x="5337" y="7971"/>
                    <a:pt x="5337" y="7971"/>
                  </a:cubicBezTo>
                  <a:lnTo>
                    <a:pt x="5496" y="7907"/>
                  </a:lnTo>
                  <a:lnTo>
                    <a:pt x="5548" y="7886"/>
                  </a:lnTo>
                  <a:lnTo>
                    <a:pt x="5708" y="7823"/>
                  </a:lnTo>
                  <a:cubicBezTo>
                    <a:pt x="5708" y="7823"/>
                    <a:pt x="5413" y="6955"/>
                    <a:pt x="5585" y="6510"/>
                  </a:cubicBezTo>
                  <a:cubicBezTo>
                    <a:pt x="5758" y="6066"/>
                    <a:pt x="7225" y="4907"/>
                    <a:pt x="6910" y="2998"/>
                  </a:cubicBezTo>
                  <a:cubicBezTo>
                    <a:pt x="6598" y="1104"/>
                    <a:pt x="3987" y="1"/>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1"/>
            <p:cNvSpPr/>
            <p:nvPr/>
          </p:nvSpPr>
          <p:spPr>
            <a:xfrm>
              <a:off x="6563018" y="824044"/>
              <a:ext cx="151772" cy="121316"/>
            </a:xfrm>
            <a:custGeom>
              <a:rect b="b" l="l" r="r" t="t"/>
              <a:pathLst>
                <a:path extrusionOk="0" h="3824" w="4784">
                  <a:moveTo>
                    <a:pt x="64" y="3824"/>
                  </a:moveTo>
                  <a:cubicBezTo>
                    <a:pt x="64" y="3824"/>
                    <a:pt x="1411" y="1202"/>
                    <a:pt x="4783" y="1248"/>
                  </a:cubicBezTo>
                  <a:cubicBezTo>
                    <a:pt x="4783" y="1248"/>
                    <a:pt x="3738" y="1"/>
                    <a:pt x="1868" y="735"/>
                  </a:cubicBezTo>
                  <a:cubicBezTo>
                    <a:pt x="1" y="1468"/>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1"/>
            <p:cNvSpPr/>
            <p:nvPr/>
          </p:nvSpPr>
          <p:spPr>
            <a:xfrm>
              <a:off x="6571679" y="1161210"/>
              <a:ext cx="102091" cy="81819"/>
            </a:xfrm>
            <a:custGeom>
              <a:rect b="b" l="l" r="r" t="t"/>
              <a:pathLst>
                <a:path extrusionOk="0" h="2579" w="3218">
                  <a:moveTo>
                    <a:pt x="0" y="2578"/>
                  </a:moveTo>
                  <a:cubicBezTo>
                    <a:pt x="0" y="2578"/>
                    <a:pt x="3218" y="2060"/>
                    <a:pt x="3175" y="0"/>
                  </a:cubicBezTo>
                  <a:cubicBezTo>
                    <a:pt x="3175" y="0"/>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1"/>
            <p:cNvSpPr/>
            <p:nvPr/>
          </p:nvSpPr>
          <p:spPr>
            <a:xfrm>
              <a:off x="6727540" y="874993"/>
              <a:ext cx="227437" cy="225819"/>
            </a:xfrm>
            <a:custGeom>
              <a:rect b="b" l="l" r="r" t="t"/>
              <a:pathLst>
                <a:path extrusionOk="0" h="7118" w="7169">
                  <a:moveTo>
                    <a:pt x="6028" y="1426"/>
                  </a:moveTo>
                  <a:cubicBezTo>
                    <a:pt x="5131" y="178"/>
                    <a:pt x="2298" y="1"/>
                    <a:pt x="1152" y="1554"/>
                  </a:cubicBezTo>
                  <a:cubicBezTo>
                    <a:pt x="1" y="3119"/>
                    <a:pt x="777" y="4803"/>
                    <a:pt x="728" y="5278"/>
                  </a:cubicBezTo>
                  <a:cubicBezTo>
                    <a:pt x="680" y="5754"/>
                    <a:pt x="19" y="6395"/>
                    <a:pt x="19" y="6395"/>
                  </a:cubicBezTo>
                  <a:lnTo>
                    <a:pt x="132" y="6520"/>
                  </a:lnTo>
                  <a:lnTo>
                    <a:pt x="169" y="6564"/>
                  </a:lnTo>
                  <a:lnTo>
                    <a:pt x="282" y="6690"/>
                  </a:lnTo>
                  <a:cubicBezTo>
                    <a:pt x="282" y="6690"/>
                    <a:pt x="1009" y="6121"/>
                    <a:pt x="1494" y="6135"/>
                  </a:cubicBezTo>
                  <a:cubicBezTo>
                    <a:pt x="1979" y="6149"/>
                    <a:pt x="3575" y="7117"/>
                    <a:pt x="5290" y="6183"/>
                  </a:cubicBezTo>
                  <a:cubicBezTo>
                    <a:pt x="6996" y="5254"/>
                    <a:pt x="7168" y="2459"/>
                    <a:pt x="6028" y="1426"/>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1"/>
            <p:cNvSpPr/>
            <p:nvPr/>
          </p:nvSpPr>
          <p:spPr>
            <a:xfrm>
              <a:off x="6455980" y="1017625"/>
              <a:ext cx="257956" cy="221282"/>
            </a:xfrm>
            <a:custGeom>
              <a:rect b="b" l="l" r="r" t="t"/>
              <a:pathLst>
                <a:path extrusionOk="0" h="6975" w="8131">
                  <a:moveTo>
                    <a:pt x="311" y="3664"/>
                  </a:moveTo>
                  <a:cubicBezTo>
                    <a:pt x="301" y="5194"/>
                    <a:pt x="2492" y="6975"/>
                    <a:pt x="4340" y="6375"/>
                  </a:cubicBezTo>
                  <a:cubicBezTo>
                    <a:pt x="6203" y="5774"/>
                    <a:pt x="6574" y="3959"/>
                    <a:pt x="6893" y="3602"/>
                  </a:cubicBezTo>
                  <a:cubicBezTo>
                    <a:pt x="7213" y="3243"/>
                    <a:pt x="8131" y="3105"/>
                    <a:pt x="8131" y="3105"/>
                  </a:cubicBezTo>
                  <a:lnTo>
                    <a:pt x="8115" y="2937"/>
                  </a:lnTo>
                  <a:lnTo>
                    <a:pt x="8108" y="2881"/>
                  </a:lnTo>
                  <a:lnTo>
                    <a:pt x="8091" y="2713"/>
                  </a:lnTo>
                  <a:cubicBezTo>
                    <a:pt x="8091" y="2713"/>
                    <a:pt x="7167" y="2752"/>
                    <a:pt x="6780" y="2463"/>
                  </a:cubicBezTo>
                  <a:cubicBezTo>
                    <a:pt x="6393" y="2174"/>
                    <a:pt x="5674" y="465"/>
                    <a:pt x="3731" y="229"/>
                  </a:cubicBezTo>
                  <a:cubicBezTo>
                    <a:pt x="1800" y="1"/>
                    <a:pt x="1" y="2164"/>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1"/>
            <p:cNvSpPr/>
            <p:nvPr/>
          </p:nvSpPr>
          <p:spPr>
            <a:xfrm>
              <a:off x="6738390" y="1074539"/>
              <a:ext cx="246472" cy="229245"/>
            </a:xfrm>
            <a:custGeom>
              <a:rect b="b" l="l" r="r" t="t"/>
              <a:pathLst>
                <a:path extrusionOk="0" h="7226" w="7769">
                  <a:moveTo>
                    <a:pt x="6845" y="5137"/>
                  </a:moveTo>
                  <a:cubicBezTo>
                    <a:pt x="7769" y="3909"/>
                    <a:pt x="7068" y="1194"/>
                    <a:pt x="5218" y="600"/>
                  </a:cubicBezTo>
                  <a:cubicBezTo>
                    <a:pt x="3355" y="0"/>
                    <a:pt x="1970" y="1248"/>
                    <a:pt x="1496" y="1349"/>
                  </a:cubicBezTo>
                  <a:cubicBezTo>
                    <a:pt x="1024" y="1452"/>
                    <a:pt x="201" y="1030"/>
                    <a:pt x="201" y="1030"/>
                  </a:cubicBezTo>
                  <a:lnTo>
                    <a:pt x="115" y="1173"/>
                  </a:lnTo>
                  <a:lnTo>
                    <a:pt x="87" y="1222"/>
                  </a:lnTo>
                  <a:lnTo>
                    <a:pt x="0" y="1366"/>
                  </a:lnTo>
                  <a:cubicBezTo>
                    <a:pt x="0" y="1366"/>
                    <a:pt x="771" y="1874"/>
                    <a:pt x="906" y="2333"/>
                  </a:cubicBezTo>
                  <a:cubicBezTo>
                    <a:pt x="1042" y="2791"/>
                    <a:pt x="600" y="4588"/>
                    <a:pt x="2030" y="5912"/>
                  </a:cubicBezTo>
                  <a:cubicBezTo>
                    <a:pt x="3452" y="7225"/>
                    <a:pt x="6197" y="6528"/>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1"/>
            <p:cNvSpPr/>
            <p:nvPr/>
          </p:nvSpPr>
          <p:spPr>
            <a:xfrm>
              <a:off x="6670468" y="1040118"/>
              <a:ext cx="110752" cy="109261"/>
            </a:xfrm>
            <a:custGeom>
              <a:rect b="b" l="l" r="r" t="t"/>
              <a:pathLst>
                <a:path extrusionOk="0" h="3444" w="3491">
                  <a:moveTo>
                    <a:pt x="3491" y="1722"/>
                  </a:moveTo>
                  <a:cubicBezTo>
                    <a:pt x="3491" y="2673"/>
                    <a:pt x="2709" y="3443"/>
                    <a:pt x="1746" y="3443"/>
                  </a:cubicBezTo>
                  <a:cubicBezTo>
                    <a:pt x="783" y="3443"/>
                    <a:pt x="1" y="2673"/>
                    <a:pt x="1" y="1722"/>
                  </a:cubicBezTo>
                  <a:cubicBezTo>
                    <a:pt x="1" y="771"/>
                    <a:pt x="783" y="0"/>
                    <a:pt x="1746" y="0"/>
                  </a:cubicBezTo>
                  <a:cubicBezTo>
                    <a:pt x="2709" y="0"/>
                    <a:pt x="3491" y="771"/>
                    <a:pt x="3491"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1"/>
            <p:cNvSpPr/>
            <p:nvPr/>
          </p:nvSpPr>
          <p:spPr>
            <a:xfrm>
              <a:off x="6792099" y="920200"/>
              <a:ext cx="166398" cy="172996"/>
            </a:xfrm>
            <a:custGeom>
              <a:rect b="b" l="l" r="r" t="t"/>
              <a:pathLst>
                <a:path extrusionOk="0" h="5453" w="5245">
                  <a:moveTo>
                    <a:pt x="3993" y="1"/>
                  </a:moveTo>
                  <a:cubicBezTo>
                    <a:pt x="3993" y="1"/>
                    <a:pt x="3331" y="1040"/>
                    <a:pt x="2199" y="2126"/>
                  </a:cubicBezTo>
                  <a:cubicBezTo>
                    <a:pt x="1071" y="3213"/>
                    <a:pt x="1" y="4336"/>
                    <a:pt x="1" y="4336"/>
                  </a:cubicBezTo>
                  <a:cubicBezTo>
                    <a:pt x="1" y="4336"/>
                    <a:pt x="1364" y="5452"/>
                    <a:pt x="3303" y="4361"/>
                  </a:cubicBezTo>
                  <a:cubicBezTo>
                    <a:pt x="5245" y="3264"/>
                    <a:pt x="4305" y="626"/>
                    <a:pt x="3993" y="1"/>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1"/>
            <p:cNvSpPr/>
            <p:nvPr/>
          </p:nvSpPr>
          <p:spPr>
            <a:xfrm>
              <a:off x="6774524" y="1075205"/>
              <a:ext cx="159577" cy="119127"/>
            </a:xfrm>
            <a:custGeom>
              <a:rect b="b" l="l" r="r" t="t"/>
              <a:pathLst>
                <a:path extrusionOk="0" h="3755" w="5030">
                  <a:moveTo>
                    <a:pt x="0" y="3029"/>
                  </a:moveTo>
                  <a:cubicBezTo>
                    <a:pt x="0" y="3029"/>
                    <a:pt x="178" y="1647"/>
                    <a:pt x="1864" y="824"/>
                  </a:cubicBezTo>
                  <a:cubicBezTo>
                    <a:pt x="3549" y="0"/>
                    <a:pt x="5030" y="1478"/>
                    <a:pt x="5030" y="1478"/>
                  </a:cubicBezTo>
                  <a:cubicBezTo>
                    <a:pt x="5030" y="1478"/>
                    <a:pt x="4119" y="2470"/>
                    <a:pt x="2536" y="3112"/>
                  </a:cubicBezTo>
                  <a:cubicBezTo>
                    <a:pt x="954" y="3754"/>
                    <a:pt x="0" y="3029"/>
                    <a:pt x="0" y="3029"/>
                  </a:cubicBezTo>
                  <a:close/>
                </a:path>
              </a:pathLst>
            </a:custGeom>
            <a:solidFill>
              <a:srgbClr val="EE98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1"/>
            <p:cNvSpPr/>
            <p:nvPr/>
          </p:nvSpPr>
          <p:spPr>
            <a:xfrm>
              <a:off x="6805804" y="1210763"/>
              <a:ext cx="141874" cy="112084"/>
            </a:xfrm>
            <a:custGeom>
              <a:rect b="b" l="l" r="r" t="t"/>
              <a:pathLst>
                <a:path extrusionOk="0" h="3533" w="4472">
                  <a:moveTo>
                    <a:pt x="1" y="1197"/>
                  </a:moveTo>
                  <a:cubicBezTo>
                    <a:pt x="1" y="1197"/>
                    <a:pt x="825" y="524"/>
                    <a:pt x="2378" y="261"/>
                  </a:cubicBezTo>
                  <a:cubicBezTo>
                    <a:pt x="3932" y="0"/>
                    <a:pt x="4471" y="998"/>
                    <a:pt x="4471" y="998"/>
                  </a:cubicBezTo>
                  <a:cubicBezTo>
                    <a:pt x="4471" y="998"/>
                    <a:pt x="1659" y="3532"/>
                    <a:pt x="1" y="1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1"/>
            <p:cNvSpPr/>
            <p:nvPr/>
          </p:nvSpPr>
          <p:spPr>
            <a:xfrm>
              <a:off x="6478282" y="1011534"/>
              <a:ext cx="175439" cy="101806"/>
            </a:xfrm>
            <a:custGeom>
              <a:rect b="b" l="l" r="r" t="t"/>
              <a:pathLst>
                <a:path extrusionOk="0" h="3209" w="5530">
                  <a:moveTo>
                    <a:pt x="1" y="3208"/>
                  </a:moveTo>
                  <a:cubicBezTo>
                    <a:pt x="1" y="3208"/>
                    <a:pt x="195" y="1252"/>
                    <a:pt x="1821" y="732"/>
                  </a:cubicBezTo>
                  <a:cubicBezTo>
                    <a:pt x="4100" y="1"/>
                    <a:pt x="5530" y="2467"/>
                    <a:pt x="5530" y="2467"/>
                  </a:cubicBezTo>
                  <a:cubicBezTo>
                    <a:pt x="5530" y="2467"/>
                    <a:pt x="466" y="3059"/>
                    <a:pt x="1" y="32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1"/>
            <p:cNvSpPr/>
            <p:nvPr/>
          </p:nvSpPr>
          <p:spPr>
            <a:xfrm>
              <a:off x="6570791" y="1125107"/>
              <a:ext cx="96539" cy="81882"/>
            </a:xfrm>
            <a:custGeom>
              <a:rect b="b" l="l" r="r" t="t"/>
              <a:pathLst>
                <a:path extrusionOk="0" h="2581" w="3043">
                  <a:moveTo>
                    <a:pt x="3043" y="1"/>
                  </a:moveTo>
                  <a:cubicBezTo>
                    <a:pt x="3043" y="1"/>
                    <a:pt x="994" y="1755"/>
                    <a:pt x="0" y="2288"/>
                  </a:cubicBezTo>
                  <a:cubicBezTo>
                    <a:pt x="0" y="2288"/>
                    <a:pt x="764" y="2580"/>
                    <a:pt x="1693" y="2041"/>
                  </a:cubicBezTo>
                  <a:cubicBezTo>
                    <a:pt x="2623" y="1504"/>
                    <a:pt x="3043" y="1"/>
                    <a:pt x="30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1"/>
            <p:cNvSpPr/>
            <p:nvPr/>
          </p:nvSpPr>
          <p:spPr>
            <a:xfrm>
              <a:off x="6790005" y="972101"/>
              <a:ext cx="34517" cy="32042"/>
            </a:xfrm>
            <a:custGeom>
              <a:rect b="b" l="l" r="r" t="t"/>
              <a:pathLst>
                <a:path extrusionOk="0" h="1010" w="1088">
                  <a:moveTo>
                    <a:pt x="1" y="881"/>
                  </a:moveTo>
                  <a:cubicBezTo>
                    <a:pt x="1" y="881"/>
                    <a:pt x="184" y="0"/>
                    <a:pt x="849" y="310"/>
                  </a:cubicBezTo>
                  <a:cubicBezTo>
                    <a:pt x="849" y="310"/>
                    <a:pt x="1087" y="823"/>
                    <a:pt x="396" y="1009"/>
                  </a:cubicBezTo>
                  <a:lnTo>
                    <a:pt x="366" y="67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1"/>
            <p:cNvSpPr/>
            <p:nvPr/>
          </p:nvSpPr>
          <p:spPr>
            <a:xfrm>
              <a:off x="6579293" y="1065815"/>
              <a:ext cx="28997" cy="37213"/>
            </a:xfrm>
            <a:custGeom>
              <a:rect b="b" l="l" r="r" t="t"/>
              <a:pathLst>
                <a:path extrusionOk="0" h="1173" w="914">
                  <a:moveTo>
                    <a:pt x="913" y="912"/>
                  </a:moveTo>
                  <a:cubicBezTo>
                    <a:pt x="913" y="912"/>
                    <a:pt x="43" y="1173"/>
                    <a:pt x="0" y="452"/>
                  </a:cubicBezTo>
                  <a:cubicBezTo>
                    <a:pt x="0" y="452"/>
                    <a:pt x="340" y="0"/>
                    <a:pt x="840" y="509"/>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1"/>
            <p:cNvSpPr/>
            <p:nvPr/>
          </p:nvSpPr>
          <p:spPr>
            <a:xfrm>
              <a:off x="6594901" y="1173646"/>
              <a:ext cx="33311" cy="33565"/>
            </a:xfrm>
            <a:custGeom>
              <a:rect b="b" l="l" r="r" t="t"/>
              <a:pathLst>
                <a:path extrusionOk="0" h="1058" w="1050">
                  <a:moveTo>
                    <a:pt x="1049" y="276"/>
                  </a:moveTo>
                  <a:cubicBezTo>
                    <a:pt x="1049" y="276"/>
                    <a:pt x="600" y="1057"/>
                    <a:pt x="66" y="559"/>
                  </a:cubicBezTo>
                  <a:cubicBezTo>
                    <a:pt x="66" y="559"/>
                    <a:pt x="1" y="1"/>
                    <a:pt x="715" y="32"/>
                  </a:cubicBezTo>
                  <a:lnTo>
                    <a:pt x="640"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1"/>
            <p:cNvSpPr/>
            <p:nvPr/>
          </p:nvSpPr>
          <p:spPr>
            <a:xfrm>
              <a:off x="6819097" y="1161210"/>
              <a:ext cx="33089" cy="33946"/>
            </a:xfrm>
            <a:custGeom>
              <a:rect b="b" l="l" r="r" t="t"/>
              <a:pathLst>
                <a:path extrusionOk="0" h="1070" w="1043">
                  <a:moveTo>
                    <a:pt x="181" y="0"/>
                  </a:moveTo>
                  <a:cubicBezTo>
                    <a:pt x="181" y="0"/>
                    <a:pt x="1042" y="297"/>
                    <a:pt x="643" y="903"/>
                  </a:cubicBezTo>
                  <a:cubicBezTo>
                    <a:pt x="643" y="903"/>
                    <a:pt x="97" y="1070"/>
                    <a:pt x="1" y="367"/>
                  </a:cubicBezTo>
                  <a:lnTo>
                    <a:pt x="342" y="38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1"/>
            <p:cNvSpPr/>
            <p:nvPr/>
          </p:nvSpPr>
          <p:spPr>
            <a:xfrm>
              <a:off x="6660792" y="962393"/>
              <a:ext cx="38673" cy="32042"/>
            </a:xfrm>
            <a:custGeom>
              <a:rect b="b" l="l" r="r" t="t"/>
              <a:pathLst>
                <a:path extrusionOk="0" h="1010" w="1219">
                  <a:moveTo>
                    <a:pt x="574" y="1009"/>
                  </a:moveTo>
                  <a:cubicBezTo>
                    <a:pt x="574" y="1009"/>
                    <a:pt x="1" y="309"/>
                    <a:pt x="666" y="0"/>
                  </a:cubicBezTo>
                  <a:cubicBezTo>
                    <a:pt x="666" y="0"/>
                    <a:pt x="1219" y="143"/>
                    <a:pt x="925" y="790"/>
                  </a:cubicBezTo>
                  <a:lnTo>
                    <a:pt x="643" y="60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1"/>
            <p:cNvSpPr/>
            <p:nvPr/>
          </p:nvSpPr>
          <p:spPr>
            <a:xfrm>
              <a:off x="6648166" y="1199691"/>
              <a:ext cx="34549" cy="32359"/>
            </a:xfrm>
            <a:custGeom>
              <a:rect b="b" l="l" r="r" t="t"/>
              <a:pathLst>
                <a:path extrusionOk="0" h="1020" w="1089">
                  <a:moveTo>
                    <a:pt x="1089" y="148"/>
                  </a:moveTo>
                  <a:cubicBezTo>
                    <a:pt x="1089" y="148"/>
                    <a:pt x="862" y="1020"/>
                    <a:pt x="214" y="678"/>
                  </a:cubicBezTo>
                  <a:cubicBezTo>
                    <a:pt x="214" y="678"/>
                    <a:pt x="1" y="156"/>
                    <a:pt x="701" y="1"/>
                  </a:cubicBezTo>
                  <a:lnTo>
                    <a:pt x="716" y="33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1"/>
            <p:cNvSpPr/>
            <p:nvPr/>
          </p:nvSpPr>
          <p:spPr>
            <a:xfrm>
              <a:off x="6604831" y="1096809"/>
              <a:ext cx="22017" cy="27315"/>
            </a:xfrm>
            <a:custGeom>
              <a:rect b="b" l="l" r="r" t="t"/>
              <a:pathLst>
                <a:path extrusionOk="0" h="861" w="694">
                  <a:moveTo>
                    <a:pt x="694" y="585"/>
                  </a:moveTo>
                  <a:cubicBezTo>
                    <a:pt x="694" y="585"/>
                    <a:pt x="108" y="860"/>
                    <a:pt x="1" y="355"/>
                  </a:cubicBezTo>
                  <a:cubicBezTo>
                    <a:pt x="1" y="355"/>
                    <a:pt x="193" y="1"/>
                    <a:pt x="598" y="307"/>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1"/>
            <p:cNvSpPr/>
            <p:nvPr/>
          </p:nvSpPr>
          <p:spPr>
            <a:xfrm>
              <a:off x="6633097" y="1005412"/>
              <a:ext cx="23762" cy="23667"/>
            </a:xfrm>
            <a:custGeom>
              <a:rect b="b" l="l" r="r" t="t"/>
              <a:pathLst>
                <a:path extrusionOk="0" h="746" w="749">
                  <a:moveTo>
                    <a:pt x="578" y="745"/>
                  </a:moveTo>
                  <a:cubicBezTo>
                    <a:pt x="578" y="745"/>
                    <a:pt x="0" y="449"/>
                    <a:pt x="346" y="61"/>
                  </a:cubicBezTo>
                  <a:cubicBezTo>
                    <a:pt x="346" y="61"/>
                    <a:pt x="748" y="0"/>
                    <a:pt x="746" y="503"/>
                  </a:cubicBezTo>
                  <a:lnTo>
                    <a:pt x="506"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1"/>
            <p:cNvSpPr/>
            <p:nvPr/>
          </p:nvSpPr>
          <p:spPr>
            <a:xfrm>
              <a:off x="6703588" y="1194552"/>
              <a:ext cx="26427" cy="19923"/>
            </a:xfrm>
            <a:custGeom>
              <a:rect b="b" l="l" r="r" t="t"/>
              <a:pathLst>
                <a:path extrusionOk="0" h="628" w="833">
                  <a:moveTo>
                    <a:pt x="690" y="1"/>
                  </a:moveTo>
                  <a:cubicBezTo>
                    <a:pt x="690" y="1"/>
                    <a:pt x="832" y="627"/>
                    <a:pt x="309" y="619"/>
                  </a:cubicBezTo>
                  <a:cubicBezTo>
                    <a:pt x="309" y="619"/>
                    <a:pt x="1" y="356"/>
                    <a:pt x="395" y="30"/>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1"/>
            <p:cNvSpPr/>
            <p:nvPr/>
          </p:nvSpPr>
          <p:spPr>
            <a:xfrm>
              <a:off x="6826266" y="1103313"/>
              <a:ext cx="20304" cy="25824"/>
            </a:xfrm>
            <a:custGeom>
              <a:rect b="b" l="l" r="r" t="t"/>
              <a:pathLst>
                <a:path extrusionOk="0" h="814" w="640">
                  <a:moveTo>
                    <a:pt x="1" y="122"/>
                  </a:moveTo>
                  <a:cubicBezTo>
                    <a:pt x="1" y="122"/>
                    <a:pt x="640" y="1"/>
                    <a:pt x="613" y="517"/>
                  </a:cubicBezTo>
                  <a:cubicBezTo>
                    <a:pt x="613" y="517"/>
                    <a:pt x="336" y="813"/>
                    <a:pt x="22" y="413"/>
                  </a:cubicBezTo>
                  <a:lnTo>
                    <a:pt x="238"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1"/>
            <p:cNvSpPr/>
            <p:nvPr/>
          </p:nvSpPr>
          <p:spPr>
            <a:xfrm>
              <a:off x="6802632" y="1012391"/>
              <a:ext cx="23667" cy="24111"/>
            </a:xfrm>
            <a:custGeom>
              <a:rect b="b" l="l" r="r" t="t"/>
              <a:pathLst>
                <a:path extrusionOk="0" h="760" w="746">
                  <a:moveTo>
                    <a:pt x="0" y="554"/>
                  </a:moveTo>
                  <a:cubicBezTo>
                    <a:pt x="0" y="554"/>
                    <a:pt x="328" y="1"/>
                    <a:pt x="703" y="359"/>
                  </a:cubicBezTo>
                  <a:cubicBezTo>
                    <a:pt x="703" y="359"/>
                    <a:pt x="746" y="760"/>
                    <a:pt x="235" y="729"/>
                  </a:cubicBezTo>
                  <a:lnTo>
                    <a:pt x="291" y="49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1"/>
            <p:cNvSpPr/>
            <p:nvPr/>
          </p:nvSpPr>
          <p:spPr>
            <a:xfrm>
              <a:off x="6719133" y="1072413"/>
              <a:ext cx="23667" cy="22334"/>
            </a:xfrm>
            <a:custGeom>
              <a:rect b="b" l="l" r="r" t="t"/>
              <a:pathLst>
                <a:path extrusionOk="0" h="704" w="746">
                  <a:moveTo>
                    <a:pt x="212" y="704"/>
                  </a:moveTo>
                  <a:cubicBezTo>
                    <a:pt x="212" y="704"/>
                    <a:pt x="1" y="73"/>
                    <a:pt x="397" y="1"/>
                  </a:cubicBezTo>
                  <a:cubicBezTo>
                    <a:pt x="397" y="2"/>
                    <a:pt x="746" y="640"/>
                    <a:pt x="212" y="704"/>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1"/>
            <p:cNvSpPr/>
            <p:nvPr/>
          </p:nvSpPr>
          <p:spPr>
            <a:xfrm>
              <a:off x="6715612" y="1107532"/>
              <a:ext cx="21700" cy="18686"/>
            </a:xfrm>
            <a:custGeom>
              <a:rect b="b" l="l" r="r" t="t"/>
              <a:pathLst>
                <a:path extrusionOk="0" h="589" w="684">
                  <a:moveTo>
                    <a:pt x="0" y="494"/>
                  </a:moveTo>
                  <a:cubicBezTo>
                    <a:pt x="0" y="494"/>
                    <a:pt x="398" y="0"/>
                    <a:pt x="683" y="374"/>
                  </a:cubicBezTo>
                  <a:cubicBezTo>
                    <a:pt x="683" y="374"/>
                    <a:pt x="566" y="589"/>
                    <a:pt x="20" y="546"/>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1"/>
            <p:cNvSpPr/>
            <p:nvPr/>
          </p:nvSpPr>
          <p:spPr>
            <a:xfrm>
              <a:off x="6699750" y="1070732"/>
              <a:ext cx="15228" cy="12785"/>
            </a:xfrm>
            <a:custGeom>
              <a:rect b="b" l="l" r="r" t="t"/>
              <a:pathLst>
                <a:path extrusionOk="0" h="403" w="480">
                  <a:moveTo>
                    <a:pt x="452" y="402"/>
                  </a:moveTo>
                  <a:cubicBezTo>
                    <a:pt x="452" y="402"/>
                    <a:pt x="1" y="302"/>
                    <a:pt x="157" y="0"/>
                  </a:cubicBezTo>
                  <a:cubicBezTo>
                    <a:pt x="157" y="0"/>
                    <a:pt x="334" y="9"/>
                    <a:pt x="479" y="373"/>
                  </a:cubicBezTo>
                  <a:lnTo>
                    <a:pt x="362"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1"/>
            <p:cNvSpPr/>
            <p:nvPr/>
          </p:nvSpPr>
          <p:spPr>
            <a:xfrm>
              <a:off x="6769607" y="1111910"/>
              <a:ext cx="12468" cy="12341"/>
            </a:xfrm>
            <a:custGeom>
              <a:rect b="b" l="l" r="r" t="t"/>
              <a:pathLst>
                <a:path extrusionOk="0" h="389" w="393">
                  <a:moveTo>
                    <a:pt x="357" y="132"/>
                  </a:moveTo>
                  <a:cubicBezTo>
                    <a:pt x="392" y="218"/>
                    <a:pt x="347" y="318"/>
                    <a:pt x="260" y="353"/>
                  </a:cubicBezTo>
                  <a:cubicBezTo>
                    <a:pt x="171" y="389"/>
                    <a:pt x="71" y="345"/>
                    <a:pt x="35" y="259"/>
                  </a:cubicBezTo>
                  <a:cubicBezTo>
                    <a:pt x="0" y="171"/>
                    <a:pt x="44" y="71"/>
                    <a:pt x="133" y="36"/>
                  </a:cubicBezTo>
                  <a:cubicBezTo>
                    <a:pt x="223" y="1"/>
                    <a:pt x="322" y="44"/>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1"/>
            <p:cNvSpPr/>
            <p:nvPr/>
          </p:nvSpPr>
          <p:spPr>
            <a:xfrm>
              <a:off x="6705048" y="1034027"/>
              <a:ext cx="12436" cy="12278"/>
            </a:xfrm>
            <a:custGeom>
              <a:rect b="b" l="l" r="r" t="t"/>
              <a:pathLst>
                <a:path extrusionOk="0" h="387" w="392">
                  <a:moveTo>
                    <a:pt x="356" y="129"/>
                  </a:moveTo>
                  <a:cubicBezTo>
                    <a:pt x="391" y="216"/>
                    <a:pt x="347" y="316"/>
                    <a:pt x="258" y="351"/>
                  </a:cubicBezTo>
                  <a:cubicBezTo>
                    <a:pt x="171" y="387"/>
                    <a:pt x="71" y="342"/>
                    <a:pt x="35" y="256"/>
                  </a:cubicBezTo>
                  <a:cubicBezTo>
                    <a:pt x="0" y="169"/>
                    <a:pt x="44" y="69"/>
                    <a:pt x="131" y="34"/>
                  </a:cubicBezTo>
                  <a:cubicBezTo>
                    <a:pt x="222" y="0"/>
                    <a:pt x="320"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1"/>
            <p:cNvSpPr/>
            <p:nvPr/>
          </p:nvSpPr>
          <p:spPr>
            <a:xfrm>
              <a:off x="6721735" y="1035264"/>
              <a:ext cx="12468" cy="12246"/>
            </a:xfrm>
            <a:custGeom>
              <a:rect b="b" l="l" r="r" t="t"/>
              <a:pathLst>
                <a:path extrusionOk="0" h="386" w="393">
                  <a:moveTo>
                    <a:pt x="358" y="129"/>
                  </a:moveTo>
                  <a:cubicBezTo>
                    <a:pt x="393" y="215"/>
                    <a:pt x="349" y="315"/>
                    <a:pt x="260" y="351"/>
                  </a:cubicBezTo>
                  <a:cubicBezTo>
                    <a:pt x="173" y="386"/>
                    <a:pt x="71" y="342"/>
                    <a:pt x="36" y="256"/>
                  </a:cubicBezTo>
                  <a:cubicBezTo>
                    <a:pt x="1" y="170"/>
                    <a:pt x="46" y="68"/>
                    <a:pt x="133" y="33"/>
                  </a:cubicBezTo>
                  <a:cubicBezTo>
                    <a:pt x="219" y="1"/>
                    <a:pt x="322"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1"/>
            <p:cNvSpPr/>
            <p:nvPr/>
          </p:nvSpPr>
          <p:spPr>
            <a:xfrm>
              <a:off x="6670786" y="1105692"/>
              <a:ext cx="12436" cy="12309"/>
            </a:xfrm>
            <a:custGeom>
              <a:rect b="b" l="l" r="r" t="t"/>
              <a:pathLst>
                <a:path extrusionOk="0" h="388" w="392">
                  <a:moveTo>
                    <a:pt x="356" y="129"/>
                  </a:moveTo>
                  <a:cubicBezTo>
                    <a:pt x="391" y="216"/>
                    <a:pt x="348" y="316"/>
                    <a:pt x="259" y="352"/>
                  </a:cubicBezTo>
                  <a:cubicBezTo>
                    <a:pt x="171" y="387"/>
                    <a:pt x="71" y="343"/>
                    <a:pt x="36" y="256"/>
                  </a:cubicBezTo>
                  <a:cubicBezTo>
                    <a:pt x="1" y="170"/>
                    <a:pt x="44" y="70"/>
                    <a:pt x="132" y="34"/>
                  </a:cubicBezTo>
                  <a:cubicBezTo>
                    <a:pt x="219"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1"/>
            <p:cNvSpPr/>
            <p:nvPr/>
          </p:nvSpPr>
          <p:spPr>
            <a:xfrm>
              <a:off x="6777030" y="1080979"/>
              <a:ext cx="12468" cy="12214"/>
            </a:xfrm>
            <a:custGeom>
              <a:rect b="b" l="l" r="r" t="t"/>
              <a:pathLst>
                <a:path extrusionOk="0" h="385" w="393">
                  <a:moveTo>
                    <a:pt x="357" y="127"/>
                  </a:moveTo>
                  <a:cubicBezTo>
                    <a:pt x="393" y="213"/>
                    <a:pt x="349" y="314"/>
                    <a:pt x="260" y="349"/>
                  </a:cubicBezTo>
                  <a:cubicBezTo>
                    <a:pt x="172" y="384"/>
                    <a:pt x="71" y="340"/>
                    <a:pt x="36" y="254"/>
                  </a:cubicBezTo>
                  <a:cubicBezTo>
                    <a:pt x="0" y="167"/>
                    <a:pt x="45" y="67"/>
                    <a:pt x="133" y="31"/>
                  </a:cubicBezTo>
                  <a:cubicBezTo>
                    <a:pt x="222" y="0"/>
                    <a:pt x="322" y="41"/>
                    <a:pt x="357" y="12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1"/>
            <p:cNvSpPr/>
            <p:nvPr/>
          </p:nvSpPr>
          <p:spPr>
            <a:xfrm>
              <a:off x="6664599" y="1078695"/>
              <a:ext cx="12500" cy="12246"/>
            </a:xfrm>
            <a:custGeom>
              <a:rect b="b" l="l" r="r" t="t"/>
              <a:pathLst>
                <a:path extrusionOk="0" h="386" w="394">
                  <a:moveTo>
                    <a:pt x="358" y="129"/>
                  </a:moveTo>
                  <a:cubicBezTo>
                    <a:pt x="393" y="215"/>
                    <a:pt x="348" y="315"/>
                    <a:pt x="261" y="350"/>
                  </a:cubicBezTo>
                  <a:cubicBezTo>
                    <a:pt x="172" y="386"/>
                    <a:pt x="71" y="342"/>
                    <a:pt x="36" y="256"/>
                  </a:cubicBezTo>
                  <a:cubicBezTo>
                    <a:pt x="1" y="168"/>
                    <a:pt x="45" y="68"/>
                    <a:pt x="134" y="33"/>
                  </a:cubicBezTo>
                  <a:cubicBezTo>
                    <a:pt x="224" y="0"/>
                    <a:pt x="323" y="43"/>
                    <a:pt x="358"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1"/>
            <p:cNvSpPr/>
            <p:nvPr/>
          </p:nvSpPr>
          <p:spPr>
            <a:xfrm>
              <a:off x="6668248" y="1067242"/>
              <a:ext cx="12468" cy="12341"/>
            </a:xfrm>
            <a:custGeom>
              <a:rect b="b" l="l" r="r" t="t"/>
              <a:pathLst>
                <a:path extrusionOk="0" h="389" w="393">
                  <a:moveTo>
                    <a:pt x="357" y="131"/>
                  </a:moveTo>
                  <a:cubicBezTo>
                    <a:pt x="392" y="218"/>
                    <a:pt x="349" y="318"/>
                    <a:pt x="260" y="353"/>
                  </a:cubicBezTo>
                  <a:cubicBezTo>
                    <a:pt x="172" y="388"/>
                    <a:pt x="71" y="345"/>
                    <a:pt x="35" y="258"/>
                  </a:cubicBezTo>
                  <a:cubicBezTo>
                    <a:pt x="0" y="172"/>
                    <a:pt x="45" y="71"/>
                    <a:pt x="133" y="35"/>
                  </a:cubicBezTo>
                  <a:cubicBezTo>
                    <a:pt x="219" y="0"/>
                    <a:pt x="322" y="44"/>
                    <a:pt x="357"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1"/>
            <p:cNvSpPr/>
            <p:nvPr/>
          </p:nvSpPr>
          <p:spPr>
            <a:xfrm>
              <a:off x="6755807" y="1134212"/>
              <a:ext cx="6250" cy="6123"/>
            </a:xfrm>
            <a:custGeom>
              <a:rect b="b" l="l" r="r" t="t"/>
              <a:pathLst>
                <a:path extrusionOk="0" h="193" w="197">
                  <a:moveTo>
                    <a:pt x="180" y="64"/>
                  </a:moveTo>
                  <a:cubicBezTo>
                    <a:pt x="197" y="108"/>
                    <a:pt x="175" y="157"/>
                    <a:pt x="132" y="174"/>
                  </a:cubicBezTo>
                  <a:cubicBezTo>
                    <a:pt x="88" y="192"/>
                    <a:pt x="36" y="171"/>
                    <a:pt x="19" y="127"/>
                  </a:cubicBezTo>
                  <a:cubicBezTo>
                    <a:pt x="0" y="82"/>
                    <a:pt x="22" y="33"/>
                    <a:pt x="67" y="16"/>
                  </a:cubicBezTo>
                  <a:cubicBezTo>
                    <a:pt x="110" y="0"/>
                    <a:pt x="161" y="19"/>
                    <a:pt x="180"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1"/>
            <p:cNvSpPr/>
            <p:nvPr/>
          </p:nvSpPr>
          <p:spPr>
            <a:xfrm>
              <a:off x="6742197" y="1039515"/>
              <a:ext cx="6218" cy="6123"/>
            </a:xfrm>
            <a:custGeom>
              <a:rect b="b" l="l" r="r" t="t"/>
              <a:pathLst>
                <a:path extrusionOk="0" h="193" w="196">
                  <a:moveTo>
                    <a:pt x="178" y="63"/>
                  </a:moveTo>
                  <a:cubicBezTo>
                    <a:pt x="195" y="108"/>
                    <a:pt x="174" y="157"/>
                    <a:pt x="130" y="174"/>
                  </a:cubicBezTo>
                  <a:cubicBezTo>
                    <a:pt x="86" y="193"/>
                    <a:pt x="36" y="171"/>
                    <a:pt x="17" y="128"/>
                  </a:cubicBezTo>
                  <a:cubicBezTo>
                    <a:pt x="0" y="83"/>
                    <a:pt x="22" y="33"/>
                    <a:pt x="65" y="16"/>
                  </a:cubicBezTo>
                  <a:cubicBezTo>
                    <a:pt x="113" y="1"/>
                    <a:pt x="164" y="22"/>
                    <a:pt x="178" y="6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1"/>
            <p:cNvSpPr/>
            <p:nvPr/>
          </p:nvSpPr>
          <p:spPr>
            <a:xfrm>
              <a:off x="6732172" y="1145633"/>
              <a:ext cx="6250" cy="6155"/>
            </a:xfrm>
            <a:custGeom>
              <a:rect b="b" l="l" r="r" t="t"/>
              <a:pathLst>
                <a:path extrusionOk="0" h="194" w="197">
                  <a:moveTo>
                    <a:pt x="178" y="65"/>
                  </a:moveTo>
                  <a:cubicBezTo>
                    <a:pt x="196" y="109"/>
                    <a:pt x="175" y="158"/>
                    <a:pt x="130" y="177"/>
                  </a:cubicBezTo>
                  <a:cubicBezTo>
                    <a:pt x="86" y="193"/>
                    <a:pt x="36" y="172"/>
                    <a:pt x="17" y="129"/>
                  </a:cubicBezTo>
                  <a:cubicBezTo>
                    <a:pt x="0" y="85"/>
                    <a:pt x="21" y="35"/>
                    <a:pt x="65" y="17"/>
                  </a:cubicBezTo>
                  <a:cubicBezTo>
                    <a:pt x="109"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1"/>
            <p:cNvSpPr/>
            <p:nvPr/>
          </p:nvSpPr>
          <p:spPr>
            <a:xfrm>
              <a:off x="6701780" y="1145474"/>
              <a:ext cx="6250" cy="6218"/>
            </a:xfrm>
            <a:custGeom>
              <a:rect b="b" l="l" r="r" t="t"/>
              <a:pathLst>
                <a:path extrusionOk="0" h="196" w="197">
                  <a:moveTo>
                    <a:pt x="178" y="66"/>
                  </a:moveTo>
                  <a:cubicBezTo>
                    <a:pt x="196" y="110"/>
                    <a:pt x="175" y="160"/>
                    <a:pt x="131" y="177"/>
                  </a:cubicBezTo>
                  <a:cubicBezTo>
                    <a:pt x="86" y="196"/>
                    <a:pt x="35" y="174"/>
                    <a:pt x="18" y="129"/>
                  </a:cubicBezTo>
                  <a:cubicBezTo>
                    <a:pt x="0" y="86"/>
                    <a:pt x="21" y="36"/>
                    <a:pt x="65" y="19"/>
                  </a:cubicBezTo>
                  <a:cubicBezTo>
                    <a:pt x="110" y="1"/>
                    <a:pt x="161" y="22"/>
                    <a:pt x="178"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1"/>
            <p:cNvSpPr/>
            <p:nvPr/>
          </p:nvSpPr>
          <p:spPr>
            <a:xfrm>
              <a:off x="6675163" y="1062928"/>
              <a:ext cx="6282" cy="6218"/>
            </a:xfrm>
            <a:custGeom>
              <a:rect b="b" l="l" r="r" t="t"/>
              <a:pathLst>
                <a:path extrusionOk="0" h="196" w="198">
                  <a:moveTo>
                    <a:pt x="180" y="66"/>
                  </a:moveTo>
                  <a:cubicBezTo>
                    <a:pt x="197" y="111"/>
                    <a:pt x="176" y="160"/>
                    <a:pt x="132" y="177"/>
                  </a:cubicBezTo>
                  <a:cubicBezTo>
                    <a:pt x="88" y="195"/>
                    <a:pt x="36" y="174"/>
                    <a:pt x="19" y="131"/>
                  </a:cubicBezTo>
                  <a:cubicBezTo>
                    <a:pt x="1" y="85"/>
                    <a:pt x="22" y="36"/>
                    <a:pt x="67" y="19"/>
                  </a:cubicBezTo>
                  <a:cubicBezTo>
                    <a:pt x="111" y="1"/>
                    <a:pt x="162" y="25"/>
                    <a:pt x="180"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1"/>
            <p:cNvSpPr/>
            <p:nvPr/>
          </p:nvSpPr>
          <p:spPr>
            <a:xfrm>
              <a:off x="6352527" y="1245057"/>
              <a:ext cx="219632" cy="487613"/>
            </a:xfrm>
            <a:custGeom>
              <a:rect b="b" l="l" r="r" t="t"/>
              <a:pathLst>
                <a:path extrusionOk="0" h="15370" w="6923">
                  <a:moveTo>
                    <a:pt x="6922" y="15220"/>
                  </a:moveTo>
                  <a:lnTo>
                    <a:pt x="6783" y="15369"/>
                  </a:lnTo>
                  <a:cubicBezTo>
                    <a:pt x="6740" y="15331"/>
                    <a:pt x="2515" y="11500"/>
                    <a:pt x="3609" y="6197"/>
                  </a:cubicBezTo>
                  <a:cubicBezTo>
                    <a:pt x="4576" y="1468"/>
                    <a:pt x="46" y="208"/>
                    <a:pt x="1" y="196"/>
                  </a:cubicBezTo>
                  <a:lnTo>
                    <a:pt x="53" y="0"/>
                  </a:lnTo>
                  <a:cubicBezTo>
                    <a:pt x="99" y="13"/>
                    <a:pt x="4663" y="1284"/>
                    <a:pt x="3856" y="5996"/>
                  </a:cubicBezTo>
                  <a:cubicBezTo>
                    <a:pt x="3843" y="6077"/>
                    <a:pt x="3828" y="6156"/>
                    <a:pt x="3811" y="6238"/>
                  </a:cubicBezTo>
                  <a:cubicBezTo>
                    <a:pt x="2747" y="11419"/>
                    <a:pt x="6879" y="15183"/>
                    <a:pt x="6922" y="1522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1"/>
            <p:cNvSpPr/>
            <p:nvPr/>
          </p:nvSpPr>
          <p:spPr>
            <a:xfrm>
              <a:off x="6205739" y="1119968"/>
              <a:ext cx="181530" cy="170205"/>
            </a:xfrm>
            <a:custGeom>
              <a:rect b="b" l="l" r="r" t="t"/>
              <a:pathLst>
                <a:path extrusionOk="0" h="5365" w="5722">
                  <a:moveTo>
                    <a:pt x="5144" y="4214"/>
                  </a:moveTo>
                  <a:cubicBezTo>
                    <a:pt x="5144" y="4214"/>
                    <a:pt x="3550" y="5364"/>
                    <a:pt x="2398" y="4842"/>
                  </a:cubicBezTo>
                  <a:cubicBezTo>
                    <a:pt x="890" y="4158"/>
                    <a:pt x="0" y="549"/>
                    <a:pt x="30" y="425"/>
                  </a:cubicBezTo>
                  <a:cubicBezTo>
                    <a:pt x="60" y="303"/>
                    <a:pt x="342" y="366"/>
                    <a:pt x="342" y="366"/>
                  </a:cubicBezTo>
                  <a:cubicBezTo>
                    <a:pt x="342" y="366"/>
                    <a:pt x="256" y="247"/>
                    <a:pt x="269" y="208"/>
                  </a:cubicBezTo>
                  <a:cubicBezTo>
                    <a:pt x="278" y="170"/>
                    <a:pt x="3784" y="1"/>
                    <a:pt x="4721" y="942"/>
                  </a:cubicBezTo>
                  <a:cubicBezTo>
                    <a:pt x="5721" y="1952"/>
                    <a:pt x="5144" y="4214"/>
                    <a:pt x="5144" y="42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1"/>
            <p:cNvSpPr/>
            <p:nvPr/>
          </p:nvSpPr>
          <p:spPr>
            <a:xfrm>
              <a:off x="6214241" y="1126472"/>
              <a:ext cx="157483" cy="112973"/>
            </a:xfrm>
            <a:custGeom>
              <a:rect b="b" l="l" r="r" t="t"/>
              <a:pathLst>
                <a:path extrusionOk="0" h="3561" w="4964">
                  <a:moveTo>
                    <a:pt x="77" y="157"/>
                  </a:moveTo>
                  <a:cubicBezTo>
                    <a:pt x="77" y="157"/>
                    <a:pt x="3775" y="817"/>
                    <a:pt x="4964" y="3560"/>
                  </a:cubicBezTo>
                  <a:cubicBezTo>
                    <a:pt x="4964" y="3560"/>
                    <a:pt x="3990" y="534"/>
                    <a:pt x="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1"/>
            <p:cNvSpPr/>
            <p:nvPr/>
          </p:nvSpPr>
          <p:spPr>
            <a:xfrm>
              <a:off x="6214241" y="1126503"/>
              <a:ext cx="157483" cy="112973"/>
            </a:xfrm>
            <a:custGeom>
              <a:rect b="b" l="l" r="r" t="t"/>
              <a:pathLst>
                <a:path extrusionOk="0" h="3561" w="4964">
                  <a:moveTo>
                    <a:pt x="1" y="1"/>
                  </a:moveTo>
                  <a:cubicBezTo>
                    <a:pt x="1" y="1"/>
                    <a:pt x="3836" y="20"/>
                    <a:pt x="4964" y="3561"/>
                  </a:cubicBezTo>
                  <a:cubicBezTo>
                    <a:pt x="4961" y="3561"/>
                    <a:pt x="3620" y="339"/>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1"/>
            <p:cNvSpPr/>
            <p:nvPr/>
          </p:nvSpPr>
          <p:spPr>
            <a:xfrm>
              <a:off x="7301116" y="934793"/>
              <a:ext cx="382286" cy="371182"/>
            </a:xfrm>
            <a:custGeom>
              <a:rect b="b" l="l" r="r" t="t"/>
              <a:pathLst>
                <a:path extrusionOk="0" h="11700" w="12050">
                  <a:moveTo>
                    <a:pt x="11562" y="3787"/>
                  </a:moveTo>
                  <a:cubicBezTo>
                    <a:pt x="11076" y="3022"/>
                    <a:pt x="9931" y="3266"/>
                    <a:pt x="9931" y="3266"/>
                  </a:cubicBezTo>
                  <a:cubicBezTo>
                    <a:pt x="9931" y="3266"/>
                    <a:pt x="10579" y="2303"/>
                    <a:pt x="10035" y="1576"/>
                  </a:cubicBezTo>
                  <a:cubicBezTo>
                    <a:pt x="9492" y="848"/>
                    <a:pt x="5336" y="1"/>
                    <a:pt x="2326" y="2905"/>
                  </a:cubicBezTo>
                  <a:cubicBezTo>
                    <a:pt x="1" y="5152"/>
                    <a:pt x="1168" y="7721"/>
                    <a:pt x="1017" y="8145"/>
                  </a:cubicBezTo>
                  <a:cubicBezTo>
                    <a:pt x="864" y="8570"/>
                    <a:pt x="605" y="8934"/>
                    <a:pt x="605" y="8934"/>
                  </a:cubicBezTo>
                  <a:lnTo>
                    <a:pt x="891" y="9347"/>
                  </a:lnTo>
                  <a:lnTo>
                    <a:pt x="1176" y="9762"/>
                  </a:lnTo>
                  <a:cubicBezTo>
                    <a:pt x="1176" y="9762"/>
                    <a:pt x="1614" y="9656"/>
                    <a:pt x="2072" y="9673"/>
                  </a:cubicBezTo>
                  <a:cubicBezTo>
                    <a:pt x="2528" y="9690"/>
                    <a:pt x="4528" y="11699"/>
                    <a:pt x="7494" y="10383"/>
                  </a:cubicBezTo>
                  <a:cubicBezTo>
                    <a:pt x="11334" y="8680"/>
                    <a:pt x="12049" y="4553"/>
                    <a:pt x="11562" y="37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1"/>
            <p:cNvSpPr/>
            <p:nvPr/>
          </p:nvSpPr>
          <p:spPr>
            <a:xfrm>
              <a:off x="7486512" y="1031743"/>
              <a:ext cx="189271" cy="94033"/>
            </a:xfrm>
            <a:custGeom>
              <a:rect b="b" l="l" r="r" t="t"/>
              <a:pathLst>
                <a:path extrusionOk="0" h="2964" w="5966">
                  <a:moveTo>
                    <a:pt x="4087" y="212"/>
                  </a:moveTo>
                  <a:lnTo>
                    <a:pt x="0" y="2964"/>
                  </a:lnTo>
                  <a:cubicBezTo>
                    <a:pt x="0" y="2964"/>
                    <a:pt x="5206" y="882"/>
                    <a:pt x="5851" y="1382"/>
                  </a:cubicBezTo>
                  <a:cubicBezTo>
                    <a:pt x="5852" y="1382"/>
                    <a:pt x="5965" y="0"/>
                    <a:pt x="4087" y="2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1"/>
            <p:cNvSpPr/>
            <p:nvPr/>
          </p:nvSpPr>
          <p:spPr>
            <a:xfrm>
              <a:off x="7323291" y="1025049"/>
              <a:ext cx="156309" cy="198059"/>
            </a:xfrm>
            <a:custGeom>
              <a:rect b="b" l="l" r="r" t="t"/>
              <a:pathLst>
                <a:path extrusionOk="0" h="6243" w="4927">
                  <a:moveTo>
                    <a:pt x="2240" y="1"/>
                  </a:moveTo>
                  <a:cubicBezTo>
                    <a:pt x="2240" y="1"/>
                    <a:pt x="544" y="1536"/>
                    <a:pt x="393" y="3026"/>
                  </a:cubicBezTo>
                  <a:cubicBezTo>
                    <a:pt x="243" y="4517"/>
                    <a:pt x="582" y="5142"/>
                    <a:pt x="586" y="5301"/>
                  </a:cubicBezTo>
                  <a:cubicBezTo>
                    <a:pt x="587" y="5462"/>
                    <a:pt x="0" y="6194"/>
                    <a:pt x="0" y="6194"/>
                  </a:cubicBezTo>
                  <a:lnTo>
                    <a:pt x="170" y="6242"/>
                  </a:lnTo>
                  <a:lnTo>
                    <a:pt x="4927" y="2569"/>
                  </a:lnTo>
                  <a:cubicBezTo>
                    <a:pt x="4922" y="2568"/>
                    <a:pt x="4718" y="896"/>
                    <a:pt x="224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1"/>
            <p:cNvSpPr/>
            <p:nvPr/>
          </p:nvSpPr>
          <p:spPr>
            <a:xfrm>
              <a:off x="7338328" y="1141858"/>
              <a:ext cx="213319" cy="139717"/>
            </a:xfrm>
            <a:custGeom>
              <a:rect b="b" l="l" r="r" t="t"/>
              <a:pathLst>
                <a:path extrusionOk="0" h="4404" w="6724">
                  <a:moveTo>
                    <a:pt x="6661" y="3403"/>
                  </a:moveTo>
                  <a:cubicBezTo>
                    <a:pt x="6661" y="3403"/>
                    <a:pt x="4594" y="4403"/>
                    <a:pt x="3133" y="3996"/>
                  </a:cubicBezTo>
                  <a:cubicBezTo>
                    <a:pt x="1673" y="3591"/>
                    <a:pt x="1208" y="3050"/>
                    <a:pt x="1057" y="2992"/>
                  </a:cubicBezTo>
                  <a:cubicBezTo>
                    <a:pt x="905" y="2932"/>
                    <a:pt x="0" y="3205"/>
                    <a:pt x="0" y="3205"/>
                  </a:cubicBezTo>
                  <a:lnTo>
                    <a:pt x="17" y="3030"/>
                  </a:lnTo>
                  <a:lnTo>
                    <a:pt x="5217" y="1"/>
                  </a:lnTo>
                  <a:cubicBezTo>
                    <a:pt x="5217" y="1"/>
                    <a:pt x="6723" y="798"/>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1"/>
            <p:cNvSpPr/>
            <p:nvPr/>
          </p:nvSpPr>
          <p:spPr>
            <a:xfrm>
              <a:off x="7344578" y="1091733"/>
              <a:ext cx="196441" cy="133308"/>
            </a:xfrm>
            <a:custGeom>
              <a:rect b="b" l="l" r="r" t="t"/>
              <a:pathLst>
                <a:path extrusionOk="0" h="4202" w="6192">
                  <a:moveTo>
                    <a:pt x="144" y="4201"/>
                  </a:moveTo>
                  <a:cubicBezTo>
                    <a:pt x="144" y="4201"/>
                    <a:pt x="4054" y="2070"/>
                    <a:pt x="6192" y="0"/>
                  </a:cubicBezTo>
                  <a:cubicBezTo>
                    <a:pt x="6192" y="0"/>
                    <a:pt x="1994" y="2080"/>
                    <a:pt x="1" y="4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1"/>
            <p:cNvSpPr/>
            <p:nvPr/>
          </p:nvSpPr>
          <p:spPr>
            <a:xfrm>
              <a:off x="6932067" y="1038976"/>
              <a:ext cx="385935" cy="331748"/>
            </a:xfrm>
            <a:custGeom>
              <a:rect b="b" l="l" r="r" t="t"/>
              <a:pathLst>
                <a:path extrusionOk="0" h="10457" w="12165">
                  <a:moveTo>
                    <a:pt x="299" y="3625"/>
                  </a:moveTo>
                  <a:cubicBezTo>
                    <a:pt x="182" y="4521"/>
                    <a:pt x="1222" y="5051"/>
                    <a:pt x="1222" y="5051"/>
                  </a:cubicBezTo>
                  <a:cubicBezTo>
                    <a:pt x="1222" y="5051"/>
                    <a:pt x="102" y="5387"/>
                    <a:pt x="51" y="6287"/>
                  </a:cubicBezTo>
                  <a:cubicBezTo>
                    <a:pt x="0" y="7189"/>
                    <a:pt x="2656" y="10456"/>
                    <a:pt x="6853" y="10110"/>
                  </a:cubicBezTo>
                  <a:cubicBezTo>
                    <a:pt x="10093" y="9842"/>
                    <a:pt x="10853" y="7127"/>
                    <a:pt x="11246" y="6894"/>
                  </a:cubicBezTo>
                  <a:cubicBezTo>
                    <a:pt x="11637" y="6661"/>
                    <a:pt x="12073" y="6546"/>
                    <a:pt x="12073" y="6546"/>
                  </a:cubicBezTo>
                  <a:lnTo>
                    <a:pt x="12118" y="6046"/>
                  </a:lnTo>
                  <a:lnTo>
                    <a:pt x="12164" y="5547"/>
                  </a:lnTo>
                  <a:cubicBezTo>
                    <a:pt x="12164" y="5547"/>
                    <a:pt x="11757" y="5353"/>
                    <a:pt x="11416" y="5053"/>
                  </a:cubicBezTo>
                  <a:cubicBezTo>
                    <a:pt x="11076" y="4754"/>
                    <a:pt x="10832" y="1945"/>
                    <a:pt x="7694" y="1099"/>
                  </a:cubicBezTo>
                  <a:cubicBezTo>
                    <a:pt x="3635" y="1"/>
                    <a:pt x="418" y="2730"/>
                    <a:pt x="299" y="362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1"/>
            <p:cNvSpPr/>
            <p:nvPr/>
          </p:nvSpPr>
          <p:spPr>
            <a:xfrm>
              <a:off x="6920519" y="1135450"/>
              <a:ext cx="206593" cy="78107"/>
            </a:xfrm>
            <a:custGeom>
              <a:rect b="b" l="l" r="r" t="t"/>
              <a:pathLst>
                <a:path extrusionOk="0" h="2462" w="6512">
                  <a:moveTo>
                    <a:pt x="1586" y="2012"/>
                  </a:moveTo>
                  <a:lnTo>
                    <a:pt x="6511" y="2462"/>
                  </a:lnTo>
                  <a:cubicBezTo>
                    <a:pt x="6511" y="2462"/>
                    <a:pt x="1156" y="794"/>
                    <a:pt x="979" y="2"/>
                  </a:cubicBezTo>
                  <a:cubicBezTo>
                    <a:pt x="978" y="1"/>
                    <a:pt x="0" y="994"/>
                    <a:pt x="1586" y="201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1"/>
            <p:cNvSpPr/>
            <p:nvPr/>
          </p:nvSpPr>
          <p:spPr>
            <a:xfrm>
              <a:off x="7090847" y="1232748"/>
              <a:ext cx="224042" cy="116367"/>
            </a:xfrm>
            <a:custGeom>
              <a:rect b="b" l="l" r="r" t="t"/>
              <a:pathLst>
                <a:path extrusionOk="0" h="3668" w="7062">
                  <a:moveTo>
                    <a:pt x="1334" y="3668"/>
                  </a:moveTo>
                  <a:cubicBezTo>
                    <a:pt x="1334" y="3668"/>
                    <a:pt x="3633" y="3552"/>
                    <a:pt x="4712" y="2498"/>
                  </a:cubicBezTo>
                  <a:cubicBezTo>
                    <a:pt x="5789" y="1445"/>
                    <a:pt x="5933" y="751"/>
                    <a:pt x="6033" y="624"/>
                  </a:cubicBezTo>
                  <a:cubicBezTo>
                    <a:pt x="6138" y="500"/>
                    <a:pt x="7062" y="305"/>
                    <a:pt x="7062" y="305"/>
                  </a:cubicBezTo>
                  <a:lnTo>
                    <a:pt x="6963" y="163"/>
                  </a:lnTo>
                  <a:lnTo>
                    <a:pt x="925" y="2"/>
                  </a:lnTo>
                  <a:cubicBezTo>
                    <a:pt x="922" y="0"/>
                    <a:pt x="1" y="1418"/>
                    <a:pt x="1334" y="3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1"/>
            <p:cNvSpPr/>
            <p:nvPr/>
          </p:nvSpPr>
          <p:spPr>
            <a:xfrm>
              <a:off x="7103695" y="1078251"/>
              <a:ext cx="213636" cy="141716"/>
            </a:xfrm>
            <a:custGeom>
              <a:rect b="b" l="l" r="r" t="t"/>
              <a:pathLst>
                <a:path extrusionOk="0" h="4467" w="6734">
                  <a:moveTo>
                    <a:pt x="1729" y="0"/>
                  </a:moveTo>
                  <a:cubicBezTo>
                    <a:pt x="1729" y="0"/>
                    <a:pt x="3967" y="531"/>
                    <a:pt x="4831" y="1760"/>
                  </a:cubicBezTo>
                  <a:cubicBezTo>
                    <a:pt x="5695" y="2992"/>
                    <a:pt x="5706" y="3699"/>
                    <a:pt x="5782" y="3840"/>
                  </a:cubicBezTo>
                  <a:cubicBezTo>
                    <a:pt x="5858" y="3981"/>
                    <a:pt x="6733" y="4342"/>
                    <a:pt x="6733" y="4342"/>
                  </a:cubicBezTo>
                  <a:lnTo>
                    <a:pt x="6608" y="4467"/>
                  </a:lnTo>
                  <a:lnTo>
                    <a:pt x="644" y="3531"/>
                  </a:lnTo>
                  <a:cubicBezTo>
                    <a:pt x="643" y="3530"/>
                    <a:pt x="1" y="1970"/>
                    <a:pt x="172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1"/>
            <p:cNvSpPr/>
            <p:nvPr/>
          </p:nvSpPr>
          <p:spPr>
            <a:xfrm>
              <a:off x="7063088" y="1197471"/>
              <a:ext cx="234416" cy="40957"/>
            </a:xfrm>
            <a:custGeom>
              <a:rect b="b" l="l" r="r" t="t"/>
              <a:pathLst>
                <a:path extrusionOk="0" h="1291" w="7389">
                  <a:moveTo>
                    <a:pt x="7374" y="817"/>
                  </a:moveTo>
                  <a:cubicBezTo>
                    <a:pt x="7374" y="817"/>
                    <a:pt x="2984" y="0"/>
                    <a:pt x="1" y="253"/>
                  </a:cubicBezTo>
                  <a:cubicBezTo>
                    <a:pt x="1" y="253"/>
                    <a:pt x="4580" y="1290"/>
                    <a:pt x="7388" y="10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1"/>
            <p:cNvSpPr/>
            <p:nvPr/>
          </p:nvSpPr>
          <p:spPr>
            <a:xfrm>
              <a:off x="7153312" y="858750"/>
              <a:ext cx="337713" cy="376576"/>
            </a:xfrm>
            <a:custGeom>
              <a:rect b="b" l="l" r="r" t="t"/>
              <a:pathLst>
                <a:path extrusionOk="0" h="11870" w="10645">
                  <a:moveTo>
                    <a:pt x="6679" y="34"/>
                  </a:moveTo>
                  <a:cubicBezTo>
                    <a:pt x="5763" y="2"/>
                    <a:pt x="5323" y="1071"/>
                    <a:pt x="5323" y="1071"/>
                  </a:cubicBezTo>
                  <a:cubicBezTo>
                    <a:pt x="5323" y="1071"/>
                    <a:pt x="4881" y="0"/>
                    <a:pt x="3965" y="34"/>
                  </a:cubicBezTo>
                  <a:cubicBezTo>
                    <a:pt x="3051" y="65"/>
                    <a:pt x="0" y="2978"/>
                    <a:pt x="737" y="7070"/>
                  </a:cubicBezTo>
                  <a:cubicBezTo>
                    <a:pt x="1304" y="10231"/>
                    <a:pt x="4114" y="10727"/>
                    <a:pt x="4385" y="11091"/>
                  </a:cubicBezTo>
                  <a:cubicBezTo>
                    <a:pt x="4656" y="11453"/>
                    <a:pt x="4812" y="11870"/>
                    <a:pt x="4812" y="11870"/>
                  </a:cubicBezTo>
                  <a:lnTo>
                    <a:pt x="5320" y="11870"/>
                  </a:lnTo>
                  <a:lnTo>
                    <a:pt x="5828" y="11870"/>
                  </a:lnTo>
                  <a:cubicBezTo>
                    <a:pt x="5828" y="11870"/>
                    <a:pt x="5988" y="11452"/>
                    <a:pt x="6257" y="11091"/>
                  </a:cubicBezTo>
                  <a:cubicBezTo>
                    <a:pt x="6530" y="10727"/>
                    <a:pt x="9338" y="10231"/>
                    <a:pt x="9905" y="7070"/>
                  </a:cubicBezTo>
                  <a:cubicBezTo>
                    <a:pt x="10644" y="2977"/>
                    <a:pt x="7596" y="65"/>
                    <a:pt x="6679" y="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1"/>
            <p:cNvSpPr/>
            <p:nvPr/>
          </p:nvSpPr>
          <p:spPr>
            <a:xfrm>
              <a:off x="7322244" y="840382"/>
              <a:ext cx="62625" cy="207228"/>
            </a:xfrm>
            <a:custGeom>
              <a:rect b="b" l="l" r="r" t="t"/>
              <a:pathLst>
                <a:path extrusionOk="0" h="6532" w="1974">
                  <a:moveTo>
                    <a:pt x="1" y="1650"/>
                  </a:moveTo>
                  <a:lnTo>
                    <a:pt x="1" y="6532"/>
                  </a:lnTo>
                  <a:cubicBezTo>
                    <a:pt x="1" y="6532"/>
                    <a:pt x="1192" y="1114"/>
                    <a:pt x="1974" y="870"/>
                  </a:cubicBezTo>
                  <a:cubicBezTo>
                    <a:pt x="1974" y="869"/>
                    <a:pt x="881" y="1"/>
                    <a:pt x="1" y="16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1"/>
            <p:cNvSpPr/>
            <p:nvPr/>
          </p:nvSpPr>
          <p:spPr>
            <a:xfrm>
              <a:off x="7186083" y="1017911"/>
              <a:ext cx="128645" cy="216840"/>
            </a:xfrm>
            <a:custGeom>
              <a:rect b="b" l="l" r="r" t="t"/>
              <a:pathLst>
                <a:path extrusionOk="0" h="6835" w="4055">
                  <a:moveTo>
                    <a:pt x="0" y="1517"/>
                  </a:moveTo>
                  <a:cubicBezTo>
                    <a:pt x="0" y="1517"/>
                    <a:pt x="327" y="3766"/>
                    <a:pt x="1490" y="4726"/>
                  </a:cubicBezTo>
                  <a:cubicBezTo>
                    <a:pt x="2653" y="5686"/>
                    <a:pt x="3366" y="5763"/>
                    <a:pt x="3501" y="5851"/>
                  </a:cubicBezTo>
                  <a:cubicBezTo>
                    <a:pt x="3637" y="5941"/>
                    <a:pt x="3919" y="6834"/>
                    <a:pt x="3919" y="6834"/>
                  </a:cubicBezTo>
                  <a:lnTo>
                    <a:pt x="4054" y="6723"/>
                  </a:lnTo>
                  <a:lnTo>
                    <a:pt x="3661" y="775"/>
                  </a:lnTo>
                  <a:cubicBezTo>
                    <a:pt x="3659" y="775"/>
                    <a:pt x="2146" y="0"/>
                    <a:pt x="0"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1"/>
            <p:cNvSpPr/>
            <p:nvPr/>
          </p:nvSpPr>
          <p:spPr>
            <a:xfrm>
              <a:off x="7332999" y="1017911"/>
              <a:ext cx="128708" cy="216840"/>
            </a:xfrm>
            <a:custGeom>
              <a:rect b="b" l="l" r="r" t="t"/>
              <a:pathLst>
                <a:path extrusionOk="0" h="6835" w="4057">
                  <a:moveTo>
                    <a:pt x="4056" y="1517"/>
                  </a:moveTo>
                  <a:cubicBezTo>
                    <a:pt x="4056" y="1517"/>
                    <a:pt x="3727" y="3766"/>
                    <a:pt x="2566" y="4726"/>
                  </a:cubicBezTo>
                  <a:cubicBezTo>
                    <a:pt x="1403" y="5686"/>
                    <a:pt x="691" y="5763"/>
                    <a:pt x="555" y="5851"/>
                  </a:cubicBezTo>
                  <a:cubicBezTo>
                    <a:pt x="418" y="5941"/>
                    <a:pt x="136" y="6834"/>
                    <a:pt x="136" y="6834"/>
                  </a:cubicBezTo>
                  <a:lnTo>
                    <a:pt x="0" y="6723"/>
                  </a:lnTo>
                  <a:lnTo>
                    <a:pt x="394" y="775"/>
                  </a:lnTo>
                  <a:cubicBezTo>
                    <a:pt x="394" y="775"/>
                    <a:pt x="1910" y="0"/>
                    <a:pt x="4056" y="15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1"/>
            <p:cNvSpPr/>
            <p:nvPr/>
          </p:nvSpPr>
          <p:spPr>
            <a:xfrm>
              <a:off x="7304796" y="983934"/>
              <a:ext cx="36515" cy="232544"/>
            </a:xfrm>
            <a:custGeom>
              <a:rect b="b" l="l" r="r" t="t"/>
              <a:pathLst>
                <a:path extrusionOk="0" h="7330" w="1151">
                  <a:moveTo>
                    <a:pt x="731" y="7300"/>
                  </a:moveTo>
                  <a:cubicBezTo>
                    <a:pt x="731" y="7300"/>
                    <a:pt x="1151" y="2911"/>
                    <a:pt x="623" y="0"/>
                  </a:cubicBezTo>
                  <a:cubicBezTo>
                    <a:pt x="623" y="0"/>
                    <a:pt x="0" y="4595"/>
                    <a:pt x="524" y="73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1"/>
            <p:cNvSpPr/>
            <p:nvPr/>
          </p:nvSpPr>
          <p:spPr>
            <a:xfrm>
              <a:off x="7297150" y="1168506"/>
              <a:ext cx="381144" cy="372007"/>
            </a:xfrm>
            <a:custGeom>
              <a:rect b="b" l="l" r="r" t="t"/>
              <a:pathLst>
                <a:path extrusionOk="0" h="11726" w="12014">
                  <a:moveTo>
                    <a:pt x="9863" y="10371"/>
                  </a:moveTo>
                  <a:cubicBezTo>
                    <a:pt x="10438" y="9668"/>
                    <a:pt x="9837" y="8677"/>
                    <a:pt x="9837" y="8677"/>
                  </a:cubicBezTo>
                  <a:cubicBezTo>
                    <a:pt x="9837" y="8677"/>
                    <a:pt x="10971" y="8974"/>
                    <a:pt x="11490" y="8230"/>
                  </a:cubicBezTo>
                  <a:cubicBezTo>
                    <a:pt x="12013" y="7489"/>
                    <a:pt x="11493" y="3336"/>
                    <a:pt x="7736" y="1454"/>
                  </a:cubicBezTo>
                  <a:cubicBezTo>
                    <a:pt x="4836" y="0"/>
                    <a:pt x="2745" y="1919"/>
                    <a:pt x="2288" y="1914"/>
                  </a:cubicBezTo>
                  <a:cubicBezTo>
                    <a:pt x="1829" y="1911"/>
                    <a:pt x="1399" y="1784"/>
                    <a:pt x="1399" y="1784"/>
                  </a:cubicBezTo>
                  <a:lnTo>
                    <a:pt x="1091" y="2183"/>
                  </a:lnTo>
                  <a:lnTo>
                    <a:pt x="785" y="2584"/>
                  </a:lnTo>
                  <a:cubicBezTo>
                    <a:pt x="785" y="2584"/>
                    <a:pt x="1026" y="2959"/>
                    <a:pt x="1159" y="3391"/>
                  </a:cubicBezTo>
                  <a:cubicBezTo>
                    <a:pt x="1291" y="3824"/>
                    <a:pt x="0" y="6338"/>
                    <a:pt x="2220" y="8686"/>
                  </a:cubicBezTo>
                  <a:cubicBezTo>
                    <a:pt x="5096" y="11726"/>
                    <a:pt x="9286" y="11072"/>
                    <a:pt x="9863" y="1037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1"/>
            <p:cNvSpPr/>
            <p:nvPr/>
          </p:nvSpPr>
          <p:spPr>
            <a:xfrm>
              <a:off x="7483879" y="1350667"/>
              <a:ext cx="151074" cy="157388"/>
            </a:xfrm>
            <a:custGeom>
              <a:rect b="b" l="l" r="r" t="t"/>
              <a:pathLst>
                <a:path extrusionOk="0" h="4961" w="4762">
                  <a:moveTo>
                    <a:pt x="3953" y="2935"/>
                  </a:moveTo>
                  <a:lnTo>
                    <a:pt x="0" y="0"/>
                  </a:lnTo>
                  <a:cubicBezTo>
                    <a:pt x="0" y="0"/>
                    <a:pt x="3671" y="4196"/>
                    <a:pt x="3398" y="4960"/>
                  </a:cubicBezTo>
                  <a:cubicBezTo>
                    <a:pt x="3400" y="4960"/>
                    <a:pt x="4761" y="4622"/>
                    <a:pt x="3953" y="29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1"/>
            <p:cNvSpPr/>
            <p:nvPr/>
          </p:nvSpPr>
          <p:spPr>
            <a:xfrm>
              <a:off x="7323323" y="1248737"/>
              <a:ext cx="150725" cy="200756"/>
            </a:xfrm>
            <a:custGeom>
              <a:rect b="b" l="l" r="r" t="t"/>
              <a:pathLst>
                <a:path extrusionOk="0" h="6328" w="4751">
                  <a:moveTo>
                    <a:pt x="1948" y="6328"/>
                  </a:moveTo>
                  <a:cubicBezTo>
                    <a:pt x="1948" y="6328"/>
                    <a:pt x="325" y="4716"/>
                    <a:pt x="246" y="3220"/>
                  </a:cubicBezTo>
                  <a:cubicBezTo>
                    <a:pt x="166" y="1724"/>
                    <a:pt x="536" y="1119"/>
                    <a:pt x="544" y="958"/>
                  </a:cubicBezTo>
                  <a:cubicBezTo>
                    <a:pt x="552" y="797"/>
                    <a:pt x="1" y="40"/>
                    <a:pt x="1" y="40"/>
                  </a:cubicBezTo>
                  <a:lnTo>
                    <a:pt x="171" y="0"/>
                  </a:lnTo>
                  <a:lnTo>
                    <a:pt x="4751" y="3888"/>
                  </a:lnTo>
                  <a:cubicBezTo>
                    <a:pt x="4751" y="3888"/>
                    <a:pt x="4467" y="5549"/>
                    <a:pt x="1948"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1"/>
            <p:cNvSpPr/>
            <p:nvPr/>
          </p:nvSpPr>
          <p:spPr>
            <a:xfrm>
              <a:off x="7344451" y="1248356"/>
              <a:ext cx="189620" cy="142318"/>
            </a:xfrm>
            <a:custGeom>
              <a:rect b="b" l="l" r="r" t="t"/>
              <a:pathLst>
                <a:path extrusionOk="0" h="4486" w="5977">
                  <a:moveTo>
                    <a:pt x="1" y="184"/>
                  </a:moveTo>
                  <a:cubicBezTo>
                    <a:pt x="1" y="184"/>
                    <a:pt x="3301" y="3155"/>
                    <a:pt x="5977" y="4485"/>
                  </a:cubicBezTo>
                  <a:cubicBezTo>
                    <a:pt x="5977" y="4485"/>
                    <a:pt x="2633" y="1231"/>
                    <a:pt x="1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1"/>
            <p:cNvSpPr/>
            <p:nvPr/>
          </p:nvSpPr>
          <p:spPr>
            <a:xfrm>
              <a:off x="7002178" y="1205306"/>
              <a:ext cx="377020" cy="374006"/>
            </a:xfrm>
            <a:custGeom>
              <a:rect b="b" l="l" r="r" t="t"/>
              <a:pathLst>
                <a:path extrusionOk="0" h="11789" w="11884">
                  <a:moveTo>
                    <a:pt x="1157" y="9535"/>
                  </a:moveTo>
                  <a:cubicBezTo>
                    <a:pt x="1842" y="10137"/>
                    <a:pt x="2872" y="9588"/>
                    <a:pt x="2872" y="9588"/>
                  </a:cubicBezTo>
                  <a:cubicBezTo>
                    <a:pt x="2872" y="9588"/>
                    <a:pt x="2519" y="10690"/>
                    <a:pt x="3247" y="11239"/>
                  </a:cubicBezTo>
                  <a:cubicBezTo>
                    <a:pt x="3974" y="11789"/>
                    <a:pt x="8204" y="11463"/>
                    <a:pt x="10280" y="7846"/>
                  </a:cubicBezTo>
                  <a:cubicBezTo>
                    <a:pt x="11883" y="5054"/>
                    <a:pt x="10039" y="2906"/>
                    <a:pt x="10062" y="2454"/>
                  </a:cubicBezTo>
                  <a:cubicBezTo>
                    <a:pt x="10088" y="2004"/>
                    <a:pt x="10237" y="1584"/>
                    <a:pt x="10237" y="1584"/>
                  </a:cubicBezTo>
                  <a:lnTo>
                    <a:pt x="9844" y="1263"/>
                  </a:lnTo>
                  <a:lnTo>
                    <a:pt x="9453" y="944"/>
                  </a:lnTo>
                  <a:cubicBezTo>
                    <a:pt x="9453" y="944"/>
                    <a:pt x="9061" y="1167"/>
                    <a:pt x="8619" y="1276"/>
                  </a:cubicBezTo>
                  <a:cubicBezTo>
                    <a:pt x="8176" y="1386"/>
                    <a:pt x="5691" y="0"/>
                    <a:pt x="3210" y="2080"/>
                  </a:cubicBezTo>
                  <a:cubicBezTo>
                    <a:pt x="0" y="4774"/>
                    <a:pt x="471" y="8933"/>
                    <a:pt x="1157" y="953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1"/>
            <p:cNvSpPr/>
            <p:nvPr/>
          </p:nvSpPr>
          <p:spPr>
            <a:xfrm>
              <a:off x="7028921" y="1390196"/>
              <a:ext cx="164272" cy="142128"/>
            </a:xfrm>
            <a:custGeom>
              <a:rect b="b" l="l" r="r" t="t"/>
              <a:pathLst>
                <a:path extrusionOk="0" h="4480" w="5178">
                  <a:moveTo>
                    <a:pt x="2027" y="3761"/>
                  </a:moveTo>
                  <a:lnTo>
                    <a:pt x="5177" y="0"/>
                  </a:lnTo>
                  <a:cubicBezTo>
                    <a:pt x="5177" y="0"/>
                    <a:pt x="762" y="3428"/>
                    <a:pt x="1" y="3123"/>
                  </a:cubicBezTo>
                  <a:cubicBezTo>
                    <a:pt x="4" y="3122"/>
                    <a:pt x="283" y="4479"/>
                    <a:pt x="2027"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1"/>
            <p:cNvSpPr/>
            <p:nvPr/>
          </p:nvSpPr>
          <p:spPr>
            <a:xfrm>
              <a:off x="7205372" y="1253369"/>
              <a:ext cx="142699" cy="208211"/>
            </a:xfrm>
            <a:custGeom>
              <a:rect b="b" l="l" r="r" t="t"/>
              <a:pathLst>
                <a:path extrusionOk="0" h="6563" w="4498">
                  <a:moveTo>
                    <a:pt x="3301" y="6563"/>
                  </a:moveTo>
                  <a:cubicBezTo>
                    <a:pt x="3301" y="6563"/>
                    <a:pt x="4498" y="4622"/>
                    <a:pt x="4222" y="3152"/>
                  </a:cubicBezTo>
                  <a:cubicBezTo>
                    <a:pt x="3947" y="1680"/>
                    <a:pt x="3449" y="1173"/>
                    <a:pt x="3400" y="1021"/>
                  </a:cubicBezTo>
                  <a:cubicBezTo>
                    <a:pt x="3353" y="867"/>
                    <a:pt x="3710" y="1"/>
                    <a:pt x="3710" y="1"/>
                  </a:cubicBezTo>
                  <a:lnTo>
                    <a:pt x="3534" y="1"/>
                  </a:lnTo>
                  <a:lnTo>
                    <a:pt x="0" y="4834"/>
                  </a:lnTo>
                  <a:cubicBezTo>
                    <a:pt x="0" y="4833"/>
                    <a:pt x="669" y="6383"/>
                    <a:pt x="3301" y="65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1"/>
            <p:cNvSpPr/>
            <p:nvPr/>
          </p:nvSpPr>
          <p:spPr>
            <a:xfrm>
              <a:off x="7097699" y="1236365"/>
              <a:ext cx="205832" cy="143111"/>
            </a:xfrm>
            <a:custGeom>
              <a:rect b="b" l="l" r="r" t="t"/>
              <a:pathLst>
                <a:path extrusionOk="0" h="4511" w="6488">
                  <a:moveTo>
                    <a:pt x="0" y="1636"/>
                  </a:moveTo>
                  <a:cubicBezTo>
                    <a:pt x="0" y="1636"/>
                    <a:pt x="1704" y="108"/>
                    <a:pt x="3221" y="99"/>
                  </a:cubicBezTo>
                  <a:cubicBezTo>
                    <a:pt x="4738" y="89"/>
                    <a:pt x="5337" y="480"/>
                    <a:pt x="5498" y="494"/>
                  </a:cubicBezTo>
                  <a:cubicBezTo>
                    <a:pt x="5661" y="513"/>
                    <a:pt x="6455" y="1"/>
                    <a:pt x="6455" y="1"/>
                  </a:cubicBezTo>
                  <a:lnTo>
                    <a:pt x="6488" y="171"/>
                  </a:lnTo>
                  <a:lnTo>
                    <a:pt x="2344" y="4509"/>
                  </a:lnTo>
                  <a:cubicBezTo>
                    <a:pt x="2343" y="4511"/>
                    <a:pt x="675" y="4155"/>
                    <a:pt x="0"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1"/>
            <p:cNvSpPr/>
            <p:nvPr/>
          </p:nvSpPr>
          <p:spPr>
            <a:xfrm>
              <a:off x="7150298" y="1257080"/>
              <a:ext cx="152566" cy="180737"/>
            </a:xfrm>
            <a:custGeom>
              <a:rect b="b" l="l" r="r" t="t"/>
              <a:pathLst>
                <a:path extrusionOk="0" h="5697" w="4809">
                  <a:moveTo>
                    <a:pt x="4629" y="1"/>
                  </a:moveTo>
                  <a:cubicBezTo>
                    <a:pt x="4629" y="1"/>
                    <a:pt x="1471" y="3120"/>
                    <a:pt x="1" y="5696"/>
                  </a:cubicBezTo>
                  <a:cubicBezTo>
                    <a:pt x="1" y="5696"/>
                    <a:pt x="3449" y="2548"/>
                    <a:pt x="4808" y="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1"/>
            <p:cNvSpPr/>
            <p:nvPr/>
          </p:nvSpPr>
          <p:spPr>
            <a:xfrm>
              <a:off x="7294707" y="1208162"/>
              <a:ext cx="55106" cy="54345"/>
            </a:xfrm>
            <a:custGeom>
              <a:rect b="b" l="l" r="r" t="t"/>
              <a:pathLst>
                <a:path extrusionOk="0" h="1713" w="1737">
                  <a:moveTo>
                    <a:pt x="1737" y="856"/>
                  </a:moveTo>
                  <a:cubicBezTo>
                    <a:pt x="1737" y="1328"/>
                    <a:pt x="1349" y="1712"/>
                    <a:pt x="869" y="1712"/>
                  </a:cubicBezTo>
                  <a:cubicBezTo>
                    <a:pt x="389" y="1712"/>
                    <a:pt x="1" y="1328"/>
                    <a:pt x="1" y="856"/>
                  </a:cubicBezTo>
                  <a:cubicBezTo>
                    <a:pt x="1" y="383"/>
                    <a:pt x="389" y="1"/>
                    <a:pt x="869" y="1"/>
                  </a:cubicBezTo>
                  <a:cubicBezTo>
                    <a:pt x="1349"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1"/>
            <p:cNvSpPr/>
            <p:nvPr/>
          </p:nvSpPr>
          <p:spPr>
            <a:xfrm>
              <a:off x="7534004" y="978985"/>
              <a:ext cx="100441" cy="102726"/>
            </a:xfrm>
            <a:custGeom>
              <a:rect b="b" l="l" r="r" t="t"/>
              <a:pathLst>
                <a:path extrusionOk="0" h="3238" w="3166">
                  <a:moveTo>
                    <a:pt x="2877" y="1175"/>
                  </a:moveTo>
                  <a:lnTo>
                    <a:pt x="1" y="3238"/>
                  </a:lnTo>
                  <a:cubicBezTo>
                    <a:pt x="1" y="3238"/>
                    <a:pt x="2154" y="1419"/>
                    <a:pt x="2481" y="1"/>
                  </a:cubicBezTo>
                  <a:cubicBezTo>
                    <a:pt x="2481" y="1"/>
                    <a:pt x="3166" y="474"/>
                    <a:pt x="2877" y="11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1"/>
            <p:cNvSpPr/>
            <p:nvPr/>
          </p:nvSpPr>
          <p:spPr>
            <a:xfrm>
              <a:off x="7520743" y="1372240"/>
              <a:ext cx="141081" cy="78329"/>
            </a:xfrm>
            <a:custGeom>
              <a:rect b="b" l="l" r="r" t="t"/>
              <a:pathLst>
                <a:path extrusionOk="0" h="2469" w="4447">
                  <a:moveTo>
                    <a:pt x="4446" y="1811"/>
                  </a:moveTo>
                  <a:cubicBezTo>
                    <a:pt x="4446" y="1811"/>
                    <a:pt x="2664" y="2080"/>
                    <a:pt x="1" y="0"/>
                  </a:cubicBezTo>
                  <a:lnTo>
                    <a:pt x="3049" y="2299"/>
                  </a:lnTo>
                  <a:cubicBezTo>
                    <a:pt x="3045" y="2299"/>
                    <a:pt x="3894" y="2469"/>
                    <a:pt x="4446"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1"/>
            <p:cNvSpPr/>
            <p:nvPr/>
          </p:nvSpPr>
          <p:spPr>
            <a:xfrm>
              <a:off x="6293488" y="679666"/>
              <a:ext cx="324769" cy="110657"/>
            </a:xfrm>
            <a:custGeom>
              <a:rect b="b" l="l" r="r" t="t"/>
              <a:pathLst>
                <a:path extrusionOk="0" h="3488" w="10237">
                  <a:moveTo>
                    <a:pt x="10237" y="1"/>
                  </a:moveTo>
                  <a:cubicBezTo>
                    <a:pt x="10228" y="351"/>
                    <a:pt x="10166" y="616"/>
                    <a:pt x="10068" y="757"/>
                  </a:cubicBezTo>
                  <a:cubicBezTo>
                    <a:pt x="9967" y="901"/>
                    <a:pt x="9840" y="1008"/>
                    <a:pt x="9703" y="1085"/>
                  </a:cubicBezTo>
                  <a:lnTo>
                    <a:pt x="9702" y="1086"/>
                  </a:lnTo>
                  <a:cubicBezTo>
                    <a:pt x="9533" y="1179"/>
                    <a:pt x="9346" y="1227"/>
                    <a:pt x="9170" y="1248"/>
                  </a:cubicBezTo>
                  <a:cubicBezTo>
                    <a:pt x="9150" y="1250"/>
                    <a:pt x="9131" y="1255"/>
                    <a:pt x="9109" y="1255"/>
                  </a:cubicBezTo>
                  <a:cubicBezTo>
                    <a:pt x="9097" y="1257"/>
                    <a:pt x="9085" y="1258"/>
                    <a:pt x="9073" y="1258"/>
                  </a:cubicBezTo>
                  <a:cubicBezTo>
                    <a:pt x="8946" y="1268"/>
                    <a:pt x="8824" y="1262"/>
                    <a:pt x="8723" y="1255"/>
                  </a:cubicBezTo>
                  <a:cubicBezTo>
                    <a:pt x="8697" y="1254"/>
                    <a:pt x="8679" y="1251"/>
                    <a:pt x="8672" y="1248"/>
                  </a:cubicBezTo>
                  <a:cubicBezTo>
                    <a:pt x="8671" y="1247"/>
                    <a:pt x="8669" y="1247"/>
                    <a:pt x="8669" y="1247"/>
                  </a:cubicBezTo>
                  <a:cubicBezTo>
                    <a:pt x="8515" y="1230"/>
                    <a:pt x="8412" y="1202"/>
                    <a:pt x="8412" y="1202"/>
                  </a:cubicBezTo>
                  <a:cubicBezTo>
                    <a:pt x="8412" y="1205"/>
                    <a:pt x="8415" y="1206"/>
                    <a:pt x="8417" y="1209"/>
                  </a:cubicBezTo>
                  <a:cubicBezTo>
                    <a:pt x="8438" y="1248"/>
                    <a:pt x="8579" y="1497"/>
                    <a:pt x="8649" y="1820"/>
                  </a:cubicBezTo>
                  <a:cubicBezTo>
                    <a:pt x="8652" y="1841"/>
                    <a:pt x="8658" y="1865"/>
                    <a:pt x="8665" y="1886"/>
                  </a:cubicBezTo>
                  <a:cubicBezTo>
                    <a:pt x="8720" y="2204"/>
                    <a:pt x="8700" y="2580"/>
                    <a:pt x="8438" y="2898"/>
                  </a:cubicBezTo>
                  <a:cubicBezTo>
                    <a:pt x="8367" y="2983"/>
                    <a:pt x="8246" y="3067"/>
                    <a:pt x="8079" y="3141"/>
                  </a:cubicBezTo>
                  <a:cubicBezTo>
                    <a:pt x="8058" y="3150"/>
                    <a:pt x="8035" y="3162"/>
                    <a:pt x="8016" y="3170"/>
                  </a:cubicBezTo>
                  <a:cubicBezTo>
                    <a:pt x="7968" y="3190"/>
                    <a:pt x="7918" y="3210"/>
                    <a:pt x="7868" y="3227"/>
                  </a:cubicBezTo>
                  <a:cubicBezTo>
                    <a:pt x="7865" y="3230"/>
                    <a:pt x="7859" y="3230"/>
                    <a:pt x="7859" y="3230"/>
                  </a:cubicBezTo>
                  <a:cubicBezTo>
                    <a:pt x="7734" y="3275"/>
                    <a:pt x="7591" y="3314"/>
                    <a:pt x="7436" y="3349"/>
                  </a:cubicBezTo>
                  <a:lnTo>
                    <a:pt x="7434" y="3349"/>
                  </a:lnTo>
                  <a:cubicBezTo>
                    <a:pt x="7386" y="3359"/>
                    <a:pt x="7343" y="3368"/>
                    <a:pt x="7290" y="3379"/>
                  </a:cubicBezTo>
                  <a:cubicBezTo>
                    <a:pt x="6943" y="3445"/>
                    <a:pt x="6534" y="3488"/>
                    <a:pt x="6082" y="3485"/>
                  </a:cubicBezTo>
                  <a:lnTo>
                    <a:pt x="6081" y="3485"/>
                  </a:lnTo>
                  <a:cubicBezTo>
                    <a:pt x="6003" y="3485"/>
                    <a:pt x="5924" y="3484"/>
                    <a:pt x="5843" y="3478"/>
                  </a:cubicBezTo>
                  <a:lnTo>
                    <a:pt x="5841" y="3478"/>
                  </a:lnTo>
                  <a:cubicBezTo>
                    <a:pt x="4873" y="3443"/>
                    <a:pt x="3741" y="3208"/>
                    <a:pt x="2653" y="2626"/>
                  </a:cubicBezTo>
                  <a:cubicBezTo>
                    <a:pt x="2008" y="2285"/>
                    <a:pt x="1378" y="1823"/>
                    <a:pt x="799" y="1210"/>
                  </a:cubicBezTo>
                  <a:cubicBezTo>
                    <a:pt x="498" y="891"/>
                    <a:pt x="261" y="571"/>
                    <a:pt x="79" y="253"/>
                  </a:cubicBezTo>
                  <a:cubicBezTo>
                    <a:pt x="51" y="205"/>
                    <a:pt x="26" y="157"/>
                    <a:pt x="0" y="111"/>
                  </a:cubicBezTo>
                  <a:lnTo>
                    <a:pt x="110" y="111"/>
                  </a:lnTo>
                  <a:lnTo>
                    <a:pt x="332" y="107"/>
                  </a:lnTo>
                  <a:lnTo>
                    <a:pt x="3456" y="76"/>
                  </a:lnTo>
                  <a:lnTo>
                    <a:pt x="3525" y="76"/>
                  </a:lnTo>
                  <a:lnTo>
                    <a:pt x="5936" y="50"/>
                  </a:lnTo>
                  <a:lnTo>
                    <a:pt x="6486" y="43"/>
                  </a:lnTo>
                  <a:lnTo>
                    <a:pt x="6818" y="39"/>
                  </a:lnTo>
                  <a:cubicBezTo>
                    <a:pt x="6818" y="32"/>
                    <a:pt x="6820" y="28"/>
                    <a:pt x="6822" y="23"/>
                  </a:cubicBezTo>
                  <a:lnTo>
                    <a:pt x="6843" y="39"/>
                  </a:lnTo>
                  <a:lnTo>
                    <a:pt x="7062" y="37"/>
                  </a:lnTo>
                  <a:lnTo>
                    <a:pt x="7293" y="36"/>
                  </a:lnTo>
                  <a:lnTo>
                    <a:pt x="7295" y="36"/>
                  </a:lnTo>
                  <a:lnTo>
                    <a:pt x="9833" y="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1"/>
            <p:cNvSpPr/>
            <p:nvPr/>
          </p:nvSpPr>
          <p:spPr>
            <a:xfrm>
              <a:off x="6481772" y="680301"/>
              <a:ext cx="90036" cy="101710"/>
            </a:xfrm>
            <a:custGeom>
              <a:rect b="b" l="l" r="r" t="t"/>
              <a:pathLst>
                <a:path extrusionOk="0" h="3206" w="2838">
                  <a:moveTo>
                    <a:pt x="2143" y="3118"/>
                  </a:moveTo>
                  <a:cubicBezTo>
                    <a:pt x="2122" y="3128"/>
                    <a:pt x="2099" y="3139"/>
                    <a:pt x="2079" y="3147"/>
                  </a:cubicBezTo>
                  <a:cubicBezTo>
                    <a:pt x="2007" y="3183"/>
                    <a:pt x="1952" y="3197"/>
                    <a:pt x="1931" y="3204"/>
                  </a:cubicBezTo>
                  <a:cubicBezTo>
                    <a:pt x="1927" y="3205"/>
                    <a:pt x="1923" y="3205"/>
                    <a:pt x="1923" y="3205"/>
                  </a:cubicBezTo>
                  <a:cubicBezTo>
                    <a:pt x="1982" y="3037"/>
                    <a:pt x="1854" y="2710"/>
                    <a:pt x="1619" y="2295"/>
                  </a:cubicBezTo>
                  <a:lnTo>
                    <a:pt x="1619" y="2294"/>
                  </a:lnTo>
                  <a:cubicBezTo>
                    <a:pt x="1588" y="2240"/>
                    <a:pt x="1556" y="2184"/>
                    <a:pt x="1522" y="2131"/>
                  </a:cubicBezTo>
                  <a:cubicBezTo>
                    <a:pt x="1330" y="1815"/>
                    <a:pt x="1087" y="1463"/>
                    <a:pt x="823" y="1101"/>
                  </a:cubicBezTo>
                  <a:cubicBezTo>
                    <a:pt x="751" y="1001"/>
                    <a:pt x="678" y="902"/>
                    <a:pt x="603" y="803"/>
                  </a:cubicBezTo>
                  <a:cubicBezTo>
                    <a:pt x="406" y="540"/>
                    <a:pt x="202" y="279"/>
                    <a:pt x="1" y="27"/>
                  </a:cubicBezTo>
                  <a:lnTo>
                    <a:pt x="551" y="20"/>
                  </a:lnTo>
                  <a:lnTo>
                    <a:pt x="883" y="16"/>
                  </a:lnTo>
                  <a:cubicBezTo>
                    <a:pt x="883" y="9"/>
                    <a:pt x="885" y="3"/>
                    <a:pt x="887" y="1"/>
                  </a:cubicBezTo>
                  <a:lnTo>
                    <a:pt x="908" y="16"/>
                  </a:lnTo>
                  <a:lnTo>
                    <a:pt x="2476" y="1180"/>
                  </a:lnTo>
                  <a:cubicBezTo>
                    <a:pt x="2476" y="1182"/>
                    <a:pt x="2477" y="1185"/>
                    <a:pt x="2480" y="1187"/>
                  </a:cubicBezTo>
                  <a:cubicBezTo>
                    <a:pt x="2589" y="1419"/>
                    <a:pt x="2656" y="1622"/>
                    <a:pt x="2693" y="1803"/>
                  </a:cubicBezTo>
                  <a:cubicBezTo>
                    <a:pt x="2700" y="1828"/>
                    <a:pt x="2703" y="1851"/>
                    <a:pt x="2706" y="1872"/>
                  </a:cubicBezTo>
                  <a:cubicBezTo>
                    <a:pt x="2837" y="2621"/>
                    <a:pt x="2421" y="2971"/>
                    <a:pt x="2143" y="3118"/>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1"/>
            <p:cNvSpPr/>
            <p:nvPr/>
          </p:nvSpPr>
          <p:spPr>
            <a:xfrm>
              <a:off x="6304053" y="681919"/>
              <a:ext cx="101330" cy="41560"/>
            </a:xfrm>
            <a:custGeom>
              <a:rect b="b" l="l" r="r" t="t"/>
              <a:pathLst>
                <a:path extrusionOk="0" h="1310" w="3194">
                  <a:moveTo>
                    <a:pt x="3194" y="0"/>
                  </a:moveTo>
                  <a:cubicBezTo>
                    <a:pt x="3167" y="33"/>
                    <a:pt x="3139" y="65"/>
                    <a:pt x="3108" y="98"/>
                  </a:cubicBezTo>
                  <a:cubicBezTo>
                    <a:pt x="2691" y="531"/>
                    <a:pt x="2035" y="994"/>
                    <a:pt x="1014" y="1310"/>
                  </a:cubicBezTo>
                  <a:cubicBezTo>
                    <a:pt x="1014" y="1310"/>
                    <a:pt x="473" y="774"/>
                    <a:pt x="0" y="33"/>
                  </a:cubicBezTo>
                  <a:lnTo>
                    <a:pt x="3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1"/>
            <p:cNvSpPr/>
            <p:nvPr/>
          </p:nvSpPr>
          <p:spPr>
            <a:xfrm>
              <a:off x="5971899" y="682553"/>
              <a:ext cx="325118" cy="160782"/>
            </a:xfrm>
            <a:custGeom>
              <a:rect b="b" l="l" r="r" t="t"/>
              <a:pathLst>
                <a:path extrusionOk="0" h="5068" w="10248">
                  <a:moveTo>
                    <a:pt x="10247" y="17"/>
                  </a:moveTo>
                  <a:cubicBezTo>
                    <a:pt x="10236" y="65"/>
                    <a:pt x="10228" y="113"/>
                    <a:pt x="10214" y="161"/>
                  </a:cubicBezTo>
                  <a:cubicBezTo>
                    <a:pt x="10160" y="368"/>
                    <a:pt x="10089" y="584"/>
                    <a:pt x="10000" y="806"/>
                  </a:cubicBezTo>
                  <a:cubicBezTo>
                    <a:pt x="9917" y="1012"/>
                    <a:pt x="9813" y="1228"/>
                    <a:pt x="9690" y="1442"/>
                  </a:cubicBezTo>
                  <a:cubicBezTo>
                    <a:pt x="9226" y="2251"/>
                    <a:pt x="8654" y="2896"/>
                    <a:pt x="8036" y="3401"/>
                  </a:cubicBezTo>
                  <a:cubicBezTo>
                    <a:pt x="7808" y="3589"/>
                    <a:pt x="7573" y="3758"/>
                    <a:pt x="7333" y="3910"/>
                  </a:cubicBezTo>
                  <a:lnTo>
                    <a:pt x="7331" y="3912"/>
                  </a:lnTo>
                  <a:cubicBezTo>
                    <a:pt x="6847" y="4219"/>
                    <a:pt x="6354" y="4455"/>
                    <a:pt x="5874" y="4626"/>
                  </a:cubicBezTo>
                  <a:cubicBezTo>
                    <a:pt x="5664" y="4705"/>
                    <a:pt x="5458" y="4767"/>
                    <a:pt x="5256" y="4822"/>
                  </a:cubicBezTo>
                  <a:cubicBezTo>
                    <a:pt x="5176" y="4842"/>
                    <a:pt x="5091" y="4863"/>
                    <a:pt x="5012" y="4880"/>
                  </a:cubicBezTo>
                  <a:cubicBezTo>
                    <a:pt x="4978" y="4890"/>
                    <a:pt x="4946" y="4897"/>
                    <a:pt x="4915" y="4901"/>
                  </a:cubicBezTo>
                  <a:cubicBezTo>
                    <a:pt x="4875" y="4911"/>
                    <a:pt x="4837" y="4918"/>
                    <a:pt x="4802" y="4922"/>
                  </a:cubicBezTo>
                  <a:cubicBezTo>
                    <a:pt x="4768" y="4932"/>
                    <a:pt x="4738" y="4939"/>
                    <a:pt x="4704" y="4942"/>
                  </a:cubicBezTo>
                  <a:cubicBezTo>
                    <a:pt x="4645" y="4953"/>
                    <a:pt x="4589" y="4962"/>
                    <a:pt x="4528" y="4972"/>
                  </a:cubicBezTo>
                  <a:cubicBezTo>
                    <a:pt x="4436" y="4984"/>
                    <a:pt x="4349" y="4997"/>
                    <a:pt x="4260" y="5007"/>
                  </a:cubicBezTo>
                  <a:cubicBezTo>
                    <a:pt x="4153" y="5020"/>
                    <a:pt x="4050" y="5027"/>
                    <a:pt x="3951" y="5032"/>
                  </a:cubicBezTo>
                  <a:cubicBezTo>
                    <a:pt x="3333" y="5068"/>
                    <a:pt x="2861" y="4983"/>
                    <a:pt x="2662" y="4828"/>
                  </a:cubicBezTo>
                  <a:cubicBezTo>
                    <a:pt x="2455" y="4671"/>
                    <a:pt x="2335" y="4471"/>
                    <a:pt x="2272" y="4267"/>
                  </a:cubicBezTo>
                  <a:cubicBezTo>
                    <a:pt x="2112" y="3764"/>
                    <a:pt x="2270" y="3225"/>
                    <a:pt x="2283" y="3178"/>
                  </a:cubicBezTo>
                  <a:lnTo>
                    <a:pt x="2281" y="3178"/>
                  </a:lnTo>
                  <a:cubicBezTo>
                    <a:pt x="2277" y="3179"/>
                    <a:pt x="2272" y="3182"/>
                    <a:pt x="2269" y="3185"/>
                  </a:cubicBezTo>
                  <a:cubicBezTo>
                    <a:pt x="2156" y="3242"/>
                    <a:pt x="1552" y="3517"/>
                    <a:pt x="992" y="3354"/>
                  </a:cubicBezTo>
                  <a:cubicBezTo>
                    <a:pt x="846" y="3315"/>
                    <a:pt x="702" y="3242"/>
                    <a:pt x="571" y="3124"/>
                  </a:cubicBezTo>
                  <a:cubicBezTo>
                    <a:pt x="485" y="3047"/>
                    <a:pt x="400" y="2916"/>
                    <a:pt x="331" y="2732"/>
                  </a:cubicBezTo>
                  <a:cubicBezTo>
                    <a:pt x="324" y="2719"/>
                    <a:pt x="321" y="2711"/>
                    <a:pt x="316" y="2701"/>
                  </a:cubicBezTo>
                  <a:cubicBezTo>
                    <a:pt x="303" y="2669"/>
                    <a:pt x="292" y="2633"/>
                    <a:pt x="279" y="2597"/>
                  </a:cubicBezTo>
                  <a:cubicBezTo>
                    <a:pt x="275" y="2588"/>
                    <a:pt x="272" y="2580"/>
                    <a:pt x="271" y="2571"/>
                  </a:cubicBezTo>
                  <a:cubicBezTo>
                    <a:pt x="266" y="2559"/>
                    <a:pt x="263" y="2553"/>
                    <a:pt x="261" y="2544"/>
                  </a:cubicBezTo>
                  <a:cubicBezTo>
                    <a:pt x="259" y="2537"/>
                    <a:pt x="259" y="2535"/>
                    <a:pt x="259" y="2535"/>
                  </a:cubicBezTo>
                  <a:cubicBezTo>
                    <a:pt x="84" y="1971"/>
                    <a:pt x="1" y="1101"/>
                    <a:pt x="145" y="114"/>
                  </a:cubicBezTo>
                  <a:lnTo>
                    <a:pt x="626" y="107"/>
                  </a:lnTo>
                  <a:lnTo>
                    <a:pt x="832" y="106"/>
                  </a:lnTo>
                  <a:lnTo>
                    <a:pt x="1799" y="95"/>
                  </a:lnTo>
                  <a:lnTo>
                    <a:pt x="4566" y="66"/>
                  </a:lnTo>
                  <a:cubicBezTo>
                    <a:pt x="4597" y="45"/>
                    <a:pt x="4628" y="21"/>
                    <a:pt x="4656" y="0"/>
                  </a:cubicBezTo>
                  <a:cubicBezTo>
                    <a:pt x="4641" y="21"/>
                    <a:pt x="4627" y="45"/>
                    <a:pt x="4611" y="66"/>
                  </a:cubicBezTo>
                  <a:lnTo>
                    <a:pt x="4888" y="64"/>
                  </a:lnTo>
                  <a:lnTo>
                    <a:pt x="4970" y="64"/>
                  </a:lnTo>
                  <a:lnTo>
                    <a:pt x="5881" y="52"/>
                  </a:lnTo>
                  <a:lnTo>
                    <a:pt x="6289" y="49"/>
                  </a:lnTo>
                  <a:lnTo>
                    <a:pt x="9857" y="13"/>
                  </a:lnTo>
                  <a:lnTo>
                    <a:pt x="10135" y="9"/>
                  </a:lnTo>
                  <a:lnTo>
                    <a:pt x="10247" y="9"/>
                  </a:lnTo>
                  <a:lnTo>
                    <a:pt x="10247" y="1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1"/>
            <p:cNvSpPr/>
            <p:nvPr/>
          </p:nvSpPr>
          <p:spPr>
            <a:xfrm>
              <a:off x="5980052" y="682775"/>
              <a:ext cx="146918" cy="108595"/>
            </a:xfrm>
            <a:custGeom>
              <a:rect b="b" l="l" r="r" t="t"/>
              <a:pathLst>
                <a:path extrusionOk="0" h="3423" w="4631">
                  <a:moveTo>
                    <a:pt x="4631" y="64"/>
                  </a:moveTo>
                  <a:lnTo>
                    <a:pt x="4277" y="487"/>
                  </a:lnTo>
                  <a:lnTo>
                    <a:pt x="2026" y="3175"/>
                  </a:lnTo>
                  <a:cubicBezTo>
                    <a:pt x="2024" y="3175"/>
                    <a:pt x="2024" y="3177"/>
                    <a:pt x="2022" y="3177"/>
                  </a:cubicBezTo>
                  <a:cubicBezTo>
                    <a:pt x="1429" y="3418"/>
                    <a:pt x="1007" y="3422"/>
                    <a:pt x="706" y="3319"/>
                  </a:cubicBezTo>
                  <a:cubicBezTo>
                    <a:pt x="341" y="3196"/>
                    <a:pt x="157" y="2920"/>
                    <a:pt x="73" y="2731"/>
                  </a:cubicBezTo>
                  <a:cubicBezTo>
                    <a:pt x="66" y="2718"/>
                    <a:pt x="62" y="2710"/>
                    <a:pt x="57" y="2698"/>
                  </a:cubicBezTo>
                  <a:cubicBezTo>
                    <a:pt x="36" y="2645"/>
                    <a:pt x="19" y="2598"/>
                    <a:pt x="11" y="2570"/>
                  </a:cubicBezTo>
                  <a:cubicBezTo>
                    <a:pt x="8" y="2557"/>
                    <a:pt x="4" y="2550"/>
                    <a:pt x="2" y="2543"/>
                  </a:cubicBezTo>
                  <a:cubicBezTo>
                    <a:pt x="1" y="2536"/>
                    <a:pt x="1" y="2533"/>
                    <a:pt x="1" y="2533"/>
                  </a:cubicBezTo>
                  <a:cubicBezTo>
                    <a:pt x="53" y="2554"/>
                    <a:pt x="128" y="2557"/>
                    <a:pt x="215" y="2543"/>
                  </a:cubicBezTo>
                  <a:cubicBezTo>
                    <a:pt x="1023" y="2420"/>
                    <a:pt x="3114" y="947"/>
                    <a:pt x="4306" y="66"/>
                  </a:cubicBezTo>
                  <a:cubicBezTo>
                    <a:pt x="4336" y="45"/>
                    <a:pt x="4368" y="21"/>
                    <a:pt x="4397" y="0"/>
                  </a:cubicBezTo>
                  <a:cubicBezTo>
                    <a:pt x="4381" y="21"/>
                    <a:pt x="4367" y="45"/>
                    <a:pt x="4350" y="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1"/>
            <p:cNvSpPr/>
            <p:nvPr/>
          </p:nvSpPr>
          <p:spPr>
            <a:xfrm>
              <a:off x="6158470" y="683220"/>
              <a:ext cx="126234" cy="52346"/>
            </a:xfrm>
            <a:custGeom>
              <a:rect b="b" l="l" r="r" t="t"/>
              <a:pathLst>
                <a:path extrusionOk="0" h="1650" w="3979">
                  <a:moveTo>
                    <a:pt x="3978" y="0"/>
                  </a:moveTo>
                  <a:cubicBezTo>
                    <a:pt x="3899" y="247"/>
                    <a:pt x="3810" y="486"/>
                    <a:pt x="3720" y="695"/>
                  </a:cubicBezTo>
                  <a:cubicBezTo>
                    <a:pt x="3480" y="1259"/>
                    <a:pt x="3239" y="1650"/>
                    <a:pt x="3239" y="1650"/>
                  </a:cubicBezTo>
                  <a:cubicBezTo>
                    <a:pt x="2391" y="1591"/>
                    <a:pt x="1743" y="1389"/>
                    <a:pt x="1259" y="1145"/>
                  </a:cubicBezTo>
                  <a:cubicBezTo>
                    <a:pt x="1032" y="1032"/>
                    <a:pt x="843" y="909"/>
                    <a:pt x="683" y="785"/>
                  </a:cubicBezTo>
                  <a:cubicBezTo>
                    <a:pt x="304" y="489"/>
                    <a:pt x="98" y="201"/>
                    <a:pt x="0" y="43"/>
                  </a:cubicBezTo>
                  <a:lnTo>
                    <a:pt x="408" y="3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1"/>
            <p:cNvSpPr/>
            <p:nvPr/>
          </p:nvSpPr>
          <p:spPr>
            <a:xfrm>
              <a:off x="6101429" y="684774"/>
              <a:ext cx="28045" cy="26903"/>
            </a:xfrm>
            <a:custGeom>
              <a:rect b="b" l="l" r="r" t="t"/>
              <a:pathLst>
                <a:path extrusionOk="0" h="848" w="884">
                  <a:moveTo>
                    <a:pt x="805" y="1"/>
                  </a:moveTo>
                  <a:lnTo>
                    <a:pt x="884" y="1"/>
                  </a:lnTo>
                  <a:cubicBezTo>
                    <a:pt x="722" y="162"/>
                    <a:pt x="576" y="303"/>
                    <a:pt x="451" y="424"/>
                  </a:cubicBezTo>
                  <a:cubicBezTo>
                    <a:pt x="191" y="677"/>
                    <a:pt x="23" y="828"/>
                    <a:pt x="0" y="847"/>
                  </a:cubicBezTo>
                  <a:cubicBezTo>
                    <a:pt x="157" y="572"/>
                    <a:pt x="332" y="289"/>
                    <a:pt x="524" y="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1"/>
            <p:cNvSpPr/>
            <p:nvPr/>
          </p:nvSpPr>
          <p:spPr>
            <a:xfrm>
              <a:off x="6517652" y="680809"/>
              <a:ext cx="95270" cy="39339"/>
            </a:xfrm>
            <a:custGeom>
              <a:rect b="b" l="l" r="r" t="t"/>
              <a:pathLst>
                <a:path extrusionOk="0" h="1240" w="3003">
                  <a:moveTo>
                    <a:pt x="3003" y="720"/>
                  </a:moveTo>
                  <a:cubicBezTo>
                    <a:pt x="2896" y="848"/>
                    <a:pt x="2776" y="946"/>
                    <a:pt x="2656" y="1018"/>
                  </a:cubicBezTo>
                  <a:cubicBezTo>
                    <a:pt x="2468" y="1129"/>
                    <a:pt x="2275" y="1187"/>
                    <a:pt x="2105" y="1212"/>
                  </a:cubicBezTo>
                  <a:cubicBezTo>
                    <a:pt x="2086" y="1214"/>
                    <a:pt x="2066" y="1219"/>
                    <a:pt x="2045" y="1219"/>
                  </a:cubicBezTo>
                  <a:cubicBezTo>
                    <a:pt x="2032" y="1221"/>
                    <a:pt x="2021" y="1222"/>
                    <a:pt x="2008" y="1222"/>
                  </a:cubicBezTo>
                  <a:cubicBezTo>
                    <a:pt x="1851" y="1239"/>
                    <a:pt x="1726" y="1226"/>
                    <a:pt x="1660" y="1219"/>
                  </a:cubicBezTo>
                  <a:cubicBezTo>
                    <a:pt x="1633" y="1218"/>
                    <a:pt x="1614" y="1215"/>
                    <a:pt x="1607" y="1212"/>
                  </a:cubicBezTo>
                  <a:cubicBezTo>
                    <a:pt x="1606" y="1211"/>
                    <a:pt x="1605" y="1211"/>
                    <a:pt x="1605" y="1211"/>
                  </a:cubicBezTo>
                  <a:lnTo>
                    <a:pt x="0" y="1"/>
                  </a:lnTo>
                  <a:lnTo>
                    <a:pt x="231" y="0"/>
                  </a:lnTo>
                  <a:lnTo>
                    <a:pt x="233" y="0"/>
                  </a:lnTo>
                  <a:cubicBezTo>
                    <a:pt x="1480" y="644"/>
                    <a:pt x="2381" y="734"/>
                    <a:pt x="2777" y="738"/>
                  </a:cubicBezTo>
                  <a:cubicBezTo>
                    <a:pt x="2924" y="732"/>
                    <a:pt x="3003" y="720"/>
                    <a:pt x="3003" y="72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1"/>
            <p:cNvSpPr/>
            <p:nvPr/>
          </p:nvSpPr>
          <p:spPr>
            <a:xfrm>
              <a:off x="7459642" y="1940930"/>
              <a:ext cx="231148" cy="317853"/>
            </a:xfrm>
            <a:custGeom>
              <a:rect b="b" l="l" r="r" t="t"/>
              <a:pathLst>
                <a:path extrusionOk="0" h="10019" w="7286">
                  <a:moveTo>
                    <a:pt x="7285" y="57"/>
                  </a:moveTo>
                  <a:lnTo>
                    <a:pt x="7274" y="1284"/>
                  </a:lnTo>
                  <a:lnTo>
                    <a:pt x="7262" y="2147"/>
                  </a:lnTo>
                  <a:lnTo>
                    <a:pt x="7254" y="2974"/>
                  </a:lnTo>
                  <a:lnTo>
                    <a:pt x="7250" y="2969"/>
                  </a:lnTo>
                  <a:lnTo>
                    <a:pt x="7247" y="3329"/>
                  </a:lnTo>
                  <a:lnTo>
                    <a:pt x="7247" y="3427"/>
                  </a:lnTo>
                  <a:lnTo>
                    <a:pt x="7248" y="3425"/>
                  </a:lnTo>
                  <a:lnTo>
                    <a:pt x="7248" y="3499"/>
                  </a:lnTo>
                  <a:cubicBezTo>
                    <a:pt x="7248" y="3497"/>
                    <a:pt x="7248" y="3497"/>
                    <a:pt x="7247" y="3496"/>
                  </a:cubicBezTo>
                  <a:lnTo>
                    <a:pt x="7243" y="3833"/>
                  </a:lnTo>
                  <a:lnTo>
                    <a:pt x="7236" y="4436"/>
                  </a:lnTo>
                  <a:lnTo>
                    <a:pt x="7238" y="4436"/>
                  </a:lnTo>
                  <a:lnTo>
                    <a:pt x="7210" y="7005"/>
                  </a:lnTo>
                  <a:lnTo>
                    <a:pt x="7199" y="8082"/>
                  </a:lnTo>
                  <a:lnTo>
                    <a:pt x="7198" y="8285"/>
                  </a:lnTo>
                  <a:cubicBezTo>
                    <a:pt x="7198" y="8278"/>
                    <a:pt x="7196" y="8274"/>
                    <a:pt x="7196" y="8268"/>
                  </a:cubicBezTo>
                  <a:lnTo>
                    <a:pt x="7185" y="9112"/>
                  </a:lnTo>
                  <a:lnTo>
                    <a:pt x="7186" y="9112"/>
                  </a:lnTo>
                  <a:lnTo>
                    <a:pt x="7185" y="9414"/>
                  </a:lnTo>
                  <a:cubicBezTo>
                    <a:pt x="7183" y="9414"/>
                    <a:pt x="7183" y="9416"/>
                    <a:pt x="7182" y="9416"/>
                  </a:cubicBezTo>
                  <a:cubicBezTo>
                    <a:pt x="7086" y="9464"/>
                    <a:pt x="6989" y="9507"/>
                    <a:pt x="6890" y="9554"/>
                  </a:cubicBezTo>
                  <a:cubicBezTo>
                    <a:pt x="6098" y="9907"/>
                    <a:pt x="5373" y="10018"/>
                    <a:pt x="4729" y="9996"/>
                  </a:cubicBezTo>
                  <a:cubicBezTo>
                    <a:pt x="3468" y="9952"/>
                    <a:pt x="2514" y="9387"/>
                    <a:pt x="1951" y="9067"/>
                  </a:cubicBezTo>
                  <a:cubicBezTo>
                    <a:pt x="1728" y="8936"/>
                    <a:pt x="1563" y="8848"/>
                    <a:pt x="1470" y="8843"/>
                  </a:cubicBezTo>
                  <a:cubicBezTo>
                    <a:pt x="1372" y="8838"/>
                    <a:pt x="1276" y="8841"/>
                    <a:pt x="1186" y="8845"/>
                  </a:cubicBezTo>
                  <a:cubicBezTo>
                    <a:pt x="1080" y="8853"/>
                    <a:pt x="981" y="8862"/>
                    <a:pt x="895" y="8877"/>
                  </a:cubicBezTo>
                  <a:cubicBezTo>
                    <a:pt x="702" y="8901"/>
                    <a:pt x="574" y="8933"/>
                    <a:pt x="574" y="8933"/>
                  </a:cubicBezTo>
                  <a:lnTo>
                    <a:pt x="397" y="8676"/>
                  </a:lnTo>
                  <a:lnTo>
                    <a:pt x="370" y="8638"/>
                  </a:lnTo>
                  <a:lnTo>
                    <a:pt x="362" y="8625"/>
                  </a:lnTo>
                  <a:lnTo>
                    <a:pt x="303" y="8539"/>
                  </a:lnTo>
                  <a:lnTo>
                    <a:pt x="286" y="8519"/>
                  </a:lnTo>
                  <a:lnTo>
                    <a:pt x="1" y="8105"/>
                  </a:lnTo>
                  <a:cubicBezTo>
                    <a:pt x="1" y="8105"/>
                    <a:pt x="16" y="8083"/>
                    <a:pt x="43" y="8045"/>
                  </a:cubicBezTo>
                  <a:cubicBezTo>
                    <a:pt x="78" y="7990"/>
                    <a:pt x="133" y="7904"/>
                    <a:pt x="193" y="7794"/>
                  </a:cubicBezTo>
                  <a:cubicBezTo>
                    <a:pt x="218" y="7748"/>
                    <a:pt x="246" y="7698"/>
                    <a:pt x="272" y="7643"/>
                  </a:cubicBezTo>
                  <a:lnTo>
                    <a:pt x="274" y="7642"/>
                  </a:lnTo>
                  <a:cubicBezTo>
                    <a:pt x="321" y="7540"/>
                    <a:pt x="370" y="7433"/>
                    <a:pt x="413" y="7314"/>
                  </a:cubicBezTo>
                  <a:cubicBezTo>
                    <a:pt x="455" y="7201"/>
                    <a:pt x="397" y="6932"/>
                    <a:pt x="342" y="6558"/>
                  </a:cubicBezTo>
                  <a:lnTo>
                    <a:pt x="342" y="6551"/>
                  </a:lnTo>
                  <a:cubicBezTo>
                    <a:pt x="327" y="6465"/>
                    <a:pt x="317" y="6373"/>
                    <a:pt x="304" y="6276"/>
                  </a:cubicBezTo>
                  <a:cubicBezTo>
                    <a:pt x="303" y="6269"/>
                    <a:pt x="303" y="6263"/>
                    <a:pt x="303" y="6259"/>
                  </a:cubicBezTo>
                  <a:lnTo>
                    <a:pt x="303" y="6256"/>
                  </a:lnTo>
                  <a:cubicBezTo>
                    <a:pt x="255" y="5865"/>
                    <a:pt x="222" y="5398"/>
                    <a:pt x="284" y="4887"/>
                  </a:cubicBezTo>
                  <a:cubicBezTo>
                    <a:pt x="296" y="4805"/>
                    <a:pt x="305" y="4721"/>
                    <a:pt x="321" y="4636"/>
                  </a:cubicBezTo>
                  <a:cubicBezTo>
                    <a:pt x="341" y="4513"/>
                    <a:pt x="369" y="4392"/>
                    <a:pt x="401" y="4268"/>
                  </a:cubicBezTo>
                  <a:cubicBezTo>
                    <a:pt x="403" y="4266"/>
                    <a:pt x="403" y="4266"/>
                    <a:pt x="401" y="4265"/>
                  </a:cubicBezTo>
                  <a:cubicBezTo>
                    <a:pt x="401" y="4265"/>
                    <a:pt x="403" y="4265"/>
                    <a:pt x="401" y="4263"/>
                  </a:cubicBezTo>
                  <a:cubicBezTo>
                    <a:pt x="479" y="3971"/>
                    <a:pt x="588" y="3679"/>
                    <a:pt x="742" y="3376"/>
                  </a:cubicBezTo>
                  <a:cubicBezTo>
                    <a:pt x="909" y="3047"/>
                    <a:pt x="1131" y="2720"/>
                    <a:pt x="1419" y="2394"/>
                  </a:cubicBezTo>
                  <a:cubicBezTo>
                    <a:pt x="1513" y="2284"/>
                    <a:pt x="1615" y="2179"/>
                    <a:pt x="1722" y="2073"/>
                  </a:cubicBezTo>
                  <a:cubicBezTo>
                    <a:pt x="1794" y="2006"/>
                    <a:pt x="1865" y="1936"/>
                    <a:pt x="1937" y="1874"/>
                  </a:cubicBezTo>
                  <a:cubicBezTo>
                    <a:pt x="2706" y="1190"/>
                    <a:pt x="3537" y="733"/>
                    <a:pt x="4361" y="450"/>
                  </a:cubicBezTo>
                  <a:cubicBezTo>
                    <a:pt x="4378" y="442"/>
                    <a:pt x="4398" y="435"/>
                    <a:pt x="4416" y="432"/>
                  </a:cubicBezTo>
                  <a:cubicBezTo>
                    <a:pt x="5444" y="85"/>
                    <a:pt x="6444" y="0"/>
                    <a:pt x="7285" y="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1"/>
            <p:cNvSpPr/>
            <p:nvPr/>
          </p:nvSpPr>
          <p:spPr>
            <a:xfrm>
              <a:off x="7626036" y="2062529"/>
              <a:ext cx="63482" cy="42734"/>
            </a:xfrm>
            <a:custGeom>
              <a:rect b="b" l="l" r="r" t="t"/>
              <a:pathLst>
                <a:path extrusionOk="0" h="1347" w="2001">
                  <a:moveTo>
                    <a:pt x="2001" y="0"/>
                  </a:moveTo>
                  <a:lnTo>
                    <a:pt x="1993" y="603"/>
                  </a:lnTo>
                  <a:lnTo>
                    <a:pt x="1993" y="605"/>
                  </a:lnTo>
                  <a:cubicBezTo>
                    <a:pt x="1596" y="744"/>
                    <a:pt x="1224" y="876"/>
                    <a:pt x="911" y="996"/>
                  </a:cubicBezTo>
                  <a:cubicBezTo>
                    <a:pt x="396" y="1191"/>
                    <a:pt x="43" y="1328"/>
                    <a:pt x="1" y="1346"/>
                  </a:cubicBezTo>
                  <a:lnTo>
                    <a:pt x="1148" y="574"/>
                  </a:lnTo>
                  <a:cubicBezTo>
                    <a:pt x="1150" y="573"/>
                    <a:pt x="1150" y="572"/>
                    <a:pt x="1151" y="572"/>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1"/>
            <p:cNvSpPr/>
            <p:nvPr/>
          </p:nvSpPr>
          <p:spPr>
            <a:xfrm>
              <a:off x="7462656" y="2004664"/>
              <a:ext cx="156341" cy="198059"/>
            </a:xfrm>
            <a:custGeom>
              <a:rect b="b" l="l" r="r" t="t"/>
              <a:pathLst>
                <a:path extrusionOk="0" h="6243" w="4928">
                  <a:moveTo>
                    <a:pt x="2241" y="1"/>
                  </a:moveTo>
                  <a:cubicBezTo>
                    <a:pt x="2241" y="1"/>
                    <a:pt x="544" y="1536"/>
                    <a:pt x="394" y="3026"/>
                  </a:cubicBezTo>
                  <a:cubicBezTo>
                    <a:pt x="244" y="4517"/>
                    <a:pt x="583" y="5142"/>
                    <a:pt x="586" y="5303"/>
                  </a:cubicBezTo>
                  <a:cubicBezTo>
                    <a:pt x="589" y="5463"/>
                    <a:pt x="0" y="6194"/>
                    <a:pt x="0" y="6194"/>
                  </a:cubicBezTo>
                  <a:lnTo>
                    <a:pt x="170" y="6242"/>
                  </a:lnTo>
                  <a:lnTo>
                    <a:pt x="4928" y="2571"/>
                  </a:lnTo>
                  <a:cubicBezTo>
                    <a:pt x="4925" y="2568"/>
                    <a:pt x="4721" y="895"/>
                    <a:pt x="2241"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1"/>
            <p:cNvSpPr/>
            <p:nvPr/>
          </p:nvSpPr>
          <p:spPr>
            <a:xfrm>
              <a:off x="7477630" y="2121441"/>
              <a:ext cx="210337" cy="130707"/>
            </a:xfrm>
            <a:custGeom>
              <a:rect b="b" l="l" r="r" t="t"/>
              <a:pathLst>
                <a:path extrusionOk="0" h="4120" w="6630">
                  <a:moveTo>
                    <a:pt x="6629" y="2575"/>
                  </a:moveTo>
                  <a:lnTo>
                    <a:pt x="6618" y="3419"/>
                  </a:lnTo>
                  <a:cubicBezTo>
                    <a:pt x="6412" y="3515"/>
                    <a:pt x="5524" y="3903"/>
                    <a:pt x="4562" y="4043"/>
                  </a:cubicBezTo>
                  <a:cubicBezTo>
                    <a:pt x="4079" y="4112"/>
                    <a:pt x="3578" y="4119"/>
                    <a:pt x="3134" y="3995"/>
                  </a:cubicBezTo>
                  <a:cubicBezTo>
                    <a:pt x="2273" y="3755"/>
                    <a:pt x="1761" y="3472"/>
                    <a:pt x="1452" y="3261"/>
                  </a:cubicBezTo>
                  <a:cubicBezTo>
                    <a:pt x="1236" y="3120"/>
                    <a:pt x="1120" y="3017"/>
                    <a:pt x="1058" y="2992"/>
                  </a:cubicBezTo>
                  <a:cubicBezTo>
                    <a:pt x="985" y="2962"/>
                    <a:pt x="726" y="3012"/>
                    <a:pt x="484" y="3074"/>
                  </a:cubicBezTo>
                  <a:lnTo>
                    <a:pt x="481" y="3074"/>
                  </a:lnTo>
                  <a:cubicBezTo>
                    <a:pt x="436" y="3085"/>
                    <a:pt x="392" y="3093"/>
                    <a:pt x="345" y="3109"/>
                  </a:cubicBezTo>
                  <a:cubicBezTo>
                    <a:pt x="153" y="3155"/>
                    <a:pt x="1" y="3203"/>
                    <a:pt x="1" y="3203"/>
                  </a:cubicBezTo>
                  <a:lnTo>
                    <a:pt x="18" y="3033"/>
                  </a:lnTo>
                  <a:lnTo>
                    <a:pt x="170" y="2942"/>
                  </a:lnTo>
                  <a:cubicBezTo>
                    <a:pt x="170" y="2942"/>
                    <a:pt x="173" y="2941"/>
                    <a:pt x="173" y="2942"/>
                  </a:cubicBezTo>
                  <a:lnTo>
                    <a:pt x="351" y="2837"/>
                  </a:lnTo>
                  <a:lnTo>
                    <a:pt x="554" y="2718"/>
                  </a:lnTo>
                  <a:lnTo>
                    <a:pt x="1727" y="2034"/>
                  </a:lnTo>
                  <a:lnTo>
                    <a:pt x="5215" y="0"/>
                  </a:lnTo>
                  <a:cubicBezTo>
                    <a:pt x="5215" y="0"/>
                    <a:pt x="6058" y="446"/>
                    <a:pt x="6454" y="1758"/>
                  </a:cubicBezTo>
                  <a:cubicBezTo>
                    <a:pt x="6511" y="1948"/>
                    <a:pt x="6561" y="2152"/>
                    <a:pt x="6597" y="2378"/>
                  </a:cubicBezTo>
                  <a:cubicBezTo>
                    <a:pt x="6612" y="2441"/>
                    <a:pt x="6619" y="2509"/>
                    <a:pt x="6629" y="2575"/>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1"/>
            <p:cNvSpPr/>
            <p:nvPr/>
          </p:nvSpPr>
          <p:spPr>
            <a:xfrm>
              <a:off x="7484038" y="2071285"/>
              <a:ext cx="196441" cy="133372"/>
            </a:xfrm>
            <a:custGeom>
              <a:rect b="b" l="l" r="r" t="t"/>
              <a:pathLst>
                <a:path extrusionOk="0" h="4204" w="6192">
                  <a:moveTo>
                    <a:pt x="143" y="4203"/>
                  </a:moveTo>
                  <a:cubicBezTo>
                    <a:pt x="143" y="4203"/>
                    <a:pt x="4054" y="2072"/>
                    <a:pt x="6191" y="1"/>
                  </a:cubicBezTo>
                  <a:cubicBezTo>
                    <a:pt x="6191" y="1"/>
                    <a:pt x="1993" y="2081"/>
                    <a:pt x="1" y="405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1"/>
            <p:cNvSpPr/>
            <p:nvPr/>
          </p:nvSpPr>
          <p:spPr>
            <a:xfrm>
              <a:off x="7071463" y="2018495"/>
              <a:ext cx="385935" cy="331875"/>
            </a:xfrm>
            <a:custGeom>
              <a:rect b="b" l="l" r="r" t="t"/>
              <a:pathLst>
                <a:path extrusionOk="0" h="10461" w="12165">
                  <a:moveTo>
                    <a:pt x="300" y="3628"/>
                  </a:moveTo>
                  <a:cubicBezTo>
                    <a:pt x="181" y="4524"/>
                    <a:pt x="1223" y="5054"/>
                    <a:pt x="1223" y="5054"/>
                  </a:cubicBezTo>
                  <a:cubicBezTo>
                    <a:pt x="1223" y="5054"/>
                    <a:pt x="102" y="5390"/>
                    <a:pt x="51" y="6292"/>
                  </a:cubicBezTo>
                  <a:cubicBezTo>
                    <a:pt x="0" y="7194"/>
                    <a:pt x="2656" y="10460"/>
                    <a:pt x="6853" y="10113"/>
                  </a:cubicBezTo>
                  <a:cubicBezTo>
                    <a:pt x="10093" y="9847"/>
                    <a:pt x="10854" y="7131"/>
                    <a:pt x="11245" y="6899"/>
                  </a:cubicBezTo>
                  <a:cubicBezTo>
                    <a:pt x="11637" y="6666"/>
                    <a:pt x="12073" y="6549"/>
                    <a:pt x="12073" y="6549"/>
                  </a:cubicBezTo>
                  <a:lnTo>
                    <a:pt x="12118" y="6049"/>
                  </a:lnTo>
                  <a:lnTo>
                    <a:pt x="12165" y="5551"/>
                  </a:lnTo>
                  <a:cubicBezTo>
                    <a:pt x="12165" y="5551"/>
                    <a:pt x="11757" y="5356"/>
                    <a:pt x="11417" y="5057"/>
                  </a:cubicBezTo>
                  <a:cubicBezTo>
                    <a:pt x="11075" y="4756"/>
                    <a:pt x="10833" y="1948"/>
                    <a:pt x="7694" y="1102"/>
                  </a:cubicBezTo>
                  <a:cubicBezTo>
                    <a:pt x="3636" y="1"/>
                    <a:pt x="420" y="2734"/>
                    <a:pt x="300" y="362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1"/>
            <p:cNvSpPr/>
            <p:nvPr/>
          </p:nvSpPr>
          <p:spPr>
            <a:xfrm>
              <a:off x="7059916" y="2115128"/>
              <a:ext cx="206498" cy="78107"/>
            </a:xfrm>
            <a:custGeom>
              <a:rect b="b" l="l" r="r" t="t"/>
              <a:pathLst>
                <a:path extrusionOk="0" h="2462" w="6509">
                  <a:moveTo>
                    <a:pt x="1584" y="2011"/>
                  </a:moveTo>
                  <a:lnTo>
                    <a:pt x="6509" y="2461"/>
                  </a:lnTo>
                  <a:cubicBezTo>
                    <a:pt x="6509" y="2461"/>
                    <a:pt x="1153" y="792"/>
                    <a:pt x="977" y="2"/>
                  </a:cubicBezTo>
                  <a:cubicBezTo>
                    <a:pt x="980" y="0"/>
                    <a:pt x="0" y="994"/>
                    <a:pt x="1584" y="201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1"/>
            <p:cNvSpPr/>
            <p:nvPr/>
          </p:nvSpPr>
          <p:spPr>
            <a:xfrm>
              <a:off x="7230244" y="2212363"/>
              <a:ext cx="224074" cy="116336"/>
            </a:xfrm>
            <a:custGeom>
              <a:rect b="b" l="l" r="r" t="t"/>
              <a:pathLst>
                <a:path extrusionOk="0" h="3667" w="7063">
                  <a:moveTo>
                    <a:pt x="1334" y="3666"/>
                  </a:moveTo>
                  <a:cubicBezTo>
                    <a:pt x="1334" y="3666"/>
                    <a:pt x="3633" y="3552"/>
                    <a:pt x="4713" y="2497"/>
                  </a:cubicBezTo>
                  <a:cubicBezTo>
                    <a:pt x="5788" y="1444"/>
                    <a:pt x="5933" y="751"/>
                    <a:pt x="6034" y="624"/>
                  </a:cubicBezTo>
                  <a:cubicBezTo>
                    <a:pt x="6138" y="498"/>
                    <a:pt x="7062" y="304"/>
                    <a:pt x="7062" y="304"/>
                  </a:cubicBezTo>
                  <a:lnTo>
                    <a:pt x="6964" y="161"/>
                  </a:lnTo>
                  <a:lnTo>
                    <a:pt x="925" y="0"/>
                  </a:lnTo>
                  <a:cubicBezTo>
                    <a:pt x="924" y="0"/>
                    <a:pt x="1" y="1417"/>
                    <a:pt x="1334" y="3666"/>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1"/>
            <p:cNvSpPr/>
            <p:nvPr/>
          </p:nvSpPr>
          <p:spPr>
            <a:xfrm>
              <a:off x="7243060" y="2057802"/>
              <a:ext cx="213668" cy="141747"/>
            </a:xfrm>
            <a:custGeom>
              <a:rect b="b" l="l" r="r" t="t"/>
              <a:pathLst>
                <a:path extrusionOk="0" h="4468" w="6735">
                  <a:moveTo>
                    <a:pt x="1729" y="1"/>
                  </a:moveTo>
                  <a:cubicBezTo>
                    <a:pt x="1729" y="1"/>
                    <a:pt x="3969" y="531"/>
                    <a:pt x="4832" y="1761"/>
                  </a:cubicBezTo>
                  <a:cubicBezTo>
                    <a:pt x="5694" y="2993"/>
                    <a:pt x="5707" y="3700"/>
                    <a:pt x="5783" y="3841"/>
                  </a:cubicBezTo>
                  <a:cubicBezTo>
                    <a:pt x="5861" y="3982"/>
                    <a:pt x="6735" y="4343"/>
                    <a:pt x="6735" y="4343"/>
                  </a:cubicBezTo>
                  <a:lnTo>
                    <a:pt x="6609" y="4467"/>
                  </a:lnTo>
                  <a:lnTo>
                    <a:pt x="645" y="3532"/>
                  </a:lnTo>
                  <a:cubicBezTo>
                    <a:pt x="645" y="3530"/>
                    <a:pt x="0" y="1972"/>
                    <a:pt x="1729"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1"/>
            <p:cNvSpPr/>
            <p:nvPr/>
          </p:nvSpPr>
          <p:spPr>
            <a:xfrm>
              <a:off x="7202485" y="2177022"/>
              <a:ext cx="234416" cy="40957"/>
            </a:xfrm>
            <a:custGeom>
              <a:rect b="b" l="l" r="r" t="t"/>
              <a:pathLst>
                <a:path extrusionOk="0" h="1291" w="7389">
                  <a:moveTo>
                    <a:pt x="7374" y="818"/>
                  </a:moveTo>
                  <a:cubicBezTo>
                    <a:pt x="7374" y="818"/>
                    <a:pt x="2984" y="1"/>
                    <a:pt x="1" y="253"/>
                  </a:cubicBezTo>
                  <a:cubicBezTo>
                    <a:pt x="1" y="253"/>
                    <a:pt x="4580" y="1291"/>
                    <a:pt x="7388" y="102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1"/>
            <p:cNvSpPr/>
            <p:nvPr/>
          </p:nvSpPr>
          <p:spPr>
            <a:xfrm>
              <a:off x="7422937" y="1980395"/>
              <a:ext cx="266585" cy="299103"/>
            </a:xfrm>
            <a:custGeom>
              <a:rect b="b" l="l" r="r" t="t"/>
              <a:pathLst>
                <a:path extrusionOk="0" h="9428" w="8403">
                  <a:moveTo>
                    <a:pt x="8403" y="2589"/>
                  </a:moveTo>
                  <a:lnTo>
                    <a:pt x="8395" y="3192"/>
                  </a:lnTo>
                  <a:lnTo>
                    <a:pt x="8397" y="3192"/>
                  </a:lnTo>
                  <a:lnTo>
                    <a:pt x="8369" y="5761"/>
                  </a:lnTo>
                  <a:cubicBezTo>
                    <a:pt x="8369" y="5764"/>
                    <a:pt x="8369" y="5764"/>
                    <a:pt x="8367" y="5766"/>
                  </a:cubicBezTo>
                  <a:lnTo>
                    <a:pt x="8367" y="5767"/>
                  </a:lnTo>
                  <a:cubicBezTo>
                    <a:pt x="8314" y="5914"/>
                    <a:pt x="8254" y="6058"/>
                    <a:pt x="8184" y="6199"/>
                  </a:cubicBezTo>
                  <a:cubicBezTo>
                    <a:pt x="8115" y="6347"/>
                    <a:pt x="8040" y="6492"/>
                    <a:pt x="7955" y="6638"/>
                  </a:cubicBezTo>
                  <a:cubicBezTo>
                    <a:pt x="7779" y="6944"/>
                    <a:pt x="7571" y="7240"/>
                    <a:pt x="7333" y="7521"/>
                  </a:cubicBezTo>
                  <a:cubicBezTo>
                    <a:pt x="7014" y="7898"/>
                    <a:pt x="6661" y="8222"/>
                    <a:pt x="6287" y="8488"/>
                  </a:cubicBezTo>
                  <a:cubicBezTo>
                    <a:pt x="6156" y="8582"/>
                    <a:pt x="6022" y="8670"/>
                    <a:pt x="5889" y="8749"/>
                  </a:cubicBezTo>
                  <a:cubicBezTo>
                    <a:pt x="5417" y="9031"/>
                    <a:pt x="4923" y="9227"/>
                    <a:pt x="4426" y="9330"/>
                  </a:cubicBezTo>
                  <a:cubicBezTo>
                    <a:pt x="4426" y="9329"/>
                    <a:pt x="4426" y="9329"/>
                    <a:pt x="4424" y="9330"/>
                  </a:cubicBezTo>
                  <a:cubicBezTo>
                    <a:pt x="4158" y="9387"/>
                    <a:pt x="3895" y="9420"/>
                    <a:pt x="3636" y="9425"/>
                  </a:cubicBezTo>
                  <a:cubicBezTo>
                    <a:pt x="3528" y="9428"/>
                    <a:pt x="3424" y="9426"/>
                    <a:pt x="3318" y="9418"/>
                  </a:cubicBezTo>
                  <a:lnTo>
                    <a:pt x="3317" y="9418"/>
                  </a:lnTo>
                  <a:cubicBezTo>
                    <a:pt x="2795" y="9389"/>
                    <a:pt x="2296" y="9251"/>
                    <a:pt x="1845" y="9006"/>
                  </a:cubicBezTo>
                  <a:cubicBezTo>
                    <a:pt x="1810" y="8989"/>
                    <a:pt x="1777" y="8969"/>
                    <a:pt x="1745" y="8949"/>
                  </a:cubicBezTo>
                  <a:cubicBezTo>
                    <a:pt x="1697" y="8921"/>
                    <a:pt x="1646" y="8890"/>
                    <a:pt x="1597" y="8856"/>
                  </a:cubicBezTo>
                  <a:lnTo>
                    <a:pt x="1595" y="8855"/>
                  </a:lnTo>
                  <a:cubicBezTo>
                    <a:pt x="1468" y="8771"/>
                    <a:pt x="1347" y="8678"/>
                    <a:pt x="1230" y="8574"/>
                  </a:cubicBezTo>
                  <a:cubicBezTo>
                    <a:pt x="1210" y="8558"/>
                    <a:pt x="1192" y="8543"/>
                    <a:pt x="1173" y="8524"/>
                  </a:cubicBezTo>
                  <a:cubicBezTo>
                    <a:pt x="1138" y="8493"/>
                    <a:pt x="1103" y="8458"/>
                    <a:pt x="1069" y="8423"/>
                  </a:cubicBezTo>
                  <a:cubicBezTo>
                    <a:pt x="1022" y="8375"/>
                    <a:pt x="973" y="8321"/>
                    <a:pt x="926" y="8270"/>
                  </a:cubicBezTo>
                  <a:cubicBezTo>
                    <a:pt x="911" y="8255"/>
                    <a:pt x="898" y="8235"/>
                    <a:pt x="882" y="8221"/>
                  </a:cubicBezTo>
                  <a:cubicBezTo>
                    <a:pt x="867" y="8201"/>
                    <a:pt x="847" y="8180"/>
                    <a:pt x="832" y="8157"/>
                  </a:cubicBezTo>
                  <a:cubicBezTo>
                    <a:pt x="758" y="8066"/>
                    <a:pt x="691" y="7973"/>
                    <a:pt x="628" y="7874"/>
                  </a:cubicBezTo>
                  <a:cubicBezTo>
                    <a:pt x="593" y="7826"/>
                    <a:pt x="564" y="7772"/>
                    <a:pt x="533" y="7723"/>
                  </a:cubicBezTo>
                  <a:cubicBezTo>
                    <a:pt x="530" y="7716"/>
                    <a:pt x="524" y="7712"/>
                    <a:pt x="524" y="7706"/>
                  </a:cubicBezTo>
                  <a:cubicBezTo>
                    <a:pt x="489" y="7649"/>
                    <a:pt x="459" y="7592"/>
                    <a:pt x="429" y="7531"/>
                  </a:cubicBezTo>
                  <a:cubicBezTo>
                    <a:pt x="418" y="7515"/>
                    <a:pt x="411" y="7500"/>
                    <a:pt x="404" y="7484"/>
                  </a:cubicBezTo>
                  <a:cubicBezTo>
                    <a:pt x="401" y="7477"/>
                    <a:pt x="396" y="7467"/>
                    <a:pt x="394" y="7463"/>
                  </a:cubicBezTo>
                  <a:cubicBezTo>
                    <a:pt x="382" y="7442"/>
                    <a:pt x="373" y="7418"/>
                    <a:pt x="360" y="7395"/>
                  </a:cubicBezTo>
                  <a:lnTo>
                    <a:pt x="360" y="7394"/>
                  </a:lnTo>
                  <a:cubicBezTo>
                    <a:pt x="356" y="7387"/>
                    <a:pt x="352" y="7379"/>
                    <a:pt x="352" y="7373"/>
                  </a:cubicBezTo>
                  <a:cubicBezTo>
                    <a:pt x="349" y="7370"/>
                    <a:pt x="352" y="7370"/>
                    <a:pt x="352" y="7370"/>
                  </a:cubicBezTo>
                  <a:cubicBezTo>
                    <a:pt x="331" y="7326"/>
                    <a:pt x="310" y="7285"/>
                    <a:pt x="295" y="7240"/>
                  </a:cubicBezTo>
                  <a:cubicBezTo>
                    <a:pt x="260" y="7156"/>
                    <a:pt x="229" y="7069"/>
                    <a:pt x="204" y="6979"/>
                  </a:cubicBezTo>
                  <a:cubicBezTo>
                    <a:pt x="183" y="6916"/>
                    <a:pt x="161" y="6851"/>
                    <a:pt x="147" y="6784"/>
                  </a:cubicBezTo>
                  <a:cubicBezTo>
                    <a:pt x="120" y="6681"/>
                    <a:pt x="95" y="6577"/>
                    <a:pt x="74" y="6470"/>
                  </a:cubicBezTo>
                  <a:cubicBezTo>
                    <a:pt x="63" y="6396"/>
                    <a:pt x="50" y="6326"/>
                    <a:pt x="41" y="6252"/>
                  </a:cubicBezTo>
                  <a:cubicBezTo>
                    <a:pt x="24" y="6134"/>
                    <a:pt x="15" y="6018"/>
                    <a:pt x="8" y="5897"/>
                  </a:cubicBezTo>
                  <a:lnTo>
                    <a:pt x="8" y="5894"/>
                  </a:lnTo>
                  <a:cubicBezTo>
                    <a:pt x="6" y="5893"/>
                    <a:pt x="6" y="5891"/>
                    <a:pt x="6" y="5887"/>
                  </a:cubicBezTo>
                  <a:cubicBezTo>
                    <a:pt x="6" y="5876"/>
                    <a:pt x="6" y="5862"/>
                    <a:pt x="3" y="5849"/>
                  </a:cubicBezTo>
                  <a:cubicBezTo>
                    <a:pt x="1" y="5736"/>
                    <a:pt x="1" y="5622"/>
                    <a:pt x="3" y="5503"/>
                  </a:cubicBezTo>
                  <a:cubicBezTo>
                    <a:pt x="16" y="4919"/>
                    <a:pt x="137" y="4312"/>
                    <a:pt x="366" y="3725"/>
                  </a:cubicBezTo>
                  <a:lnTo>
                    <a:pt x="366" y="3722"/>
                  </a:lnTo>
                  <a:cubicBezTo>
                    <a:pt x="411" y="3605"/>
                    <a:pt x="461" y="3488"/>
                    <a:pt x="514" y="3374"/>
                  </a:cubicBezTo>
                  <a:cubicBezTo>
                    <a:pt x="538" y="3319"/>
                    <a:pt x="561" y="3264"/>
                    <a:pt x="593" y="3211"/>
                  </a:cubicBezTo>
                  <a:cubicBezTo>
                    <a:pt x="627" y="3142"/>
                    <a:pt x="664" y="3073"/>
                    <a:pt x="702" y="3007"/>
                  </a:cubicBezTo>
                  <a:lnTo>
                    <a:pt x="702" y="3005"/>
                  </a:lnTo>
                  <a:cubicBezTo>
                    <a:pt x="733" y="2946"/>
                    <a:pt x="765" y="2890"/>
                    <a:pt x="801" y="2830"/>
                  </a:cubicBezTo>
                  <a:lnTo>
                    <a:pt x="801" y="2829"/>
                  </a:lnTo>
                  <a:cubicBezTo>
                    <a:pt x="871" y="2710"/>
                    <a:pt x="945" y="2593"/>
                    <a:pt x="1025" y="2480"/>
                  </a:cubicBezTo>
                  <a:cubicBezTo>
                    <a:pt x="1072" y="2414"/>
                    <a:pt x="1117" y="2346"/>
                    <a:pt x="1168" y="2281"/>
                  </a:cubicBezTo>
                  <a:cubicBezTo>
                    <a:pt x="1237" y="2188"/>
                    <a:pt x="1311" y="2097"/>
                    <a:pt x="1386" y="2008"/>
                  </a:cubicBezTo>
                  <a:cubicBezTo>
                    <a:pt x="1434" y="1951"/>
                    <a:pt x="1484" y="1898"/>
                    <a:pt x="1532" y="1843"/>
                  </a:cubicBezTo>
                  <a:cubicBezTo>
                    <a:pt x="1664" y="1696"/>
                    <a:pt x="1800" y="1559"/>
                    <a:pt x="1942" y="1429"/>
                  </a:cubicBezTo>
                  <a:cubicBezTo>
                    <a:pt x="2011" y="1370"/>
                    <a:pt x="2078" y="1309"/>
                    <a:pt x="2148" y="1255"/>
                  </a:cubicBezTo>
                  <a:cubicBezTo>
                    <a:pt x="2158" y="1246"/>
                    <a:pt x="2165" y="1240"/>
                    <a:pt x="2175" y="1234"/>
                  </a:cubicBezTo>
                  <a:cubicBezTo>
                    <a:pt x="2258" y="1165"/>
                    <a:pt x="2344" y="1100"/>
                    <a:pt x="2431" y="1038"/>
                  </a:cubicBezTo>
                  <a:cubicBezTo>
                    <a:pt x="2646" y="882"/>
                    <a:pt x="2868" y="745"/>
                    <a:pt x="3097" y="629"/>
                  </a:cubicBezTo>
                  <a:cubicBezTo>
                    <a:pt x="3988" y="169"/>
                    <a:pt x="4942" y="1"/>
                    <a:pt x="5817" y="152"/>
                  </a:cubicBezTo>
                  <a:cubicBezTo>
                    <a:pt x="6457" y="263"/>
                    <a:pt x="7051" y="544"/>
                    <a:pt x="7546" y="1003"/>
                  </a:cubicBezTo>
                  <a:cubicBezTo>
                    <a:pt x="7895" y="1327"/>
                    <a:pt x="8165" y="1708"/>
                    <a:pt x="8355" y="2135"/>
                  </a:cubicBezTo>
                  <a:cubicBezTo>
                    <a:pt x="8364" y="2156"/>
                    <a:pt x="8374" y="2181"/>
                    <a:pt x="8383" y="2202"/>
                  </a:cubicBezTo>
                  <a:cubicBezTo>
                    <a:pt x="8391" y="2218"/>
                    <a:pt x="8398" y="2238"/>
                    <a:pt x="8403" y="2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1"/>
            <p:cNvSpPr/>
            <p:nvPr/>
          </p:nvSpPr>
          <p:spPr>
            <a:xfrm>
              <a:off x="7199757" y="2059610"/>
              <a:ext cx="290093" cy="234797"/>
            </a:xfrm>
            <a:custGeom>
              <a:rect b="b" l="l" r="r" t="t"/>
              <a:pathLst>
                <a:path extrusionOk="0" h="7401" w="9144">
                  <a:moveTo>
                    <a:pt x="3810" y="7024"/>
                  </a:moveTo>
                  <a:cubicBezTo>
                    <a:pt x="1518" y="6648"/>
                    <a:pt x="1" y="4856"/>
                    <a:pt x="423" y="3020"/>
                  </a:cubicBezTo>
                  <a:cubicBezTo>
                    <a:pt x="842" y="1183"/>
                    <a:pt x="3042" y="0"/>
                    <a:pt x="5335" y="374"/>
                  </a:cubicBezTo>
                  <a:cubicBezTo>
                    <a:pt x="7627" y="750"/>
                    <a:pt x="9144" y="2542"/>
                    <a:pt x="8722" y="4378"/>
                  </a:cubicBezTo>
                  <a:cubicBezTo>
                    <a:pt x="8300" y="6216"/>
                    <a:pt x="6100" y="7400"/>
                    <a:pt x="3810" y="7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1"/>
            <p:cNvSpPr/>
            <p:nvPr/>
          </p:nvSpPr>
          <p:spPr>
            <a:xfrm>
              <a:off x="7292740" y="1838397"/>
              <a:ext cx="337744" cy="376607"/>
            </a:xfrm>
            <a:custGeom>
              <a:rect b="b" l="l" r="r" t="t"/>
              <a:pathLst>
                <a:path extrusionOk="0" h="11871" w="10646">
                  <a:moveTo>
                    <a:pt x="6680" y="33"/>
                  </a:moveTo>
                  <a:cubicBezTo>
                    <a:pt x="5764" y="2"/>
                    <a:pt x="5324" y="1070"/>
                    <a:pt x="5324" y="1070"/>
                  </a:cubicBezTo>
                  <a:cubicBezTo>
                    <a:pt x="5324" y="1070"/>
                    <a:pt x="4882" y="1"/>
                    <a:pt x="3966" y="33"/>
                  </a:cubicBezTo>
                  <a:cubicBezTo>
                    <a:pt x="3050" y="66"/>
                    <a:pt x="1" y="2978"/>
                    <a:pt x="737" y="7071"/>
                  </a:cubicBezTo>
                  <a:cubicBezTo>
                    <a:pt x="1305" y="10232"/>
                    <a:pt x="4114" y="10727"/>
                    <a:pt x="4385" y="11090"/>
                  </a:cubicBezTo>
                  <a:cubicBezTo>
                    <a:pt x="4656" y="11454"/>
                    <a:pt x="4813" y="11870"/>
                    <a:pt x="4813" y="11870"/>
                  </a:cubicBezTo>
                  <a:lnTo>
                    <a:pt x="5321" y="11870"/>
                  </a:lnTo>
                  <a:lnTo>
                    <a:pt x="5829" y="11870"/>
                  </a:lnTo>
                  <a:cubicBezTo>
                    <a:pt x="5829" y="11870"/>
                    <a:pt x="5988" y="11451"/>
                    <a:pt x="6258" y="11090"/>
                  </a:cubicBezTo>
                  <a:cubicBezTo>
                    <a:pt x="6530" y="10727"/>
                    <a:pt x="9338" y="10232"/>
                    <a:pt x="9906" y="7071"/>
                  </a:cubicBezTo>
                  <a:cubicBezTo>
                    <a:pt x="10645" y="2976"/>
                    <a:pt x="7596" y="66"/>
                    <a:pt x="6680" y="3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1"/>
            <p:cNvSpPr/>
            <p:nvPr/>
          </p:nvSpPr>
          <p:spPr>
            <a:xfrm>
              <a:off x="7461609" y="1819901"/>
              <a:ext cx="62625" cy="207323"/>
            </a:xfrm>
            <a:custGeom>
              <a:rect b="b" l="l" r="r" t="t"/>
              <a:pathLst>
                <a:path extrusionOk="0" h="6535" w="1974">
                  <a:moveTo>
                    <a:pt x="1" y="1653"/>
                  </a:moveTo>
                  <a:lnTo>
                    <a:pt x="1" y="6535"/>
                  </a:lnTo>
                  <a:cubicBezTo>
                    <a:pt x="1" y="6535"/>
                    <a:pt x="1190" y="1117"/>
                    <a:pt x="1972" y="874"/>
                  </a:cubicBezTo>
                  <a:cubicBezTo>
                    <a:pt x="1974" y="870"/>
                    <a:pt x="883" y="1"/>
                    <a:pt x="1" y="165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1"/>
            <p:cNvSpPr/>
            <p:nvPr/>
          </p:nvSpPr>
          <p:spPr>
            <a:xfrm>
              <a:off x="7325416" y="1997557"/>
              <a:ext cx="128708" cy="216745"/>
            </a:xfrm>
            <a:custGeom>
              <a:rect b="b" l="l" r="r" t="t"/>
              <a:pathLst>
                <a:path extrusionOk="0" h="6832" w="4057">
                  <a:moveTo>
                    <a:pt x="1" y="1515"/>
                  </a:moveTo>
                  <a:cubicBezTo>
                    <a:pt x="1" y="1515"/>
                    <a:pt x="330" y="3764"/>
                    <a:pt x="1493" y="4724"/>
                  </a:cubicBezTo>
                  <a:cubicBezTo>
                    <a:pt x="2654" y="5683"/>
                    <a:pt x="3367" y="5761"/>
                    <a:pt x="3503" y="5850"/>
                  </a:cubicBezTo>
                  <a:cubicBezTo>
                    <a:pt x="3639" y="5939"/>
                    <a:pt x="3921" y="6832"/>
                    <a:pt x="3921" y="6832"/>
                  </a:cubicBezTo>
                  <a:lnTo>
                    <a:pt x="4057" y="6720"/>
                  </a:lnTo>
                  <a:lnTo>
                    <a:pt x="3663" y="772"/>
                  </a:lnTo>
                  <a:cubicBezTo>
                    <a:pt x="3663" y="774"/>
                    <a:pt x="2149" y="0"/>
                    <a:pt x="1"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1"/>
            <p:cNvSpPr/>
            <p:nvPr/>
          </p:nvSpPr>
          <p:spPr>
            <a:xfrm>
              <a:off x="7472363" y="1997557"/>
              <a:ext cx="128645" cy="216745"/>
            </a:xfrm>
            <a:custGeom>
              <a:rect b="b" l="l" r="r" t="t"/>
              <a:pathLst>
                <a:path extrusionOk="0" h="6832" w="4055">
                  <a:moveTo>
                    <a:pt x="4055" y="1515"/>
                  </a:moveTo>
                  <a:cubicBezTo>
                    <a:pt x="4055" y="1515"/>
                    <a:pt x="3727" y="3764"/>
                    <a:pt x="2565" y="4724"/>
                  </a:cubicBezTo>
                  <a:cubicBezTo>
                    <a:pt x="1402" y="5683"/>
                    <a:pt x="689" y="5761"/>
                    <a:pt x="554" y="5850"/>
                  </a:cubicBezTo>
                  <a:cubicBezTo>
                    <a:pt x="418" y="5939"/>
                    <a:pt x="136" y="6832"/>
                    <a:pt x="136" y="6832"/>
                  </a:cubicBezTo>
                  <a:lnTo>
                    <a:pt x="0" y="6720"/>
                  </a:lnTo>
                  <a:lnTo>
                    <a:pt x="393" y="772"/>
                  </a:lnTo>
                  <a:cubicBezTo>
                    <a:pt x="393" y="774"/>
                    <a:pt x="1908" y="0"/>
                    <a:pt x="4055" y="15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1"/>
            <p:cNvSpPr/>
            <p:nvPr/>
          </p:nvSpPr>
          <p:spPr>
            <a:xfrm>
              <a:off x="7444192" y="1963581"/>
              <a:ext cx="36515" cy="232513"/>
            </a:xfrm>
            <a:custGeom>
              <a:rect b="b" l="l" r="r" t="t"/>
              <a:pathLst>
                <a:path extrusionOk="0" h="7329" w="1151">
                  <a:moveTo>
                    <a:pt x="730" y="7299"/>
                  </a:moveTo>
                  <a:cubicBezTo>
                    <a:pt x="730" y="7299"/>
                    <a:pt x="1151" y="2910"/>
                    <a:pt x="623" y="0"/>
                  </a:cubicBezTo>
                  <a:cubicBezTo>
                    <a:pt x="623" y="0"/>
                    <a:pt x="1" y="4595"/>
                    <a:pt x="524" y="73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1"/>
            <p:cNvSpPr/>
            <p:nvPr/>
          </p:nvSpPr>
          <p:spPr>
            <a:xfrm>
              <a:off x="7461704" y="2162175"/>
              <a:ext cx="226390" cy="334191"/>
            </a:xfrm>
            <a:custGeom>
              <a:rect b="b" l="l" r="r" t="t"/>
              <a:pathLst>
                <a:path extrusionOk="0" h="10534" w="7136">
                  <a:moveTo>
                    <a:pt x="7135" y="1108"/>
                  </a:moveTo>
                  <a:lnTo>
                    <a:pt x="7134" y="1311"/>
                  </a:lnTo>
                  <a:cubicBezTo>
                    <a:pt x="7134" y="1304"/>
                    <a:pt x="7133" y="1300"/>
                    <a:pt x="7133" y="1296"/>
                  </a:cubicBezTo>
                  <a:lnTo>
                    <a:pt x="7121" y="2138"/>
                  </a:lnTo>
                  <a:lnTo>
                    <a:pt x="7124" y="2138"/>
                  </a:lnTo>
                  <a:lnTo>
                    <a:pt x="7121" y="2440"/>
                  </a:lnTo>
                  <a:lnTo>
                    <a:pt x="7076" y="6566"/>
                  </a:lnTo>
                  <a:lnTo>
                    <a:pt x="7076" y="6596"/>
                  </a:lnTo>
                  <a:lnTo>
                    <a:pt x="7075" y="6767"/>
                  </a:lnTo>
                  <a:lnTo>
                    <a:pt x="7063" y="7711"/>
                  </a:lnTo>
                  <a:lnTo>
                    <a:pt x="7035" y="10369"/>
                  </a:lnTo>
                  <a:lnTo>
                    <a:pt x="7034" y="10371"/>
                  </a:lnTo>
                  <a:lnTo>
                    <a:pt x="7032" y="10511"/>
                  </a:lnTo>
                  <a:cubicBezTo>
                    <a:pt x="7011" y="10512"/>
                    <a:pt x="6986" y="10512"/>
                    <a:pt x="6963" y="10512"/>
                  </a:cubicBezTo>
                  <a:cubicBezTo>
                    <a:pt x="6945" y="10513"/>
                    <a:pt x="6928" y="10513"/>
                    <a:pt x="6912" y="10512"/>
                  </a:cubicBezTo>
                  <a:cubicBezTo>
                    <a:pt x="6063" y="10533"/>
                    <a:pt x="5053" y="10402"/>
                    <a:pt x="4038" y="10004"/>
                  </a:cubicBezTo>
                  <a:cubicBezTo>
                    <a:pt x="3140" y="9651"/>
                    <a:pt x="2236" y="9094"/>
                    <a:pt x="1433" y="8243"/>
                  </a:cubicBezTo>
                  <a:cubicBezTo>
                    <a:pt x="1131" y="7924"/>
                    <a:pt x="895" y="7604"/>
                    <a:pt x="712" y="7286"/>
                  </a:cubicBezTo>
                  <a:cubicBezTo>
                    <a:pt x="614" y="7114"/>
                    <a:pt x="531" y="6949"/>
                    <a:pt x="461" y="6779"/>
                  </a:cubicBezTo>
                  <a:lnTo>
                    <a:pt x="461" y="6778"/>
                  </a:lnTo>
                  <a:cubicBezTo>
                    <a:pt x="44" y="5786"/>
                    <a:pt x="85" y="4853"/>
                    <a:pt x="192" y="4146"/>
                  </a:cubicBezTo>
                  <a:cubicBezTo>
                    <a:pt x="191" y="4143"/>
                    <a:pt x="192" y="4143"/>
                    <a:pt x="192" y="4143"/>
                  </a:cubicBezTo>
                  <a:cubicBezTo>
                    <a:pt x="209" y="4042"/>
                    <a:pt x="224" y="3944"/>
                    <a:pt x="240" y="3853"/>
                  </a:cubicBezTo>
                  <a:lnTo>
                    <a:pt x="240" y="3851"/>
                  </a:lnTo>
                  <a:cubicBezTo>
                    <a:pt x="274" y="3682"/>
                    <a:pt x="304" y="3534"/>
                    <a:pt x="331" y="3403"/>
                  </a:cubicBezTo>
                  <a:cubicBezTo>
                    <a:pt x="352" y="3297"/>
                    <a:pt x="369" y="3204"/>
                    <a:pt x="379" y="3130"/>
                  </a:cubicBezTo>
                  <a:cubicBezTo>
                    <a:pt x="380" y="3127"/>
                    <a:pt x="380" y="3127"/>
                    <a:pt x="380" y="3126"/>
                  </a:cubicBezTo>
                  <a:cubicBezTo>
                    <a:pt x="389" y="3048"/>
                    <a:pt x="389" y="2989"/>
                    <a:pt x="376" y="2950"/>
                  </a:cubicBezTo>
                  <a:cubicBezTo>
                    <a:pt x="329" y="2784"/>
                    <a:pt x="262" y="2629"/>
                    <a:pt x="198" y="2498"/>
                  </a:cubicBezTo>
                  <a:cubicBezTo>
                    <a:pt x="174" y="2450"/>
                    <a:pt x="150" y="2403"/>
                    <a:pt x="128" y="2360"/>
                  </a:cubicBezTo>
                  <a:cubicBezTo>
                    <a:pt x="99" y="2303"/>
                    <a:pt x="73" y="2257"/>
                    <a:pt x="50" y="2221"/>
                  </a:cubicBezTo>
                  <a:cubicBezTo>
                    <a:pt x="34" y="2195"/>
                    <a:pt x="22" y="2173"/>
                    <a:pt x="13" y="2161"/>
                  </a:cubicBezTo>
                  <a:cubicBezTo>
                    <a:pt x="5" y="2145"/>
                    <a:pt x="1" y="2142"/>
                    <a:pt x="1" y="2142"/>
                  </a:cubicBezTo>
                  <a:lnTo>
                    <a:pt x="157" y="1936"/>
                  </a:lnTo>
                  <a:lnTo>
                    <a:pt x="308" y="1739"/>
                  </a:lnTo>
                  <a:lnTo>
                    <a:pt x="336" y="1701"/>
                  </a:lnTo>
                  <a:lnTo>
                    <a:pt x="366" y="1663"/>
                  </a:lnTo>
                  <a:lnTo>
                    <a:pt x="414" y="1595"/>
                  </a:lnTo>
                  <a:lnTo>
                    <a:pt x="421" y="1588"/>
                  </a:lnTo>
                  <a:lnTo>
                    <a:pt x="548" y="1417"/>
                  </a:lnTo>
                  <a:lnTo>
                    <a:pt x="550" y="1416"/>
                  </a:lnTo>
                  <a:lnTo>
                    <a:pt x="609" y="1338"/>
                  </a:lnTo>
                  <a:cubicBezTo>
                    <a:pt x="609" y="1338"/>
                    <a:pt x="626" y="1341"/>
                    <a:pt x="648" y="1348"/>
                  </a:cubicBezTo>
                  <a:cubicBezTo>
                    <a:pt x="684" y="1359"/>
                    <a:pt x="746" y="1373"/>
                    <a:pt x="823" y="1389"/>
                  </a:cubicBezTo>
                  <a:cubicBezTo>
                    <a:pt x="891" y="1404"/>
                    <a:pt x="973" y="1418"/>
                    <a:pt x="1060" y="1433"/>
                  </a:cubicBezTo>
                  <a:cubicBezTo>
                    <a:pt x="1194" y="1452"/>
                    <a:pt x="1347" y="1468"/>
                    <a:pt x="1502" y="1469"/>
                  </a:cubicBezTo>
                  <a:cubicBezTo>
                    <a:pt x="1625" y="1472"/>
                    <a:pt x="1868" y="1331"/>
                    <a:pt x="2213" y="1159"/>
                  </a:cubicBezTo>
                  <a:cubicBezTo>
                    <a:pt x="3116" y="703"/>
                    <a:pt x="4718" y="0"/>
                    <a:pt x="6736" y="909"/>
                  </a:cubicBezTo>
                  <a:cubicBezTo>
                    <a:pt x="6807" y="940"/>
                    <a:pt x="6879" y="974"/>
                    <a:pt x="6949" y="1011"/>
                  </a:cubicBezTo>
                  <a:cubicBezTo>
                    <a:pt x="7000" y="1037"/>
                    <a:pt x="7054" y="1064"/>
                    <a:pt x="7103" y="1093"/>
                  </a:cubicBezTo>
                  <a:cubicBezTo>
                    <a:pt x="7111" y="1095"/>
                    <a:pt x="7121" y="1101"/>
                    <a:pt x="7131" y="1108"/>
                  </a:cubicBezTo>
                  <a:cubicBezTo>
                    <a:pt x="7133" y="1104"/>
                    <a:pt x="7133" y="1108"/>
                    <a:pt x="7135" y="11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1"/>
            <p:cNvSpPr/>
            <p:nvPr/>
          </p:nvSpPr>
          <p:spPr>
            <a:xfrm>
              <a:off x="7623371" y="2330282"/>
              <a:ext cx="62689" cy="76521"/>
            </a:xfrm>
            <a:custGeom>
              <a:rect b="b" l="l" r="r" t="t"/>
              <a:pathLst>
                <a:path extrusionOk="0" h="2412" w="1976">
                  <a:moveTo>
                    <a:pt x="1140" y="848"/>
                  </a:moveTo>
                  <a:lnTo>
                    <a:pt x="1976" y="1468"/>
                  </a:lnTo>
                  <a:lnTo>
                    <a:pt x="1966" y="2412"/>
                  </a:lnTo>
                  <a:cubicBezTo>
                    <a:pt x="1499" y="1797"/>
                    <a:pt x="1001" y="1187"/>
                    <a:pt x="625" y="738"/>
                  </a:cubicBezTo>
                  <a:cubicBezTo>
                    <a:pt x="275" y="316"/>
                    <a:pt x="26" y="34"/>
                    <a:pt x="0" y="0"/>
                  </a:cubicBezTo>
                  <a:lnTo>
                    <a:pt x="1135" y="844"/>
                  </a:lnTo>
                  <a:cubicBezTo>
                    <a:pt x="1139" y="847"/>
                    <a:pt x="1140" y="847"/>
                    <a:pt x="1140" y="8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1"/>
            <p:cNvSpPr/>
            <p:nvPr/>
          </p:nvSpPr>
          <p:spPr>
            <a:xfrm>
              <a:off x="7462751" y="2228383"/>
              <a:ext cx="150694" cy="200788"/>
            </a:xfrm>
            <a:custGeom>
              <a:rect b="b" l="l" r="r" t="t"/>
              <a:pathLst>
                <a:path extrusionOk="0" h="6329" w="4750">
                  <a:moveTo>
                    <a:pt x="1947" y="6328"/>
                  </a:moveTo>
                  <a:cubicBezTo>
                    <a:pt x="1947" y="6328"/>
                    <a:pt x="325" y="4715"/>
                    <a:pt x="244" y="3219"/>
                  </a:cubicBezTo>
                  <a:cubicBezTo>
                    <a:pt x="165" y="1723"/>
                    <a:pt x="533" y="1118"/>
                    <a:pt x="543" y="959"/>
                  </a:cubicBezTo>
                  <a:cubicBezTo>
                    <a:pt x="552" y="798"/>
                    <a:pt x="0" y="38"/>
                    <a:pt x="0" y="38"/>
                  </a:cubicBezTo>
                  <a:lnTo>
                    <a:pt x="171" y="0"/>
                  </a:lnTo>
                  <a:lnTo>
                    <a:pt x="4750" y="3888"/>
                  </a:lnTo>
                  <a:cubicBezTo>
                    <a:pt x="4750" y="3885"/>
                    <a:pt x="4466" y="5546"/>
                    <a:pt x="1947" y="6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1"/>
            <p:cNvSpPr/>
            <p:nvPr/>
          </p:nvSpPr>
          <p:spPr>
            <a:xfrm>
              <a:off x="7483879" y="2227971"/>
              <a:ext cx="189620" cy="142350"/>
            </a:xfrm>
            <a:custGeom>
              <a:rect b="b" l="l" r="r" t="t"/>
              <a:pathLst>
                <a:path extrusionOk="0" h="4487" w="5977">
                  <a:moveTo>
                    <a:pt x="0" y="184"/>
                  </a:moveTo>
                  <a:cubicBezTo>
                    <a:pt x="0" y="184"/>
                    <a:pt x="3301" y="3155"/>
                    <a:pt x="5976" y="4487"/>
                  </a:cubicBezTo>
                  <a:cubicBezTo>
                    <a:pt x="5976" y="4487"/>
                    <a:pt x="2632" y="1233"/>
                    <a:pt x="1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1"/>
            <p:cNvSpPr/>
            <p:nvPr/>
          </p:nvSpPr>
          <p:spPr>
            <a:xfrm>
              <a:off x="7141511" y="2184953"/>
              <a:ext cx="377083" cy="374038"/>
            </a:xfrm>
            <a:custGeom>
              <a:rect b="b" l="l" r="r" t="t"/>
              <a:pathLst>
                <a:path extrusionOk="0" h="11790" w="11886">
                  <a:moveTo>
                    <a:pt x="1160" y="9534"/>
                  </a:moveTo>
                  <a:cubicBezTo>
                    <a:pt x="1844" y="10135"/>
                    <a:pt x="2874" y="9588"/>
                    <a:pt x="2874" y="9588"/>
                  </a:cubicBezTo>
                  <a:cubicBezTo>
                    <a:pt x="2874" y="9588"/>
                    <a:pt x="2521" y="10690"/>
                    <a:pt x="3249" y="11239"/>
                  </a:cubicBezTo>
                  <a:cubicBezTo>
                    <a:pt x="3976" y="11789"/>
                    <a:pt x="8207" y="11462"/>
                    <a:pt x="10283" y="7847"/>
                  </a:cubicBezTo>
                  <a:cubicBezTo>
                    <a:pt x="11886" y="5054"/>
                    <a:pt x="10041" y="2906"/>
                    <a:pt x="10064" y="2455"/>
                  </a:cubicBezTo>
                  <a:cubicBezTo>
                    <a:pt x="10091" y="2004"/>
                    <a:pt x="10239" y="1582"/>
                    <a:pt x="10239" y="1582"/>
                  </a:cubicBezTo>
                  <a:lnTo>
                    <a:pt x="9847" y="1264"/>
                  </a:lnTo>
                  <a:lnTo>
                    <a:pt x="9456" y="945"/>
                  </a:lnTo>
                  <a:cubicBezTo>
                    <a:pt x="9456" y="945"/>
                    <a:pt x="9063" y="1166"/>
                    <a:pt x="8620" y="1276"/>
                  </a:cubicBezTo>
                  <a:cubicBezTo>
                    <a:pt x="8179" y="1385"/>
                    <a:pt x="5692" y="1"/>
                    <a:pt x="3213" y="2081"/>
                  </a:cubicBezTo>
                  <a:cubicBezTo>
                    <a:pt x="1" y="4772"/>
                    <a:pt x="475" y="8933"/>
                    <a:pt x="1160" y="953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1"/>
            <p:cNvSpPr/>
            <p:nvPr/>
          </p:nvSpPr>
          <p:spPr>
            <a:xfrm>
              <a:off x="7168286" y="2369810"/>
              <a:ext cx="164304" cy="142160"/>
            </a:xfrm>
            <a:custGeom>
              <a:rect b="b" l="l" r="r" t="t"/>
              <a:pathLst>
                <a:path extrusionOk="0" h="4481" w="5179">
                  <a:moveTo>
                    <a:pt x="2029" y="3761"/>
                  </a:moveTo>
                  <a:lnTo>
                    <a:pt x="5178" y="0"/>
                  </a:lnTo>
                  <a:cubicBezTo>
                    <a:pt x="5178" y="0"/>
                    <a:pt x="763" y="3427"/>
                    <a:pt x="1" y="3122"/>
                  </a:cubicBezTo>
                  <a:cubicBezTo>
                    <a:pt x="4" y="3122"/>
                    <a:pt x="286" y="4481"/>
                    <a:pt x="2029" y="3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1"/>
            <p:cNvSpPr/>
            <p:nvPr/>
          </p:nvSpPr>
          <p:spPr>
            <a:xfrm>
              <a:off x="7344832" y="2232952"/>
              <a:ext cx="142699" cy="208211"/>
            </a:xfrm>
            <a:custGeom>
              <a:rect b="b" l="l" r="r" t="t"/>
              <a:pathLst>
                <a:path extrusionOk="0" h="6563" w="4498">
                  <a:moveTo>
                    <a:pt x="3301" y="6562"/>
                  </a:moveTo>
                  <a:cubicBezTo>
                    <a:pt x="3301" y="6562"/>
                    <a:pt x="4497" y="4622"/>
                    <a:pt x="4222" y="3151"/>
                  </a:cubicBezTo>
                  <a:cubicBezTo>
                    <a:pt x="3947" y="1680"/>
                    <a:pt x="3449" y="1174"/>
                    <a:pt x="3400" y="1021"/>
                  </a:cubicBezTo>
                  <a:cubicBezTo>
                    <a:pt x="3353" y="867"/>
                    <a:pt x="3710" y="0"/>
                    <a:pt x="3710" y="0"/>
                  </a:cubicBezTo>
                  <a:lnTo>
                    <a:pt x="3534" y="0"/>
                  </a:lnTo>
                  <a:lnTo>
                    <a:pt x="0" y="4834"/>
                  </a:lnTo>
                  <a:cubicBezTo>
                    <a:pt x="0" y="4832"/>
                    <a:pt x="666" y="6382"/>
                    <a:pt x="3301"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1"/>
            <p:cNvSpPr/>
            <p:nvPr/>
          </p:nvSpPr>
          <p:spPr>
            <a:xfrm>
              <a:off x="7237096" y="2215979"/>
              <a:ext cx="205832" cy="143080"/>
            </a:xfrm>
            <a:custGeom>
              <a:rect b="b" l="l" r="r" t="t"/>
              <a:pathLst>
                <a:path extrusionOk="0" h="4510" w="6488">
                  <a:moveTo>
                    <a:pt x="1" y="1636"/>
                  </a:moveTo>
                  <a:cubicBezTo>
                    <a:pt x="1" y="1636"/>
                    <a:pt x="1704" y="109"/>
                    <a:pt x="3221" y="99"/>
                  </a:cubicBezTo>
                  <a:cubicBezTo>
                    <a:pt x="4738" y="89"/>
                    <a:pt x="5335" y="482"/>
                    <a:pt x="5499" y="494"/>
                  </a:cubicBezTo>
                  <a:cubicBezTo>
                    <a:pt x="5661" y="513"/>
                    <a:pt x="6454" y="0"/>
                    <a:pt x="6454" y="0"/>
                  </a:cubicBezTo>
                  <a:lnTo>
                    <a:pt x="6488" y="173"/>
                  </a:lnTo>
                  <a:lnTo>
                    <a:pt x="2345" y="4509"/>
                  </a:lnTo>
                  <a:cubicBezTo>
                    <a:pt x="2343" y="4508"/>
                    <a:pt x="674" y="4155"/>
                    <a:pt x="1" y="16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1"/>
            <p:cNvSpPr/>
            <p:nvPr/>
          </p:nvSpPr>
          <p:spPr>
            <a:xfrm>
              <a:off x="7289758" y="2236663"/>
              <a:ext cx="152566" cy="180706"/>
            </a:xfrm>
            <a:custGeom>
              <a:rect b="b" l="l" r="r" t="t"/>
              <a:pathLst>
                <a:path extrusionOk="0" h="5696" w="4809">
                  <a:moveTo>
                    <a:pt x="4629" y="0"/>
                  </a:moveTo>
                  <a:cubicBezTo>
                    <a:pt x="4629" y="0"/>
                    <a:pt x="1471" y="3119"/>
                    <a:pt x="0" y="5696"/>
                  </a:cubicBezTo>
                  <a:cubicBezTo>
                    <a:pt x="0" y="5696"/>
                    <a:pt x="3449" y="2548"/>
                    <a:pt x="4808" y="1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1"/>
            <p:cNvSpPr/>
            <p:nvPr/>
          </p:nvSpPr>
          <p:spPr>
            <a:xfrm>
              <a:off x="7434040" y="2187745"/>
              <a:ext cx="55106" cy="54313"/>
            </a:xfrm>
            <a:custGeom>
              <a:rect b="b" l="l" r="r" t="t"/>
              <a:pathLst>
                <a:path extrusionOk="0" h="1712" w="1737">
                  <a:moveTo>
                    <a:pt x="1736" y="857"/>
                  </a:moveTo>
                  <a:cubicBezTo>
                    <a:pt x="1736" y="1328"/>
                    <a:pt x="1348" y="1712"/>
                    <a:pt x="868" y="1712"/>
                  </a:cubicBezTo>
                  <a:cubicBezTo>
                    <a:pt x="390" y="1712"/>
                    <a:pt x="0" y="1328"/>
                    <a:pt x="0" y="857"/>
                  </a:cubicBezTo>
                  <a:cubicBezTo>
                    <a:pt x="0" y="384"/>
                    <a:pt x="390" y="0"/>
                    <a:pt x="868" y="0"/>
                  </a:cubicBezTo>
                  <a:cubicBezTo>
                    <a:pt x="1348" y="0"/>
                    <a:pt x="1736" y="384"/>
                    <a:pt x="1736" y="857"/>
                  </a:cubicBezTo>
                  <a:close/>
                </a:path>
              </a:pathLst>
            </a:custGeom>
            <a:solidFill>
              <a:srgbClr val="8B8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1"/>
            <p:cNvSpPr/>
            <p:nvPr/>
          </p:nvSpPr>
          <p:spPr>
            <a:xfrm>
              <a:off x="7673686" y="2046635"/>
              <a:ext cx="15926" cy="14530"/>
            </a:xfrm>
            <a:custGeom>
              <a:rect b="b" l="l" r="r" t="t"/>
              <a:pathLst>
                <a:path extrusionOk="0" h="458" w="502">
                  <a:moveTo>
                    <a:pt x="501" y="0"/>
                  </a:moveTo>
                  <a:lnTo>
                    <a:pt x="501" y="97"/>
                  </a:lnTo>
                  <a:lnTo>
                    <a:pt x="482" y="113"/>
                  </a:lnTo>
                  <a:lnTo>
                    <a:pt x="0" y="457"/>
                  </a:lnTo>
                  <a:cubicBezTo>
                    <a:pt x="36" y="428"/>
                    <a:pt x="211" y="278"/>
                    <a:pt x="453" y="45"/>
                  </a:cubicBezTo>
                  <a:cubicBezTo>
                    <a:pt x="466" y="31"/>
                    <a:pt x="484" y="17"/>
                    <a:pt x="501" y="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1"/>
            <p:cNvSpPr/>
            <p:nvPr/>
          </p:nvSpPr>
          <p:spPr>
            <a:xfrm>
              <a:off x="7668229" y="2357945"/>
              <a:ext cx="17988" cy="13515"/>
            </a:xfrm>
            <a:custGeom>
              <a:rect b="b" l="l" r="r" t="t"/>
              <a:pathLst>
                <a:path extrusionOk="0" h="426" w="567">
                  <a:moveTo>
                    <a:pt x="0" y="0"/>
                  </a:moveTo>
                  <a:cubicBezTo>
                    <a:pt x="194" y="143"/>
                    <a:pt x="383" y="275"/>
                    <a:pt x="566" y="395"/>
                  </a:cubicBezTo>
                  <a:lnTo>
                    <a:pt x="566" y="425"/>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1"/>
            <p:cNvSpPr/>
            <p:nvPr/>
          </p:nvSpPr>
          <p:spPr>
            <a:xfrm>
              <a:off x="5882912" y="1991117"/>
              <a:ext cx="382318" cy="371214"/>
            </a:xfrm>
            <a:custGeom>
              <a:rect b="b" l="l" r="r" t="t"/>
              <a:pathLst>
                <a:path extrusionOk="0" h="11701" w="12051">
                  <a:moveTo>
                    <a:pt x="11562" y="3788"/>
                  </a:moveTo>
                  <a:cubicBezTo>
                    <a:pt x="11075" y="3022"/>
                    <a:pt x="9931" y="3266"/>
                    <a:pt x="9931" y="3266"/>
                  </a:cubicBezTo>
                  <a:cubicBezTo>
                    <a:pt x="9931" y="3266"/>
                    <a:pt x="10579" y="2302"/>
                    <a:pt x="10035" y="1575"/>
                  </a:cubicBezTo>
                  <a:cubicBezTo>
                    <a:pt x="9492" y="848"/>
                    <a:pt x="5336" y="0"/>
                    <a:pt x="2326" y="2904"/>
                  </a:cubicBezTo>
                  <a:cubicBezTo>
                    <a:pt x="1" y="5151"/>
                    <a:pt x="1168" y="7721"/>
                    <a:pt x="1017" y="8144"/>
                  </a:cubicBezTo>
                  <a:cubicBezTo>
                    <a:pt x="864" y="8569"/>
                    <a:pt x="605" y="8934"/>
                    <a:pt x="605" y="8934"/>
                  </a:cubicBezTo>
                  <a:lnTo>
                    <a:pt x="891" y="9349"/>
                  </a:lnTo>
                  <a:lnTo>
                    <a:pt x="1176" y="9763"/>
                  </a:lnTo>
                  <a:cubicBezTo>
                    <a:pt x="1176" y="9763"/>
                    <a:pt x="1614" y="9657"/>
                    <a:pt x="2072" y="9674"/>
                  </a:cubicBezTo>
                  <a:cubicBezTo>
                    <a:pt x="2528" y="9691"/>
                    <a:pt x="4528" y="11700"/>
                    <a:pt x="7494" y="10384"/>
                  </a:cubicBezTo>
                  <a:cubicBezTo>
                    <a:pt x="11334" y="8680"/>
                    <a:pt x="12050" y="4553"/>
                    <a:pt x="11562" y="37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1"/>
            <p:cNvSpPr/>
            <p:nvPr/>
          </p:nvSpPr>
          <p:spPr>
            <a:xfrm>
              <a:off x="6068309" y="2088035"/>
              <a:ext cx="189271" cy="94096"/>
            </a:xfrm>
            <a:custGeom>
              <a:rect b="b" l="l" r="r" t="t"/>
              <a:pathLst>
                <a:path extrusionOk="0" h="2966" w="5966">
                  <a:moveTo>
                    <a:pt x="4087" y="213"/>
                  </a:moveTo>
                  <a:lnTo>
                    <a:pt x="0" y="2965"/>
                  </a:lnTo>
                  <a:cubicBezTo>
                    <a:pt x="0" y="2965"/>
                    <a:pt x="5206" y="884"/>
                    <a:pt x="5851" y="1383"/>
                  </a:cubicBezTo>
                  <a:cubicBezTo>
                    <a:pt x="5854" y="1382"/>
                    <a:pt x="5965" y="0"/>
                    <a:pt x="4087" y="2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1"/>
            <p:cNvSpPr/>
            <p:nvPr/>
          </p:nvSpPr>
          <p:spPr>
            <a:xfrm>
              <a:off x="5905088" y="2081405"/>
              <a:ext cx="156309" cy="198059"/>
            </a:xfrm>
            <a:custGeom>
              <a:rect b="b" l="l" r="r" t="t"/>
              <a:pathLst>
                <a:path extrusionOk="0" h="6243" w="4927">
                  <a:moveTo>
                    <a:pt x="2240" y="1"/>
                  </a:moveTo>
                  <a:cubicBezTo>
                    <a:pt x="2240" y="1"/>
                    <a:pt x="543" y="1536"/>
                    <a:pt x="394" y="3026"/>
                  </a:cubicBezTo>
                  <a:cubicBezTo>
                    <a:pt x="243" y="4516"/>
                    <a:pt x="582" y="5141"/>
                    <a:pt x="586" y="5302"/>
                  </a:cubicBezTo>
                  <a:cubicBezTo>
                    <a:pt x="587" y="5462"/>
                    <a:pt x="0" y="6194"/>
                    <a:pt x="0" y="6194"/>
                  </a:cubicBezTo>
                  <a:lnTo>
                    <a:pt x="169" y="6242"/>
                  </a:lnTo>
                  <a:lnTo>
                    <a:pt x="4926" y="2569"/>
                  </a:lnTo>
                  <a:cubicBezTo>
                    <a:pt x="4924" y="2567"/>
                    <a:pt x="4719" y="895"/>
                    <a:pt x="2240" y="1"/>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1"/>
            <p:cNvSpPr/>
            <p:nvPr/>
          </p:nvSpPr>
          <p:spPr>
            <a:xfrm>
              <a:off x="5920125" y="2198118"/>
              <a:ext cx="213160" cy="139653"/>
            </a:xfrm>
            <a:custGeom>
              <a:rect b="b" l="l" r="r" t="t"/>
              <a:pathLst>
                <a:path extrusionOk="0" h="4402" w="6719">
                  <a:moveTo>
                    <a:pt x="6661" y="3403"/>
                  </a:moveTo>
                  <a:cubicBezTo>
                    <a:pt x="6661" y="3403"/>
                    <a:pt x="4594" y="4402"/>
                    <a:pt x="3133" y="3995"/>
                  </a:cubicBezTo>
                  <a:cubicBezTo>
                    <a:pt x="1673" y="3589"/>
                    <a:pt x="1208" y="3050"/>
                    <a:pt x="1057" y="2992"/>
                  </a:cubicBezTo>
                  <a:cubicBezTo>
                    <a:pt x="905" y="2931"/>
                    <a:pt x="0" y="3205"/>
                    <a:pt x="0" y="3205"/>
                  </a:cubicBezTo>
                  <a:lnTo>
                    <a:pt x="19" y="3030"/>
                  </a:lnTo>
                  <a:lnTo>
                    <a:pt x="5219" y="0"/>
                  </a:lnTo>
                  <a:cubicBezTo>
                    <a:pt x="5219" y="0"/>
                    <a:pt x="6719" y="801"/>
                    <a:pt x="6661" y="34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1"/>
            <p:cNvSpPr/>
            <p:nvPr/>
          </p:nvSpPr>
          <p:spPr>
            <a:xfrm>
              <a:off x="5926375" y="2148026"/>
              <a:ext cx="196505" cy="133308"/>
            </a:xfrm>
            <a:custGeom>
              <a:rect b="b" l="l" r="r" t="t"/>
              <a:pathLst>
                <a:path extrusionOk="0" h="4202" w="6194">
                  <a:moveTo>
                    <a:pt x="143" y="4201"/>
                  </a:moveTo>
                  <a:cubicBezTo>
                    <a:pt x="143" y="4201"/>
                    <a:pt x="4054" y="2071"/>
                    <a:pt x="6193" y="0"/>
                  </a:cubicBezTo>
                  <a:cubicBezTo>
                    <a:pt x="6193" y="0"/>
                    <a:pt x="1993" y="2079"/>
                    <a:pt x="1" y="4050"/>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1"/>
            <p:cNvSpPr/>
            <p:nvPr/>
          </p:nvSpPr>
          <p:spPr>
            <a:xfrm>
              <a:off x="5844907" y="2195866"/>
              <a:ext cx="54821" cy="149139"/>
            </a:xfrm>
            <a:custGeom>
              <a:rect b="b" l="l" r="r" t="t"/>
              <a:pathLst>
                <a:path extrusionOk="0" h="4701" w="1728">
                  <a:moveTo>
                    <a:pt x="1728" y="2380"/>
                  </a:moveTo>
                  <a:lnTo>
                    <a:pt x="1680" y="2877"/>
                  </a:lnTo>
                  <a:lnTo>
                    <a:pt x="1667" y="3018"/>
                  </a:lnTo>
                  <a:lnTo>
                    <a:pt x="1637" y="3355"/>
                  </a:lnTo>
                  <a:lnTo>
                    <a:pt x="1636" y="3375"/>
                  </a:lnTo>
                  <a:cubicBezTo>
                    <a:pt x="1636" y="3375"/>
                    <a:pt x="1479" y="3419"/>
                    <a:pt x="1271" y="3501"/>
                  </a:cubicBezTo>
                  <a:cubicBezTo>
                    <a:pt x="1242" y="3510"/>
                    <a:pt x="1208" y="3525"/>
                    <a:pt x="1179" y="3539"/>
                  </a:cubicBezTo>
                  <a:cubicBezTo>
                    <a:pt x="1063" y="3588"/>
                    <a:pt x="932" y="3650"/>
                    <a:pt x="809" y="3726"/>
                  </a:cubicBezTo>
                  <a:cubicBezTo>
                    <a:pt x="682" y="3801"/>
                    <a:pt x="516" y="4137"/>
                    <a:pt x="239" y="4567"/>
                  </a:cubicBezTo>
                  <a:cubicBezTo>
                    <a:pt x="212" y="4611"/>
                    <a:pt x="184" y="4653"/>
                    <a:pt x="153" y="4700"/>
                  </a:cubicBezTo>
                  <a:lnTo>
                    <a:pt x="153" y="4661"/>
                  </a:lnTo>
                  <a:lnTo>
                    <a:pt x="149" y="4407"/>
                  </a:lnTo>
                  <a:lnTo>
                    <a:pt x="149" y="4399"/>
                  </a:lnTo>
                  <a:lnTo>
                    <a:pt x="140" y="3501"/>
                  </a:lnTo>
                  <a:lnTo>
                    <a:pt x="139" y="3328"/>
                  </a:lnTo>
                  <a:lnTo>
                    <a:pt x="136" y="3059"/>
                  </a:lnTo>
                  <a:lnTo>
                    <a:pt x="135" y="2890"/>
                  </a:lnTo>
                  <a:lnTo>
                    <a:pt x="132" y="2485"/>
                  </a:lnTo>
                  <a:lnTo>
                    <a:pt x="129" y="2304"/>
                  </a:lnTo>
                  <a:lnTo>
                    <a:pt x="126" y="1804"/>
                  </a:lnTo>
                  <a:lnTo>
                    <a:pt x="125" y="1638"/>
                  </a:lnTo>
                  <a:cubicBezTo>
                    <a:pt x="85" y="1611"/>
                    <a:pt x="44" y="1583"/>
                    <a:pt x="1" y="1548"/>
                  </a:cubicBezTo>
                  <a:cubicBezTo>
                    <a:pt x="44" y="1574"/>
                    <a:pt x="84" y="1595"/>
                    <a:pt x="125" y="1617"/>
                  </a:cubicBezTo>
                  <a:lnTo>
                    <a:pt x="108" y="292"/>
                  </a:lnTo>
                  <a:lnTo>
                    <a:pt x="106" y="1"/>
                  </a:lnTo>
                  <a:cubicBezTo>
                    <a:pt x="358" y="406"/>
                    <a:pt x="527" y="802"/>
                    <a:pt x="654" y="1131"/>
                  </a:cubicBezTo>
                  <a:cubicBezTo>
                    <a:pt x="651" y="1133"/>
                    <a:pt x="651" y="1133"/>
                    <a:pt x="654" y="1134"/>
                  </a:cubicBezTo>
                  <a:cubicBezTo>
                    <a:pt x="696" y="1240"/>
                    <a:pt x="733" y="1339"/>
                    <a:pt x="763" y="1430"/>
                  </a:cubicBezTo>
                  <a:cubicBezTo>
                    <a:pt x="849" y="1662"/>
                    <a:pt x="912" y="1823"/>
                    <a:pt x="983" y="1885"/>
                  </a:cubicBezTo>
                  <a:cubicBezTo>
                    <a:pt x="1158" y="2034"/>
                    <a:pt x="1347" y="2157"/>
                    <a:pt x="1489" y="2245"/>
                  </a:cubicBezTo>
                  <a:cubicBezTo>
                    <a:pt x="1526" y="2264"/>
                    <a:pt x="1560" y="2284"/>
                    <a:pt x="1588" y="2300"/>
                  </a:cubicBezTo>
                  <a:cubicBezTo>
                    <a:pt x="1673" y="2353"/>
                    <a:pt x="1728" y="2380"/>
                    <a:pt x="1728" y="2380"/>
                  </a:cubicBezTo>
                  <a:close/>
                </a:path>
              </a:pathLst>
            </a:custGeom>
            <a:solidFill>
              <a:srgbClr val="FFBD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1"/>
            <p:cNvSpPr/>
            <p:nvPr/>
          </p:nvSpPr>
          <p:spPr>
            <a:xfrm>
              <a:off x="5849031" y="2292879"/>
              <a:ext cx="47588" cy="42797"/>
            </a:xfrm>
            <a:custGeom>
              <a:rect b="b" l="l" r="r" t="t"/>
              <a:pathLst>
                <a:path extrusionOk="0" h="1349" w="1500">
                  <a:moveTo>
                    <a:pt x="1499" y="184"/>
                  </a:moveTo>
                  <a:cubicBezTo>
                    <a:pt x="1499" y="184"/>
                    <a:pt x="1459" y="193"/>
                    <a:pt x="1393" y="205"/>
                  </a:cubicBezTo>
                  <a:cubicBezTo>
                    <a:pt x="1310" y="225"/>
                    <a:pt x="1181" y="253"/>
                    <a:pt x="1047" y="290"/>
                  </a:cubicBezTo>
                  <a:cubicBezTo>
                    <a:pt x="1036" y="292"/>
                    <a:pt x="1026" y="294"/>
                    <a:pt x="1014" y="299"/>
                  </a:cubicBezTo>
                  <a:cubicBezTo>
                    <a:pt x="992" y="306"/>
                    <a:pt x="966" y="311"/>
                    <a:pt x="943" y="317"/>
                  </a:cubicBezTo>
                  <a:cubicBezTo>
                    <a:pt x="724" y="375"/>
                    <a:pt x="514" y="447"/>
                    <a:pt x="470" y="503"/>
                  </a:cubicBezTo>
                  <a:cubicBezTo>
                    <a:pt x="407" y="579"/>
                    <a:pt x="328" y="869"/>
                    <a:pt x="30" y="1329"/>
                  </a:cubicBezTo>
                  <a:cubicBezTo>
                    <a:pt x="26" y="1336"/>
                    <a:pt x="19" y="1341"/>
                    <a:pt x="13" y="1349"/>
                  </a:cubicBezTo>
                  <a:lnTo>
                    <a:pt x="13" y="1341"/>
                  </a:lnTo>
                  <a:lnTo>
                    <a:pt x="5" y="443"/>
                  </a:lnTo>
                  <a:lnTo>
                    <a:pt x="3" y="270"/>
                  </a:lnTo>
                  <a:lnTo>
                    <a:pt x="0" y="1"/>
                  </a:lnTo>
                  <a:lnTo>
                    <a:pt x="864" y="22"/>
                  </a:lnTo>
                  <a:lnTo>
                    <a:pt x="906" y="23"/>
                  </a:lnTo>
                  <a:lnTo>
                    <a:pt x="960" y="23"/>
                  </a:lnTo>
                  <a:lnTo>
                    <a:pt x="1049" y="26"/>
                  </a:lnTo>
                  <a:lnTo>
                    <a:pt x="1111" y="28"/>
                  </a:lnTo>
                  <a:lnTo>
                    <a:pt x="1181" y="29"/>
                  </a:lnTo>
                  <a:lnTo>
                    <a:pt x="1396" y="36"/>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1"/>
            <p:cNvSpPr/>
            <p:nvPr/>
          </p:nvSpPr>
          <p:spPr>
            <a:xfrm>
              <a:off x="5844938" y="2205098"/>
              <a:ext cx="54186" cy="71159"/>
            </a:xfrm>
            <a:custGeom>
              <a:rect b="b" l="l" r="r" t="t"/>
              <a:pathLst>
                <a:path extrusionOk="0" h="2243" w="1708">
                  <a:moveTo>
                    <a:pt x="1707" y="2119"/>
                  </a:moveTo>
                  <a:lnTo>
                    <a:pt x="1600" y="2225"/>
                  </a:lnTo>
                  <a:lnTo>
                    <a:pt x="1581" y="2243"/>
                  </a:lnTo>
                  <a:lnTo>
                    <a:pt x="1313" y="2198"/>
                  </a:lnTo>
                  <a:lnTo>
                    <a:pt x="1199" y="2181"/>
                  </a:lnTo>
                  <a:lnTo>
                    <a:pt x="1072" y="2161"/>
                  </a:lnTo>
                  <a:lnTo>
                    <a:pt x="795" y="2117"/>
                  </a:lnTo>
                  <a:lnTo>
                    <a:pt x="131" y="2013"/>
                  </a:lnTo>
                  <a:lnTo>
                    <a:pt x="127" y="1513"/>
                  </a:lnTo>
                  <a:lnTo>
                    <a:pt x="125" y="1347"/>
                  </a:lnTo>
                  <a:cubicBezTo>
                    <a:pt x="86" y="1320"/>
                    <a:pt x="46" y="1292"/>
                    <a:pt x="1" y="1257"/>
                  </a:cubicBezTo>
                  <a:cubicBezTo>
                    <a:pt x="46" y="1283"/>
                    <a:pt x="84" y="1303"/>
                    <a:pt x="125" y="1324"/>
                  </a:cubicBezTo>
                  <a:lnTo>
                    <a:pt x="110" y="1"/>
                  </a:lnTo>
                  <a:cubicBezTo>
                    <a:pt x="437" y="547"/>
                    <a:pt x="580" y="957"/>
                    <a:pt x="657" y="1237"/>
                  </a:cubicBezTo>
                  <a:cubicBezTo>
                    <a:pt x="661" y="1254"/>
                    <a:pt x="667" y="1272"/>
                    <a:pt x="670" y="1286"/>
                  </a:cubicBezTo>
                  <a:cubicBezTo>
                    <a:pt x="714" y="1454"/>
                    <a:pt x="733" y="1560"/>
                    <a:pt x="759" y="1611"/>
                  </a:cubicBezTo>
                  <a:cubicBezTo>
                    <a:pt x="759" y="1612"/>
                    <a:pt x="760" y="1614"/>
                    <a:pt x="760" y="1618"/>
                  </a:cubicBezTo>
                  <a:cubicBezTo>
                    <a:pt x="795" y="1677"/>
                    <a:pt x="979" y="1780"/>
                    <a:pt x="1176" y="1879"/>
                  </a:cubicBezTo>
                  <a:cubicBezTo>
                    <a:pt x="1257" y="1920"/>
                    <a:pt x="1344" y="1956"/>
                    <a:pt x="1422" y="1993"/>
                  </a:cubicBezTo>
                  <a:cubicBezTo>
                    <a:pt x="1487" y="2021"/>
                    <a:pt x="1546" y="2048"/>
                    <a:pt x="1596" y="2069"/>
                  </a:cubicBezTo>
                  <a:cubicBezTo>
                    <a:pt x="1662" y="2099"/>
                    <a:pt x="1707" y="2119"/>
                    <a:pt x="1707" y="2119"/>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1"/>
            <p:cNvSpPr/>
            <p:nvPr/>
          </p:nvSpPr>
          <p:spPr>
            <a:xfrm>
              <a:off x="5849063" y="2274796"/>
              <a:ext cx="30266" cy="12944"/>
            </a:xfrm>
            <a:custGeom>
              <a:rect b="b" l="l" r="r" t="t"/>
              <a:pathLst>
                <a:path extrusionOk="0" h="408" w="954">
                  <a:moveTo>
                    <a:pt x="953" y="363"/>
                  </a:moveTo>
                  <a:cubicBezTo>
                    <a:pt x="932" y="365"/>
                    <a:pt x="907" y="366"/>
                    <a:pt x="883" y="370"/>
                  </a:cubicBezTo>
                  <a:cubicBezTo>
                    <a:pt x="862" y="372"/>
                    <a:pt x="836" y="373"/>
                    <a:pt x="812" y="376"/>
                  </a:cubicBezTo>
                  <a:cubicBezTo>
                    <a:pt x="554" y="396"/>
                    <a:pt x="283" y="406"/>
                    <a:pt x="4" y="407"/>
                  </a:cubicBezTo>
                  <a:lnTo>
                    <a:pt x="1" y="1"/>
                  </a:lnTo>
                  <a:cubicBezTo>
                    <a:pt x="311" y="49"/>
                    <a:pt x="558" y="91"/>
                    <a:pt x="720" y="119"/>
                  </a:cubicBezTo>
                  <a:cubicBezTo>
                    <a:pt x="863" y="143"/>
                    <a:pt x="941" y="157"/>
                    <a:pt x="941" y="157"/>
                  </a:cubicBezTo>
                  <a:lnTo>
                    <a:pt x="942" y="184"/>
                  </a:ln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1"/>
            <p:cNvSpPr/>
            <p:nvPr/>
          </p:nvSpPr>
          <p:spPr>
            <a:xfrm>
              <a:off x="5850427" y="2040449"/>
              <a:ext cx="306495" cy="335524"/>
            </a:xfrm>
            <a:custGeom>
              <a:rect b="b" l="l" r="r" t="t"/>
              <a:pathLst>
                <a:path extrusionOk="0" h="10576" w="9661">
                  <a:moveTo>
                    <a:pt x="7804" y="8048"/>
                  </a:moveTo>
                  <a:cubicBezTo>
                    <a:pt x="6044" y="10125"/>
                    <a:pt x="3285" y="10576"/>
                    <a:pt x="1641" y="9050"/>
                  </a:cubicBezTo>
                  <a:cubicBezTo>
                    <a:pt x="0" y="7526"/>
                    <a:pt x="96" y="4606"/>
                    <a:pt x="1856" y="2529"/>
                  </a:cubicBezTo>
                  <a:cubicBezTo>
                    <a:pt x="3614" y="450"/>
                    <a:pt x="6373" y="0"/>
                    <a:pt x="8017" y="1527"/>
                  </a:cubicBezTo>
                  <a:cubicBezTo>
                    <a:pt x="9661" y="3053"/>
                    <a:pt x="9564" y="5970"/>
                    <a:pt x="7804" y="80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1"/>
            <p:cNvSpPr/>
            <p:nvPr/>
          </p:nvSpPr>
          <p:spPr>
            <a:xfrm>
              <a:off x="5844875" y="2158717"/>
              <a:ext cx="76172" cy="191207"/>
            </a:xfrm>
            <a:custGeom>
              <a:rect b="b" l="l" r="r" t="t"/>
              <a:pathLst>
                <a:path extrusionOk="0" h="6027" w="2401">
                  <a:moveTo>
                    <a:pt x="2401" y="3050"/>
                  </a:moveTo>
                  <a:lnTo>
                    <a:pt x="2401" y="3050"/>
                  </a:lnTo>
                  <a:cubicBezTo>
                    <a:pt x="2401" y="3198"/>
                    <a:pt x="2391" y="3342"/>
                    <a:pt x="2365" y="3490"/>
                  </a:cubicBezTo>
                  <a:cubicBezTo>
                    <a:pt x="2362" y="3521"/>
                    <a:pt x="2355" y="3551"/>
                    <a:pt x="2350" y="3585"/>
                  </a:cubicBezTo>
                  <a:cubicBezTo>
                    <a:pt x="2343" y="3613"/>
                    <a:pt x="2337" y="3643"/>
                    <a:pt x="2331" y="3674"/>
                  </a:cubicBezTo>
                  <a:cubicBezTo>
                    <a:pt x="2302" y="3808"/>
                    <a:pt x="2259" y="3939"/>
                    <a:pt x="2210" y="4068"/>
                  </a:cubicBezTo>
                  <a:cubicBezTo>
                    <a:pt x="2194" y="4104"/>
                    <a:pt x="2182" y="4142"/>
                    <a:pt x="2165" y="4179"/>
                  </a:cubicBezTo>
                  <a:cubicBezTo>
                    <a:pt x="2162" y="4182"/>
                    <a:pt x="2162" y="4188"/>
                    <a:pt x="2158" y="4192"/>
                  </a:cubicBezTo>
                  <a:cubicBezTo>
                    <a:pt x="2115" y="4288"/>
                    <a:pt x="2067" y="4385"/>
                    <a:pt x="2014" y="4475"/>
                  </a:cubicBezTo>
                  <a:lnTo>
                    <a:pt x="2014" y="4477"/>
                  </a:lnTo>
                  <a:cubicBezTo>
                    <a:pt x="1981" y="4535"/>
                    <a:pt x="1943" y="4591"/>
                    <a:pt x="1905" y="4652"/>
                  </a:cubicBezTo>
                  <a:lnTo>
                    <a:pt x="1901" y="4655"/>
                  </a:lnTo>
                  <a:cubicBezTo>
                    <a:pt x="1894" y="4667"/>
                    <a:pt x="1885" y="4676"/>
                    <a:pt x="1880" y="4690"/>
                  </a:cubicBezTo>
                  <a:cubicBezTo>
                    <a:pt x="1877" y="4697"/>
                    <a:pt x="1871" y="4707"/>
                    <a:pt x="1864" y="4710"/>
                  </a:cubicBezTo>
                  <a:cubicBezTo>
                    <a:pt x="1854" y="4725"/>
                    <a:pt x="1843" y="4742"/>
                    <a:pt x="1829" y="4758"/>
                  </a:cubicBezTo>
                  <a:cubicBezTo>
                    <a:pt x="1765" y="4848"/>
                    <a:pt x="1695" y="4928"/>
                    <a:pt x="1623" y="5012"/>
                  </a:cubicBezTo>
                  <a:cubicBezTo>
                    <a:pt x="1607" y="5029"/>
                    <a:pt x="1589" y="5048"/>
                    <a:pt x="1572" y="5067"/>
                  </a:cubicBezTo>
                  <a:cubicBezTo>
                    <a:pt x="1490" y="5158"/>
                    <a:pt x="1397" y="5243"/>
                    <a:pt x="1300" y="5328"/>
                  </a:cubicBezTo>
                  <a:cubicBezTo>
                    <a:pt x="1152" y="5456"/>
                    <a:pt x="994" y="5572"/>
                    <a:pt x="821" y="5682"/>
                  </a:cubicBezTo>
                  <a:cubicBezTo>
                    <a:pt x="615" y="5815"/>
                    <a:pt x="390" y="5927"/>
                    <a:pt x="154" y="6026"/>
                  </a:cubicBezTo>
                  <a:lnTo>
                    <a:pt x="151" y="5875"/>
                  </a:lnTo>
                  <a:lnTo>
                    <a:pt x="151" y="5836"/>
                  </a:lnTo>
                  <a:lnTo>
                    <a:pt x="148" y="5582"/>
                  </a:lnTo>
                  <a:lnTo>
                    <a:pt x="148" y="5575"/>
                  </a:lnTo>
                  <a:lnTo>
                    <a:pt x="140" y="4674"/>
                  </a:lnTo>
                  <a:lnTo>
                    <a:pt x="137" y="4504"/>
                  </a:lnTo>
                  <a:lnTo>
                    <a:pt x="136" y="4234"/>
                  </a:lnTo>
                  <a:lnTo>
                    <a:pt x="134" y="4065"/>
                  </a:lnTo>
                  <a:lnTo>
                    <a:pt x="130" y="3658"/>
                  </a:lnTo>
                  <a:lnTo>
                    <a:pt x="129" y="3479"/>
                  </a:lnTo>
                  <a:lnTo>
                    <a:pt x="126" y="2980"/>
                  </a:lnTo>
                  <a:lnTo>
                    <a:pt x="123" y="2812"/>
                  </a:lnTo>
                  <a:cubicBezTo>
                    <a:pt x="85" y="2785"/>
                    <a:pt x="44" y="2757"/>
                    <a:pt x="0" y="2721"/>
                  </a:cubicBezTo>
                  <a:cubicBezTo>
                    <a:pt x="44" y="2748"/>
                    <a:pt x="83" y="2769"/>
                    <a:pt x="123" y="2790"/>
                  </a:cubicBezTo>
                  <a:lnTo>
                    <a:pt x="107" y="1465"/>
                  </a:lnTo>
                  <a:lnTo>
                    <a:pt x="106" y="1175"/>
                  </a:lnTo>
                  <a:lnTo>
                    <a:pt x="93" y="1"/>
                  </a:lnTo>
                  <a:cubicBezTo>
                    <a:pt x="431" y="142"/>
                    <a:pt x="740" y="320"/>
                    <a:pt x="1012" y="524"/>
                  </a:cubicBezTo>
                  <a:cubicBezTo>
                    <a:pt x="1130" y="610"/>
                    <a:pt x="1245" y="703"/>
                    <a:pt x="1349" y="805"/>
                  </a:cubicBezTo>
                  <a:cubicBezTo>
                    <a:pt x="1370" y="823"/>
                    <a:pt x="1396" y="844"/>
                    <a:pt x="1414" y="868"/>
                  </a:cubicBezTo>
                  <a:cubicBezTo>
                    <a:pt x="1492" y="942"/>
                    <a:pt x="1562" y="1018"/>
                    <a:pt x="1630" y="1098"/>
                  </a:cubicBezTo>
                  <a:cubicBezTo>
                    <a:pt x="1822" y="1317"/>
                    <a:pt x="1979" y="1557"/>
                    <a:pt x="2101" y="1808"/>
                  </a:cubicBezTo>
                  <a:lnTo>
                    <a:pt x="2103" y="1810"/>
                  </a:lnTo>
                  <a:cubicBezTo>
                    <a:pt x="2118" y="1846"/>
                    <a:pt x="2138" y="1882"/>
                    <a:pt x="2154" y="1920"/>
                  </a:cubicBezTo>
                  <a:cubicBezTo>
                    <a:pt x="2218" y="2071"/>
                    <a:pt x="2272" y="2226"/>
                    <a:pt x="2313" y="2385"/>
                  </a:cubicBezTo>
                  <a:lnTo>
                    <a:pt x="2313" y="2387"/>
                  </a:lnTo>
                  <a:cubicBezTo>
                    <a:pt x="2372" y="2599"/>
                    <a:pt x="2401" y="2824"/>
                    <a:pt x="2401" y="30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1"/>
            <p:cNvSpPr/>
            <p:nvPr/>
          </p:nvSpPr>
          <p:spPr>
            <a:xfrm>
              <a:off x="5844907" y="1915709"/>
              <a:ext cx="209544" cy="375910"/>
            </a:xfrm>
            <a:custGeom>
              <a:rect b="b" l="l" r="r" t="t"/>
              <a:pathLst>
                <a:path extrusionOk="0" h="11849" w="6605">
                  <a:moveTo>
                    <a:pt x="6469" y="6931"/>
                  </a:moveTo>
                  <a:cubicBezTo>
                    <a:pt x="6465" y="6971"/>
                    <a:pt x="6457" y="7009"/>
                    <a:pt x="6451" y="7047"/>
                  </a:cubicBezTo>
                  <a:cubicBezTo>
                    <a:pt x="6356" y="7577"/>
                    <a:pt x="6197" y="8032"/>
                    <a:pt x="5997" y="8425"/>
                  </a:cubicBezTo>
                  <a:cubicBezTo>
                    <a:pt x="5864" y="8691"/>
                    <a:pt x="5713" y="8925"/>
                    <a:pt x="5546" y="9135"/>
                  </a:cubicBezTo>
                  <a:lnTo>
                    <a:pt x="5546" y="9137"/>
                  </a:lnTo>
                  <a:cubicBezTo>
                    <a:pt x="5424" y="9295"/>
                    <a:pt x="5292" y="9439"/>
                    <a:pt x="5163" y="9569"/>
                  </a:cubicBezTo>
                  <a:cubicBezTo>
                    <a:pt x="4429" y="10292"/>
                    <a:pt x="3592" y="10638"/>
                    <a:pt x="3132" y="10861"/>
                  </a:cubicBezTo>
                  <a:cubicBezTo>
                    <a:pt x="2964" y="10939"/>
                    <a:pt x="2848" y="11005"/>
                    <a:pt x="2802" y="11066"/>
                  </a:cubicBezTo>
                  <a:cubicBezTo>
                    <a:pt x="2745" y="11142"/>
                    <a:pt x="2693" y="11218"/>
                    <a:pt x="2648" y="11297"/>
                  </a:cubicBezTo>
                  <a:cubicBezTo>
                    <a:pt x="2631" y="11327"/>
                    <a:pt x="2611" y="11358"/>
                    <a:pt x="2596" y="11387"/>
                  </a:cubicBezTo>
                  <a:cubicBezTo>
                    <a:pt x="2594" y="11389"/>
                    <a:pt x="2594" y="11395"/>
                    <a:pt x="2591" y="11396"/>
                  </a:cubicBezTo>
                  <a:cubicBezTo>
                    <a:pt x="2566" y="11444"/>
                    <a:pt x="2539" y="11492"/>
                    <a:pt x="2514" y="11537"/>
                  </a:cubicBezTo>
                  <a:cubicBezTo>
                    <a:pt x="2422" y="11718"/>
                    <a:pt x="2371" y="11849"/>
                    <a:pt x="2371" y="11849"/>
                  </a:cubicBezTo>
                  <a:lnTo>
                    <a:pt x="1357" y="11849"/>
                  </a:lnTo>
                  <a:cubicBezTo>
                    <a:pt x="1357" y="11849"/>
                    <a:pt x="1278" y="11641"/>
                    <a:pt x="1135" y="11389"/>
                  </a:cubicBezTo>
                  <a:cubicBezTo>
                    <a:pt x="1115" y="11354"/>
                    <a:pt x="1093" y="11317"/>
                    <a:pt x="1072" y="11283"/>
                  </a:cubicBezTo>
                  <a:cubicBezTo>
                    <a:pt x="1028" y="11211"/>
                    <a:pt x="980" y="11141"/>
                    <a:pt x="929" y="11070"/>
                  </a:cubicBezTo>
                  <a:cubicBezTo>
                    <a:pt x="895" y="11023"/>
                    <a:pt x="823" y="10978"/>
                    <a:pt x="722" y="10929"/>
                  </a:cubicBezTo>
                  <a:cubicBezTo>
                    <a:pt x="578" y="10851"/>
                    <a:pt x="367" y="10758"/>
                    <a:pt x="126" y="10638"/>
                  </a:cubicBezTo>
                  <a:lnTo>
                    <a:pt x="125" y="10470"/>
                  </a:lnTo>
                  <a:cubicBezTo>
                    <a:pt x="85" y="10443"/>
                    <a:pt x="44" y="10415"/>
                    <a:pt x="1" y="10380"/>
                  </a:cubicBezTo>
                  <a:cubicBezTo>
                    <a:pt x="44" y="10407"/>
                    <a:pt x="84" y="10428"/>
                    <a:pt x="125" y="10449"/>
                  </a:cubicBezTo>
                  <a:lnTo>
                    <a:pt x="108" y="9124"/>
                  </a:lnTo>
                  <a:lnTo>
                    <a:pt x="106" y="8833"/>
                  </a:lnTo>
                  <a:lnTo>
                    <a:pt x="94" y="7658"/>
                  </a:lnTo>
                  <a:lnTo>
                    <a:pt x="91" y="7191"/>
                  </a:lnTo>
                  <a:lnTo>
                    <a:pt x="78" y="6089"/>
                  </a:lnTo>
                  <a:lnTo>
                    <a:pt x="75" y="5648"/>
                  </a:lnTo>
                  <a:cubicBezTo>
                    <a:pt x="63" y="5624"/>
                    <a:pt x="54" y="5602"/>
                    <a:pt x="40" y="5576"/>
                  </a:cubicBezTo>
                  <a:cubicBezTo>
                    <a:pt x="51" y="5575"/>
                    <a:pt x="61" y="5575"/>
                    <a:pt x="75" y="5575"/>
                  </a:cubicBezTo>
                  <a:lnTo>
                    <a:pt x="47" y="2710"/>
                  </a:lnTo>
                  <a:lnTo>
                    <a:pt x="47" y="2709"/>
                  </a:lnTo>
                  <a:lnTo>
                    <a:pt x="37" y="1927"/>
                  </a:lnTo>
                  <a:lnTo>
                    <a:pt x="40" y="1665"/>
                  </a:lnTo>
                  <a:lnTo>
                    <a:pt x="36" y="1245"/>
                  </a:lnTo>
                  <a:lnTo>
                    <a:pt x="36" y="1244"/>
                  </a:lnTo>
                  <a:lnTo>
                    <a:pt x="27" y="383"/>
                  </a:lnTo>
                  <a:lnTo>
                    <a:pt x="27" y="362"/>
                  </a:lnTo>
                  <a:lnTo>
                    <a:pt x="26" y="191"/>
                  </a:lnTo>
                  <a:cubicBezTo>
                    <a:pt x="77" y="162"/>
                    <a:pt x="126" y="135"/>
                    <a:pt x="174" y="114"/>
                  </a:cubicBezTo>
                  <a:cubicBezTo>
                    <a:pt x="177" y="110"/>
                    <a:pt x="184" y="107"/>
                    <a:pt x="190" y="107"/>
                  </a:cubicBezTo>
                  <a:cubicBezTo>
                    <a:pt x="270" y="67"/>
                    <a:pt x="346" y="39"/>
                    <a:pt x="414" y="29"/>
                  </a:cubicBezTo>
                  <a:cubicBezTo>
                    <a:pt x="451" y="18"/>
                    <a:pt x="486" y="14"/>
                    <a:pt x="520" y="14"/>
                  </a:cubicBezTo>
                  <a:cubicBezTo>
                    <a:pt x="552" y="11"/>
                    <a:pt x="583" y="14"/>
                    <a:pt x="614" y="15"/>
                  </a:cubicBezTo>
                  <a:cubicBezTo>
                    <a:pt x="1090" y="36"/>
                    <a:pt x="1427" y="359"/>
                    <a:pt x="1633" y="636"/>
                  </a:cubicBezTo>
                  <a:cubicBezTo>
                    <a:pt x="1680" y="694"/>
                    <a:pt x="1715" y="750"/>
                    <a:pt x="1749" y="805"/>
                  </a:cubicBezTo>
                  <a:cubicBezTo>
                    <a:pt x="1831" y="946"/>
                    <a:pt x="1876" y="1048"/>
                    <a:pt x="1876" y="1048"/>
                  </a:cubicBezTo>
                  <a:cubicBezTo>
                    <a:pt x="1876" y="1047"/>
                    <a:pt x="1877" y="1047"/>
                    <a:pt x="1877" y="1045"/>
                  </a:cubicBezTo>
                  <a:cubicBezTo>
                    <a:pt x="1886" y="1025"/>
                    <a:pt x="1928" y="927"/>
                    <a:pt x="2004" y="804"/>
                  </a:cubicBezTo>
                  <a:cubicBezTo>
                    <a:pt x="2011" y="793"/>
                    <a:pt x="2020" y="783"/>
                    <a:pt x="2024" y="771"/>
                  </a:cubicBezTo>
                  <a:cubicBezTo>
                    <a:pt x="2119" y="623"/>
                    <a:pt x="2257" y="441"/>
                    <a:pt x="2442" y="292"/>
                  </a:cubicBezTo>
                  <a:cubicBezTo>
                    <a:pt x="2646" y="124"/>
                    <a:pt x="2909" y="1"/>
                    <a:pt x="3229" y="14"/>
                  </a:cubicBezTo>
                  <a:cubicBezTo>
                    <a:pt x="3342" y="16"/>
                    <a:pt x="3486" y="66"/>
                    <a:pt x="3654" y="155"/>
                  </a:cubicBezTo>
                  <a:cubicBezTo>
                    <a:pt x="3713" y="184"/>
                    <a:pt x="3777" y="221"/>
                    <a:pt x="3840" y="263"/>
                  </a:cubicBezTo>
                  <a:lnTo>
                    <a:pt x="3847" y="268"/>
                  </a:lnTo>
                  <a:cubicBezTo>
                    <a:pt x="4537" y="716"/>
                    <a:pt x="5479" y="1738"/>
                    <a:pt x="6054" y="3156"/>
                  </a:cubicBezTo>
                  <a:cubicBezTo>
                    <a:pt x="6118" y="3313"/>
                    <a:pt x="6179" y="3474"/>
                    <a:pt x="6229" y="3642"/>
                  </a:cubicBezTo>
                  <a:cubicBezTo>
                    <a:pt x="6272" y="3760"/>
                    <a:pt x="6307" y="3882"/>
                    <a:pt x="6338" y="4004"/>
                  </a:cubicBezTo>
                  <a:cubicBezTo>
                    <a:pt x="6390" y="4200"/>
                    <a:pt x="6435" y="4398"/>
                    <a:pt x="6471" y="4607"/>
                  </a:cubicBezTo>
                  <a:cubicBezTo>
                    <a:pt x="6585" y="5322"/>
                    <a:pt x="6605" y="6104"/>
                    <a:pt x="6469" y="6931"/>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1"/>
            <p:cNvSpPr/>
            <p:nvPr/>
          </p:nvSpPr>
          <p:spPr>
            <a:xfrm>
              <a:off x="5904041" y="1896642"/>
              <a:ext cx="62625" cy="207323"/>
            </a:xfrm>
            <a:custGeom>
              <a:rect b="b" l="l" r="r" t="t"/>
              <a:pathLst>
                <a:path extrusionOk="0" h="6535" w="1974">
                  <a:moveTo>
                    <a:pt x="1" y="1653"/>
                  </a:moveTo>
                  <a:lnTo>
                    <a:pt x="1" y="6534"/>
                  </a:lnTo>
                  <a:cubicBezTo>
                    <a:pt x="1" y="6534"/>
                    <a:pt x="1192" y="1117"/>
                    <a:pt x="1973" y="874"/>
                  </a:cubicBezTo>
                  <a:cubicBezTo>
                    <a:pt x="1973" y="870"/>
                    <a:pt x="881" y="1"/>
                    <a:pt x="1" y="165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1"/>
            <p:cNvSpPr/>
            <p:nvPr/>
          </p:nvSpPr>
          <p:spPr>
            <a:xfrm>
              <a:off x="5845985" y="2091715"/>
              <a:ext cx="50570" cy="199328"/>
            </a:xfrm>
            <a:custGeom>
              <a:rect b="b" l="l" r="r" t="t"/>
              <a:pathLst>
                <a:path extrusionOk="0" h="6283" w="1594">
                  <a:moveTo>
                    <a:pt x="1594" y="6173"/>
                  </a:moveTo>
                  <a:lnTo>
                    <a:pt x="1457" y="6283"/>
                  </a:lnTo>
                  <a:cubicBezTo>
                    <a:pt x="1457" y="6283"/>
                    <a:pt x="1376" y="6023"/>
                    <a:pt x="1280" y="5772"/>
                  </a:cubicBezTo>
                  <a:cubicBezTo>
                    <a:pt x="1265" y="5741"/>
                    <a:pt x="1255" y="5707"/>
                    <a:pt x="1242" y="5676"/>
                  </a:cubicBezTo>
                  <a:cubicBezTo>
                    <a:pt x="1208" y="5594"/>
                    <a:pt x="1173" y="5515"/>
                    <a:pt x="1142" y="5451"/>
                  </a:cubicBezTo>
                  <a:cubicBezTo>
                    <a:pt x="1104" y="5375"/>
                    <a:pt x="1069" y="5320"/>
                    <a:pt x="1040" y="5303"/>
                  </a:cubicBezTo>
                  <a:cubicBezTo>
                    <a:pt x="997" y="5274"/>
                    <a:pt x="891" y="5247"/>
                    <a:pt x="723" y="5185"/>
                  </a:cubicBezTo>
                  <a:cubicBezTo>
                    <a:pt x="702" y="5178"/>
                    <a:pt x="679" y="5169"/>
                    <a:pt x="655" y="5164"/>
                  </a:cubicBezTo>
                  <a:lnTo>
                    <a:pt x="655" y="5162"/>
                  </a:lnTo>
                  <a:cubicBezTo>
                    <a:pt x="575" y="5134"/>
                    <a:pt x="486" y="5097"/>
                    <a:pt x="387" y="5051"/>
                  </a:cubicBezTo>
                  <a:cubicBezTo>
                    <a:pt x="297" y="5010"/>
                    <a:pt x="198" y="4960"/>
                    <a:pt x="88" y="4904"/>
                  </a:cubicBezTo>
                  <a:lnTo>
                    <a:pt x="88" y="4902"/>
                  </a:lnTo>
                  <a:lnTo>
                    <a:pt x="72" y="3577"/>
                  </a:lnTo>
                  <a:lnTo>
                    <a:pt x="71" y="3287"/>
                  </a:lnTo>
                  <a:lnTo>
                    <a:pt x="58" y="2111"/>
                  </a:lnTo>
                  <a:lnTo>
                    <a:pt x="51" y="1643"/>
                  </a:lnTo>
                  <a:lnTo>
                    <a:pt x="38" y="541"/>
                  </a:lnTo>
                  <a:lnTo>
                    <a:pt x="36" y="102"/>
                  </a:lnTo>
                  <a:cubicBezTo>
                    <a:pt x="23" y="76"/>
                    <a:pt x="15" y="54"/>
                    <a:pt x="0" y="28"/>
                  </a:cubicBezTo>
                  <a:cubicBezTo>
                    <a:pt x="13" y="27"/>
                    <a:pt x="22" y="27"/>
                    <a:pt x="36" y="27"/>
                  </a:cubicBezTo>
                  <a:cubicBezTo>
                    <a:pt x="764" y="0"/>
                    <a:pt x="1196" y="223"/>
                    <a:pt x="1196" y="223"/>
                  </a:cubicBezTo>
                  <a:lnTo>
                    <a:pt x="1306" y="1912"/>
                  </a:lnTo>
                  <a:lnTo>
                    <a:pt x="1309" y="1972"/>
                  </a:lnTo>
                  <a:lnTo>
                    <a:pt x="1327" y="2262"/>
                  </a:lnTo>
                  <a:lnTo>
                    <a:pt x="1354" y="2646"/>
                  </a:lnTo>
                  <a:lnTo>
                    <a:pt x="1355" y="2673"/>
                  </a:lnTo>
                  <a:lnTo>
                    <a:pt x="1372" y="2975"/>
                  </a:lnTo>
                  <a:lnTo>
                    <a:pt x="1540" y="5488"/>
                  </a:lnTo>
                  <a:lnTo>
                    <a:pt x="1547" y="5584"/>
                  </a:lnTo>
                  <a:lnTo>
                    <a:pt x="1551" y="5641"/>
                  </a:lnTo>
                  <a:lnTo>
                    <a:pt x="1561" y="57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1"/>
            <p:cNvSpPr/>
            <p:nvPr/>
          </p:nvSpPr>
          <p:spPr>
            <a:xfrm>
              <a:off x="5914732" y="2074235"/>
              <a:ext cx="128708" cy="216840"/>
            </a:xfrm>
            <a:custGeom>
              <a:rect b="b" l="l" r="r" t="t"/>
              <a:pathLst>
                <a:path extrusionOk="0" h="6835" w="4057">
                  <a:moveTo>
                    <a:pt x="4057" y="1518"/>
                  </a:moveTo>
                  <a:cubicBezTo>
                    <a:pt x="4057" y="1518"/>
                    <a:pt x="3728" y="3767"/>
                    <a:pt x="2566" y="4727"/>
                  </a:cubicBezTo>
                  <a:cubicBezTo>
                    <a:pt x="1404" y="5686"/>
                    <a:pt x="691" y="5764"/>
                    <a:pt x="556" y="5851"/>
                  </a:cubicBezTo>
                  <a:cubicBezTo>
                    <a:pt x="419" y="5942"/>
                    <a:pt x="136" y="6835"/>
                    <a:pt x="136" y="6835"/>
                  </a:cubicBezTo>
                  <a:lnTo>
                    <a:pt x="1" y="6724"/>
                  </a:lnTo>
                  <a:lnTo>
                    <a:pt x="395" y="775"/>
                  </a:lnTo>
                  <a:cubicBezTo>
                    <a:pt x="396" y="775"/>
                    <a:pt x="1912" y="1"/>
                    <a:pt x="4057" y="15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1"/>
            <p:cNvSpPr/>
            <p:nvPr/>
          </p:nvSpPr>
          <p:spPr>
            <a:xfrm>
              <a:off x="5886592" y="2040322"/>
              <a:ext cx="36515" cy="232513"/>
            </a:xfrm>
            <a:custGeom>
              <a:rect b="b" l="l" r="r" t="t"/>
              <a:pathLst>
                <a:path extrusionOk="0" h="7329" w="1151">
                  <a:moveTo>
                    <a:pt x="731" y="7299"/>
                  </a:moveTo>
                  <a:cubicBezTo>
                    <a:pt x="731" y="7299"/>
                    <a:pt x="1150" y="2910"/>
                    <a:pt x="624" y="0"/>
                  </a:cubicBezTo>
                  <a:cubicBezTo>
                    <a:pt x="624" y="0"/>
                    <a:pt x="0" y="4595"/>
                    <a:pt x="525" y="73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1"/>
            <p:cNvSpPr/>
            <p:nvPr/>
          </p:nvSpPr>
          <p:spPr>
            <a:xfrm>
              <a:off x="5878947" y="2224767"/>
              <a:ext cx="381176" cy="372103"/>
            </a:xfrm>
            <a:custGeom>
              <a:rect b="b" l="l" r="r" t="t"/>
              <a:pathLst>
                <a:path extrusionOk="0" h="11729" w="12015">
                  <a:moveTo>
                    <a:pt x="9863" y="10369"/>
                  </a:moveTo>
                  <a:cubicBezTo>
                    <a:pt x="10440" y="9668"/>
                    <a:pt x="9837" y="8676"/>
                    <a:pt x="9837" y="8676"/>
                  </a:cubicBezTo>
                  <a:cubicBezTo>
                    <a:pt x="9837" y="8676"/>
                    <a:pt x="10970" y="8972"/>
                    <a:pt x="11491" y="8230"/>
                  </a:cubicBezTo>
                  <a:cubicBezTo>
                    <a:pt x="12015" y="7489"/>
                    <a:pt x="11492" y="3335"/>
                    <a:pt x="7737" y="1454"/>
                  </a:cubicBezTo>
                  <a:cubicBezTo>
                    <a:pt x="4837" y="0"/>
                    <a:pt x="2745" y="1918"/>
                    <a:pt x="2288" y="1914"/>
                  </a:cubicBezTo>
                  <a:cubicBezTo>
                    <a:pt x="1829" y="1909"/>
                    <a:pt x="1398" y="1782"/>
                    <a:pt x="1398" y="1782"/>
                  </a:cubicBezTo>
                  <a:lnTo>
                    <a:pt x="1092" y="2183"/>
                  </a:lnTo>
                  <a:lnTo>
                    <a:pt x="785" y="2584"/>
                  </a:lnTo>
                  <a:cubicBezTo>
                    <a:pt x="785" y="2584"/>
                    <a:pt x="1027" y="2959"/>
                    <a:pt x="1159" y="3391"/>
                  </a:cubicBezTo>
                  <a:cubicBezTo>
                    <a:pt x="1290" y="3824"/>
                    <a:pt x="0" y="6338"/>
                    <a:pt x="2221" y="8686"/>
                  </a:cubicBezTo>
                  <a:cubicBezTo>
                    <a:pt x="5096" y="11728"/>
                    <a:pt x="9285" y="11072"/>
                    <a:pt x="9863" y="103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1"/>
            <p:cNvSpPr/>
            <p:nvPr/>
          </p:nvSpPr>
          <p:spPr>
            <a:xfrm>
              <a:off x="6065644" y="2406991"/>
              <a:ext cx="151043" cy="157419"/>
            </a:xfrm>
            <a:custGeom>
              <a:rect b="b" l="l" r="r" t="t"/>
              <a:pathLst>
                <a:path extrusionOk="0" h="4962" w="4761">
                  <a:moveTo>
                    <a:pt x="3955" y="2936"/>
                  </a:moveTo>
                  <a:lnTo>
                    <a:pt x="1" y="1"/>
                  </a:lnTo>
                  <a:cubicBezTo>
                    <a:pt x="1" y="1"/>
                    <a:pt x="3673" y="4198"/>
                    <a:pt x="3399" y="4961"/>
                  </a:cubicBezTo>
                  <a:cubicBezTo>
                    <a:pt x="3399" y="4961"/>
                    <a:pt x="4761" y="4622"/>
                    <a:pt x="3955"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1"/>
            <p:cNvSpPr/>
            <p:nvPr/>
          </p:nvSpPr>
          <p:spPr>
            <a:xfrm>
              <a:off x="5905119" y="2305125"/>
              <a:ext cx="150725" cy="200724"/>
            </a:xfrm>
            <a:custGeom>
              <a:rect b="b" l="l" r="r" t="t"/>
              <a:pathLst>
                <a:path extrusionOk="0" h="6327" w="4751">
                  <a:moveTo>
                    <a:pt x="1948" y="6326"/>
                  </a:moveTo>
                  <a:cubicBezTo>
                    <a:pt x="1948" y="6326"/>
                    <a:pt x="325" y="4715"/>
                    <a:pt x="246" y="3219"/>
                  </a:cubicBezTo>
                  <a:cubicBezTo>
                    <a:pt x="167" y="1723"/>
                    <a:pt x="535" y="1118"/>
                    <a:pt x="544" y="957"/>
                  </a:cubicBezTo>
                  <a:cubicBezTo>
                    <a:pt x="552" y="796"/>
                    <a:pt x="1" y="38"/>
                    <a:pt x="1" y="38"/>
                  </a:cubicBezTo>
                  <a:lnTo>
                    <a:pt x="171" y="0"/>
                  </a:lnTo>
                  <a:lnTo>
                    <a:pt x="4751" y="3886"/>
                  </a:lnTo>
                  <a:cubicBezTo>
                    <a:pt x="4751" y="3885"/>
                    <a:pt x="4467" y="5546"/>
                    <a:pt x="1948" y="6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1"/>
            <p:cNvSpPr/>
            <p:nvPr/>
          </p:nvSpPr>
          <p:spPr>
            <a:xfrm>
              <a:off x="5926311" y="2304617"/>
              <a:ext cx="189620" cy="142350"/>
            </a:xfrm>
            <a:custGeom>
              <a:rect b="b" l="l" r="r" t="t"/>
              <a:pathLst>
                <a:path extrusionOk="0" h="4487" w="5977">
                  <a:moveTo>
                    <a:pt x="0" y="185"/>
                  </a:moveTo>
                  <a:cubicBezTo>
                    <a:pt x="0" y="185"/>
                    <a:pt x="3299" y="3156"/>
                    <a:pt x="5976" y="4487"/>
                  </a:cubicBezTo>
                  <a:cubicBezTo>
                    <a:pt x="5976" y="4487"/>
                    <a:pt x="2632" y="1233"/>
                    <a:pt x="10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1"/>
            <p:cNvSpPr/>
            <p:nvPr/>
          </p:nvSpPr>
          <p:spPr>
            <a:xfrm>
              <a:off x="5849380" y="2291578"/>
              <a:ext cx="85467" cy="285684"/>
            </a:xfrm>
            <a:custGeom>
              <a:rect b="b" l="l" r="r" t="t"/>
              <a:pathLst>
                <a:path extrusionOk="0" h="9005" w="2694">
                  <a:moveTo>
                    <a:pt x="2524" y="5193"/>
                  </a:moveTo>
                  <a:cubicBezTo>
                    <a:pt x="2504" y="5334"/>
                    <a:pt x="2476" y="5480"/>
                    <a:pt x="2436" y="5627"/>
                  </a:cubicBezTo>
                  <a:cubicBezTo>
                    <a:pt x="2336" y="6032"/>
                    <a:pt x="2168" y="6461"/>
                    <a:pt x="1913" y="6907"/>
                  </a:cubicBezTo>
                  <a:cubicBezTo>
                    <a:pt x="1804" y="7096"/>
                    <a:pt x="1688" y="7275"/>
                    <a:pt x="1567" y="7450"/>
                  </a:cubicBezTo>
                  <a:cubicBezTo>
                    <a:pt x="1131" y="8080"/>
                    <a:pt x="623" y="8593"/>
                    <a:pt x="87" y="9004"/>
                  </a:cubicBezTo>
                  <a:lnTo>
                    <a:pt x="66" y="6909"/>
                  </a:lnTo>
                  <a:lnTo>
                    <a:pt x="66" y="6798"/>
                  </a:lnTo>
                  <a:lnTo>
                    <a:pt x="23" y="2696"/>
                  </a:lnTo>
                  <a:lnTo>
                    <a:pt x="20" y="2410"/>
                  </a:lnTo>
                  <a:lnTo>
                    <a:pt x="16" y="1835"/>
                  </a:lnTo>
                  <a:lnTo>
                    <a:pt x="15" y="1686"/>
                  </a:lnTo>
                  <a:lnTo>
                    <a:pt x="15" y="1645"/>
                  </a:lnTo>
                  <a:lnTo>
                    <a:pt x="12" y="1391"/>
                  </a:lnTo>
                  <a:lnTo>
                    <a:pt x="12" y="1384"/>
                  </a:lnTo>
                  <a:lnTo>
                    <a:pt x="2" y="485"/>
                  </a:lnTo>
                  <a:lnTo>
                    <a:pt x="1" y="314"/>
                  </a:lnTo>
                  <a:cubicBezTo>
                    <a:pt x="114" y="338"/>
                    <a:pt x="198" y="349"/>
                    <a:pt x="255" y="333"/>
                  </a:cubicBezTo>
                  <a:cubicBezTo>
                    <a:pt x="493" y="275"/>
                    <a:pt x="715" y="183"/>
                    <a:pt x="869" y="111"/>
                  </a:cubicBezTo>
                  <a:cubicBezTo>
                    <a:pt x="884" y="103"/>
                    <a:pt x="898" y="95"/>
                    <a:pt x="915" y="90"/>
                  </a:cubicBezTo>
                  <a:cubicBezTo>
                    <a:pt x="931" y="81"/>
                    <a:pt x="945" y="74"/>
                    <a:pt x="960" y="69"/>
                  </a:cubicBezTo>
                  <a:cubicBezTo>
                    <a:pt x="1039" y="28"/>
                    <a:pt x="1091" y="1"/>
                    <a:pt x="1091" y="1"/>
                  </a:cubicBezTo>
                  <a:lnTo>
                    <a:pt x="1180" y="76"/>
                  </a:lnTo>
                  <a:lnTo>
                    <a:pt x="1391" y="246"/>
                  </a:lnTo>
                  <a:lnTo>
                    <a:pt x="1482" y="323"/>
                  </a:lnTo>
                  <a:lnTo>
                    <a:pt x="1502" y="338"/>
                  </a:lnTo>
                  <a:lnTo>
                    <a:pt x="1726" y="520"/>
                  </a:lnTo>
                  <a:lnTo>
                    <a:pt x="1777" y="561"/>
                  </a:lnTo>
                  <a:lnTo>
                    <a:pt x="1779" y="563"/>
                  </a:lnTo>
                  <a:lnTo>
                    <a:pt x="1870" y="640"/>
                  </a:lnTo>
                  <a:cubicBezTo>
                    <a:pt x="1870" y="640"/>
                    <a:pt x="1862" y="660"/>
                    <a:pt x="1853" y="698"/>
                  </a:cubicBezTo>
                  <a:cubicBezTo>
                    <a:pt x="1841" y="735"/>
                    <a:pt x="1827" y="788"/>
                    <a:pt x="1807" y="852"/>
                  </a:cubicBezTo>
                  <a:cubicBezTo>
                    <a:pt x="1786" y="942"/>
                    <a:pt x="1759" y="1056"/>
                    <a:pt x="1735" y="1179"/>
                  </a:cubicBezTo>
                  <a:cubicBezTo>
                    <a:pt x="1719" y="1284"/>
                    <a:pt x="1705" y="1395"/>
                    <a:pt x="1698" y="1508"/>
                  </a:cubicBezTo>
                  <a:cubicBezTo>
                    <a:pt x="1691" y="1627"/>
                    <a:pt x="1810" y="1857"/>
                    <a:pt x="1966" y="2185"/>
                  </a:cubicBezTo>
                  <a:cubicBezTo>
                    <a:pt x="1995" y="2245"/>
                    <a:pt x="2021" y="2308"/>
                    <a:pt x="2052" y="2376"/>
                  </a:cubicBezTo>
                  <a:cubicBezTo>
                    <a:pt x="2345" y="3048"/>
                    <a:pt x="2693" y="4021"/>
                    <a:pt x="2524" y="5193"/>
                  </a:cubicBezTo>
                  <a:close/>
                </a:path>
              </a:pathLst>
            </a:custGeom>
            <a:solidFill>
              <a:srgbClr val="FFC3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1"/>
            <p:cNvSpPr/>
            <p:nvPr/>
          </p:nvSpPr>
          <p:spPr>
            <a:xfrm>
              <a:off x="5850014" y="2309725"/>
              <a:ext cx="72999" cy="208211"/>
            </a:xfrm>
            <a:custGeom>
              <a:rect b="b" l="l" r="r" t="t"/>
              <a:pathLst>
                <a:path extrusionOk="0" h="6563" w="2301">
                  <a:moveTo>
                    <a:pt x="2247" y="4107"/>
                  </a:moveTo>
                  <a:cubicBezTo>
                    <a:pt x="2229" y="4254"/>
                    <a:pt x="2200" y="4400"/>
                    <a:pt x="2165" y="4544"/>
                  </a:cubicBezTo>
                  <a:cubicBezTo>
                    <a:pt x="1907" y="5620"/>
                    <a:pt x="1323" y="6562"/>
                    <a:pt x="1323" y="6562"/>
                  </a:cubicBezTo>
                  <a:cubicBezTo>
                    <a:pt x="1023" y="6543"/>
                    <a:pt x="750" y="6504"/>
                    <a:pt x="501" y="6452"/>
                  </a:cubicBezTo>
                  <a:cubicBezTo>
                    <a:pt x="339" y="6420"/>
                    <a:pt x="189" y="6379"/>
                    <a:pt x="43" y="6339"/>
                  </a:cubicBezTo>
                  <a:lnTo>
                    <a:pt x="43" y="6228"/>
                  </a:lnTo>
                  <a:lnTo>
                    <a:pt x="0" y="2127"/>
                  </a:lnTo>
                  <a:lnTo>
                    <a:pt x="1138" y="571"/>
                  </a:lnTo>
                  <a:lnTo>
                    <a:pt x="1365" y="262"/>
                  </a:lnTo>
                  <a:lnTo>
                    <a:pt x="1386" y="232"/>
                  </a:lnTo>
                  <a:lnTo>
                    <a:pt x="1554" y="0"/>
                  </a:lnTo>
                  <a:lnTo>
                    <a:pt x="1730" y="0"/>
                  </a:lnTo>
                  <a:cubicBezTo>
                    <a:pt x="1730" y="0"/>
                    <a:pt x="1680" y="125"/>
                    <a:pt x="1622" y="286"/>
                  </a:cubicBezTo>
                  <a:cubicBezTo>
                    <a:pt x="1601" y="342"/>
                    <a:pt x="1575" y="403"/>
                    <a:pt x="1553" y="463"/>
                  </a:cubicBezTo>
                  <a:cubicBezTo>
                    <a:pt x="1474" y="696"/>
                    <a:pt x="1399" y="943"/>
                    <a:pt x="1420" y="1016"/>
                  </a:cubicBezTo>
                  <a:cubicBezTo>
                    <a:pt x="1448" y="1118"/>
                    <a:pt x="1667" y="1361"/>
                    <a:pt x="1891" y="1915"/>
                  </a:cubicBezTo>
                  <a:cubicBezTo>
                    <a:pt x="1925" y="1992"/>
                    <a:pt x="1955" y="2080"/>
                    <a:pt x="1989" y="2174"/>
                  </a:cubicBezTo>
                  <a:cubicBezTo>
                    <a:pt x="2078" y="2439"/>
                    <a:pt x="2167" y="2762"/>
                    <a:pt x="2243" y="3152"/>
                  </a:cubicBezTo>
                  <a:cubicBezTo>
                    <a:pt x="2301" y="3458"/>
                    <a:pt x="2294" y="3781"/>
                    <a:pt x="2247" y="41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1"/>
            <p:cNvSpPr/>
            <p:nvPr/>
          </p:nvSpPr>
          <p:spPr>
            <a:xfrm>
              <a:off x="5849285" y="2292847"/>
              <a:ext cx="35976" cy="42829"/>
            </a:xfrm>
            <a:custGeom>
              <a:rect b="b" l="l" r="r" t="t"/>
              <a:pathLst>
                <a:path extrusionOk="0" h="1350" w="1134">
                  <a:moveTo>
                    <a:pt x="1134" y="170"/>
                  </a:moveTo>
                  <a:lnTo>
                    <a:pt x="1031" y="278"/>
                  </a:lnTo>
                  <a:lnTo>
                    <a:pt x="1010" y="304"/>
                  </a:lnTo>
                  <a:lnTo>
                    <a:pt x="956" y="357"/>
                  </a:lnTo>
                  <a:lnTo>
                    <a:pt x="25" y="1334"/>
                  </a:lnTo>
                  <a:lnTo>
                    <a:pt x="9" y="1350"/>
                  </a:lnTo>
                  <a:lnTo>
                    <a:pt x="1" y="449"/>
                  </a:lnTo>
                  <a:cubicBezTo>
                    <a:pt x="66" y="475"/>
                    <a:pt x="114" y="490"/>
                    <a:pt x="143" y="496"/>
                  </a:cubicBezTo>
                  <a:cubicBezTo>
                    <a:pt x="251" y="507"/>
                    <a:pt x="629" y="291"/>
                    <a:pt x="873" y="140"/>
                  </a:cubicBezTo>
                  <a:cubicBezTo>
                    <a:pt x="893" y="127"/>
                    <a:pt x="915" y="115"/>
                    <a:pt x="934" y="105"/>
                  </a:cubicBezTo>
                  <a:cubicBezTo>
                    <a:pt x="977" y="75"/>
                    <a:pt x="1014" y="54"/>
                    <a:pt x="1042" y="36"/>
                  </a:cubicBezTo>
                  <a:cubicBezTo>
                    <a:pt x="1078" y="15"/>
                    <a:pt x="1097" y="0"/>
                    <a:pt x="1097" y="0"/>
                  </a:cubicBezTo>
                  <a:lnTo>
                    <a:pt x="1104" y="3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1"/>
            <p:cNvSpPr/>
            <p:nvPr/>
          </p:nvSpPr>
          <p:spPr>
            <a:xfrm>
              <a:off x="5849729" y="2313468"/>
              <a:ext cx="35024" cy="54630"/>
            </a:xfrm>
            <a:custGeom>
              <a:rect b="b" l="l" r="r" t="t"/>
              <a:pathLst>
                <a:path extrusionOk="0" h="1722" w="1104">
                  <a:moveTo>
                    <a:pt x="1103" y="107"/>
                  </a:moveTo>
                  <a:cubicBezTo>
                    <a:pt x="976" y="334"/>
                    <a:pt x="831" y="567"/>
                    <a:pt x="671" y="804"/>
                  </a:cubicBezTo>
                  <a:cubicBezTo>
                    <a:pt x="468" y="1106"/>
                    <a:pt x="244" y="1414"/>
                    <a:pt x="5" y="1721"/>
                  </a:cubicBezTo>
                  <a:lnTo>
                    <a:pt x="2" y="1148"/>
                  </a:lnTo>
                  <a:lnTo>
                    <a:pt x="1" y="997"/>
                  </a:lnTo>
                  <a:lnTo>
                    <a:pt x="1" y="956"/>
                  </a:lnTo>
                  <a:cubicBezTo>
                    <a:pt x="31" y="925"/>
                    <a:pt x="60" y="893"/>
                    <a:pt x="87" y="863"/>
                  </a:cubicBezTo>
                  <a:cubicBezTo>
                    <a:pt x="589" y="328"/>
                    <a:pt x="922" y="1"/>
                    <a:pt x="92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1"/>
            <p:cNvSpPr/>
            <p:nvPr/>
          </p:nvSpPr>
          <p:spPr>
            <a:xfrm>
              <a:off x="5876504" y="2264454"/>
              <a:ext cx="55106" cy="54345"/>
            </a:xfrm>
            <a:custGeom>
              <a:rect b="b" l="l" r="r" t="t"/>
              <a:pathLst>
                <a:path extrusionOk="0" h="1713" w="1737">
                  <a:moveTo>
                    <a:pt x="1737" y="856"/>
                  </a:moveTo>
                  <a:cubicBezTo>
                    <a:pt x="1737" y="1329"/>
                    <a:pt x="1348" y="1713"/>
                    <a:pt x="869" y="1713"/>
                  </a:cubicBezTo>
                  <a:cubicBezTo>
                    <a:pt x="390" y="1713"/>
                    <a:pt x="1" y="1329"/>
                    <a:pt x="1" y="856"/>
                  </a:cubicBezTo>
                  <a:cubicBezTo>
                    <a:pt x="1" y="383"/>
                    <a:pt x="390" y="1"/>
                    <a:pt x="869" y="1"/>
                  </a:cubicBezTo>
                  <a:cubicBezTo>
                    <a:pt x="1348" y="1"/>
                    <a:pt x="1737" y="383"/>
                    <a:pt x="1737" y="85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1"/>
            <p:cNvSpPr/>
            <p:nvPr/>
          </p:nvSpPr>
          <p:spPr>
            <a:xfrm>
              <a:off x="6115896" y="2035309"/>
              <a:ext cx="100346" cy="102726"/>
            </a:xfrm>
            <a:custGeom>
              <a:rect b="b" l="l" r="r" t="t"/>
              <a:pathLst>
                <a:path extrusionOk="0" h="3238" w="3163">
                  <a:moveTo>
                    <a:pt x="2875" y="1174"/>
                  </a:moveTo>
                  <a:lnTo>
                    <a:pt x="0" y="3237"/>
                  </a:lnTo>
                  <a:cubicBezTo>
                    <a:pt x="0" y="3237"/>
                    <a:pt x="2154" y="1418"/>
                    <a:pt x="2480" y="0"/>
                  </a:cubicBezTo>
                  <a:cubicBezTo>
                    <a:pt x="2478" y="3"/>
                    <a:pt x="3163" y="473"/>
                    <a:pt x="2875" y="1174"/>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1"/>
            <p:cNvSpPr/>
            <p:nvPr/>
          </p:nvSpPr>
          <p:spPr>
            <a:xfrm>
              <a:off x="6102540" y="2428500"/>
              <a:ext cx="141049" cy="78424"/>
            </a:xfrm>
            <a:custGeom>
              <a:rect b="b" l="l" r="r" t="t"/>
              <a:pathLst>
                <a:path extrusionOk="0" h="2472" w="4446">
                  <a:moveTo>
                    <a:pt x="4446" y="1809"/>
                  </a:moveTo>
                  <a:cubicBezTo>
                    <a:pt x="4446" y="1809"/>
                    <a:pt x="2664" y="2080"/>
                    <a:pt x="1" y="0"/>
                  </a:cubicBezTo>
                  <a:lnTo>
                    <a:pt x="3049" y="2299"/>
                  </a:lnTo>
                  <a:cubicBezTo>
                    <a:pt x="3046" y="2299"/>
                    <a:pt x="3893" y="2471"/>
                    <a:pt x="4446" y="18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1"/>
            <p:cNvSpPr/>
            <p:nvPr/>
          </p:nvSpPr>
          <p:spPr>
            <a:xfrm>
              <a:off x="5837071" y="989486"/>
              <a:ext cx="323754" cy="316964"/>
            </a:xfrm>
            <a:custGeom>
              <a:rect b="b" l="l" r="r" t="t"/>
              <a:pathLst>
                <a:path extrusionOk="0" h="9991" w="10205">
                  <a:moveTo>
                    <a:pt x="10203" y="3504"/>
                  </a:moveTo>
                  <a:cubicBezTo>
                    <a:pt x="10203" y="3519"/>
                    <a:pt x="10205" y="3535"/>
                    <a:pt x="10203" y="3553"/>
                  </a:cubicBezTo>
                  <a:lnTo>
                    <a:pt x="10203" y="3572"/>
                  </a:lnTo>
                  <a:lnTo>
                    <a:pt x="10203" y="3618"/>
                  </a:lnTo>
                  <a:cubicBezTo>
                    <a:pt x="10203" y="4847"/>
                    <a:pt x="9468" y="7191"/>
                    <a:pt x="7357" y="8736"/>
                  </a:cubicBezTo>
                  <a:cubicBezTo>
                    <a:pt x="6956" y="9036"/>
                    <a:pt x="6506" y="9300"/>
                    <a:pt x="6002" y="9524"/>
                  </a:cubicBezTo>
                  <a:cubicBezTo>
                    <a:pt x="5209" y="9877"/>
                    <a:pt x="4487" y="9991"/>
                    <a:pt x="3845" y="9967"/>
                  </a:cubicBezTo>
                  <a:cubicBezTo>
                    <a:pt x="2081" y="9908"/>
                    <a:pt x="915" y="8825"/>
                    <a:pt x="581" y="8813"/>
                  </a:cubicBezTo>
                  <a:cubicBezTo>
                    <a:pt x="394" y="8806"/>
                    <a:pt x="209" y="8821"/>
                    <a:pt x="57" y="8841"/>
                  </a:cubicBezTo>
                  <a:lnTo>
                    <a:pt x="57" y="8763"/>
                  </a:lnTo>
                  <a:lnTo>
                    <a:pt x="54" y="8490"/>
                  </a:lnTo>
                  <a:lnTo>
                    <a:pt x="54" y="8348"/>
                  </a:lnTo>
                  <a:lnTo>
                    <a:pt x="51" y="8271"/>
                  </a:lnTo>
                  <a:lnTo>
                    <a:pt x="50" y="7979"/>
                  </a:lnTo>
                  <a:lnTo>
                    <a:pt x="50" y="7922"/>
                  </a:lnTo>
                  <a:lnTo>
                    <a:pt x="49" y="7709"/>
                  </a:lnTo>
                  <a:lnTo>
                    <a:pt x="47" y="7634"/>
                  </a:lnTo>
                  <a:lnTo>
                    <a:pt x="47" y="7633"/>
                  </a:lnTo>
                  <a:lnTo>
                    <a:pt x="8" y="3807"/>
                  </a:lnTo>
                  <a:lnTo>
                    <a:pt x="8" y="3804"/>
                  </a:lnTo>
                  <a:lnTo>
                    <a:pt x="1" y="3088"/>
                  </a:lnTo>
                  <a:cubicBezTo>
                    <a:pt x="143" y="2845"/>
                    <a:pt x="319" y="2602"/>
                    <a:pt x="530" y="2365"/>
                  </a:cubicBezTo>
                  <a:cubicBezTo>
                    <a:pt x="627" y="2256"/>
                    <a:pt x="727" y="2152"/>
                    <a:pt x="837" y="2046"/>
                  </a:cubicBezTo>
                  <a:cubicBezTo>
                    <a:pt x="908" y="1980"/>
                    <a:pt x="979" y="1914"/>
                    <a:pt x="1049" y="1850"/>
                  </a:cubicBezTo>
                  <a:cubicBezTo>
                    <a:pt x="1835" y="1147"/>
                    <a:pt x="2690" y="686"/>
                    <a:pt x="3534" y="404"/>
                  </a:cubicBezTo>
                  <a:cubicBezTo>
                    <a:pt x="3612" y="378"/>
                    <a:pt x="3684" y="354"/>
                    <a:pt x="3761" y="330"/>
                  </a:cubicBezTo>
                  <a:cubicBezTo>
                    <a:pt x="3836" y="309"/>
                    <a:pt x="3909" y="286"/>
                    <a:pt x="3981" y="267"/>
                  </a:cubicBezTo>
                  <a:lnTo>
                    <a:pt x="3984" y="267"/>
                  </a:lnTo>
                  <a:cubicBezTo>
                    <a:pt x="3993" y="265"/>
                    <a:pt x="3996" y="262"/>
                    <a:pt x="4001" y="260"/>
                  </a:cubicBezTo>
                  <a:lnTo>
                    <a:pt x="4003" y="260"/>
                  </a:lnTo>
                  <a:cubicBezTo>
                    <a:pt x="4171" y="216"/>
                    <a:pt x="4333" y="178"/>
                    <a:pt x="4494" y="148"/>
                  </a:cubicBezTo>
                  <a:lnTo>
                    <a:pt x="4495" y="148"/>
                  </a:lnTo>
                  <a:cubicBezTo>
                    <a:pt x="4763" y="96"/>
                    <a:pt x="5026" y="62"/>
                    <a:pt x="5283" y="40"/>
                  </a:cubicBezTo>
                  <a:lnTo>
                    <a:pt x="5284" y="40"/>
                  </a:lnTo>
                  <a:cubicBezTo>
                    <a:pt x="5707" y="0"/>
                    <a:pt x="6108" y="1"/>
                    <a:pt x="6472" y="30"/>
                  </a:cubicBezTo>
                  <a:cubicBezTo>
                    <a:pt x="6538" y="37"/>
                    <a:pt x="6603" y="42"/>
                    <a:pt x="6667" y="49"/>
                  </a:cubicBezTo>
                  <a:cubicBezTo>
                    <a:pt x="6754" y="58"/>
                    <a:pt x="6843" y="69"/>
                    <a:pt x="6929" y="82"/>
                  </a:cubicBezTo>
                  <a:cubicBezTo>
                    <a:pt x="7429" y="155"/>
                    <a:pt x="7845" y="279"/>
                    <a:pt x="8137" y="418"/>
                  </a:cubicBezTo>
                  <a:cubicBezTo>
                    <a:pt x="8212" y="456"/>
                    <a:pt x="8277" y="491"/>
                    <a:pt x="8332" y="528"/>
                  </a:cubicBezTo>
                  <a:cubicBezTo>
                    <a:pt x="8332" y="528"/>
                    <a:pt x="8348" y="540"/>
                    <a:pt x="8376" y="559"/>
                  </a:cubicBezTo>
                  <a:cubicBezTo>
                    <a:pt x="8397" y="572"/>
                    <a:pt x="8422" y="590"/>
                    <a:pt x="8439" y="605"/>
                  </a:cubicBezTo>
                  <a:cubicBezTo>
                    <a:pt x="8483" y="642"/>
                    <a:pt x="8518" y="677"/>
                    <a:pt x="8545" y="714"/>
                  </a:cubicBezTo>
                  <a:cubicBezTo>
                    <a:pt x="8566" y="745"/>
                    <a:pt x="8589" y="775"/>
                    <a:pt x="8607" y="806"/>
                  </a:cubicBezTo>
                  <a:cubicBezTo>
                    <a:pt x="8607" y="809"/>
                    <a:pt x="8609" y="810"/>
                    <a:pt x="8610" y="813"/>
                  </a:cubicBezTo>
                  <a:cubicBezTo>
                    <a:pt x="8785" y="1106"/>
                    <a:pt x="8786" y="1425"/>
                    <a:pt x="8729" y="1705"/>
                  </a:cubicBezTo>
                  <a:cubicBezTo>
                    <a:pt x="8648" y="2100"/>
                    <a:pt x="8439" y="2406"/>
                    <a:pt x="8439" y="2406"/>
                  </a:cubicBezTo>
                  <a:cubicBezTo>
                    <a:pt x="8439" y="2406"/>
                    <a:pt x="8968" y="2295"/>
                    <a:pt x="9461" y="2461"/>
                  </a:cubicBezTo>
                  <a:cubicBezTo>
                    <a:pt x="9567" y="2498"/>
                    <a:pt x="9667" y="2544"/>
                    <a:pt x="9763" y="2611"/>
                  </a:cubicBezTo>
                  <a:cubicBezTo>
                    <a:pt x="9879" y="2688"/>
                    <a:pt x="9985" y="2791"/>
                    <a:pt x="10071" y="2927"/>
                  </a:cubicBezTo>
                  <a:cubicBezTo>
                    <a:pt x="10134" y="3027"/>
                    <a:pt x="10176" y="3182"/>
                    <a:pt x="10195" y="3384"/>
                  </a:cubicBezTo>
                  <a:cubicBezTo>
                    <a:pt x="10202" y="3429"/>
                    <a:pt x="10203" y="3473"/>
                    <a:pt x="10203" y="35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1"/>
            <p:cNvSpPr/>
            <p:nvPr/>
          </p:nvSpPr>
          <p:spPr>
            <a:xfrm>
              <a:off x="5975198" y="1059026"/>
              <a:ext cx="189176" cy="94001"/>
            </a:xfrm>
            <a:custGeom>
              <a:rect b="b" l="l" r="r" t="t"/>
              <a:pathLst>
                <a:path extrusionOk="0" h="2963" w="5963">
                  <a:moveTo>
                    <a:pt x="4084" y="214"/>
                  </a:moveTo>
                  <a:lnTo>
                    <a:pt x="0" y="2963"/>
                  </a:lnTo>
                  <a:cubicBezTo>
                    <a:pt x="0" y="2963"/>
                    <a:pt x="5206" y="882"/>
                    <a:pt x="5851" y="1380"/>
                  </a:cubicBezTo>
                  <a:cubicBezTo>
                    <a:pt x="5849" y="1384"/>
                    <a:pt x="5962" y="1"/>
                    <a:pt x="4084" y="2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1"/>
            <p:cNvSpPr/>
            <p:nvPr/>
          </p:nvSpPr>
          <p:spPr>
            <a:xfrm>
              <a:off x="5837103" y="1052459"/>
              <a:ext cx="130961" cy="181562"/>
            </a:xfrm>
            <a:custGeom>
              <a:rect b="b" l="l" r="r" t="t"/>
              <a:pathLst>
                <a:path extrusionOk="0" h="5723" w="4128">
                  <a:moveTo>
                    <a:pt x="4127" y="2566"/>
                  </a:moveTo>
                  <a:lnTo>
                    <a:pt x="3303" y="3202"/>
                  </a:lnTo>
                  <a:lnTo>
                    <a:pt x="2801" y="3592"/>
                  </a:lnTo>
                  <a:lnTo>
                    <a:pt x="262" y="5552"/>
                  </a:lnTo>
                  <a:lnTo>
                    <a:pt x="42" y="5723"/>
                  </a:lnTo>
                  <a:lnTo>
                    <a:pt x="40" y="5649"/>
                  </a:lnTo>
                  <a:lnTo>
                    <a:pt x="40" y="5648"/>
                  </a:lnTo>
                  <a:lnTo>
                    <a:pt x="1" y="1821"/>
                  </a:lnTo>
                  <a:lnTo>
                    <a:pt x="1" y="1819"/>
                  </a:lnTo>
                  <a:cubicBezTo>
                    <a:pt x="331" y="1217"/>
                    <a:pt x="781" y="684"/>
                    <a:pt x="1092" y="356"/>
                  </a:cubicBezTo>
                  <a:cubicBezTo>
                    <a:pt x="1302" y="133"/>
                    <a:pt x="1446" y="0"/>
                    <a:pt x="1446" y="0"/>
                  </a:cubicBezTo>
                  <a:cubicBezTo>
                    <a:pt x="2298" y="308"/>
                    <a:pt x="2883" y="706"/>
                    <a:pt x="3281" y="1100"/>
                  </a:cubicBezTo>
                  <a:cubicBezTo>
                    <a:pt x="3281" y="1100"/>
                    <a:pt x="3282" y="1100"/>
                    <a:pt x="3282" y="1101"/>
                  </a:cubicBezTo>
                  <a:cubicBezTo>
                    <a:pt x="3384" y="1199"/>
                    <a:pt x="3471" y="1299"/>
                    <a:pt x="3550" y="1395"/>
                  </a:cubicBezTo>
                  <a:cubicBezTo>
                    <a:pt x="3639" y="1503"/>
                    <a:pt x="3712" y="1609"/>
                    <a:pt x="3779" y="1712"/>
                  </a:cubicBezTo>
                  <a:cubicBezTo>
                    <a:pt x="4083" y="2193"/>
                    <a:pt x="4127" y="2566"/>
                    <a:pt x="4127" y="256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1"/>
            <p:cNvSpPr/>
            <p:nvPr/>
          </p:nvSpPr>
          <p:spPr>
            <a:xfrm>
              <a:off x="5838784" y="1169268"/>
              <a:ext cx="199677" cy="130644"/>
            </a:xfrm>
            <a:custGeom>
              <a:rect b="b" l="l" r="r" t="t"/>
              <a:pathLst>
                <a:path extrusionOk="0" h="4118" w="6294">
                  <a:moveTo>
                    <a:pt x="6288" y="3401"/>
                  </a:moveTo>
                  <a:cubicBezTo>
                    <a:pt x="6288" y="3401"/>
                    <a:pt x="5292" y="3884"/>
                    <a:pt x="4193" y="4042"/>
                  </a:cubicBezTo>
                  <a:cubicBezTo>
                    <a:pt x="3712" y="4111"/>
                    <a:pt x="3208" y="4118"/>
                    <a:pt x="2762" y="3994"/>
                  </a:cubicBezTo>
                  <a:cubicBezTo>
                    <a:pt x="1301" y="3589"/>
                    <a:pt x="837" y="3051"/>
                    <a:pt x="686" y="2990"/>
                  </a:cubicBezTo>
                  <a:cubicBezTo>
                    <a:pt x="600" y="2955"/>
                    <a:pt x="270" y="3030"/>
                    <a:pt x="3" y="3101"/>
                  </a:cubicBezTo>
                  <a:lnTo>
                    <a:pt x="0" y="2827"/>
                  </a:lnTo>
                  <a:lnTo>
                    <a:pt x="185" y="2717"/>
                  </a:lnTo>
                  <a:lnTo>
                    <a:pt x="4849" y="0"/>
                  </a:lnTo>
                  <a:cubicBezTo>
                    <a:pt x="4849" y="0"/>
                    <a:pt x="5690" y="448"/>
                    <a:pt x="6087" y="1761"/>
                  </a:cubicBezTo>
                  <a:cubicBezTo>
                    <a:pt x="6143" y="1948"/>
                    <a:pt x="6192" y="2152"/>
                    <a:pt x="6228" y="2377"/>
                  </a:cubicBezTo>
                  <a:cubicBezTo>
                    <a:pt x="6273" y="2680"/>
                    <a:pt x="6294" y="3020"/>
                    <a:pt x="6288" y="34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1"/>
            <p:cNvSpPr/>
            <p:nvPr/>
          </p:nvSpPr>
          <p:spPr>
            <a:xfrm>
              <a:off x="5838498" y="1119111"/>
              <a:ext cx="191111" cy="132674"/>
            </a:xfrm>
            <a:custGeom>
              <a:rect b="b" l="l" r="r" t="t"/>
              <a:pathLst>
                <a:path extrusionOk="0" h="4182" w="6024">
                  <a:moveTo>
                    <a:pt x="6024" y="1"/>
                  </a:moveTo>
                  <a:cubicBezTo>
                    <a:pt x="5875" y="142"/>
                    <a:pt x="5720" y="289"/>
                    <a:pt x="5556" y="430"/>
                  </a:cubicBezTo>
                  <a:cubicBezTo>
                    <a:pt x="5446" y="527"/>
                    <a:pt x="5332" y="626"/>
                    <a:pt x="5218" y="720"/>
                  </a:cubicBezTo>
                  <a:lnTo>
                    <a:pt x="5216" y="720"/>
                  </a:lnTo>
                  <a:cubicBezTo>
                    <a:pt x="3150" y="2438"/>
                    <a:pt x="310" y="4018"/>
                    <a:pt x="4" y="4182"/>
                  </a:cubicBezTo>
                  <a:lnTo>
                    <a:pt x="1" y="3888"/>
                  </a:lnTo>
                  <a:cubicBezTo>
                    <a:pt x="128" y="3769"/>
                    <a:pt x="265" y="3649"/>
                    <a:pt x="402" y="3531"/>
                  </a:cubicBezTo>
                  <a:cubicBezTo>
                    <a:pt x="523" y="3428"/>
                    <a:pt x="648" y="3327"/>
                    <a:pt x="777" y="3222"/>
                  </a:cubicBezTo>
                  <a:cubicBezTo>
                    <a:pt x="780" y="3222"/>
                    <a:pt x="780" y="3221"/>
                    <a:pt x="781" y="3221"/>
                  </a:cubicBezTo>
                  <a:cubicBezTo>
                    <a:pt x="1251" y="2851"/>
                    <a:pt x="1768" y="2487"/>
                    <a:pt x="2288" y="2144"/>
                  </a:cubicBezTo>
                  <a:cubicBezTo>
                    <a:pt x="2462" y="2031"/>
                    <a:pt x="2634" y="1918"/>
                    <a:pt x="2808" y="1813"/>
                  </a:cubicBezTo>
                  <a:cubicBezTo>
                    <a:pt x="3586" y="1326"/>
                    <a:pt x="4340" y="895"/>
                    <a:pt x="4920" y="578"/>
                  </a:cubicBezTo>
                  <a:cubicBezTo>
                    <a:pt x="5099" y="478"/>
                    <a:pt x="5266" y="389"/>
                    <a:pt x="5410" y="314"/>
                  </a:cubicBezTo>
                  <a:lnTo>
                    <a:pt x="5479" y="276"/>
                  </a:lnTo>
                  <a:cubicBezTo>
                    <a:pt x="5482" y="274"/>
                    <a:pt x="5486" y="274"/>
                    <a:pt x="5489" y="273"/>
                  </a:cubicBezTo>
                  <a:cubicBezTo>
                    <a:pt x="5802" y="111"/>
                    <a:pt x="5997" y="15"/>
                    <a:pt x="602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1"/>
            <p:cNvSpPr/>
            <p:nvPr/>
          </p:nvSpPr>
          <p:spPr>
            <a:xfrm>
              <a:off x="5835009" y="886826"/>
              <a:ext cx="125917" cy="353829"/>
            </a:xfrm>
            <a:custGeom>
              <a:rect b="b" l="l" r="r" t="t"/>
              <a:pathLst>
                <a:path extrusionOk="0" h="11153" w="3969">
                  <a:moveTo>
                    <a:pt x="3898" y="6508"/>
                  </a:moveTo>
                  <a:lnTo>
                    <a:pt x="3898" y="6508"/>
                  </a:lnTo>
                  <a:cubicBezTo>
                    <a:pt x="3886" y="6650"/>
                    <a:pt x="3869" y="6789"/>
                    <a:pt x="3845" y="6932"/>
                  </a:cubicBezTo>
                  <a:cubicBezTo>
                    <a:pt x="3840" y="6970"/>
                    <a:pt x="3832" y="7008"/>
                    <a:pt x="3826" y="7045"/>
                  </a:cubicBezTo>
                  <a:cubicBezTo>
                    <a:pt x="3732" y="7575"/>
                    <a:pt x="3572" y="8031"/>
                    <a:pt x="3373" y="8422"/>
                  </a:cubicBezTo>
                  <a:cubicBezTo>
                    <a:pt x="3241" y="8686"/>
                    <a:pt x="3087" y="8924"/>
                    <a:pt x="2922" y="9135"/>
                  </a:cubicBezTo>
                  <a:cubicBezTo>
                    <a:pt x="2126" y="10155"/>
                    <a:pt x="1062" y="10590"/>
                    <a:pt x="516" y="10853"/>
                  </a:cubicBezTo>
                  <a:cubicBezTo>
                    <a:pt x="344" y="10935"/>
                    <a:pt x="224" y="11002"/>
                    <a:pt x="178" y="11062"/>
                  </a:cubicBezTo>
                  <a:cubicBezTo>
                    <a:pt x="157" y="11091"/>
                    <a:pt x="135" y="11122"/>
                    <a:pt x="115" y="11153"/>
                  </a:cubicBezTo>
                  <a:lnTo>
                    <a:pt x="114" y="10940"/>
                  </a:lnTo>
                  <a:lnTo>
                    <a:pt x="111" y="10865"/>
                  </a:lnTo>
                  <a:lnTo>
                    <a:pt x="111" y="10863"/>
                  </a:lnTo>
                  <a:lnTo>
                    <a:pt x="73" y="7038"/>
                  </a:lnTo>
                  <a:lnTo>
                    <a:pt x="73" y="7036"/>
                  </a:lnTo>
                  <a:lnTo>
                    <a:pt x="63" y="6319"/>
                  </a:lnTo>
                  <a:lnTo>
                    <a:pt x="56" y="5801"/>
                  </a:lnTo>
                  <a:lnTo>
                    <a:pt x="56" y="5732"/>
                  </a:lnTo>
                  <a:lnTo>
                    <a:pt x="27" y="2856"/>
                  </a:lnTo>
                  <a:lnTo>
                    <a:pt x="1" y="179"/>
                  </a:lnTo>
                  <a:lnTo>
                    <a:pt x="1" y="158"/>
                  </a:lnTo>
                  <a:cubicBezTo>
                    <a:pt x="170" y="61"/>
                    <a:pt x="366" y="0"/>
                    <a:pt x="593" y="10"/>
                  </a:cubicBezTo>
                  <a:cubicBezTo>
                    <a:pt x="677" y="13"/>
                    <a:pt x="778" y="40"/>
                    <a:pt x="895" y="91"/>
                  </a:cubicBezTo>
                  <a:cubicBezTo>
                    <a:pt x="928" y="106"/>
                    <a:pt x="963" y="120"/>
                    <a:pt x="1001" y="140"/>
                  </a:cubicBezTo>
                  <a:cubicBezTo>
                    <a:pt x="1058" y="168"/>
                    <a:pt x="1118" y="203"/>
                    <a:pt x="1185" y="244"/>
                  </a:cubicBezTo>
                  <a:cubicBezTo>
                    <a:pt x="1193" y="247"/>
                    <a:pt x="1200" y="254"/>
                    <a:pt x="1202" y="257"/>
                  </a:cubicBezTo>
                  <a:cubicBezTo>
                    <a:pt x="1209" y="264"/>
                    <a:pt x="1213" y="266"/>
                    <a:pt x="1213" y="266"/>
                  </a:cubicBezTo>
                  <a:cubicBezTo>
                    <a:pt x="1958" y="751"/>
                    <a:pt x="3005" y="1912"/>
                    <a:pt x="3557" y="3525"/>
                  </a:cubicBezTo>
                  <a:cubicBezTo>
                    <a:pt x="3572" y="3563"/>
                    <a:pt x="3584" y="3601"/>
                    <a:pt x="3595" y="3638"/>
                  </a:cubicBezTo>
                  <a:cubicBezTo>
                    <a:pt x="3649" y="3805"/>
                    <a:pt x="3699" y="3974"/>
                    <a:pt x="3739" y="4148"/>
                  </a:cubicBezTo>
                  <a:lnTo>
                    <a:pt x="3739" y="4150"/>
                  </a:lnTo>
                  <a:cubicBezTo>
                    <a:pt x="3742" y="4157"/>
                    <a:pt x="3744" y="4160"/>
                    <a:pt x="3744" y="4167"/>
                  </a:cubicBezTo>
                  <a:cubicBezTo>
                    <a:pt x="3780" y="4308"/>
                    <a:pt x="3811" y="4455"/>
                    <a:pt x="3835" y="4602"/>
                  </a:cubicBezTo>
                  <a:cubicBezTo>
                    <a:pt x="3938" y="5199"/>
                    <a:pt x="3969" y="5834"/>
                    <a:pt x="3898" y="65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1"/>
            <p:cNvSpPr/>
            <p:nvPr/>
          </p:nvSpPr>
          <p:spPr>
            <a:xfrm>
              <a:off x="5835009" y="886223"/>
              <a:ext cx="38419" cy="91241"/>
            </a:xfrm>
            <a:custGeom>
              <a:rect b="b" l="l" r="r" t="t"/>
              <a:pathLst>
                <a:path extrusionOk="0" h="2876" w="1211">
                  <a:moveTo>
                    <a:pt x="1210" y="285"/>
                  </a:moveTo>
                  <a:cubicBezTo>
                    <a:pt x="1104" y="317"/>
                    <a:pt x="996" y="444"/>
                    <a:pt x="878" y="637"/>
                  </a:cubicBezTo>
                  <a:cubicBezTo>
                    <a:pt x="596" y="1107"/>
                    <a:pt x="293" y="1976"/>
                    <a:pt x="27" y="2875"/>
                  </a:cubicBezTo>
                  <a:lnTo>
                    <a:pt x="1" y="198"/>
                  </a:lnTo>
                  <a:lnTo>
                    <a:pt x="1" y="197"/>
                  </a:lnTo>
                  <a:cubicBezTo>
                    <a:pt x="346" y="1"/>
                    <a:pt x="670" y="39"/>
                    <a:pt x="895" y="119"/>
                  </a:cubicBezTo>
                  <a:cubicBezTo>
                    <a:pt x="933" y="131"/>
                    <a:pt x="969" y="145"/>
                    <a:pt x="1001" y="159"/>
                  </a:cubicBezTo>
                  <a:cubicBezTo>
                    <a:pt x="1083" y="198"/>
                    <a:pt x="1149" y="237"/>
                    <a:pt x="1185" y="263"/>
                  </a:cubicBezTo>
                  <a:cubicBezTo>
                    <a:pt x="1193" y="268"/>
                    <a:pt x="1200" y="275"/>
                    <a:pt x="1202" y="276"/>
                  </a:cubicBezTo>
                  <a:cubicBezTo>
                    <a:pt x="1207" y="283"/>
                    <a:pt x="1210" y="285"/>
                    <a:pt x="1210" y="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1"/>
            <p:cNvSpPr/>
            <p:nvPr/>
          </p:nvSpPr>
          <p:spPr>
            <a:xfrm>
              <a:off x="5836817" y="1063467"/>
              <a:ext cx="113449" cy="168174"/>
            </a:xfrm>
            <a:custGeom>
              <a:rect b="b" l="l" r="r" t="t"/>
              <a:pathLst>
                <a:path extrusionOk="0" h="5301" w="3576">
                  <a:moveTo>
                    <a:pt x="3576" y="943"/>
                  </a:moveTo>
                  <a:cubicBezTo>
                    <a:pt x="3576" y="943"/>
                    <a:pt x="3569" y="981"/>
                    <a:pt x="3559" y="1048"/>
                  </a:cubicBezTo>
                  <a:cubicBezTo>
                    <a:pt x="3503" y="1369"/>
                    <a:pt x="3291" y="2386"/>
                    <a:pt x="2814" y="3243"/>
                  </a:cubicBezTo>
                  <a:cubicBezTo>
                    <a:pt x="2680" y="3481"/>
                    <a:pt x="2525" y="3706"/>
                    <a:pt x="2345" y="3902"/>
                  </a:cubicBezTo>
                  <a:cubicBezTo>
                    <a:pt x="2266" y="3994"/>
                    <a:pt x="2179" y="4079"/>
                    <a:pt x="2087" y="4154"/>
                  </a:cubicBezTo>
                  <a:cubicBezTo>
                    <a:pt x="1583" y="4569"/>
                    <a:pt x="1164" y="4821"/>
                    <a:pt x="838" y="4978"/>
                  </a:cubicBezTo>
                  <a:cubicBezTo>
                    <a:pt x="836" y="4978"/>
                    <a:pt x="836" y="4979"/>
                    <a:pt x="834" y="4979"/>
                  </a:cubicBezTo>
                  <a:cubicBezTo>
                    <a:pt x="594" y="5098"/>
                    <a:pt x="405" y="5161"/>
                    <a:pt x="275" y="5205"/>
                  </a:cubicBezTo>
                  <a:cubicBezTo>
                    <a:pt x="177" y="5237"/>
                    <a:pt x="107" y="5259"/>
                    <a:pt x="73" y="5281"/>
                  </a:cubicBezTo>
                  <a:cubicBezTo>
                    <a:pt x="66" y="5285"/>
                    <a:pt x="58" y="5292"/>
                    <a:pt x="52" y="5301"/>
                  </a:cubicBezTo>
                  <a:lnTo>
                    <a:pt x="14" y="1475"/>
                  </a:lnTo>
                  <a:lnTo>
                    <a:pt x="14" y="1472"/>
                  </a:lnTo>
                  <a:lnTo>
                    <a:pt x="7" y="756"/>
                  </a:lnTo>
                  <a:lnTo>
                    <a:pt x="0" y="236"/>
                  </a:lnTo>
                  <a:lnTo>
                    <a:pt x="0" y="167"/>
                  </a:lnTo>
                  <a:cubicBezTo>
                    <a:pt x="35" y="152"/>
                    <a:pt x="81" y="138"/>
                    <a:pt x="141" y="121"/>
                  </a:cubicBezTo>
                  <a:cubicBezTo>
                    <a:pt x="241" y="90"/>
                    <a:pt x="374" y="57"/>
                    <a:pt x="538" y="36"/>
                  </a:cubicBezTo>
                  <a:cubicBezTo>
                    <a:pt x="699" y="15"/>
                    <a:pt x="891" y="1"/>
                    <a:pt x="1104" y="9"/>
                  </a:cubicBezTo>
                  <a:cubicBezTo>
                    <a:pt x="1678" y="33"/>
                    <a:pt x="2427" y="208"/>
                    <a:pt x="3294" y="756"/>
                  </a:cubicBezTo>
                  <a:cubicBezTo>
                    <a:pt x="3294" y="756"/>
                    <a:pt x="3295" y="756"/>
                    <a:pt x="3295" y="757"/>
                  </a:cubicBezTo>
                  <a:cubicBezTo>
                    <a:pt x="3383" y="813"/>
                    <a:pt x="3479" y="876"/>
                    <a:pt x="3576" y="94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1"/>
            <p:cNvSpPr/>
            <p:nvPr/>
          </p:nvSpPr>
          <p:spPr>
            <a:xfrm>
              <a:off x="5838879" y="1198835"/>
              <a:ext cx="326165" cy="348340"/>
            </a:xfrm>
            <a:custGeom>
              <a:rect b="b" l="l" r="r" t="t"/>
              <a:pathLst>
                <a:path extrusionOk="0" h="10980" w="10281">
                  <a:moveTo>
                    <a:pt x="9819" y="8139"/>
                  </a:moveTo>
                  <a:cubicBezTo>
                    <a:pt x="9604" y="8441"/>
                    <a:pt x="9293" y="8570"/>
                    <a:pt x="8995" y="8618"/>
                  </a:cubicBezTo>
                  <a:cubicBezTo>
                    <a:pt x="8969" y="8620"/>
                    <a:pt x="8947" y="8626"/>
                    <a:pt x="8923" y="8629"/>
                  </a:cubicBezTo>
                  <a:cubicBezTo>
                    <a:pt x="8888" y="8633"/>
                    <a:pt x="8854" y="8637"/>
                    <a:pt x="8823" y="8640"/>
                  </a:cubicBezTo>
                  <a:cubicBezTo>
                    <a:pt x="8689" y="8649"/>
                    <a:pt x="8564" y="8642"/>
                    <a:pt x="8459" y="8633"/>
                  </a:cubicBezTo>
                  <a:cubicBezTo>
                    <a:pt x="8433" y="8629"/>
                    <a:pt x="8419" y="8626"/>
                    <a:pt x="8419" y="8626"/>
                  </a:cubicBezTo>
                  <a:cubicBezTo>
                    <a:pt x="8265" y="8609"/>
                    <a:pt x="8164" y="8581"/>
                    <a:pt x="8164" y="8581"/>
                  </a:cubicBezTo>
                  <a:cubicBezTo>
                    <a:pt x="8165" y="8584"/>
                    <a:pt x="8165" y="8588"/>
                    <a:pt x="8166" y="8591"/>
                  </a:cubicBezTo>
                  <a:cubicBezTo>
                    <a:pt x="8178" y="8608"/>
                    <a:pt x="8205" y="8654"/>
                    <a:pt x="8237" y="8722"/>
                  </a:cubicBezTo>
                  <a:cubicBezTo>
                    <a:pt x="8265" y="8785"/>
                    <a:pt x="8300" y="8869"/>
                    <a:pt x="8334" y="8965"/>
                  </a:cubicBezTo>
                  <a:cubicBezTo>
                    <a:pt x="8453" y="9317"/>
                    <a:pt x="8539" y="9851"/>
                    <a:pt x="8190" y="10274"/>
                  </a:cubicBezTo>
                  <a:cubicBezTo>
                    <a:pt x="8120" y="10357"/>
                    <a:pt x="8001" y="10442"/>
                    <a:pt x="7835" y="10517"/>
                  </a:cubicBezTo>
                  <a:cubicBezTo>
                    <a:pt x="7811" y="10528"/>
                    <a:pt x="7788" y="10538"/>
                    <a:pt x="7764" y="10548"/>
                  </a:cubicBezTo>
                  <a:cubicBezTo>
                    <a:pt x="7720" y="10566"/>
                    <a:pt x="7677" y="10585"/>
                    <a:pt x="7629" y="10602"/>
                  </a:cubicBezTo>
                  <a:cubicBezTo>
                    <a:pt x="7613" y="10604"/>
                    <a:pt x="7609" y="10609"/>
                    <a:pt x="7609" y="10609"/>
                  </a:cubicBezTo>
                  <a:cubicBezTo>
                    <a:pt x="7359" y="10698"/>
                    <a:pt x="7042" y="10771"/>
                    <a:pt x="6678" y="10815"/>
                  </a:cubicBezTo>
                  <a:cubicBezTo>
                    <a:pt x="5355" y="10980"/>
                    <a:pt x="3402" y="10767"/>
                    <a:pt x="1672" y="9559"/>
                  </a:cubicBezTo>
                  <a:cubicBezTo>
                    <a:pt x="1341" y="9327"/>
                    <a:pt x="1022" y="9061"/>
                    <a:pt x="711" y="8754"/>
                  </a:cubicBezTo>
                  <a:cubicBezTo>
                    <a:pt x="665" y="8708"/>
                    <a:pt x="621" y="8663"/>
                    <a:pt x="577" y="8615"/>
                  </a:cubicBezTo>
                  <a:lnTo>
                    <a:pt x="552" y="8591"/>
                  </a:lnTo>
                  <a:cubicBezTo>
                    <a:pt x="363" y="8387"/>
                    <a:pt x="198" y="8189"/>
                    <a:pt x="56" y="7987"/>
                  </a:cubicBezTo>
                  <a:lnTo>
                    <a:pt x="56" y="7985"/>
                  </a:lnTo>
                  <a:lnTo>
                    <a:pt x="52" y="7429"/>
                  </a:lnTo>
                  <a:lnTo>
                    <a:pt x="52" y="7428"/>
                  </a:lnTo>
                  <a:lnTo>
                    <a:pt x="16" y="3762"/>
                  </a:lnTo>
                  <a:lnTo>
                    <a:pt x="7" y="3014"/>
                  </a:lnTo>
                  <a:lnTo>
                    <a:pt x="6" y="2770"/>
                  </a:lnTo>
                  <a:lnTo>
                    <a:pt x="6" y="2468"/>
                  </a:lnTo>
                  <a:lnTo>
                    <a:pt x="3" y="2243"/>
                  </a:lnTo>
                  <a:lnTo>
                    <a:pt x="3" y="2166"/>
                  </a:lnTo>
                  <a:lnTo>
                    <a:pt x="0" y="1892"/>
                  </a:lnTo>
                  <a:lnTo>
                    <a:pt x="0" y="1751"/>
                  </a:lnTo>
                  <a:cubicBezTo>
                    <a:pt x="55" y="1764"/>
                    <a:pt x="116" y="1772"/>
                    <a:pt x="185" y="1783"/>
                  </a:cubicBezTo>
                  <a:cubicBezTo>
                    <a:pt x="319" y="1803"/>
                    <a:pt x="469" y="1820"/>
                    <a:pt x="622" y="1821"/>
                  </a:cubicBezTo>
                  <a:cubicBezTo>
                    <a:pt x="1067" y="1826"/>
                    <a:pt x="3069" y="1"/>
                    <a:pt x="5856" y="1261"/>
                  </a:cubicBezTo>
                  <a:cubicBezTo>
                    <a:pt x="5927" y="1291"/>
                    <a:pt x="5999" y="1325"/>
                    <a:pt x="6069" y="1361"/>
                  </a:cubicBezTo>
                  <a:cubicBezTo>
                    <a:pt x="6120" y="1388"/>
                    <a:pt x="6174" y="1415"/>
                    <a:pt x="6223" y="1443"/>
                  </a:cubicBezTo>
                  <a:cubicBezTo>
                    <a:pt x="6620" y="1651"/>
                    <a:pt x="6978" y="1889"/>
                    <a:pt x="7303" y="2143"/>
                  </a:cubicBezTo>
                  <a:cubicBezTo>
                    <a:pt x="9933" y="4203"/>
                    <a:pt x="10280" y="7489"/>
                    <a:pt x="9819" y="81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1"/>
            <p:cNvSpPr/>
            <p:nvPr/>
          </p:nvSpPr>
          <p:spPr>
            <a:xfrm>
              <a:off x="5972502" y="1378014"/>
              <a:ext cx="150948" cy="157388"/>
            </a:xfrm>
            <a:custGeom>
              <a:rect b="b" l="l" r="r" t="t"/>
              <a:pathLst>
                <a:path extrusionOk="0" h="4961" w="4758">
                  <a:moveTo>
                    <a:pt x="3953" y="2936"/>
                  </a:moveTo>
                  <a:lnTo>
                    <a:pt x="0" y="0"/>
                  </a:lnTo>
                  <a:cubicBezTo>
                    <a:pt x="0" y="0"/>
                    <a:pt x="3671" y="4197"/>
                    <a:pt x="3398" y="4961"/>
                  </a:cubicBezTo>
                  <a:cubicBezTo>
                    <a:pt x="3398" y="4961"/>
                    <a:pt x="4757" y="4622"/>
                    <a:pt x="3953" y="293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1"/>
            <p:cNvSpPr/>
            <p:nvPr/>
          </p:nvSpPr>
          <p:spPr>
            <a:xfrm>
              <a:off x="5838943" y="1294515"/>
              <a:ext cx="123728" cy="182324"/>
            </a:xfrm>
            <a:custGeom>
              <a:rect b="b" l="l" r="r" t="t"/>
              <a:pathLst>
                <a:path extrusionOk="0" h="5747" w="3900">
                  <a:moveTo>
                    <a:pt x="3900" y="3306"/>
                  </a:moveTo>
                  <a:cubicBezTo>
                    <a:pt x="3900" y="3306"/>
                    <a:pt x="3746" y="4204"/>
                    <a:pt x="2665" y="4990"/>
                  </a:cubicBezTo>
                  <a:cubicBezTo>
                    <a:pt x="2507" y="5103"/>
                    <a:pt x="2328" y="5218"/>
                    <a:pt x="2126" y="5326"/>
                  </a:cubicBezTo>
                  <a:cubicBezTo>
                    <a:pt x="1833" y="5483"/>
                    <a:pt x="1494" y="5626"/>
                    <a:pt x="1097" y="5747"/>
                  </a:cubicBezTo>
                  <a:cubicBezTo>
                    <a:pt x="1097" y="5747"/>
                    <a:pt x="1051" y="5702"/>
                    <a:pt x="976" y="5623"/>
                  </a:cubicBezTo>
                  <a:cubicBezTo>
                    <a:pt x="936" y="5578"/>
                    <a:pt x="888" y="5527"/>
                    <a:pt x="835" y="5465"/>
                  </a:cubicBezTo>
                  <a:cubicBezTo>
                    <a:pt x="625" y="5225"/>
                    <a:pt x="321" y="4855"/>
                    <a:pt x="47" y="4416"/>
                  </a:cubicBezTo>
                  <a:lnTo>
                    <a:pt x="47" y="4413"/>
                  </a:lnTo>
                  <a:lnTo>
                    <a:pt x="11" y="749"/>
                  </a:lnTo>
                  <a:lnTo>
                    <a:pt x="1" y="1"/>
                  </a:lnTo>
                  <a:lnTo>
                    <a:pt x="1213" y="102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1"/>
            <p:cNvSpPr/>
            <p:nvPr/>
          </p:nvSpPr>
          <p:spPr>
            <a:xfrm>
              <a:off x="5838879" y="1277099"/>
              <a:ext cx="183751" cy="140891"/>
            </a:xfrm>
            <a:custGeom>
              <a:rect b="b" l="l" r="r" t="t"/>
              <a:pathLst>
                <a:path extrusionOk="0" h="4441" w="5792">
                  <a:moveTo>
                    <a:pt x="5791" y="4440"/>
                  </a:moveTo>
                  <a:cubicBezTo>
                    <a:pt x="5481" y="4288"/>
                    <a:pt x="5162" y="4111"/>
                    <a:pt x="4840" y="3917"/>
                  </a:cubicBezTo>
                  <a:cubicBezTo>
                    <a:pt x="3669" y="3220"/>
                    <a:pt x="2470" y="2323"/>
                    <a:pt x="1535" y="1580"/>
                  </a:cubicBezTo>
                  <a:lnTo>
                    <a:pt x="1533" y="1580"/>
                  </a:lnTo>
                  <a:cubicBezTo>
                    <a:pt x="830" y="1017"/>
                    <a:pt x="275" y="541"/>
                    <a:pt x="1" y="304"/>
                  </a:cubicBezTo>
                  <a:lnTo>
                    <a:pt x="0" y="1"/>
                  </a:lnTo>
                  <a:cubicBezTo>
                    <a:pt x="745" y="369"/>
                    <a:pt x="1552" y="911"/>
                    <a:pt x="2326" y="1488"/>
                  </a:cubicBezTo>
                  <a:cubicBezTo>
                    <a:pt x="3586" y="2432"/>
                    <a:pt x="4747" y="3469"/>
                    <a:pt x="5355" y="4030"/>
                  </a:cubicBezTo>
                  <a:lnTo>
                    <a:pt x="5360" y="4034"/>
                  </a:lnTo>
                  <a:cubicBezTo>
                    <a:pt x="5615" y="4269"/>
                    <a:pt x="5772" y="4422"/>
                    <a:pt x="5791" y="44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1"/>
            <p:cNvSpPr/>
            <p:nvPr/>
          </p:nvSpPr>
          <p:spPr>
            <a:xfrm>
              <a:off x="6022626" y="1006395"/>
              <a:ext cx="100473" cy="102694"/>
            </a:xfrm>
            <a:custGeom>
              <a:rect b="b" l="l" r="r" t="t"/>
              <a:pathLst>
                <a:path extrusionOk="0" h="3237" w="3167">
                  <a:moveTo>
                    <a:pt x="2877" y="1173"/>
                  </a:moveTo>
                  <a:lnTo>
                    <a:pt x="1" y="3236"/>
                  </a:lnTo>
                  <a:cubicBezTo>
                    <a:pt x="1" y="3236"/>
                    <a:pt x="2154" y="1419"/>
                    <a:pt x="2482" y="0"/>
                  </a:cubicBezTo>
                  <a:cubicBezTo>
                    <a:pt x="2482" y="0"/>
                    <a:pt x="3166" y="470"/>
                    <a:pt x="2877" y="1173"/>
                  </a:cubicBezTo>
                  <a:close/>
                </a:path>
              </a:pathLst>
            </a:custGeom>
            <a:solidFill>
              <a:srgbClr val="E9B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1"/>
            <p:cNvSpPr/>
            <p:nvPr/>
          </p:nvSpPr>
          <p:spPr>
            <a:xfrm>
              <a:off x="6009397" y="1399586"/>
              <a:ext cx="141049" cy="78329"/>
            </a:xfrm>
            <a:custGeom>
              <a:rect b="b" l="l" r="r" t="t"/>
              <a:pathLst>
                <a:path extrusionOk="0" h="2469" w="4446">
                  <a:moveTo>
                    <a:pt x="4445" y="1811"/>
                  </a:moveTo>
                  <a:cubicBezTo>
                    <a:pt x="4445" y="1811"/>
                    <a:pt x="2663" y="2081"/>
                    <a:pt x="0" y="1"/>
                  </a:cubicBezTo>
                  <a:lnTo>
                    <a:pt x="3048" y="2299"/>
                  </a:lnTo>
                  <a:cubicBezTo>
                    <a:pt x="3044" y="2299"/>
                    <a:pt x="3891" y="2469"/>
                    <a:pt x="4445" y="18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1"/>
            <p:cNvSpPr/>
            <p:nvPr/>
          </p:nvSpPr>
          <p:spPr>
            <a:xfrm>
              <a:off x="6664758" y="2016275"/>
              <a:ext cx="381620" cy="333144"/>
            </a:xfrm>
            <a:custGeom>
              <a:rect b="b" l="l" r="r" t="t"/>
              <a:pathLst>
                <a:path extrusionOk="0" h="10501" w="12029">
                  <a:moveTo>
                    <a:pt x="11999" y="6581"/>
                  </a:moveTo>
                  <a:cubicBezTo>
                    <a:pt x="12029" y="5677"/>
                    <a:pt x="10945" y="5247"/>
                    <a:pt x="10945" y="5247"/>
                  </a:cubicBezTo>
                  <a:cubicBezTo>
                    <a:pt x="10945" y="5247"/>
                    <a:pt x="12027" y="4810"/>
                    <a:pt x="11991" y="3906"/>
                  </a:cubicBezTo>
                  <a:cubicBezTo>
                    <a:pt x="11954" y="3003"/>
                    <a:pt x="8999" y="0"/>
                    <a:pt x="4852" y="738"/>
                  </a:cubicBezTo>
                  <a:cubicBezTo>
                    <a:pt x="1651" y="1308"/>
                    <a:pt x="1154" y="4083"/>
                    <a:pt x="790" y="4348"/>
                  </a:cubicBezTo>
                  <a:cubicBezTo>
                    <a:pt x="423" y="4619"/>
                    <a:pt x="0" y="4774"/>
                    <a:pt x="0" y="4774"/>
                  </a:cubicBezTo>
                  <a:lnTo>
                    <a:pt x="2" y="5277"/>
                  </a:lnTo>
                  <a:lnTo>
                    <a:pt x="3" y="5779"/>
                  </a:lnTo>
                  <a:cubicBezTo>
                    <a:pt x="3" y="5779"/>
                    <a:pt x="426" y="5933"/>
                    <a:pt x="795" y="6201"/>
                  </a:cubicBezTo>
                  <a:cubicBezTo>
                    <a:pt x="1161" y="6469"/>
                    <a:pt x="1674" y="9238"/>
                    <a:pt x="4878" y="9791"/>
                  </a:cubicBezTo>
                  <a:cubicBezTo>
                    <a:pt x="9027" y="10501"/>
                    <a:pt x="11967" y="7484"/>
                    <a:pt x="11999" y="65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1"/>
            <p:cNvSpPr/>
            <p:nvPr/>
          </p:nvSpPr>
          <p:spPr>
            <a:xfrm>
              <a:off x="6855040" y="2182574"/>
              <a:ext cx="210051" cy="61832"/>
            </a:xfrm>
            <a:custGeom>
              <a:rect b="b" l="l" r="r" t="t"/>
              <a:pathLst>
                <a:path extrusionOk="0" h="1949" w="6621">
                  <a:moveTo>
                    <a:pt x="4947" y="1"/>
                  </a:moveTo>
                  <a:lnTo>
                    <a:pt x="1" y="13"/>
                  </a:lnTo>
                  <a:cubicBezTo>
                    <a:pt x="1" y="13"/>
                    <a:pt x="5492" y="1175"/>
                    <a:pt x="5742" y="1945"/>
                  </a:cubicBezTo>
                  <a:cubicBezTo>
                    <a:pt x="5743" y="1948"/>
                    <a:pt x="6621" y="869"/>
                    <a:pt x="494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1"/>
            <p:cNvSpPr/>
            <p:nvPr/>
          </p:nvSpPr>
          <p:spPr>
            <a:xfrm>
              <a:off x="6665297" y="2048729"/>
              <a:ext cx="219600" cy="127408"/>
            </a:xfrm>
            <a:custGeom>
              <a:rect b="b" l="l" r="r" t="t"/>
              <a:pathLst>
                <a:path extrusionOk="0" h="4016" w="6922">
                  <a:moveTo>
                    <a:pt x="5378" y="0"/>
                  </a:moveTo>
                  <a:cubicBezTo>
                    <a:pt x="5378" y="0"/>
                    <a:pt x="3099" y="331"/>
                    <a:pt x="2129" y="1481"/>
                  </a:cubicBezTo>
                  <a:cubicBezTo>
                    <a:pt x="1159" y="2631"/>
                    <a:pt x="1084" y="3335"/>
                    <a:pt x="993" y="3469"/>
                  </a:cubicBezTo>
                  <a:cubicBezTo>
                    <a:pt x="903" y="3603"/>
                    <a:pt x="0" y="3884"/>
                    <a:pt x="0" y="3884"/>
                  </a:cubicBezTo>
                  <a:lnTo>
                    <a:pt x="113" y="4015"/>
                  </a:lnTo>
                  <a:lnTo>
                    <a:pt x="6139" y="3610"/>
                  </a:lnTo>
                  <a:cubicBezTo>
                    <a:pt x="6140" y="3612"/>
                    <a:pt x="6922" y="2114"/>
                    <a:pt x="537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1"/>
            <p:cNvSpPr/>
            <p:nvPr/>
          </p:nvSpPr>
          <p:spPr>
            <a:xfrm>
              <a:off x="6665456" y="2194185"/>
              <a:ext cx="219854" cy="126551"/>
            </a:xfrm>
            <a:custGeom>
              <a:rect b="b" l="l" r="r" t="t"/>
              <a:pathLst>
                <a:path extrusionOk="0" h="3989" w="6930">
                  <a:moveTo>
                    <a:pt x="5398" y="3988"/>
                  </a:moveTo>
                  <a:cubicBezTo>
                    <a:pt x="5398" y="3988"/>
                    <a:pt x="3119" y="3671"/>
                    <a:pt x="2141" y="2526"/>
                  </a:cubicBezTo>
                  <a:cubicBezTo>
                    <a:pt x="1165" y="1382"/>
                    <a:pt x="1086" y="679"/>
                    <a:pt x="996" y="545"/>
                  </a:cubicBezTo>
                  <a:cubicBezTo>
                    <a:pt x="905" y="414"/>
                    <a:pt x="1" y="134"/>
                    <a:pt x="1" y="134"/>
                  </a:cubicBezTo>
                  <a:lnTo>
                    <a:pt x="114" y="0"/>
                  </a:lnTo>
                  <a:lnTo>
                    <a:pt x="6142" y="374"/>
                  </a:lnTo>
                  <a:cubicBezTo>
                    <a:pt x="6141" y="373"/>
                    <a:pt x="6929" y="1867"/>
                    <a:pt x="5398" y="398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1"/>
            <p:cNvSpPr/>
            <p:nvPr/>
          </p:nvSpPr>
          <p:spPr>
            <a:xfrm>
              <a:off x="6683761" y="2165918"/>
              <a:ext cx="235748" cy="36040"/>
            </a:xfrm>
            <a:custGeom>
              <a:rect b="b" l="l" r="r" t="t"/>
              <a:pathLst>
                <a:path extrusionOk="0" h="1136" w="7431">
                  <a:moveTo>
                    <a:pt x="33" y="733"/>
                  </a:moveTo>
                  <a:cubicBezTo>
                    <a:pt x="33" y="733"/>
                    <a:pt x="4480" y="1135"/>
                    <a:pt x="7431" y="603"/>
                  </a:cubicBezTo>
                  <a:cubicBezTo>
                    <a:pt x="7431" y="603"/>
                    <a:pt x="2774" y="1"/>
                    <a:pt x="1" y="5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1"/>
            <p:cNvSpPr/>
            <p:nvPr/>
          </p:nvSpPr>
          <p:spPr>
            <a:xfrm>
              <a:off x="6315632" y="1868027"/>
              <a:ext cx="379050" cy="372071"/>
            </a:xfrm>
            <a:custGeom>
              <a:rect b="b" l="l" r="r" t="t"/>
              <a:pathLst>
                <a:path extrusionOk="0" h="11728" w="11948">
                  <a:moveTo>
                    <a:pt x="2278" y="1155"/>
                  </a:moveTo>
                  <a:cubicBezTo>
                    <a:pt x="1670" y="1830"/>
                    <a:pt x="2231" y="2849"/>
                    <a:pt x="2231" y="2849"/>
                  </a:cubicBezTo>
                  <a:cubicBezTo>
                    <a:pt x="2231" y="2849"/>
                    <a:pt x="1111" y="2504"/>
                    <a:pt x="557" y="3224"/>
                  </a:cubicBezTo>
                  <a:cubicBezTo>
                    <a:pt x="1" y="3944"/>
                    <a:pt x="344" y="8115"/>
                    <a:pt x="4010" y="10153"/>
                  </a:cubicBezTo>
                  <a:cubicBezTo>
                    <a:pt x="6844" y="11728"/>
                    <a:pt x="9017" y="9900"/>
                    <a:pt x="9474" y="9926"/>
                  </a:cubicBezTo>
                  <a:cubicBezTo>
                    <a:pt x="9928" y="9950"/>
                    <a:pt x="10357" y="10092"/>
                    <a:pt x="10357" y="10092"/>
                  </a:cubicBezTo>
                  <a:lnTo>
                    <a:pt x="10679" y="9707"/>
                  </a:lnTo>
                  <a:lnTo>
                    <a:pt x="11002" y="9320"/>
                  </a:lnTo>
                  <a:cubicBezTo>
                    <a:pt x="11002" y="9320"/>
                    <a:pt x="10775" y="8934"/>
                    <a:pt x="10664" y="8496"/>
                  </a:cubicBezTo>
                  <a:cubicBezTo>
                    <a:pt x="10551" y="8059"/>
                    <a:pt x="11948" y="5602"/>
                    <a:pt x="9832" y="3162"/>
                  </a:cubicBezTo>
                  <a:cubicBezTo>
                    <a:pt x="7100" y="1"/>
                    <a:pt x="2884" y="479"/>
                    <a:pt x="2278" y="115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1"/>
            <p:cNvSpPr/>
            <p:nvPr/>
          </p:nvSpPr>
          <p:spPr>
            <a:xfrm>
              <a:off x="6363092" y="1894866"/>
              <a:ext cx="144412" cy="161861"/>
            </a:xfrm>
            <a:custGeom>
              <a:rect b="b" l="l" r="r" t="t"/>
              <a:pathLst>
                <a:path extrusionOk="0" h="5102" w="4552">
                  <a:moveTo>
                    <a:pt x="730" y="2003"/>
                  </a:moveTo>
                  <a:lnTo>
                    <a:pt x="4552" y="5102"/>
                  </a:lnTo>
                  <a:cubicBezTo>
                    <a:pt x="4552" y="5102"/>
                    <a:pt x="1068" y="755"/>
                    <a:pt x="1372" y="2"/>
                  </a:cubicBezTo>
                  <a:cubicBezTo>
                    <a:pt x="1375" y="0"/>
                    <a:pt x="1" y="281"/>
                    <a:pt x="730"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1"/>
            <p:cNvSpPr/>
            <p:nvPr/>
          </p:nvSpPr>
          <p:spPr>
            <a:xfrm>
              <a:off x="6435518" y="2068747"/>
              <a:ext cx="210940" cy="140922"/>
            </a:xfrm>
            <a:custGeom>
              <a:rect b="b" l="l" r="r" t="t"/>
              <a:pathLst>
                <a:path extrusionOk="0" h="4442" w="6649">
                  <a:moveTo>
                    <a:pt x="1" y="3263"/>
                  </a:moveTo>
                  <a:cubicBezTo>
                    <a:pt x="1" y="3263"/>
                    <a:pt x="1968" y="4441"/>
                    <a:pt x="3460" y="4165"/>
                  </a:cubicBezTo>
                  <a:cubicBezTo>
                    <a:pt x="4950" y="3888"/>
                    <a:pt x="5461" y="3394"/>
                    <a:pt x="5616" y="3347"/>
                  </a:cubicBezTo>
                  <a:cubicBezTo>
                    <a:pt x="5774" y="3302"/>
                    <a:pt x="6649" y="3651"/>
                    <a:pt x="6649" y="3651"/>
                  </a:cubicBezTo>
                  <a:lnTo>
                    <a:pt x="6648" y="3476"/>
                  </a:lnTo>
                  <a:lnTo>
                    <a:pt x="1741" y="0"/>
                  </a:lnTo>
                  <a:cubicBezTo>
                    <a:pt x="1745" y="0"/>
                    <a:pt x="175" y="662"/>
                    <a:pt x="1" y="32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1"/>
            <p:cNvSpPr/>
            <p:nvPr/>
          </p:nvSpPr>
          <p:spPr>
            <a:xfrm>
              <a:off x="6518160" y="1962058"/>
              <a:ext cx="145364" cy="202977"/>
            </a:xfrm>
            <a:custGeom>
              <a:rect b="b" l="l" r="r" t="t"/>
              <a:pathLst>
                <a:path extrusionOk="0" h="6398" w="4582">
                  <a:moveTo>
                    <a:pt x="2911" y="0"/>
                  </a:moveTo>
                  <a:cubicBezTo>
                    <a:pt x="2911" y="0"/>
                    <a:pt x="4463" y="1680"/>
                    <a:pt x="4476" y="3176"/>
                  </a:cubicBezTo>
                  <a:cubicBezTo>
                    <a:pt x="4488" y="4673"/>
                    <a:pt x="4096" y="5264"/>
                    <a:pt x="4079" y="5425"/>
                  </a:cubicBezTo>
                  <a:cubicBezTo>
                    <a:pt x="4064" y="5586"/>
                    <a:pt x="4582" y="6365"/>
                    <a:pt x="4582" y="6365"/>
                  </a:cubicBezTo>
                  <a:lnTo>
                    <a:pt x="4407" y="6397"/>
                  </a:lnTo>
                  <a:lnTo>
                    <a:pt x="1" y="2319"/>
                  </a:lnTo>
                  <a:cubicBezTo>
                    <a:pt x="7" y="2322"/>
                    <a:pt x="362" y="675"/>
                    <a:pt x="291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1"/>
            <p:cNvSpPr/>
            <p:nvPr/>
          </p:nvSpPr>
          <p:spPr>
            <a:xfrm>
              <a:off x="6459248" y="2014562"/>
              <a:ext cx="183466" cy="150091"/>
            </a:xfrm>
            <a:custGeom>
              <a:rect b="b" l="l" r="r" t="t"/>
              <a:pathLst>
                <a:path extrusionOk="0" h="4731" w="5783">
                  <a:moveTo>
                    <a:pt x="5782" y="4553"/>
                  </a:moveTo>
                  <a:cubicBezTo>
                    <a:pt x="5782" y="4553"/>
                    <a:pt x="2614" y="1444"/>
                    <a:pt x="1" y="1"/>
                  </a:cubicBezTo>
                  <a:cubicBezTo>
                    <a:pt x="1" y="1"/>
                    <a:pt x="3201" y="3393"/>
                    <a:pt x="5675" y="473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1"/>
            <p:cNvSpPr/>
            <p:nvPr/>
          </p:nvSpPr>
          <p:spPr>
            <a:xfrm>
              <a:off x="6580847" y="1832940"/>
              <a:ext cx="376005" cy="377401"/>
            </a:xfrm>
            <a:custGeom>
              <a:rect b="b" l="l" r="r" t="t"/>
              <a:pathLst>
                <a:path extrusionOk="0" h="11896" w="11852">
                  <a:moveTo>
                    <a:pt x="10246" y="1983"/>
                  </a:moveTo>
                  <a:cubicBezTo>
                    <a:pt x="9508" y="1450"/>
                    <a:pt x="8534" y="2089"/>
                    <a:pt x="8534" y="2089"/>
                  </a:cubicBezTo>
                  <a:cubicBezTo>
                    <a:pt x="8534" y="2089"/>
                    <a:pt x="8779" y="959"/>
                    <a:pt x="8002" y="480"/>
                  </a:cubicBezTo>
                  <a:cubicBezTo>
                    <a:pt x="7224" y="1"/>
                    <a:pt x="3044" y="720"/>
                    <a:pt x="1328" y="4514"/>
                  </a:cubicBezTo>
                  <a:cubicBezTo>
                    <a:pt x="1" y="7444"/>
                    <a:pt x="2045" y="9412"/>
                    <a:pt x="2062" y="9862"/>
                  </a:cubicBezTo>
                  <a:cubicBezTo>
                    <a:pt x="2081" y="10312"/>
                    <a:pt x="1975" y="10745"/>
                    <a:pt x="1975" y="10745"/>
                  </a:cubicBezTo>
                  <a:lnTo>
                    <a:pt x="2394" y="11027"/>
                  </a:lnTo>
                  <a:lnTo>
                    <a:pt x="2814" y="11310"/>
                  </a:lnTo>
                  <a:cubicBezTo>
                    <a:pt x="2814" y="11310"/>
                    <a:pt x="3181" y="11050"/>
                    <a:pt x="3613" y="10900"/>
                  </a:cubicBezTo>
                  <a:cubicBezTo>
                    <a:pt x="4045" y="10751"/>
                    <a:pt x="6653" y="11895"/>
                    <a:pt x="8919" y="9595"/>
                  </a:cubicBezTo>
                  <a:cubicBezTo>
                    <a:pt x="11852" y="6616"/>
                    <a:pt x="10982" y="2518"/>
                    <a:pt x="10246" y="198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1"/>
            <p:cNvSpPr/>
            <p:nvPr/>
          </p:nvSpPr>
          <p:spPr>
            <a:xfrm>
              <a:off x="6763452" y="1871358"/>
              <a:ext cx="154057" cy="156055"/>
            </a:xfrm>
            <a:custGeom>
              <a:rect b="b" l="l" r="r" t="t"/>
              <a:pathLst>
                <a:path extrusionOk="0" h="4919" w="4856">
                  <a:moveTo>
                    <a:pt x="2776" y="878"/>
                  </a:moveTo>
                  <a:lnTo>
                    <a:pt x="1" y="4918"/>
                  </a:lnTo>
                  <a:cubicBezTo>
                    <a:pt x="1" y="4918"/>
                    <a:pt x="4065" y="1094"/>
                    <a:pt x="4852" y="1327"/>
                  </a:cubicBezTo>
                  <a:cubicBezTo>
                    <a:pt x="4855" y="1327"/>
                    <a:pt x="4446" y="0"/>
                    <a:pt x="2776" y="8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1"/>
            <p:cNvSpPr/>
            <p:nvPr/>
          </p:nvSpPr>
          <p:spPr>
            <a:xfrm>
              <a:off x="6608352" y="1965135"/>
              <a:ext cx="141398" cy="210622"/>
            </a:xfrm>
            <a:custGeom>
              <a:rect b="b" l="l" r="r" t="t"/>
              <a:pathLst>
                <a:path extrusionOk="0" h="6639" w="4457">
                  <a:moveTo>
                    <a:pt x="1005" y="67"/>
                  </a:moveTo>
                  <a:cubicBezTo>
                    <a:pt x="1005" y="67"/>
                    <a:pt x="0" y="2110"/>
                    <a:pt x="412" y="3551"/>
                  </a:cubicBezTo>
                  <a:cubicBezTo>
                    <a:pt x="828" y="4992"/>
                    <a:pt x="1373" y="5448"/>
                    <a:pt x="1435" y="5596"/>
                  </a:cubicBezTo>
                  <a:cubicBezTo>
                    <a:pt x="1497" y="5746"/>
                    <a:pt x="1224" y="6639"/>
                    <a:pt x="1224" y="6639"/>
                  </a:cubicBezTo>
                  <a:lnTo>
                    <a:pt x="1400" y="6621"/>
                  </a:lnTo>
                  <a:lnTo>
                    <a:pt x="4456" y="1478"/>
                  </a:lnTo>
                  <a:cubicBezTo>
                    <a:pt x="4456" y="1482"/>
                    <a:pt x="3644" y="1"/>
                    <a:pt x="1005" y="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1"/>
            <p:cNvSpPr/>
            <p:nvPr/>
          </p:nvSpPr>
          <p:spPr>
            <a:xfrm>
              <a:off x="6667930" y="2036007"/>
              <a:ext cx="200470" cy="154628"/>
            </a:xfrm>
            <a:custGeom>
              <a:rect b="b" l="l" r="r" t="t"/>
              <a:pathLst>
                <a:path extrusionOk="0" h="4874" w="6319">
                  <a:moveTo>
                    <a:pt x="6318" y="2644"/>
                  </a:moveTo>
                  <a:cubicBezTo>
                    <a:pt x="6318" y="2644"/>
                    <a:pt x="4767" y="4323"/>
                    <a:pt x="3259" y="4475"/>
                  </a:cubicBezTo>
                  <a:cubicBezTo>
                    <a:pt x="1750" y="4626"/>
                    <a:pt x="1115" y="4295"/>
                    <a:pt x="953" y="4293"/>
                  </a:cubicBezTo>
                  <a:cubicBezTo>
                    <a:pt x="791" y="4291"/>
                    <a:pt x="48" y="4873"/>
                    <a:pt x="48" y="4873"/>
                  </a:cubicBezTo>
                  <a:lnTo>
                    <a:pt x="0" y="4705"/>
                  </a:lnTo>
                  <a:lnTo>
                    <a:pt x="3709" y="1"/>
                  </a:lnTo>
                  <a:cubicBezTo>
                    <a:pt x="3707" y="1"/>
                    <a:pt x="5405" y="202"/>
                    <a:pt x="6318" y="26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1"/>
            <p:cNvSpPr/>
            <p:nvPr/>
          </p:nvSpPr>
          <p:spPr>
            <a:xfrm>
              <a:off x="6666630" y="1975985"/>
              <a:ext cx="134926" cy="193618"/>
            </a:xfrm>
            <a:custGeom>
              <a:rect b="b" l="l" r="r" t="t"/>
              <a:pathLst>
                <a:path extrusionOk="0" h="6103" w="4253">
                  <a:moveTo>
                    <a:pt x="191" y="6102"/>
                  </a:moveTo>
                  <a:cubicBezTo>
                    <a:pt x="191" y="6102"/>
                    <a:pt x="3033" y="2701"/>
                    <a:pt x="4252" y="0"/>
                  </a:cubicBezTo>
                  <a:cubicBezTo>
                    <a:pt x="4252" y="0"/>
                    <a:pt x="1122" y="3458"/>
                    <a:pt x="0" y="60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1"/>
            <p:cNvSpPr/>
            <p:nvPr/>
          </p:nvSpPr>
          <p:spPr>
            <a:xfrm>
              <a:off x="6559814" y="2185048"/>
              <a:ext cx="355796" cy="382477"/>
            </a:xfrm>
            <a:custGeom>
              <a:rect b="b" l="l" r="r" t="t"/>
              <a:pathLst>
                <a:path extrusionOk="0" h="12056" w="11215">
                  <a:moveTo>
                    <a:pt x="5865" y="11795"/>
                  </a:moveTo>
                  <a:cubicBezTo>
                    <a:pt x="6741" y="11534"/>
                    <a:pt x="6808" y="10379"/>
                    <a:pt x="6808" y="10379"/>
                  </a:cubicBezTo>
                  <a:cubicBezTo>
                    <a:pt x="6808" y="10379"/>
                    <a:pt x="7577" y="11252"/>
                    <a:pt x="8431" y="10927"/>
                  </a:cubicBezTo>
                  <a:cubicBezTo>
                    <a:pt x="9284" y="10602"/>
                    <a:pt x="11215" y="6876"/>
                    <a:pt x="9179" y="3239"/>
                  </a:cubicBezTo>
                  <a:cubicBezTo>
                    <a:pt x="7605" y="429"/>
                    <a:pt x="4784" y="860"/>
                    <a:pt x="4406" y="603"/>
                  </a:cubicBezTo>
                  <a:cubicBezTo>
                    <a:pt x="4031" y="346"/>
                    <a:pt x="3743" y="0"/>
                    <a:pt x="3743" y="0"/>
                  </a:cubicBezTo>
                  <a:lnTo>
                    <a:pt x="3263" y="163"/>
                  </a:lnTo>
                  <a:lnTo>
                    <a:pt x="2783" y="325"/>
                  </a:lnTo>
                  <a:cubicBezTo>
                    <a:pt x="2783" y="325"/>
                    <a:pt x="2772" y="771"/>
                    <a:pt x="2634" y="1200"/>
                  </a:cubicBezTo>
                  <a:cubicBezTo>
                    <a:pt x="2498" y="1630"/>
                    <a:pt x="0" y="2998"/>
                    <a:pt x="500" y="6169"/>
                  </a:cubicBezTo>
                  <a:cubicBezTo>
                    <a:pt x="1146" y="10278"/>
                    <a:pt x="4987" y="12056"/>
                    <a:pt x="5865" y="11795"/>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1"/>
            <p:cNvSpPr/>
            <p:nvPr/>
          </p:nvSpPr>
          <p:spPr>
            <a:xfrm>
              <a:off x="6724653" y="2367843"/>
              <a:ext cx="51204" cy="204912"/>
            </a:xfrm>
            <a:custGeom>
              <a:rect b="b" l="l" r="r" t="t"/>
              <a:pathLst>
                <a:path extrusionOk="0" h="6459" w="1614">
                  <a:moveTo>
                    <a:pt x="1613" y="4617"/>
                  </a:moveTo>
                  <a:lnTo>
                    <a:pt x="10" y="0"/>
                  </a:lnTo>
                  <a:cubicBezTo>
                    <a:pt x="10" y="0"/>
                    <a:pt x="661" y="5504"/>
                    <a:pt x="0" y="5986"/>
                  </a:cubicBezTo>
                  <a:cubicBezTo>
                    <a:pt x="0" y="5986"/>
                    <a:pt x="1320" y="6459"/>
                    <a:pt x="1613" y="46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1"/>
            <p:cNvSpPr/>
            <p:nvPr/>
          </p:nvSpPr>
          <p:spPr>
            <a:xfrm>
              <a:off x="6573455" y="2195549"/>
              <a:ext cx="131215" cy="223122"/>
            </a:xfrm>
            <a:custGeom>
              <a:rect b="b" l="l" r="r" t="t"/>
              <a:pathLst>
                <a:path extrusionOk="0" h="7033" w="4136">
                  <a:moveTo>
                    <a:pt x="427" y="6285"/>
                  </a:moveTo>
                  <a:cubicBezTo>
                    <a:pt x="427" y="6285"/>
                    <a:pt x="1" y="4051"/>
                    <a:pt x="784" y="2771"/>
                  </a:cubicBezTo>
                  <a:cubicBezTo>
                    <a:pt x="1567" y="1488"/>
                    <a:pt x="2218" y="1191"/>
                    <a:pt x="2316" y="1064"/>
                  </a:cubicBezTo>
                  <a:cubicBezTo>
                    <a:pt x="2415" y="934"/>
                    <a:pt x="2388" y="1"/>
                    <a:pt x="2388" y="1"/>
                  </a:cubicBezTo>
                  <a:lnTo>
                    <a:pt x="2555" y="65"/>
                  </a:lnTo>
                  <a:lnTo>
                    <a:pt x="4134" y="5819"/>
                  </a:lnTo>
                  <a:cubicBezTo>
                    <a:pt x="4135" y="5815"/>
                    <a:pt x="2956" y="7033"/>
                    <a:pt x="427" y="628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1"/>
            <p:cNvSpPr/>
            <p:nvPr/>
          </p:nvSpPr>
          <p:spPr>
            <a:xfrm>
              <a:off x="6664377" y="2207731"/>
              <a:ext cx="79313" cy="221028"/>
            </a:xfrm>
            <a:custGeom>
              <a:rect b="b" l="l" r="r" t="t"/>
              <a:pathLst>
                <a:path extrusionOk="0" h="6967" w="2500">
                  <a:moveTo>
                    <a:pt x="1" y="95"/>
                  </a:moveTo>
                  <a:cubicBezTo>
                    <a:pt x="1" y="95"/>
                    <a:pt x="1045" y="4382"/>
                    <a:pt x="2500" y="6966"/>
                  </a:cubicBezTo>
                  <a:cubicBezTo>
                    <a:pt x="2500" y="6966"/>
                    <a:pt x="1581" y="2421"/>
                    <a:pt x="18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1"/>
            <p:cNvSpPr/>
            <p:nvPr/>
          </p:nvSpPr>
          <p:spPr>
            <a:xfrm>
              <a:off x="6260083" y="2080739"/>
              <a:ext cx="388949" cy="345200"/>
            </a:xfrm>
            <a:custGeom>
              <a:rect b="b" l="l" r="r" t="t"/>
              <a:pathLst>
                <a:path extrusionOk="0" h="10881" w="12260">
                  <a:moveTo>
                    <a:pt x="225" y="5381"/>
                  </a:moveTo>
                  <a:cubicBezTo>
                    <a:pt x="448" y="6256"/>
                    <a:pt x="1614" y="6375"/>
                    <a:pt x="1614" y="6375"/>
                  </a:cubicBezTo>
                  <a:cubicBezTo>
                    <a:pt x="1614" y="6375"/>
                    <a:pt x="695" y="7091"/>
                    <a:pt x="987" y="7949"/>
                  </a:cubicBezTo>
                  <a:cubicBezTo>
                    <a:pt x="1276" y="8809"/>
                    <a:pt x="4961" y="10880"/>
                    <a:pt x="8736" y="9037"/>
                  </a:cubicBezTo>
                  <a:cubicBezTo>
                    <a:pt x="11651" y="7614"/>
                    <a:pt x="11345" y="4812"/>
                    <a:pt x="11622" y="4455"/>
                  </a:cubicBezTo>
                  <a:cubicBezTo>
                    <a:pt x="11898" y="4097"/>
                    <a:pt x="12259" y="3829"/>
                    <a:pt x="12259" y="3829"/>
                  </a:cubicBezTo>
                  <a:lnTo>
                    <a:pt x="12117" y="3348"/>
                  </a:lnTo>
                  <a:lnTo>
                    <a:pt x="11974" y="2865"/>
                  </a:lnTo>
                  <a:cubicBezTo>
                    <a:pt x="11974" y="2865"/>
                    <a:pt x="11523" y="2834"/>
                    <a:pt x="11095" y="2679"/>
                  </a:cubicBezTo>
                  <a:cubicBezTo>
                    <a:pt x="10668" y="2525"/>
                    <a:pt x="9395" y="0"/>
                    <a:pt x="6163" y="348"/>
                  </a:cubicBezTo>
                  <a:cubicBezTo>
                    <a:pt x="1976" y="798"/>
                    <a:pt x="1" y="4505"/>
                    <a:pt x="225" y="53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1"/>
            <p:cNvSpPr/>
            <p:nvPr/>
          </p:nvSpPr>
          <p:spPr>
            <a:xfrm>
              <a:off x="6252469" y="2230477"/>
              <a:ext cx="209385" cy="52505"/>
            </a:xfrm>
            <a:custGeom>
              <a:rect b="b" l="l" r="r" t="t"/>
              <a:pathLst>
                <a:path extrusionOk="0" h="1655" w="6600">
                  <a:moveTo>
                    <a:pt x="1852" y="1655"/>
                  </a:moveTo>
                  <a:lnTo>
                    <a:pt x="6599" y="286"/>
                  </a:lnTo>
                  <a:cubicBezTo>
                    <a:pt x="6599" y="286"/>
                    <a:pt x="997" y="677"/>
                    <a:pt x="540" y="4"/>
                  </a:cubicBezTo>
                  <a:cubicBezTo>
                    <a:pt x="540" y="1"/>
                    <a:pt x="1" y="1282"/>
                    <a:pt x="1852" y="16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1"/>
            <p:cNvSpPr/>
            <p:nvPr/>
          </p:nvSpPr>
          <p:spPr>
            <a:xfrm>
              <a:off x="6452110" y="2195073"/>
              <a:ext cx="195109" cy="168269"/>
            </a:xfrm>
            <a:custGeom>
              <a:rect b="b" l="l" r="r" t="t"/>
              <a:pathLst>
                <a:path extrusionOk="0" h="5304" w="6150">
                  <a:moveTo>
                    <a:pt x="2079" y="5304"/>
                  </a:moveTo>
                  <a:cubicBezTo>
                    <a:pt x="2079" y="5304"/>
                    <a:pt x="4174" y="4362"/>
                    <a:pt x="4784" y="2991"/>
                  </a:cubicBezTo>
                  <a:cubicBezTo>
                    <a:pt x="5394" y="1619"/>
                    <a:pt x="5265" y="925"/>
                    <a:pt x="5315" y="770"/>
                  </a:cubicBezTo>
                  <a:cubicBezTo>
                    <a:pt x="5361" y="616"/>
                    <a:pt x="6150" y="98"/>
                    <a:pt x="6150" y="98"/>
                  </a:cubicBezTo>
                  <a:lnTo>
                    <a:pt x="6002" y="0"/>
                  </a:lnTo>
                  <a:lnTo>
                    <a:pt x="327" y="2042"/>
                  </a:lnTo>
                  <a:cubicBezTo>
                    <a:pt x="332" y="2042"/>
                    <a:pt x="0" y="3695"/>
                    <a:pt x="2079" y="530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1"/>
            <p:cNvSpPr/>
            <p:nvPr/>
          </p:nvSpPr>
          <p:spPr>
            <a:xfrm>
              <a:off x="6413057" y="2092096"/>
              <a:ext cx="226707" cy="126773"/>
            </a:xfrm>
            <a:custGeom>
              <a:rect b="b" l="l" r="r" t="t"/>
              <a:pathLst>
                <a:path extrusionOk="0" h="3996" w="7146">
                  <a:moveTo>
                    <a:pt x="873" y="320"/>
                  </a:moveTo>
                  <a:cubicBezTo>
                    <a:pt x="873" y="320"/>
                    <a:pt x="3152" y="1"/>
                    <a:pt x="4413" y="833"/>
                  </a:cubicBezTo>
                  <a:cubicBezTo>
                    <a:pt x="5673" y="1666"/>
                    <a:pt x="5947" y="2321"/>
                    <a:pt x="6073" y="2421"/>
                  </a:cubicBezTo>
                  <a:cubicBezTo>
                    <a:pt x="6198" y="2525"/>
                    <a:pt x="7145" y="2542"/>
                    <a:pt x="7145" y="2542"/>
                  </a:cubicBezTo>
                  <a:lnTo>
                    <a:pt x="7075" y="2702"/>
                  </a:lnTo>
                  <a:lnTo>
                    <a:pt x="1177" y="3996"/>
                  </a:lnTo>
                  <a:cubicBezTo>
                    <a:pt x="1177" y="3996"/>
                    <a:pt x="1" y="2779"/>
                    <a:pt x="873" y="3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1"/>
            <p:cNvSpPr/>
            <p:nvPr/>
          </p:nvSpPr>
          <p:spPr>
            <a:xfrm>
              <a:off x="6399352" y="2186983"/>
              <a:ext cx="227151" cy="68145"/>
            </a:xfrm>
            <a:custGeom>
              <a:rect b="b" l="l" r="r" t="t"/>
              <a:pathLst>
                <a:path extrusionOk="0" h="2148" w="7160">
                  <a:moveTo>
                    <a:pt x="7069" y="0"/>
                  </a:moveTo>
                  <a:cubicBezTo>
                    <a:pt x="7069" y="0"/>
                    <a:pt x="2683" y="833"/>
                    <a:pt x="1" y="2148"/>
                  </a:cubicBezTo>
                  <a:cubicBezTo>
                    <a:pt x="1" y="2148"/>
                    <a:pt x="4645" y="1452"/>
                    <a:pt x="7160" y="1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1"/>
            <p:cNvSpPr/>
            <p:nvPr/>
          </p:nvSpPr>
          <p:spPr>
            <a:xfrm>
              <a:off x="6629163" y="2155640"/>
              <a:ext cx="55075" cy="54281"/>
            </a:xfrm>
            <a:custGeom>
              <a:rect b="b" l="l" r="r" t="t"/>
              <a:pathLst>
                <a:path extrusionOk="0" h="1711" w="1736">
                  <a:moveTo>
                    <a:pt x="1736" y="855"/>
                  </a:moveTo>
                  <a:cubicBezTo>
                    <a:pt x="1736" y="1328"/>
                    <a:pt x="1346" y="1711"/>
                    <a:pt x="868" y="1711"/>
                  </a:cubicBezTo>
                  <a:cubicBezTo>
                    <a:pt x="388" y="1711"/>
                    <a:pt x="0" y="1328"/>
                    <a:pt x="0" y="855"/>
                  </a:cubicBezTo>
                  <a:cubicBezTo>
                    <a:pt x="0" y="383"/>
                    <a:pt x="388" y="0"/>
                    <a:pt x="868" y="0"/>
                  </a:cubicBezTo>
                  <a:cubicBezTo>
                    <a:pt x="1346" y="0"/>
                    <a:pt x="1736" y="383"/>
                    <a:pt x="1736" y="8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1"/>
            <p:cNvSpPr/>
            <p:nvPr/>
          </p:nvSpPr>
          <p:spPr>
            <a:xfrm>
              <a:off x="6919377" y="2131497"/>
              <a:ext cx="132959" cy="41433"/>
            </a:xfrm>
            <a:custGeom>
              <a:rect b="b" l="l" r="r" t="t"/>
              <a:pathLst>
                <a:path extrusionOk="0" h="1306" w="4191">
                  <a:moveTo>
                    <a:pt x="3555" y="1192"/>
                  </a:moveTo>
                  <a:lnTo>
                    <a:pt x="1" y="1306"/>
                  </a:lnTo>
                  <a:cubicBezTo>
                    <a:pt x="1" y="1306"/>
                    <a:pt x="2816" y="994"/>
                    <a:pt x="3894" y="1"/>
                  </a:cubicBezTo>
                  <a:cubicBezTo>
                    <a:pt x="3894" y="1"/>
                    <a:pt x="4191" y="774"/>
                    <a:pt x="3555" y="11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1"/>
            <p:cNvSpPr/>
            <p:nvPr/>
          </p:nvSpPr>
          <p:spPr>
            <a:xfrm>
              <a:off x="6743180" y="2405976"/>
              <a:ext cx="84166" cy="133340"/>
            </a:xfrm>
            <a:custGeom>
              <a:rect b="b" l="l" r="r" t="t"/>
              <a:pathLst>
                <a:path extrusionOk="0" h="4203" w="2653">
                  <a:moveTo>
                    <a:pt x="2652" y="3963"/>
                  </a:moveTo>
                  <a:cubicBezTo>
                    <a:pt x="2652" y="3963"/>
                    <a:pt x="1022" y="3201"/>
                    <a:pt x="0" y="0"/>
                  </a:cubicBezTo>
                  <a:lnTo>
                    <a:pt x="1214" y="3592"/>
                  </a:lnTo>
                  <a:cubicBezTo>
                    <a:pt x="1213" y="3592"/>
                    <a:pt x="1818" y="4203"/>
                    <a:pt x="2652" y="39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1"/>
            <p:cNvSpPr/>
            <p:nvPr/>
          </p:nvSpPr>
          <p:spPr>
            <a:xfrm>
              <a:off x="6856849" y="1390069"/>
              <a:ext cx="451605" cy="293076"/>
            </a:xfrm>
            <a:custGeom>
              <a:rect b="b" l="l" r="r" t="t"/>
              <a:pathLst>
                <a:path extrusionOk="0" h="9238" w="14235">
                  <a:moveTo>
                    <a:pt x="175" y="9237"/>
                  </a:moveTo>
                  <a:lnTo>
                    <a:pt x="0" y="9127"/>
                  </a:lnTo>
                  <a:cubicBezTo>
                    <a:pt x="30" y="9081"/>
                    <a:pt x="3152" y="4329"/>
                    <a:pt x="8637" y="4510"/>
                  </a:cubicBezTo>
                  <a:cubicBezTo>
                    <a:pt x="13521" y="4661"/>
                    <a:pt x="14023" y="45"/>
                    <a:pt x="14030" y="0"/>
                  </a:cubicBezTo>
                  <a:lnTo>
                    <a:pt x="14235" y="18"/>
                  </a:lnTo>
                  <a:cubicBezTo>
                    <a:pt x="14232" y="66"/>
                    <a:pt x="13720" y="4720"/>
                    <a:pt x="8878" y="4720"/>
                  </a:cubicBezTo>
                  <a:cubicBezTo>
                    <a:pt x="8798" y="4720"/>
                    <a:pt x="8713" y="4718"/>
                    <a:pt x="8630" y="4716"/>
                  </a:cubicBezTo>
                  <a:cubicBezTo>
                    <a:pt x="3274" y="4544"/>
                    <a:pt x="206" y="9191"/>
                    <a:pt x="175" y="923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1"/>
            <p:cNvSpPr/>
            <p:nvPr/>
          </p:nvSpPr>
          <p:spPr>
            <a:xfrm>
              <a:off x="7257400" y="1228053"/>
              <a:ext cx="171378" cy="184195"/>
            </a:xfrm>
            <a:custGeom>
              <a:rect b="b" l="l" r="r" t="t"/>
              <a:pathLst>
                <a:path extrusionOk="0" h="5806" w="5402">
                  <a:moveTo>
                    <a:pt x="1417" y="5619"/>
                  </a:moveTo>
                  <a:cubicBezTo>
                    <a:pt x="1417" y="5619"/>
                    <a:pt x="0" y="4260"/>
                    <a:pt x="332" y="3051"/>
                  </a:cubicBezTo>
                  <a:cubicBezTo>
                    <a:pt x="765" y="1469"/>
                    <a:pt x="4219" y="0"/>
                    <a:pt x="4351" y="13"/>
                  </a:cubicBezTo>
                  <a:cubicBezTo>
                    <a:pt x="4480" y="24"/>
                    <a:pt x="4464" y="309"/>
                    <a:pt x="4464" y="309"/>
                  </a:cubicBezTo>
                  <a:cubicBezTo>
                    <a:pt x="4464" y="309"/>
                    <a:pt x="4568" y="206"/>
                    <a:pt x="4606" y="212"/>
                  </a:cubicBezTo>
                  <a:cubicBezTo>
                    <a:pt x="4646" y="217"/>
                    <a:pt x="5402" y="3597"/>
                    <a:pt x="4615" y="4665"/>
                  </a:cubicBezTo>
                  <a:cubicBezTo>
                    <a:pt x="3772" y="5806"/>
                    <a:pt x="1417" y="5619"/>
                    <a:pt x="1417" y="561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1"/>
            <p:cNvSpPr/>
            <p:nvPr/>
          </p:nvSpPr>
          <p:spPr>
            <a:xfrm>
              <a:off x="7316914" y="1234620"/>
              <a:ext cx="90797" cy="172045"/>
            </a:xfrm>
            <a:custGeom>
              <a:rect b="b" l="l" r="r" t="t"/>
              <a:pathLst>
                <a:path extrusionOk="0" h="5423" w="2862">
                  <a:moveTo>
                    <a:pt x="2586" y="98"/>
                  </a:moveTo>
                  <a:cubicBezTo>
                    <a:pt x="2586" y="98"/>
                    <a:pt x="2541" y="3809"/>
                    <a:pt x="1" y="5422"/>
                  </a:cubicBezTo>
                  <a:cubicBezTo>
                    <a:pt x="1" y="5422"/>
                    <a:pt x="2861" y="3970"/>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1"/>
            <p:cNvSpPr/>
            <p:nvPr/>
          </p:nvSpPr>
          <p:spPr>
            <a:xfrm>
              <a:off x="7316883" y="1234620"/>
              <a:ext cx="106279" cy="172045"/>
            </a:xfrm>
            <a:custGeom>
              <a:rect b="b" l="l" r="r" t="t"/>
              <a:pathLst>
                <a:path extrusionOk="0" h="5423" w="3350">
                  <a:moveTo>
                    <a:pt x="2730" y="1"/>
                  </a:moveTo>
                  <a:cubicBezTo>
                    <a:pt x="2730" y="1"/>
                    <a:pt x="3349" y="3739"/>
                    <a:pt x="0" y="5422"/>
                  </a:cubicBezTo>
                  <a:cubicBezTo>
                    <a:pt x="2" y="5422"/>
                    <a:pt x="2996" y="3582"/>
                    <a:pt x="27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1"/>
            <p:cNvSpPr/>
            <p:nvPr/>
          </p:nvSpPr>
          <p:spPr>
            <a:xfrm>
              <a:off x="6448620" y="1796774"/>
              <a:ext cx="317789" cy="244600"/>
            </a:xfrm>
            <a:custGeom>
              <a:rect b="b" l="l" r="r" t="t"/>
              <a:pathLst>
                <a:path extrusionOk="0" h="7710" w="10017">
                  <a:moveTo>
                    <a:pt x="10016" y="0"/>
                  </a:moveTo>
                  <a:cubicBezTo>
                    <a:pt x="10016" y="0"/>
                    <a:pt x="9723" y="2528"/>
                    <a:pt x="8313" y="4798"/>
                  </a:cubicBezTo>
                  <a:cubicBezTo>
                    <a:pt x="6905" y="7072"/>
                    <a:pt x="1331" y="7710"/>
                    <a:pt x="665" y="7293"/>
                  </a:cubicBezTo>
                  <a:cubicBezTo>
                    <a:pt x="0" y="6876"/>
                    <a:pt x="3344" y="856"/>
                    <a:pt x="7816"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1"/>
            <p:cNvSpPr/>
            <p:nvPr/>
          </p:nvSpPr>
          <p:spPr>
            <a:xfrm>
              <a:off x="6502329" y="1740940"/>
              <a:ext cx="274136" cy="204372"/>
            </a:xfrm>
            <a:custGeom>
              <a:rect b="b" l="l" r="r" t="t"/>
              <a:pathLst>
                <a:path extrusionOk="0" h="6442" w="8641">
                  <a:moveTo>
                    <a:pt x="8253" y="2686"/>
                  </a:moveTo>
                  <a:cubicBezTo>
                    <a:pt x="8253" y="2686"/>
                    <a:pt x="5158" y="6276"/>
                    <a:pt x="0" y="6441"/>
                  </a:cubicBezTo>
                  <a:lnTo>
                    <a:pt x="771" y="5298"/>
                  </a:lnTo>
                  <a:lnTo>
                    <a:pt x="5164" y="1"/>
                  </a:lnTo>
                  <a:lnTo>
                    <a:pt x="8342" y="1338"/>
                  </a:lnTo>
                  <a:cubicBezTo>
                    <a:pt x="8342" y="1337"/>
                    <a:pt x="8641" y="1598"/>
                    <a:pt x="8253" y="268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1"/>
            <p:cNvSpPr/>
            <p:nvPr/>
          </p:nvSpPr>
          <p:spPr>
            <a:xfrm>
              <a:off x="6763325" y="1796774"/>
              <a:ext cx="317758" cy="244600"/>
            </a:xfrm>
            <a:custGeom>
              <a:rect b="b" l="l" r="r" t="t"/>
              <a:pathLst>
                <a:path extrusionOk="0" h="7710" w="10016">
                  <a:moveTo>
                    <a:pt x="0" y="0"/>
                  </a:moveTo>
                  <a:cubicBezTo>
                    <a:pt x="0" y="0"/>
                    <a:pt x="294" y="2528"/>
                    <a:pt x="1702" y="4798"/>
                  </a:cubicBezTo>
                  <a:cubicBezTo>
                    <a:pt x="3112" y="7072"/>
                    <a:pt x="8686" y="7710"/>
                    <a:pt x="9351" y="7293"/>
                  </a:cubicBezTo>
                  <a:cubicBezTo>
                    <a:pt x="10015" y="6876"/>
                    <a:pt x="6672" y="856"/>
                    <a:pt x="2200" y="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1"/>
            <p:cNvSpPr/>
            <p:nvPr/>
          </p:nvSpPr>
          <p:spPr>
            <a:xfrm>
              <a:off x="6447891" y="1262601"/>
              <a:ext cx="566894" cy="527174"/>
            </a:xfrm>
            <a:custGeom>
              <a:rect b="b" l="l" r="r" t="t"/>
              <a:pathLst>
                <a:path extrusionOk="0" h="16617" w="17869">
                  <a:moveTo>
                    <a:pt x="8270" y="15625"/>
                  </a:moveTo>
                  <a:cubicBezTo>
                    <a:pt x="7904" y="15086"/>
                    <a:pt x="6085" y="11860"/>
                    <a:pt x="3043" y="8728"/>
                  </a:cubicBezTo>
                  <a:cubicBezTo>
                    <a:pt x="0" y="5599"/>
                    <a:pt x="6682" y="875"/>
                    <a:pt x="10128" y="438"/>
                  </a:cubicBezTo>
                  <a:cubicBezTo>
                    <a:pt x="13574" y="0"/>
                    <a:pt x="17352" y="5058"/>
                    <a:pt x="17612" y="7420"/>
                  </a:cubicBezTo>
                  <a:cubicBezTo>
                    <a:pt x="17869" y="9783"/>
                    <a:pt x="12795" y="13049"/>
                    <a:pt x="12173" y="14816"/>
                  </a:cubicBezTo>
                  <a:cubicBezTo>
                    <a:pt x="11547" y="16584"/>
                    <a:pt x="8943" y="16617"/>
                    <a:pt x="8270" y="1562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1"/>
            <p:cNvSpPr/>
            <p:nvPr/>
          </p:nvSpPr>
          <p:spPr>
            <a:xfrm>
              <a:off x="6628180" y="1602844"/>
              <a:ext cx="272835" cy="188732"/>
            </a:xfrm>
            <a:custGeom>
              <a:rect b="b" l="l" r="r" t="t"/>
              <a:pathLst>
                <a:path extrusionOk="0" h="5949" w="8600">
                  <a:moveTo>
                    <a:pt x="0" y="232"/>
                  </a:moveTo>
                  <a:cubicBezTo>
                    <a:pt x="0" y="232"/>
                    <a:pt x="1263" y="1481"/>
                    <a:pt x="2341" y="3271"/>
                  </a:cubicBezTo>
                  <a:cubicBezTo>
                    <a:pt x="3174" y="4656"/>
                    <a:pt x="4840" y="4324"/>
                    <a:pt x="5474" y="4217"/>
                  </a:cubicBezTo>
                  <a:cubicBezTo>
                    <a:pt x="6108" y="4107"/>
                    <a:pt x="7162" y="1207"/>
                    <a:pt x="8600" y="0"/>
                  </a:cubicBezTo>
                  <a:lnTo>
                    <a:pt x="6717" y="3638"/>
                  </a:lnTo>
                  <a:lnTo>
                    <a:pt x="6459" y="5848"/>
                  </a:lnTo>
                  <a:lnTo>
                    <a:pt x="2573" y="5948"/>
                  </a:lnTo>
                  <a:lnTo>
                    <a:pt x="1784" y="435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1"/>
            <p:cNvSpPr/>
            <p:nvPr/>
          </p:nvSpPr>
          <p:spPr>
            <a:xfrm>
              <a:off x="6285240" y="1551894"/>
              <a:ext cx="483933" cy="397229"/>
            </a:xfrm>
            <a:custGeom>
              <a:rect b="b" l="l" r="r" t="t"/>
              <a:pathLst>
                <a:path extrusionOk="0" h="12521" w="15254">
                  <a:moveTo>
                    <a:pt x="15254" y="6599"/>
                  </a:moveTo>
                  <a:cubicBezTo>
                    <a:pt x="12683" y="6496"/>
                    <a:pt x="12581" y="2127"/>
                    <a:pt x="8904" y="482"/>
                  </a:cubicBezTo>
                  <a:cubicBezTo>
                    <a:pt x="8087" y="116"/>
                    <a:pt x="7591" y="0"/>
                    <a:pt x="6692" y="151"/>
                  </a:cubicBezTo>
                  <a:cubicBezTo>
                    <a:pt x="5318" y="688"/>
                    <a:pt x="4135" y="1680"/>
                    <a:pt x="2041" y="2473"/>
                  </a:cubicBezTo>
                  <a:cubicBezTo>
                    <a:pt x="640" y="3698"/>
                    <a:pt x="1" y="4969"/>
                    <a:pt x="91" y="6241"/>
                  </a:cubicBezTo>
                  <a:cubicBezTo>
                    <a:pt x="303" y="9176"/>
                    <a:pt x="3450" y="12520"/>
                    <a:pt x="7614" y="12217"/>
                  </a:cubicBezTo>
                  <a:cubicBezTo>
                    <a:pt x="11163" y="11957"/>
                    <a:pt x="12801" y="8081"/>
                    <a:pt x="15054" y="807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1"/>
            <p:cNvSpPr/>
            <p:nvPr/>
          </p:nvSpPr>
          <p:spPr>
            <a:xfrm>
              <a:off x="6294948" y="1610172"/>
              <a:ext cx="210813" cy="141747"/>
            </a:xfrm>
            <a:custGeom>
              <a:rect b="b" l="l" r="r" t="t"/>
              <a:pathLst>
                <a:path extrusionOk="0" h="4468" w="6645">
                  <a:moveTo>
                    <a:pt x="1" y="4155"/>
                  </a:moveTo>
                  <a:cubicBezTo>
                    <a:pt x="283" y="2490"/>
                    <a:pt x="245" y="1370"/>
                    <a:pt x="3743" y="1"/>
                  </a:cubicBezTo>
                  <a:cubicBezTo>
                    <a:pt x="3743" y="1"/>
                    <a:pt x="6645" y="798"/>
                    <a:pt x="4718" y="2634"/>
                  </a:cubicBezTo>
                  <a:cubicBezTo>
                    <a:pt x="2792"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1"/>
            <p:cNvSpPr/>
            <p:nvPr/>
          </p:nvSpPr>
          <p:spPr>
            <a:xfrm>
              <a:off x="6300246" y="1757912"/>
              <a:ext cx="115225" cy="88196"/>
            </a:xfrm>
            <a:custGeom>
              <a:rect b="b" l="l" r="r" t="t"/>
              <a:pathLst>
                <a:path extrusionOk="0" h="2780" w="3632">
                  <a:moveTo>
                    <a:pt x="0" y="181"/>
                  </a:moveTo>
                  <a:cubicBezTo>
                    <a:pt x="0" y="181"/>
                    <a:pt x="0" y="2002"/>
                    <a:pt x="1262" y="2779"/>
                  </a:cubicBezTo>
                  <a:cubicBezTo>
                    <a:pt x="1262" y="2779"/>
                    <a:pt x="3631" y="1726"/>
                    <a:pt x="3355" y="897"/>
                  </a:cubicBezTo>
                  <a:cubicBezTo>
                    <a:pt x="3053" y="1"/>
                    <a:pt x="0" y="181"/>
                    <a:pt x="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1"/>
            <p:cNvSpPr/>
            <p:nvPr/>
          </p:nvSpPr>
          <p:spPr>
            <a:xfrm>
              <a:off x="6497539" y="1846074"/>
              <a:ext cx="170871" cy="88925"/>
            </a:xfrm>
            <a:custGeom>
              <a:rect b="b" l="l" r="r" t="t"/>
              <a:pathLst>
                <a:path extrusionOk="0" h="2803" w="5386">
                  <a:moveTo>
                    <a:pt x="0" y="2803"/>
                  </a:moveTo>
                  <a:cubicBezTo>
                    <a:pt x="0" y="2803"/>
                    <a:pt x="3651" y="130"/>
                    <a:pt x="5385" y="0"/>
                  </a:cubicBezTo>
                  <a:cubicBezTo>
                    <a:pt x="5385" y="0"/>
                    <a:pt x="4392" y="2625"/>
                    <a:pt x="0"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1"/>
            <p:cNvSpPr/>
            <p:nvPr/>
          </p:nvSpPr>
          <p:spPr>
            <a:xfrm>
              <a:off x="6762691" y="1740940"/>
              <a:ext cx="271756" cy="231180"/>
            </a:xfrm>
            <a:custGeom>
              <a:rect b="b" l="l" r="r" t="t"/>
              <a:pathLst>
                <a:path extrusionOk="0" h="7287" w="8566">
                  <a:moveTo>
                    <a:pt x="479" y="3778"/>
                  </a:moveTo>
                  <a:cubicBezTo>
                    <a:pt x="479" y="3778"/>
                    <a:pt x="4752" y="7287"/>
                    <a:pt x="8565" y="6770"/>
                  </a:cubicBezTo>
                  <a:lnTo>
                    <a:pt x="7572" y="5298"/>
                  </a:lnTo>
                  <a:lnTo>
                    <a:pt x="3180" y="1"/>
                  </a:lnTo>
                  <a:lnTo>
                    <a:pt x="1" y="1338"/>
                  </a:lnTo>
                  <a:cubicBezTo>
                    <a:pt x="1" y="1337"/>
                    <a:pt x="90" y="2686"/>
                    <a:pt x="479" y="3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1"/>
            <p:cNvSpPr/>
            <p:nvPr/>
          </p:nvSpPr>
          <p:spPr>
            <a:xfrm>
              <a:off x="6444623" y="1710643"/>
              <a:ext cx="318107" cy="84833"/>
            </a:xfrm>
            <a:custGeom>
              <a:rect b="b" l="l" r="r" t="t"/>
              <a:pathLst>
                <a:path extrusionOk="0" h="2674" w="10027">
                  <a:moveTo>
                    <a:pt x="10027" y="2292"/>
                  </a:moveTo>
                  <a:cubicBezTo>
                    <a:pt x="10027" y="2292"/>
                    <a:pt x="7581" y="2470"/>
                    <a:pt x="5723" y="1235"/>
                  </a:cubicBezTo>
                  <a:cubicBezTo>
                    <a:pt x="3864" y="0"/>
                    <a:pt x="0" y="988"/>
                    <a:pt x="0" y="988"/>
                  </a:cubicBezTo>
                  <a:cubicBezTo>
                    <a:pt x="0" y="988"/>
                    <a:pt x="2615" y="1258"/>
                    <a:pt x="5510" y="1927"/>
                  </a:cubicBezTo>
                  <a:cubicBezTo>
                    <a:pt x="8720" y="2673"/>
                    <a:pt x="10027" y="2292"/>
                    <a:pt x="10027"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1"/>
            <p:cNvSpPr/>
            <p:nvPr/>
          </p:nvSpPr>
          <p:spPr>
            <a:xfrm>
              <a:off x="6349926" y="1556717"/>
              <a:ext cx="147648" cy="74141"/>
            </a:xfrm>
            <a:custGeom>
              <a:rect b="b" l="l" r="r" t="t"/>
              <a:pathLst>
                <a:path extrusionOk="0" h="2337" w="4654">
                  <a:moveTo>
                    <a:pt x="4653" y="1"/>
                  </a:moveTo>
                  <a:cubicBezTo>
                    <a:pt x="4653" y="1"/>
                    <a:pt x="3626" y="416"/>
                    <a:pt x="2703" y="1296"/>
                  </a:cubicBezTo>
                  <a:cubicBezTo>
                    <a:pt x="1612" y="2336"/>
                    <a:pt x="1" y="2321"/>
                    <a:pt x="1" y="2321"/>
                  </a:cubicBezTo>
                  <a:cubicBezTo>
                    <a:pt x="1" y="2321"/>
                    <a:pt x="3390" y="385"/>
                    <a:pt x="46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1"/>
            <p:cNvSpPr/>
            <p:nvPr/>
          </p:nvSpPr>
          <p:spPr>
            <a:xfrm>
              <a:off x="6769131" y="1520234"/>
              <a:ext cx="477556" cy="431333"/>
            </a:xfrm>
            <a:custGeom>
              <a:rect b="b" l="l" r="r" t="t"/>
              <a:pathLst>
                <a:path extrusionOk="0" h="13596" w="15053">
                  <a:moveTo>
                    <a:pt x="1" y="7597"/>
                  </a:moveTo>
                  <a:cubicBezTo>
                    <a:pt x="2573" y="7494"/>
                    <a:pt x="2216" y="2467"/>
                    <a:pt x="6148" y="1559"/>
                  </a:cubicBezTo>
                  <a:cubicBezTo>
                    <a:pt x="12910" y="1"/>
                    <a:pt x="15052" y="6046"/>
                    <a:pt x="14963" y="7316"/>
                  </a:cubicBezTo>
                  <a:cubicBezTo>
                    <a:pt x="14752" y="10251"/>
                    <a:pt x="11605" y="13596"/>
                    <a:pt x="7439" y="13292"/>
                  </a:cubicBezTo>
                  <a:cubicBezTo>
                    <a:pt x="3890" y="13033"/>
                    <a:pt x="2252" y="9156"/>
                    <a:pt x="1" y="91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1"/>
            <p:cNvSpPr/>
            <p:nvPr/>
          </p:nvSpPr>
          <p:spPr>
            <a:xfrm>
              <a:off x="6642487" y="1740940"/>
              <a:ext cx="258305" cy="93145"/>
            </a:xfrm>
            <a:custGeom>
              <a:rect b="b" l="l" r="r" t="t"/>
              <a:pathLst>
                <a:path extrusionOk="0" h="2936" w="8142">
                  <a:moveTo>
                    <a:pt x="633" y="859"/>
                  </a:moveTo>
                  <a:cubicBezTo>
                    <a:pt x="633" y="859"/>
                    <a:pt x="1" y="1793"/>
                    <a:pt x="409" y="2364"/>
                  </a:cubicBezTo>
                  <a:cubicBezTo>
                    <a:pt x="816" y="2936"/>
                    <a:pt x="2109" y="1934"/>
                    <a:pt x="3969" y="1968"/>
                  </a:cubicBezTo>
                  <a:cubicBezTo>
                    <a:pt x="5829" y="2000"/>
                    <a:pt x="6973" y="2822"/>
                    <a:pt x="7558" y="2455"/>
                  </a:cubicBezTo>
                  <a:cubicBezTo>
                    <a:pt x="8142" y="2088"/>
                    <a:pt x="6966" y="1"/>
                    <a:pt x="6966" y="1"/>
                  </a:cubicBezTo>
                  <a:cubicBezTo>
                    <a:pt x="6966" y="1"/>
                    <a:pt x="5652" y="1182"/>
                    <a:pt x="4206" y="1086"/>
                  </a:cubicBezTo>
                  <a:cubicBezTo>
                    <a:pt x="2760" y="991"/>
                    <a:pt x="633" y="859"/>
                    <a:pt x="633" y="8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1"/>
            <p:cNvSpPr/>
            <p:nvPr/>
          </p:nvSpPr>
          <p:spPr>
            <a:xfrm>
              <a:off x="7026161" y="1593422"/>
              <a:ext cx="210844" cy="161004"/>
            </a:xfrm>
            <a:custGeom>
              <a:rect b="b" l="l" r="r" t="t"/>
              <a:pathLst>
                <a:path extrusionOk="0" h="5075" w="6646">
                  <a:moveTo>
                    <a:pt x="6646" y="4761"/>
                  </a:moveTo>
                  <a:cubicBezTo>
                    <a:pt x="6363" y="3096"/>
                    <a:pt x="5769" y="1366"/>
                    <a:pt x="3273" y="1"/>
                  </a:cubicBezTo>
                  <a:cubicBezTo>
                    <a:pt x="3273" y="1"/>
                    <a:pt x="0" y="1404"/>
                    <a:pt x="1927" y="3238"/>
                  </a:cubicBezTo>
                  <a:cubicBezTo>
                    <a:pt x="3853" y="5074"/>
                    <a:pt x="6646" y="4761"/>
                    <a:pt x="6646" y="47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1"/>
            <p:cNvSpPr/>
            <p:nvPr/>
          </p:nvSpPr>
          <p:spPr>
            <a:xfrm>
              <a:off x="7116512" y="1760387"/>
              <a:ext cx="115162" cy="88164"/>
            </a:xfrm>
            <a:custGeom>
              <a:rect b="b" l="l" r="r" t="t"/>
              <a:pathLst>
                <a:path extrusionOk="0" h="2779" w="3630">
                  <a:moveTo>
                    <a:pt x="3630" y="181"/>
                  </a:moveTo>
                  <a:cubicBezTo>
                    <a:pt x="3630" y="181"/>
                    <a:pt x="3630" y="2001"/>
                    <a:pt x="2369" y="2779"/>
                  </a:cubicBezTo>
                  <a:cubicBezTo>
                    <a:pt x="2369" y="2779"/>
                    <a:pt x="0" y="1726"/>
                    <a:pt x="277" y="896"/>
                  </a:cubicBezTo>
                  <a:cubicBezTo>
                    <a:pt x="579" y="0"/>
                    <a:pt x="3630" y="181"/>
                    <a:pt x="3630"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1"/>
            <p:cNvSpPr/>
            <p:nvPr/>
          </p:nvSpPr>
          <p:spPr>
            <a:xfrm>
              <a:off x="6863511" y="1848580"/>
              <a:ext cx="170934" cy="88925"/>
            </a:xfrm>
            <a:custGeom>
              <a:rect b="b" l="l" r="r" t="t"/>
              <a:pathLst>
                <a:path extrusionOk="0" h="2803" w="5388">
                  <a:moveTo>
                    <a:pt x="5387" y="2803"/>
                  </a:moveTo>
                  <a:cubicBezTo>
                    <a:pt x="5387" y="2803"/>
                    <a:pt x="1736" y="131"/>
                    <a:pt x="2" y="0"/>
                  </a:cubicBezTo>
                  <a:cubicBezTo>
                    <a:pt x="1" y="0"/>
                    <a:pt x="991" y="2625"/>
                    <a:pt x="5387" y="28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1"/>
            <p:cNvSpPr/>
            <p:nvPr/>
          </p:nvSpPr>
          <p:spPr>
            <a:xfrm>
              <a:off x="6769131" y="1713149"/>
              <a:ext cx="318138" cy="84769"/>
            </a:xfrm>
            <a:custGeom>
              <a:rect b="b" l="l" r="r" t="t"/>
              <a:pathLst>
                <a:path extrusionOk="0" h="2672" w="10028">
                  <a:moveTo>
                    <a:pt x="1" y="2292"/>
                  </a:moveTo>
                  <a:cubicBezTo>
                    <a:pt x="1" y="2292"/>
                    <a:pt x="2448" y="2470"/>
                    <a:pt x="4305" y="1235"/>
                  </a:cubicBezTo>
                  <a:cubicBezTo>
                    <a:pt x="6165" y="0"/>
                    <a:pt x="10027" y="988"/>
                    <a:pt x="10027" y="988"/>
                  </a:cubicBezTo>
                  <a:cubicBezTo>
                    <a:pt x="10027" y="988"/>
                    <a:pt x="7414" y="1258"/>
                    <a:pt x="4518" y="1927"/>
                  </a:cubicBezTo>
                  <a:cubicBezTo>
                    <a:pt x="1310" y="2672"/>
                    <a:pt x="1" y="2292"/>
                    <a:pt x="1" y="22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1"/>
            <p:cNvSpPr/>
            <p:nvPr/>
          </p:nvSpPr>
          <p:spPr>
            <a:xfrm>
              <a:off x="6874360" y="1562046"/>
              <a:ext cx="217856" cy="177819"/>
            </a:xfrm>
            <a:custGeom>
              <a:rect b="b" l="l" r="r" t="t"/>
              <a:pathLst>
                <a:path extrusionOk="0" h="5605" w="6867">
                  <a:moveTo>
                    <a:pt x="6867" y="421"/>
                  </a:moveTo>
                  <a:cubicBezTo>
                    <a:pt x="6867" y="421"/>
                    <a:pt x="3395" y="3244"/>
                    <a:pt x="1698" y="4425"/>
                  </a:cubicBezTo>
                  <a:cubicBezTo>
                    <a:pt x="0" y="5604"/>
                    <a:pt x="3719" y="142"/>
                    <a:pt x="3719" y="142"/>
                  </a:cubicBezTo>
                  <a:cubicBezTo>
                    <a:pt x="3719" y="142"/>
                    <a:pt x="5583" y="1"/>
                    <a:pt x="6867" y="42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1"/>
            <p:cNvSpPr/>
            <p:nvPr/>
          </p:nvSpPr>
          <p:spPr>
            <a:xfrm>
              <a:off x="6753078" y="1276020"/>
              <a:ext cx="134990" cy="365218"/>
            </a:xfrm>
            <a:custGeom>
              <a:rect b="b" l="l" r="r" t="t"/>
              <a:pathLst>
                <a:path extrusionOk="0" h="11512" w="4255">
                  <a:moveTo>
                    <a:pt x="1210" y="1"/>
                  </a:moveTo>
                  <a:cubicBezTo>
                    <a:pt x="1210" y="1"/>
                    <a:pt x="642" y="2455"/>
                    <a:pt x="322" y="6252"/>
                  </a:cubicBezTo>
                  <a:cubicBezTo>
                    <a:pt x="0" y="10051"/>
                    <a:pt x="322" y="11512"/>
                    <a:pt x="322" y="11512"/>
                  </a:cubicBezTo>
                  <a:cubicBezTo>
                    <a:pt x="322" y="11512"/>
                    <a:pt x="1821" y="8819"/>
                    <a:pt x="2758" y="6664"/>
                  </a:cubicBezTo>
                  <a:cubicBezTo>
                    <a:pt x="3695" y="4508"/>
                    <a:pt x="4255" y="1358"/>
                    <a:pt x="4255" y="1358"/>
                  </a:cubicBezTo>
                  <a:cubicBezTo>
                    <a:pt x="4255" y="1358"/>
                    <a:pt x="2940" y="321"/>
                    <a:pt x="1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1"/>
            <p:cNvSpPr/>
            <p:nvPr/>
          </p:nvSpPr>
          <p:spPr>
            <a:xfrm>
              <a:off x="6522665" y="1409611"/>
              <a:ext cx="105708" cy="208782"/>
            </a:xfrm>
            <a:custGeom>
              <a:rect b="b" l="l" r="r" t="t"/>
              <a:pathLst>
                <a:path extrusionOk="0" h="6581" w="3332">
                  <a:moveTo>
                    <a:pt x="0" y="2309"/>
                  </a:moveTo>
                  <a:cubicBezTo>
                    <a:pt x="0" y="2309"/>
                    <a:pt x="198" y="962"/>
                    <a:pt x="1194" y="1"/>
                  </a:cubicBezTo>
                  <a:cubicBezTo>
                    <a:pt x="1194" y="1"/>
                    <a:pt x="1701" y="2370"/>
                    <a:pt x="2209" y="4023"/>
                  </a:cubicBezTo>
                  <a:cubicBezTo>
                    <a:pt x="2715" y="5679"/>
                    <a:pt x="3332" y="6581"/>
                    <a:pt x="3332" y="6581"/>
                  </a:cubicBezTo>
                  <a:cubicBezTo>
                    <a:pt x="3332" y="6581"/>
                    <a:pt x="405" y="4770"/>
                    <a:pt x="0" y="23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1"/>
            <p:cNvSpPr/>
            <p:nvPr/>
          </p:nvSpPr>
          <p:spPr>
            <a:xfrm>
              <a:off x="6701082" y="1281572"/>
              <a:ext cx="65861" cy="177057"/>
            </a:xfrm>
            <a:custGeom>
              <a:rect b="b" l="l" r="r" t="t"/>
              <a:pathLst>
                <a:path extrusionOk="0" h="5581" w="2076">
                  <a:moveTo>
                    <a:pt x="1" y="713"/>
                  </a:moveTo>
                  <a:cubicBezTo>
                    <a:pt x="1" y="713"/>
                    <a:pt x="1037" y="177"/>
                    <a:pt x="1941" y="1"/>
                  </a:cubicBezTo>
                  <a:cubicBezTo>
                    <a:pt x="1941" y="1"/>
                    <a:pt x="2075" y="3575"/>
                    <a:pt x="1819" y="5581"/>
                  </a:cubicBezTo>
                  <a:cubicBezTo>
                    <a:pt x="1820" y="5581"/>
                    <a:pt x="334" y="4313"/>
                    <a:pt x="1" y="7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1"/>
            <p:cNvSpPr/>
            <p:nvPr/>
          </p:nvSpPr>
          <p:spPr>
            <a:xfrm>
              <a:off x="6769131" y="1657632"/>
              <a:ext cx="139939" cy="157134"/>
            </a:xfrm>
            <a:custGeom>
              <a:rect b="b" l="l" r="r" t="t"/>
              <a:pathLst>
                <a:path extrusionOk="0" h="4953" w="4411">
                  <a:moveTo>
                    <a:pt x="1713" y="4386"/>
                  </a:moveTo>
                  <a:cubicBezTo>
                    <a:pt x="509" y="4257"/>
                    <a:pt x="1" y="4814"/>
                    <a:pt x="1" y="4814"/>
                  </a:cubicBezTo>
                  <a:lnTo>
                    <a:pt x="1" y="3266"/>
                  </a:lnTo>
                  <a:cubicBezTo>
                    <a:pt x="1" y="3266"/>
                    <a:pt x="5" y="3269"/>
                    <a:pt x="14" y="3274"/>
                  </a:cubicBezTo>
                  <a:cubicBezTo>
                    <a:pt x="97" y="3332"/>
                    <a:pt x="642" y="3671"/>
                    <a:pt x="1412" y="3266"/>
                  </a:cubicBezTo>
                  <a:cubicBezTo>
                    <a:pt x="2253" y="2823"/>
                    <a:pt x="252" y="359"/>
                    <a:pt x="252" y="178"/>
                  </a:cubicBezTo>
                  <a:cubicBezTo>
                    <a:pt x="252" y="1"/>
                    <a:pt x="3474" y="1860"/>
                    <a:pt x="3947" y="3408"/>
                  </a:cubicBezTo>
                  <a:cubicBezTo>
                    <a:pt x="4411" y="4952"/>
                    <a:pt x="2914" y="4515"/>
                    <a:pt x="1713" y="438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1"/>
            <p:cNvSpPr/>
            <p:nvPr/>
          </p:nvSpPr>
          <p:spPr>
            <a:xfrm>
              <a:off x="6629290" y="1657441"/>
              <a:ext cx="139876" cy="157261"/>
            </a:xfrm>
            <a:custGeom>
              <a:rect b="b" l="l" r="r" t="t"/>
              <a:pathLst>
                <a:path extrusionOk="0" h="4957" w="4409">
                  <a:moveTo>
                    <a:pt x="4409" y="3272"/>
                  </a:moveTo>
                  <a:lnTo>
                    <a:pt x="4409" y="4820"/>
                  </a:lnTo>
                  <a:cubicBezTo>
                    <a:pt x="4409" y="4820"/>
                    <a:pt x="3902" y="4265"/>
                    <a:pt x="2700" y="4392"/>
                  </a:cubicBezTo>
                  <a:cubicBezTo>
                    <a:pt x="1496" y="4521"/>
                    <a:pt x="0" y="4957"/>
                    <a:pt x="466" y="3409"/>
                  </a:cubicBezTo>
                  <a:cubicBezTo>
                    <a:pt x="936" y="1862"/>
                    <a:pt x="4162" y="1"/>
                    <a:pt x="4162" y="180"/>
                  </a:cubicBezTo>
                  <a:cubicBezTo>
                    <a:pt x="4162" y="359"/>
                    <a:pt x="2158" y="2823"/>
                    <a:pt x="3002" y="3266"/>
                  </a:cubicBezTo>
                  <a:cubicBezTo>
                    <a:pt x="3552" y="3557"/>
                    <a:pt x="3986" y="3465"/>
                    <a:pt x="4218" y="3372"/>
                  </a:cubicBezTo>
                  <a:lnTo>
                    <a:pt x="4223" y="3369"/>
                  </a:lnTo>
                  <a:cubicBezTo>
                    <a:pt x="4344" y="3323"/>
                    <a:pt x="4409" y="3272"/>
                    <a:pt x="4409" y="327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1"/>
            <p:cNvSpPr/>
            <p:nvPr/>
          </p:nvSpPr>
          <p:spPr>
            <a:xfrm>
              <a:off x="6712186" y="1796362"/>
              <a:ext cx="114527" cy="57835"/>
            </a:xfrm>
            <a:custGeom>
              <a:rect b="b" l="l" r="r" t="t"/>
              <a:pathLst>
                <a:path extrusionOk="0" h="1823" w="3610">
                  <a:moveTo>
                    <a:pt x="589" y="1"/>
                  </a:moveTo>
                  <a:cubicBezTo>
                    <a:pt x="589" y="1"/>
                    <a:pt x="1591" y="105"/>
                    <a:pt x="1356" y="403"/>
                  </a:cubicBezTo>
                  <a:cubicBezTo>
                    <a:pt x="1123" y="701"/>
                    <a:pt x="1" y="977"/>
                    <a:pt x="101" y="1292"/>
                  </a:cubicBezTo>
                  <a:cubicBezTo>
                    <a:pt x="200" y="1604"/>
                    <a:pt x="2833" y="1823"/>
                    <a:pt x="3262" y="1454"/>
                  </a:cubicBezTo>
                  <a:cubicBezTo>
                    <a:pt x="3609" y="1156"/>
                    <a:pt x="2068" y="369"/>
                    <a:pt x="2050" y="263"/>
                  </a:cubicBezTo>
                  <a:cubicBezTo>
                    <a:pt x="2033" y="159"/>
                    <a:pt x="2634" y="28"/>
                    <a:pt x="2634"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1"/>
            <p:cNvSpPr/>
            <p:nvPr/>
          </p:nvSpPr>
          <p:spPr>
            <a:xfrm>
              <a:off x="6769512" y="1663215"/>
              <a:ext cx="107706" cy="119127"/>
            </a:xfrm>
            <a:custGeom>
              <a:rect b="b" l="l" r="r" t="t"/>
              <a:pathLst>
                <a:path extrusionOk="0" h="3755" w="3395">
                  <a:moveTo>
                    <a:pt x="2182" y="2997"/>
                  </a:moveTo>
                  <a:cubicBezTo>
                    <a:pt x="836" y="3755"/>
                    <a:pt x="123" y="3192"/>
                    <a:pt x="0" y="3098"/>
                  </a:cubicBezTo>
                  <a:cubicBezTo>
                    <a:pt x="82" y="3156"/>
                    <a:pt x="627" y="3495"/>
                    <a:pt x="1399" y="3090"/>
                  </a:cubicBezTo>
                  <a:cubicBezTo>
                    <a:pt x="2240" y="2647"/>
                    <a:pt x="237" y="183"/>
                    <a:pt x="237" y="2"/>
                  </a:cubicBezTo>
                  <a:cubicBezTo>
                    <a:pt x="237" y="1"/>
                    <a:pt x="3394" y="2315"/>
                    <a:pt x="2182" y="29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1"/>
            <p:cNvSpPr/>
            <p:nvPr/>
          </p:nvSpPr>
          <p:spPr>
            <a:xfrm>
              <a:off x="6675037" y="1663215"/>
              <a:ext cx="88069" cy="121634"/>
            </a:xfrm>
            <a:custGeom>
              <a:rect b="b" l="l" r="r" t="t"/>
              <a:pathLst>
                <a:path extrusionOk="0" h="3834" w="2776">
                  <a:moveTo>
                    <a:pt x="2775" y="3196"/>
                  </a:moveTo>
                  <a:cubicBezTo>
                    <a:pt x="2675" y="3252"/>
                    <a:pt x="1607" y="3834"/>
                    <a:pt x="823" y="2866"/>
                  </a:cubicBezTo>
                  <a:cubicBezTo>
                    <a:pt x="1" y="1848"/>
                    <a:pt x="2720" y="1"/>
                    <a:pt x="2720" y="1"/>
                  </a:cubicBezTo>
                  <a:cubicBezTo>
                    <a:pt x="2720" y="182"/>
                    <a:pt x="716" y="2645"/>
                    <a:pt x="1560" y="3089"/>
                  </a:cubicBezTo>
                  <a:cubicBezTo>
                    <a:pt x="2108" y="3381"/>
                    <a:pt x="2542" y="3289"/>
                    <a:pt x="2775" y="319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1"/>
            <p:cNvSpPr/>
            <p:nvPr/>
          </p:nvSpPr>
          <p:spPr>
            <a:xfrm>
              <a:off x="6688710" y="1698810"/>
              <a:ext cx="17480" cy="13959"/>
            </a:xfrm>
            <a:custGeom>
              <a:rect b="b" l="l" r="r" t="t"/>
              <a:pathLst>
                <a:path extrusionOk="0" h="440" w="551">
                  <a:moveTo>
                    <a:pt x="42" y="440"/>
                  </a:moveTo>
                  <a:cubicBezTo>
                    <a:pt x="130" y="423"/>
                    <a:pt x="213" y="423"/>
                    <a:pt x="282" y="363"/>
                  </a:cubicBezTo>
                  <a:cubicBezTo>
                    <a:pt x="329" y="324"/>
                    <a:pt x="388" y="290"/>
                    <a:pt x="435" y="246"/>
                  </a:cubicBezTo>
                  <a:cubicBezTo>
                    <a:pt x="473" y="211"/>
                    <a:pt x="497" y="179"/>
                    <a:pt x="517" y="133"/>
                  </a:cubicBezTo>
                  <a:cubicBezTo>
                    <a:pt x="525" y="115"/>
                    <a:pt x="546" y="80"/>
                    <a:pt x="546" y="64"/>
                  </a:cubicBezTo>
                  <a:cubicBezTo>
                    <a:pt x="550" y="1"/>
                    <a:pt x="501" y="16"/>
                    <a:pt x="460" y="35"/>
                  </a:cubicBezTo>
                  <a:cubicBezTo>
                    <a:pt x="279" y="112"/>
                    <a:pt x="124" y="277"/>
                    <a:pt x="0" y="4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1"/>
            <p:cNvSpPr/>
            <p:nvPr/>
          </p:nvSpPr>
          <p:spPr>
            <a:xfrm>
              <a:off x="6719038" y="1695066"/>
              <a:ext cx="12722" cy="17131"/>
            </a:xfrm>
            <a:custGeom>
              <a:rect b="b" l="l" r="r" t="t"/>
              <a:pathLst>
                <a:path extrusionOk="0" h="540" w="401">
                  <a:moveTo>
                    <a:pt x="1" y="539"/>
                  </a:moveTo>
                  <a:cubicBezTo>
                    <a:pt x="26" y="401"/>
                    <a:pt x="93" y="226"/>
                    <a:pt x="203" y="130"/>
                  </a:cubicBezTo>
                  <a:cubicBezTo>
                    <a:pt x="245" y="92"/>
                    <a:pt x="342" y="0"/>
                    <a:pt x="372" y="103"/>
                  </a:cubicBezTo>
                  <a:cubicBezTo>
                    <a:pt x="400" y="201"/>
                    <a:pt x="280" y="338"/>
                    <a:pt x="218" y="401"/>
                  </a:cubicBezTo>
                  <a:cubicBezTo>
                    <a:pt x="159" y="465"/>
                    <a:pt x="91" y="522"/>
                    <a:pt x="1" y="53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1"/>
            <p:cNvSpPr/>
            <p:nvPr/>
          </p:nvSpPr>
          <p:spPr>
            <a:xfrm>
              <a:off x="6718975" y="1685644"/>
              <a:ext cx="6694" cy="6186"/>
            </a:xfrm>
            <a:custGeom>
              <a:rect b="b" l="l" r="r" t="t"/>
              <a:pathLst>
                <a:path extrusionOk="0" h="195" w="211">
                  <a:moveTo>
                    <a:pt x="100" y="67"/>
                  </a:moveTo>
                  <a:cubicBezTo>
                    <a:pt x="56" y="97"/>
                    <a:pt x="21" y="139"/>
                    <a:pt x="0" y="187"/>
                  </a:cubicBezTo>
                  <a:cubicBezTo>
                    <a:pt x="34" y="194"/>
                    <a:pt x="54" y="162"/>
                    <a:pt x="80" y="146"/>
                  </a:cubicBezTo>
                  <a:cubicBezTo>
                    <a:pt x="120" y="118"/>
                    <a:pt x="162" y="111"/>
                    <a:pt x="185" y="70"/>
                  </a:cubicBezTo>
                  <a:cubicBezTo>
                    <a:pt x="203" y="38"/>
                    <a:pt x="210" y="21"/>
                    <a:pt x="169" y="12"/>
                  </a:cubicBezTo>
                  <a:cubicBezTo>
                    <a:pt x="121" y="1"/>
                    <a:pt x="79" y="50"/>
                    <a:pt x="62"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1"/>
            <p:cNvSpPr/>
            <p:nvPr/>
          </p:nvSpPr>
          <p:spPr>
            <a:xfrm>
              <a:off x="6787912" y="1674477"/>
              <a:ext cx="10818" cy="13451"/>
            </a:xfrm>
            <a:custGeom>
              <a:rect b="b" l="l" r="r" t="t"/>
              <a:pathLst>
                <a:path extrusionOk="0" h="424" w="341">
                  <a:moveTo>
                    <a:pt x="55" y="14"/>
                  </a:moveTo>
                  <a:cubicBezTo>
                    <a:pt x="81" y="138"/>
                    <a:pt x="79" y="203"/>
                    <a:pt x="155" y="294"/>
                  </a:cubicBezTo>
                  <a:cubicBezTo>
                    <a:pt x="165" y="306"/>
                    <a:pt x="220" y="391"/>
                    <a:pt x="250" y="398"/>
                  </a:cubicBezTo>
                  <a:cubicBezTo>
                    <a:pt x="340" y="423"/>
                    <a:pt x="233" y="260"/>
                    <a:pt x="226" y="246"/>
                  </a:cubicBezTo>
                  <a:cubicBezTo>
                    <a:pt x="191" y="174"/>
                    <a:pt x="136" y="85"/>
                    <a:pt x="74" y="33"/>
                  </a:cubicBezTo>
                  <a:cubicBezTo>
                    <a:pt x="62" y="21"/>
                    <a:pt x="37" y="0"/>
                    <a:pt x="17" y="17"/>
                  </a:cubicBezTo>
                  <a:cubicBezTo>
                    <a:pt x="0" y="33"/>
                    <a:pt x="34" y="74"/>
                    <a:pt x="35" y="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1"/>
            <p:cNvSpPr/>
            <p:nvPr/>
          </p:nvSpPr>
          <p:spPr>
            <a:xfrm>
              <a:off x="6800443" y="1693131"/>
              <a:ext cx="6916" cy="7773"/>
            </a:xfrm>
            <a:custGeom>
              <a:rect b="b" l="l" r="r" t="t"/>
              <a:pathLst>
                <a:path extrusionOk="0" h="245" w="218">
                  <a:moveTo>
                    <a:pt x="185" y="195"/>
                  </a:moveTo>
                  <a:cubicBezTo>
                    <a:pt x="198" y="207"/>
                    <a:pt x="0" y="74"/>
                    <a:pt x="51" y="26"/>
                  </a:cubicBezTo>
                  <a:cubicBezTo>
                    <a:pt x="78" y="1"/>
                    <a:pt x="108" y="37"/>
                    <a:pt x="126" y="53"/>
                  </a:cubicBezTo>
                  <a:cubicBezTo>
                    <a:pt x="156" y="81"/>
                    <a:pt x="185" y="121"/>
                    <a:pt x="199" y="159"/>
                  </a:cubicBezTo>
                  <a:cubicBezTo>
                    <a:pt x="218" y="205"/>
                    <a:pt x="184" y="245"/>
                    <a:pt x="144" y="198"/>
                  </a:cubicBezTo>
                  <a:lnTo>
                    <a:pt x="184" y="198"/>
                  </a:lnTo>
                  <a:lnTo>
                    <a:pt x="184" y="19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1"/>
            <p:cNvSpPr/>
            <p:nvPr/>
          </p:nvSpPr>
          <p:spPr>
            <a:xfrm>
              <a:off x="6813830" y="1718257"/>
              <a:ext cx="4378" cy="6916"/>
            </a:xfrm>
            <a:custGeom>
              <a:rect b="b" l="l" r="r" t="t"/>
              <a:pathLst>
                <a:path extrusionOk="0" h="218" w="138">
                  <a:moveTo>
                    <a:pt x="0" y="98"/>
                  </a:moveTo>
                  <a:cubicBezTo>
                    <a:pt x="20" y="147"/>
                    <a:pt x="54" y="187"/>
                    <a:pt x="96" y="218"/>
                  </a:cubicBezTo>
                  <a:cubicBezTo>
                    <a:pt x="109" y="189"/>
                    <a:pt x="113" y="170"/>
                    <a:pt x="122" y="140"/>
                  </a:cubicBezTo>
                  <a:cubicBezTo>
                    <a:pt x="124" y="127"/>
                    <a:pt x="133" y="123"/>
                    <a:pt x="137" y="107"/>
                  </a:cubicBezTo>
                  <a:cubicBezTo>
                    <a:pt x="137" y="95"/>
                    <a:pt x="120" y="69"/>
                    <a:pt x="113" y="58"/>
                  </a:cubicBezTo>
                  <a:cubicBezTo>
                    <a:pt x="100" y="33"/>
                    <a:pt x="82" y="0"/>
                    <a:pt x="50" y="2"/>
                  </a:cubicBezTo>
                  <a:cubicBezTo>
                    <a:pt x="16" y="3"/>
                    <a:pt x="16" y="30"/>
                    <a:pt x="2" y="58"/>
                  </a:cubicBezTo>
                  <a:lnTo>
                    <a:pt x="2" y="98"/>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1"/>
            <p:cNvSpPr/>
            <p:nvPr/>
          </p:nvSpPr>
          <p:spPr>
            <a:xfrm>
              <a:off x="6844095" y="1788304"/>
              <a:ext cx="24428" cy="5869"/>
            </a:xfrm>
            <a:custGeom>
              <a:rect b="b" l="l" r="r" t="t"/>
              <a:pathLst>
                <a:path extrusionOk="0" h="185" w="770">
                  <a:moveTo>
                    <a:pt x="0" y="84"/>
                  </a:moveTo>
                  <a:cubicBezTo>
                    <a:pt x="95" y="49"/>
                    <a:pt x="170" y="23"/>
                    <a:pt x="266" y="11"/>
                  </a:cubicBezTo>
                  <a:cubicBezTo>
                    <a:pt x="353" y="1"/>
                    <a:pt x="442" y="2"/>
                    <a:pt x="529" y="8"/>
                  </a:cubicBezTo>
                  <a:cubicBezTo>
                    <a:pt x="582" y="9"/>
                    <a:pt x="769" y="23"/>
                    <a:pt x="692" y="114"/>
                  </a:cubicBezTo>
                  <a:cubicBezTo>
                    <a:pt x="661" y="150"/>
                    <a:pt x="587" y="157"/>
                    <a:pt x="544" y="169"/>
                  </a:cubicBezTo>
                  <a:cubicBezTo>
                    <a:pt x="470" y="184"/>
                    <a:pt x="402" y="180"/>
                    <a:pt x="329" y="180"/>
                  </a:cubicBezTo>
                  <a:cubicBezTo>
                    <a:pt x="208" y="180"/>
                    <a:pt x="123" y="171"/>
                    <a:pt x="37" y="85"/>
                  </a:cubicBezTo>
                  <a:lnTo>
                    <a:pt x="0" y="85"/>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1"/>
            <p:cNvSpPr/>
            <p:nvPr/>
          </p:nvSpPr>
          <p:spPr>
            <a:xfrm>
              <a:off x="6873187" y="1784814"/>
              <a:ext cx="6694" cy="6472"/>
            </a:xfrm>
            <a:custGeom>
              <a:rect b="b" l="l" r="r" t="t"/>
              <a:pathLst>
                <a:path extrusionOk="0" h="204" w="211">
                  <a:moveTo>
                    <a:pt x="0" y="174"/>
                  </a:moveTo>
                  <a:cubicBezTo>
                    <a:pt x="64" y="181"/>
                    <a:pt x="132" y="204"/>
                    <a:pt x="177" y="149"/>
                  </a:cubicBezTo>
                  <a:cubicBezTo>
                    <a:pt x="194" y="128"/>
                    <a:pt x="211" y="90"/>
                    <a:pt x="192" y="60"/>
                  </a:cubicBezTo>
                  <a:cubicBezTo>
                    <a:pt x="157" y="1"/>
                    <a:pt x="58" y="40"/>
                    <a:pt x="41" y="9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1"/>
            <p:cNvSpPr/>
            <p:nvPr/>
          </p:nvSpPr>
          <p:spPr>
            <a:xfrm>
              <a:off x="6662791" y="1784370"/>
              <a:ext cx="22810" cy="10564"/>
            </a:xfrm>
            <a:custGeom>
              <a:rect b="b" l="l" r="r" t="t"/>
              <a:pathLst>
                <a:path extrusionOk="0" h="333" w="719">
                  <a:moveTo>
                    <a:pt x="0" y="147"/>
                  </a:moveTo>
                  <a:cubicBezTo>
                    <a:pt x="176" y="102"/>
                    <a:pt x="354" y="1"/>
                    <a:pt x="543" y="34"/>
                  </a:cubicBezTo>
                  <a:cubicBezTo>
                    <a:pt x="603" y="46"/>
                    <a:pt x="718" y="71"/>
                    <a:pt x="693" y="147"/>
                  </a:cubicBezTo>
                  <a:cubicBezTo>
                    <a:pt x="656" y="267"/>
                    <a:pt x="454" y="304"/>
                    <a:pt x="349" y="317"/>
                  </a:cubicBezTo>
                  <a:cubicBezTo>
                    <a:pt x="224" y="332"/>
                    <a:pt x="93" y="310"/>
                    <a:pt x="20" y="20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1"/>
            <p:cNvSpPr/>
            <p:nvPr/>
          </p:nvSpPr>
          <p:spPr>
            <a:xfrm>
              <a:off x="6689186" y="1785385"/>
              <a:ext cx="11040" cy="8375"/>
            </a:xfrm>
            <a:custGeom>
              <a:rect b="b" l="l" r="r" t="t"/>
              <a:pathLst>
                <a:path extrusionOk="0" h="264" w="348">
                  <a:moveTo>
                    <a:pt x="123" y="1"/>
                  </a:moveTo>
                  <a:cubicBezTo>
                    <a:pt x="95" y="49"/>
                    <a:pt x="1" y="151"/>
                    <a:pt x="63" y="214"/>
                  </a:cubicBezTo>
                  <a:cubicBezTo>
                    <a:pt x="109" y="263"/>
                    <a:pt x="228" y="215"/>
                    <a:pt x="269" y="184"/>
                  </a:cubicBezTo>
                  <a:cubicBezTo>
                    <a:pt x="298" y="159"/>
                    <a:pt x="348" y="121"/>
                    <a:pt x="339" y="79"/>
                  </a:cubicBezTo>
                  <a:cubicBezTo>
                    <a:pt x="331" y="31"/>
                    <a:pt x="262" y="15"/>
                    <a:pt x="221" y="2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1"/>
            <p:cNvSpPr/>
            <p:nvPr/>
          </p:nvSpPr>
          <p:spPr>
            <a:xfrm>
              <a:off x="6729666" y="1791191"/>
              <a:ext cx="11135" cy="3648"/>
            </a:xfrm>
            <a:custGeom>
              <a:rect b="b" l="l" r="r" t="t"/>
              <a:pathLst>
                <a:path extrusionOk="0" h="115" w="351">
                  <a:moveTo>
                    <a:pt x="0" y="31"/>
                  </a:moveTo>
                  <a:cubicBezTo>
                    <a:pt x="95" y="18"/>
                    <a:pt x="165" y="0"/>
                    <a:pt x="254" y="31"/>
                  </a:cubicBezTo>
                  <a:cubicBezTo>
                    <a:pt x="278" y="40"/>
                    <a:pt x="349" y="58"/>
                    <a:pt x="350" y="86"/>
                  </a:cubicBezTo>
                  <a:cubicBezTo>
                    <a:pt x="308" y="93"/>
                    <a:pt x="278" y="114"/>
                    <a:pt x="233" y="110"/>
                  </a:cubicBezTo>
                  <a:cubicBezTo>
                    <a:pt x="178" y="107"/>
                    <a:pt x="65" y="89"/>
                    <a:pt x="21" y="52"/>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1"/>
            <p:cNvSpPr/>
            <p:nvPr/>
          </p:nvSpPr>
          <p:spPr>
            <a:xfrm>
              <a:off x="6674719" y="1836715"/>
              <a:ext cx="10755" cy="10215"/>
            </a:xfrm>
            <a:custGeom>
              <a:rect b="b" l="l" r="r" t="t"/>
              <a:pathLst>
                <a:path extrusionOk="0" h="322" w="339">
                  <a:moveTo>
                    <a:pt x="153" y="143"/>
                  </a:moveTo>
                  <a:cubicBezTo>
                    <a:pt x="160" y="134"/>
                    <a:pt x="1" y="305"/>
                    <a:pt x="74" y="319"/>
                  </a:cubicBezTo>
                  <a:cubicBezTo>
                    <a:pt x="83" y="322"/>
                    <a:pt x="104" y="301"/>
                    <a:pt x="112" y="295"/>
                  </a:cubicBezTo>
                  <a:cubicBezTo>
                    <a:pt x="163" y="267"/>
                    <a:pt x="217" y="234"/>
                    <a:pt x="255" y="191"/>
                  </a:cubicBezTo>
                  <a:cubicBezTo>
                    <a:pt x="283" y="160"/>
                    <a:pt x="338" y="106"/>
                    <a:pt x="328" y="57"/>
                  </a:cubicBezTo>
                  <a:cubicBezTo>
                    <a:pt x="311" y="0"/>
                    <a:pt x="249" y="50"/>
                    <a:pt x="210" y="6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1"/>
            <p:cNvSpPr/>
            <p:nvPr/>
          </p:nvSpPr>
          <p:spPr>
            <a:xfrm>
              <a:off x="6644898" y="1678633"/>
              <a:ext cx="12182" cy="13959"/>
            </a:xfrm>
            <a:custGeom>
              <a:rect b="b" l="l" r="r" t="t"/>
              <a:pathLst>
                <a:path extrusionOk="0" h="440" w="384">
                  <a:moveTo>
                    <a:pt x="372" y="439"/>
                  </a:moveTo>
                  <a:cubicBezTo>
                    <a:pt x="276" y="391"/>
                    <a:pt x="241" y="359"/>
                    <a:pt x="169" y="291"/>
                  </a:cubicBezTo>
                  <a:cubicBezTo>
                    <a:pt x="104" y="233"/>
                    <a:pt x="77" y="170"/>
                    <a:pt x="38" y="93"/>
                  </a:cubicBezTo>
                  <a:cubicBezTo>
                    <a:pt x="31" y="81"/>
                    <a:pt x="1" y="36"/>
                    <a:pt x="25" y="17"/>
                  </a:cubicBezTo>
                  <a:cubicBezTo>
                    <a:pt x="50" y="0"/>
                    <a:pt x="59" y="29"/>
                    <a:pt x="73" y="38"/>
                  </a:cubicBezTo>
                  <a:cubicBezTo>
                    <a:pt x="148" y="88"/>
                    <a:pt x="214" y="164"/>
                    <a:pt x="276" y="233"/>
                  </a:cubicBezTo>
                  <a:cubicBezTo>
                    <a:pt x="304" y="264"/>
                    <a:pt x="383" y="356"/>
                    <a:pt x="374" y="403"/>
                  </a:cubicBezTo>
                  <a:lnTo>
                    <a:pt x="374" y="439"/>
                  </a:lnTo>
                  <a:lnTo>
                    <a:pt x="372" y="43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1"/>
            <p:cNvSpPr/>
            <p:nvPr/>
          </p:nvSpPr>
          <p:spPr>
            <a:xfrm>
              <a:off x="6816876" y="1815396"/>
              <a:ext cx="30456" cy="18559"/>
            </a:xfrm>
            <a:custGeom>
              <a:rect b="b" l="l" r="r" t="t"/>
              <a:pathLst>
                <a:path extrusionOk="0" h="585" w="960">
                  <a:moveTo>
                    <a:pt x="0" y="57"/>
                  </a:moveTo>
                  <a:cubicBezTo>
                    <a:pt x="113" y="163"/>
                    <a:pt x="229" y="243"/>
                    <a:pt x="366" y="318"/>
                  </a:cubicBezTo>
                  <a:cubicBezTo>
                    <a:pt x="500" y="390"/>
                    <a:pt x="637" y="483"/>
                    <a:pt x="783" y="531"/>
                  </a:cubicBezTo>
                  <a:cubicBezTo>
                    <a:pt x="803" y="538"/>
                    <a:pt x="916" y="585"/>
                    <a:pt x="936" y="558"/>
                  </a:cubicBezTo>
                  <a:cubicBezTo>
                    <a:pt x="960" y="523"/>
                    <a:pt x="837" y="390"/>
                    <a:pt x="819" y="370"/>
                  </a:cubicBezTo>
                  <a:cubicBezTo>
                    <a:pt x="747" y="302"/>
                    <a:pt x="654" y="242"/>
                    <a:pt x="569" y="191"/>
                  </a:cubicBezTo>
                  <a:cubicBezTo>
                    <a:pt x="498" y="147"/>
                    <a:pt x="429" y="91"/>
                    <a:pt x="353" y="58"/>
                  </a:cubicBezTo>
                  <a:cubicBezTo>
                    <a:pt x="253" y="10"/>
                    <a:pt x="143" y="0"/>
                    <a:pt x="0" y="5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1"/>
            <p:cNvSpPr/>
            <p:nvPr/>
          </p:nvSpPr>
          <p:spPr>
            <a:xfrm>
              <a:off x="6852724" y="1826912"/>
              <a:ext cx="11009" cy="6948"/>
            </a:xfrm>
            <a:custGeom>
              <a:rect b="b" l="l" r="r" t="t"/>
              <a:pathLst>
                <a:path extrusionOk="0" h="219" w="347">
                  <a:moveTo>
                    <a:pt x="1" y="40"/>
                  </a:moveTo>
                  <a:cubicBezTo>
                    <a:pt x="82" y="103"/>
                    <a:pt x="163" y="186"/>
                    <a:pt x="269" y="209"/>
                  </a:cubicBezTo>
                  <a:cubicBezTo>
                    <a:pt x="322" y="219"/>
                    <a:pt x="346" y="209"/>
                    <a:pt x="322" y="154"/>
                  </a:cubicBezTo>
                  <a:cubicBezTo>
                    <a:pt x="274" y="48"/>
                    <a:pt x="126" y="0"/>
                    <a:pt x="19" y="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1"/>
            <p:cNvSpPr/>
            <p:nvPr/>
          </p:nvSpPr>
          <p:spPr>
            <a:xfrm>
              <a:off x="6895425" y="1804642"/>
              <a:ext cx="11992" cy="5679"/>
            </a:xfrm>
            <a:custGeom>
              <a:rect b="b" l="l" r="r" t="t"/>
              <a:pathLst>
                <a:path extrusionOk="0" h="179" w="378">
                  <a:moveTo>
                    <a:pt x="1" y="87"/>
                  </a:moveTo>
                  <a:cubicBezTo>
                    <a:pt x="107" y="119"/>
                    <a:pt x="238" y="179"/>
                    <a:pt x="351" y="142"/>
                  </a:cubicBezTo>
                  <a:cubicBezTo>
                    <a:pt x="378" y="1"/>
                    <a:pt x="173" y="9"/>
                    <a:pt x="78" y="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1"/>
            <p:cNvSpPr/>
            <p:nvPr/>
          </p:nvSpPr>
          <p:spPr>
            <a:xfrm>
              <a:off x="6807771" y="1913488"/>
              <a:ext cx="17354" cy="14784"/>
            </a:xfrm>
            <a:custGeom>
              <a:rect b="b" l="l" r="r" t="t"/>
              <a:pathLst>
                <a:path extrusionOk="0" h="466" w="547">
                  <a:moveTo>
                    <a:pt x="1" y="85"/>
                  </a:moveTo>
                  <a:cubicBezTo>
                    <a:pt x="100" y="223"/>
                    <a:pt x="170" y="332"/>
                    <a:pt x="323" y="414"/>
                  </a:cubicBezTo>
                  <a:cubicBezTo>
                    <a:pt x="378" y="441"/>
                    <a:pt x="441" y="466"/>
                    <a:pt x="503" y="450"/>
                  </a:cubicBezTo>
                  <a:cubicBezTo>
                    <a:pt x="547" y="335"/>
                    <a:pt x="379" y="211"/>
                    <a:pt x="308" y="141"/>
                  </a:cubicBezTo>
                  <a:cubicBezTo>
                    <a:pt x="229" y="64"/>
                    <a:pt x="150" y="0"/>
                    <a:pt x="37" y="4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1"/>
            <p:cNvSpPr/>
            <p:nvPr/>
          </p:nvSpPr>
          <p:spPr>
            <a:xfrm>
              <a:off x="6813862" y="1618198"/>
              <a:ext cx="7551" cy="15260"/>
            </a:xfrm>
            <a:custGeom>
              <a:rect b="b" l="l" r="r" t="t"/>
              <a:pathLst>
                <a:path extrusionOk="0" h="481" w="238">
                  <a:moveTo>
                    <a:pt x="36" y="479"/>
                  </a:moveTo>
                  <a:cubicBezTo>
                    <a:pt x="25" y="394"/>
                    <a:pt x="1" y="309"/>
                    <a:pt x="35" y="227"/>
                  </a:cubicBezTo>
                  <a:cubicBezTo>
                    <a:pt x="59" y="168"/>
                    <a:pt x="87" y="99"/>
                    <a:pt x="131" y="50"/>
                  </a:cubicBezTo>
                  <a:cubicBezTo>
                    <a:pt x="173" y="2"/>
                    <a:pt x="218" y="0"/>
                    <a:pt x="229" y="71"/>
                  </a:cubicBezTo>
                  <a:cubicBezTo>
                    <a:pt x="238" y="119"/>
                    <a:pt x="211" y="164"/>
                    <a:pt x="193" y="208"/>
                  </a:cubicBezTo>
                  <a:cubicBezTo>
                    <a:pt x="176" y="256"/>
                    <a:pt x="166" y="305"/>
                    <a:pt x="149" y="356"/>
                  </a:cubicBezTo>
                  <a:cubicBezTo>
                    <a:pt x="136" y="395"/>
                    <a:pt x="87" y="480"/>
                    <a:pt x="36" y="47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1"/>
            <p:cNvSpPr/>
            <p:nvPr/>
          </p:nvSpPr>
          <p:spPr>
            <a:xfrm>
              <a:off x="6772113" y="1546152"/>
              <a:ext cx="6028" cy="30900"/>
            </a:xfrm>
            <a:custGeom>
              <a:rect b="b" l="l" r="r" t="t"/>
              <a:pathLst>
                <a:path extrusionOk="0" h="974" w="190">
                  <a:moveTo>
                    <a:pt x="47" y="496"/>
                  </a:moveTo>
                  <a:cubicBezTo>
                    <a:pt x="47" y="465"/>
                    <a:pt x="31" y="1"/>
                    <a:pt x="120" y="36"/>
                  </a:cubicBezTo>
                  <a:cubicBezTo>
                    <a:pt x="155" y="49"/>
                    <a:pt x="167" y="183"/>
                    <a:pt x="168" y="198"/>
                  </a:cubicBezTo>
                  <a:cubicBezTo>
                    <a:pt x="186" y="313"/>
                    <a:pt x="189" y="433"/>
                    <a:pt x="179" y="548"/>
                  </a:cubicBezTo>
                  <a:cubicBezTo>
                    <a:pt x="169" y="634"/>
                    <a:pt x="158" y="725"/>
                    <a:pt x="140" y="809"/>
                  </a:cubicBezTo>
                  <a:cubicBezTo>
                    <a:pt x="131" y="859"/>
                    <a:pt x="113" y="894"/>
                    <a:pt x="78" y="929"/>
                  </a:cubicBezTo>
                  <a:cubicBezTo>
                    <a:pt x="52" y="958"/>
                    <a:pt x="42" y="973"/>
                    <a:pt x="17" y="931"/>
                  </a:cubicBezTo>
                  <a:cubicBezTo>
                    <a:pt x="0" y="904"/>
                    <a:pt x="7" y="870"/>
                    <a:pt x="7" y="840"/>
                  </a:cubicBezTo>
                  <a:lnTo>
                    <a:pt x="7" y="630"/>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1"/>
            <p:cNvSpPr/>
            <p:nvPr/>
          </p:nvSpPr>
          <p:spPr>
            <a:xfrm>
              <a:off x="6681223" y="1645132"/>
              <a:ext cx="7328" cy="9993"/>
            </a:xfrm>
            <a:custGeom>
              <a:rect b="b" l="l" r="r" t="t"/>
              <a:pathLst>
                <a:path extrusionOk="0" h="315" w="231">
                  <a:moveTo>
                    <a:pt x="41" y="71"/>
                  </a:moveTo>
                  <a:cubicBezTo>
                    <a:pt x="60" y="119"/>
                    <a:pt x="106" y="314"/>
                    <a:pt x="212" y="282"/>
                  </a:cubicBezTo>
                  <a:cubicBezTo>
                    <a:pt x="230" y="222"/>
                    <a:pt x="202" y="148"/>
                    <a:pt x="158" y="104"/>
                  </a:cubicBezTo>
                  <a:cubicBezTo>
                    <a:pt x="120" y="64"/>
                    <a:pt x="60" y="1"/>
                    <a:pt x="0" y="1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1"/>
            <p:cNvSpPr/>
            <p:nvPr/>
          </p:nvSpPr>
          <p:spPr>
            <a:xfrm>
              <a:off x="6640838" y="1838301"/>
              <a:ext cx="9962" cy="7424"/>
            </a:xfrm>
            <a:custGeom>
              <a:rect b="b" l="l" r="r" t="t"/>
              <a:pathLst>
                <a:path extrusionOk="0" h="234" w="314">
                  <a:moveTo>
                    <a:pt x="70" y="196"/>
                  </a:moveTo>
                  <a:cubicBezTo>
                    <a:pt x="116" y="176"/>
                    <a:pt x="314" y="124"/>
                    <a:pt x="279" y="19"/>
                  </a:cubicBezTo>
                  <a:cubicBezTo>
                    <a:pt x="218" y="1"/>
                    <a:pt x="143" y="35"/>
                    <a:pt x="101" y="77"/>
                  </a:cubicBezTo>
                  <a:cubicBezTo>
                    <a:pt x="64" y="114"/>
                    <a:pt x="1" y="177"/>
                    <a:pt x="13" y="23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1"/>
            <p:cNvSpPr/>
            <p:nvPr/>
          </p:nvSpPr>
          <p:spPr>
            <a:xfrm>
              <a:off x="7684218" y="1981568"/>
              <a:ext cx="6250" cy="27442"/>
            </a:xfrm>
            <a:custGeom>
              <a:rect b="b" l="l" r="r" t="t"/>
              <a:pathLst>
                <a:path extrusionOk="0" h="865" w="197">
                  <a:moveTo>
                    <a:pt x="196" y="1"/>
                  </a:moveTo>
                  <a:lnTo>
                    <a:pt x="185" y="864"/>
                  </a:lnTo>
                  <a:cubicBezTo>
                    <a:pt x="168" y="857"/>
                    <a:pt x="148" y="847"/>
                    <a:pt x="134" y="839"/>
                  </a:cubicBezTo>
                  <a:cubicBezTo>
                    <a:pt x="0" y="758"/>
                    <a:pt x="28" y="449"/>
                    <a:pt x="196" y="1"/>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1"/>
            <p:cNvSpPr/>
            <p:nvPr/>
          </p:nvSpPr>
          <p:spPr>
            <a:xfrm>
              <a:off x="7503961" y="1546216"/>
              <a:ext cx="191143" cy="370611"/>
            </a:xfrm>
            <a:custGeom>
              <a:rect b="b" l="l" r="r" t="t"/>
              <a:pathLst>
                <a:path extrusionOk="0" h="11682" w="6025">
                  <a:moveTo>
                    <a:pt x="5054" y="528"/>
                  </a:moveTo>
                  <a:cubicBezTo>
                    <a:pt x="5386" y="337"/>
                    <a:pt x="5705" y="160"/>
                    <a:pt x="6025" y="0"/>
                  </a:cubicBezTo>
                  <a:lnTo>
                    <a:pt x="6025" y="41"/>
                  </a:lnTo>
                  <a:lnTo>
                    <a:pt x="6021" y="433"/>
                  </a:lnTo>
                  <a:lnTo>
                    <a:pt x="5969" y="5353"/>
                  </a:lnTo>
                  <a:lnTo>
                    <a:pt x="5964" y="5656"/>
                  </a:lnTo>
                  <a:lnTo>
                    <a:pt x="5899" y="11682"/>
                  </a:lnTo>
                  <a:cubicBezTo>
                    <a:pt x="2614" y="11120"/>
                    <a:pt x="276" y="8302"/>
                    <a:pt x="92" y="5786"/>
                  </a:cubicBezTo>
                  <a:cubicBezTo>
                    <a:pt x="1" y="4519"/>
                    <a:pt x="639" y="3244"/>
                    <a:pt x="2043" y="2018"/>
                  </a:cubicBezTo>
                  <a:lnTo>
                    <a:pt x="2045" y="2017"/>
                  </a:lnTo>
                  <a:cubicBezTo>
                    <a:pt x="3294" y="1548"/>
                    <a:pt x="4220" y="1005"/>
                    <a:pt x="5054" y="52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1"/>
            <p:cNvSpPr/>
            <p:nvPr/>
          </p:nvSpPr>
          <p:spPr>
            <a:xfrm>
              <a:off x="7513637" y="1590217"/>
              <a:ext cx="210844" cy="141716"/>
            </a:xfrm>
            <a:custGeom>
              <a:rect b="b" l="l" r="r" t="t"/>
              <a:pathLst>
                <a:path extrusionOk="0" h="4467" w="6646">
                  <a:moveTo>
                    <a:pt x="1" y="4155"/>
                  </a:moveTo>
                  <a:cubicBezTo>
                    <a:pt x="283" y="2490"/>
                    <a:pt x="246" y="1369"/>
                    <a:pt x="3743" y="0"/>
                  </a:cubicBezTo>
                  <a:cubicBezTo>
                    <a:pt x="3743" y="0"/>
                    <a:pt x="6646" y="798"/>
                    <a:pt x="4719" y="2634"/>
                  </a:cubicBezTo>
                  <a:cubicBezTo>
                    <a:pt x="2795" y="4467"/>
                    <a:pt x="1" y="4155"/>
                    <a:pt x="1" y="4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1"/>
            <p:cNvSpPr/>
            <p:nvPr/>
          </p:nvSpPr>
          <p:spPr>
            <a:xfrm>
              <a:off x="7518998" y="1737894"/>
              <a:ext cx="115225" cy="88227"/>
            </a:xfrm>
            <a:custGeom>
              <a:rect b="b" l="l" r="r" t="t"/>
              <a:pathLst>
                <a:path extrusionOk="0" h="2781" w="3632">
                  <a:moveTo>
                    <a:pt x="1" y="181"/>
                  </a:moveTo>
                  <a:cubicBezTo>
                    <a:pt x="1" y="181"/>
                    <a:pt x="1" y="2002"/>
                    <a:pt x="1262" y="2781"/>
                  </a:cubicBezTo>
                  <a:cubicBezTo>
                    <a:pt x="1262" y="2781"/>
                    <a:pt x="3632" y="1727"/>
                    <a:pt x="3354" y="898"/>
                  </a:cubicBezTo>
                  <a:cubicBezTo>
                    <a:pt x="3053" y="1"/>
                    <a:pt x="1" y="181"/>
                    <a:pt x="1" y="1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1"/>
            <p:cNvSpPr/>
            <p:nvPr/>
          </p:nvSpPr>
          <p:spPr>
            <a:xfrm>
              <a:off x="7663375" y="1716004"/>
              <a:ext cx="29948" cy="9676"/>
            </a:xfrm>
            <a:custGeom>
              <a:rect b="b" l="l" r="r" t="t"/>
              <a:pathLst>
                <a:path extrusionOk="0" h="305" w="944">
                  <a:moveTo>
                    <a:pt x="1" y="190"/>
                  </a:moveTo>
                  <a:cubicBezTo>
                    <a:pt x="1" y="190"/>
                    <a:pt x="373" y="94"/>
                    <a:pt x="944" y="1"/>
                  </a:cubicBezTo>
                  <a:lnTo>
                    <a:pt x="939" y="304"/>
                  </a:lnTo>
                  <a:cubicBezTo>
                    <a:pt x="351" y="226"/>
                    <a:pt x="1" y="190"/>
                    <a:pt x="1" y="1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1"/>
            <p:cNvSpPr/>
            <p:nvPr/>
          </p:nvSpPr>
          <p:spPr>
            <a:xfrm>
              <a:off x="7568647" y="1544820"/>
              <a:ext cx="126519" cy="65734"/>
            </a:xfrm>
            <a:custGeom>
              <a:rect b="b" l="l" r="r" t="t"/>
              <a:pathLst>
                <a:path extrusionOk="0" h="2072" w="3988">
                  <a:moveTo>
                    <a:pt x="2758" y="583"/>
                  </a:moveTo>
                  <a:cubicBezTo>
                    <a:pt x="3191" y="364"/>
                    <a:pt x="3619" y="160"/>
                    <a:pt x="3987" y="0"/>
                  </a:cubicBezTo>
                  <a:lnTo>
                    <a:pt x="3987" y="85"/>
                  </a:lnTo>
                  <a:cubicBezTo>
                    <a:pt x="3781" y="206"/>
                    <a:pt x="3534" y="364"/>
                    <a:pt x="3280" y="556"/>
                  </a:cubicBezTo>
                  <a:cubicBezTo>
                    <a:pt x="3091" y="698"/>
                    <a:pt x="2895" y="858"/>
                    <a:pt x="2703" y="1042"/>
                  </a:cubicBezTo>
                  <a:cubicBezTo>
                    <a:pt x="2525" y="1213"/>
                    <a:pt x="2331" y="1354"/>
                    <a:pt x="2133" y="1472"/>
                  </a:cubicBezTo>
                  <a:cubicBezTo>
                    <a:pt x="1660" y="1759"/>
                    <a:pt x="1159" y="1905"/>
                    <a:pt x="761" y="1984"/>
                  </a:cubicBezTo>
                  <a:cubicBezTo>
                    <a:pt x="317" y="2072"/>
                    <a:pt x="1" y="2068"/>
                    <a:pt x="1" y="2068"/>
                  </a:cubicBezTo>
                  <a:lnTo>
                    <a:pt x="2" y="2066"/>
                  </a:lnTo>
                  <a:cubicBezTo>
                    <a:pt x="71" y="2027"/>
                    <a:pt x="1447" y="1244"/>
                    <a:pt x="2758" y="5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1"/>
            <p:cNvSpPr/>
            <p:nvPr/>
          </p:nvSpPr>
          <p:spPr>
            <a:xfrm>
              <a:off x="6933875" y="970896"/>
              <a:ext cx="209385" cy="342344"/>
            </a:xfrm>
            <a:custGeom>
              <a:rect b="b" l="l" r="r" t="t"/>
              <a:pathLst>
                <a:path extrusionOk="0" h="10791" w="6600">
                  <a:moveTo>
                    <a:pt x="5681" y="0"/>
                  </a:moveTo>
                  <a:cubicBezTo>
                    <a:pt x="5681" y="0"/>
                    <a:pt x="6600" y="2375"/>
                    <a:pt x="6409" y="5033"/>
                  </a:cubicBezTo>
                  <a:cubicBezTo>
                    <a:pt x="6217" y="7691"/>
                    <a:pt x="1567" y="10790"/>
                    <a:pt x="784" y="10724"/>
                  </a:cubicBezTo>
                  <a:cubicBezTo>
                    <a:pt x="1" y="10656"/>
                    <a:pt x="162" y="3791"/>
                    <a:pt x="3748" y="10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1"/>
            <p:cNvSpPr/>
            <p:nvPr/>
          </p:nvSpPr>
          <p:spPr>
            <a:xfrm>
              <a:off x="6948944" y="958460"/>
              <a:ext cx="176899" cy="264111"/>
            </a:xfrm>
            <a:custGeom>
              <a:rect b="b" l="l" r="r" t="t"/>
              <a:pathLst>
                <a:path extrusionOk="0" h="8325" w="5576">
                  <a:moveTo>
                    <a:pt x="5576" y="1242"/>
                  </a:moveTo>
                  <a:cubicBezTo>
                    <a:pt x="5576" y="1242"/>
                    <a:pt x="4503" y="5834"/>
                    <a:pt x="0" y="8324"/>
                  </a:cubicBezTo>
                  <a:lnTo>
                    <a:pt x="153" y="6960"/>
                  </a:lnTo>
                  <a:lnTo>
                    <a:pt x="1579" y="260"/>
                  </a:lnTo>
                  <a:lnTo>
                    <a:pt x="5022" y="0"/>
                  </a:lnTo>
                  <a:cubicBezTo>
                    <a:pt x="5024" y="4"/>
                    <a:pt x="5412" y="100"/>
                    <a:pt x="5576" y="12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1"/>
            <p:cNvSpPr/>
            <p:nvPr/>
          </p:nvSpPr>
          <p:spPr>
            <a:xfrm>
              <a:off x="7111404" y="900246"/>
              <a:ext cx="383968" cy="226294"/>
            </a:xfrm>
            <a:custGeom>
              <a:rect b="b" l="l" r="r" t="t"/>
              <a:pathLst>
                <a:path extrusionOk="0" h="7133" w="12103">
                  <a:moveTo>
                    <a:pt x="0" y="2268"/>
                  </a:moveTo>
                  <a:cubicBezTo>
                    <a:pt x="0" y="2268"/>
                    <a:pt x="1438" y="4378"/>
                    <a:pt x="3751" y="5755"/>
                  </a:cubicBezTo>
                  <a:cubicBezTo>
                    <a:pt x="6063" y="7133"/>
                    <a:pt x="11309" y="5168"/>
                    <a:pt x="11706" y="4498"/>
                  </a:cubicBezTo>
                  <a:cubicBezTo>
                    <a:pt x="12102" y="3826"/>
                    <a:pt x="6322" y="1"/>
                    <a:pt x="1973" y="130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1"/>
            <p:cNvSpPr/>
            <p:nvPr/>
          </p:nvSpPr>
          <p:spPr>
            <a:xfrm>
              <a:off x="6730015" y="669293"/>
              <a:ext cx="466389" cy="297517"/>
            </a:xfrm>
            <a:custGeom>
              <a:rect b="b" l="l" r="r" t="t"/>
              <a:pathLst>
                <a:path extrusionOk="0" h="9378" w="14701">
                  <a:moveTo>
                    <a:pt x="14701" y="0"/>
                  </a:moveTo>
                  <a:cubicBezTo>
                    <a:pt x="14691" y="46"/>
                    <a:pt x="14684" y="92"/>
                    <a:pt x="14679" y="139"/>
                  </a:cubicBezTo>
                  <a:cubicBezTo>
                    <a:pt x="14512" y="1119"/>
                    <a:pt x="14166" y="2210"/>
                    <a:pt x="13836" y="3242"/>
                  </a:cubicBezTo>
                  <a:cubicBezTo>
                    <a:pt x="13525" y="4210"/>
                    <a:pt x="13226" y="5130"/>
                    <a:pt x="13100" y="5857"/>
                  </a:cubicBezTo>
                  <a:cubicBezTo>
                    <a:pt x="13079" y="5987"/>
                    <a:pt x="13061" y="6108"/>
                    <a:pt x="13052" y="6224"/>
                  </a:cubicBezTo>
                  <a:lnTo>
                    <a:pt x="13052" y="6235"/>
                  </a:lnTo>
                  <a:cubicBezTo>
                    <a:pt x="13045" y="6289"/>
                    <a:pt x="13044" y="6339"/>
                    <a:pt x="13043" y="6387"/>
                  </a:cubicBezTo>
                  <a:cubicBezTo>
                    <a:pt x="13038" y="6517"/>
                    <a:pt x="13043" y="6634"/>
                    <a:pt x="13058" y="6743"/>
                  </a:cubicBezTo>
                  <a:cubicBezTo>
                    <a:pt x="13106" y="7075"/>
                    <a:pt x="13074" y="7386"/>
                    <a:pt x="12979" y="7671"/>
                  </a:cubicBezTo>
                  <a:cubicBezTo>
                    <a:pt x="12962" y="7724"/>
                    <a:pt x="12944" y="7774"/>
                    <a:pt x="12923" y="7822"/>
                  </a:cubicBezTo>
                  <a:cubicBezTo>
                    <a:pt x="12920" y="7824"/>
                    <a:pt x="12920" y="7827"/>
                    <a:pt x="12918" y="7830"/>
                  </a:cubicBezTo>
                  <a:cubicBezTo>
                    <a:pt x="12911" y="7849"/>
                    <a:pt x="12903" y="7870"/>
                    <a:pt x="12894" y="7887"/>
                  </a:cubicBezTo>
                  <a:cubicBezTo>
                    <a:pt x="12825" y="8037"/>
                    <a:pt x="12742" y="8178"/>
                    <a:pt x="12640" y="8306"/>
                  </a:cubicBezTo>
                  <a:cubicBezTo>
                    <a:pt x="12558" y="8417"/>
                    <a:pt x="12464" y="8522"/>
                    <a:pt x="12360" y="8621"/>
                  </a:cubicBezTo>
                  <a:cubicBezTo>
                    <a:pt x="12278" y="8699"/>
                    <a:pt x="12190" y="8772"/>
                    <a:pt x="12100" y="8838"/>
                  </a:cubicBezTo>
                  <a:cubicBezTo>
                    <a:pt x="12043" y="8884"/>
                    <a:pt x="11986" y="8922"/>
                    <a:pt x="11923" y="8958"/>
                  </a:cubicBezTo>
                  <a:lnTo>
                    <a:pt x="11923" y="8961"/>
                  </a:lnTo>
                  <a:cubicBezTo>
                    <a:pt x="11902" y="8973"/>
                    <a:pt x="11880" y="8987"/>
                    <a:pt x="11859" y="8999"/>
                  </a:cubicBezTo>
                  <a:cubicBezTo>
                    <a:pt x="11767" y="9056"/>
                    <a:pt x="11671" y="9105"/>
                    <a:pt x="11575" y="9148"/>
                  </a:cubicBezTo>
                  <a:cubicBezTo>
                    <a:pt x="11273" y="9289"/>
                    <a:pt x="10955" y="9366"/>
                    <a:pt x="10668" y="9375"/>
                  </a:cubicBezTo>
                  <a:cubicBezTo>
                    <a:pt x="10598" y="9378"/>
                    <a:pt x="10532" y="9378"/>
                    <a:pt x="10467" y="9372"/>
                  </a:cubicBezTo>
                  <a:cubicBezTo>
                    <a:pt x="10313" y="9359"/>
                    <a:pt x="10167" y="9324"/>
                    <a:pt x="10040" y="9262"/>
                  </a:cubicBezTo>
                  <a:cubicBezTo>
                    <a:pt x="10018" y="9253"/>
                    <a:pt x="9996" y="9243"/>
                    <a:pt x="9976" y="9232"/>
                  </a:cubicBezTo>
                  <a:cubicBezTo>
                    <a:pt x="9853" y="9166"/>
                    <a:pt x="9613" y="9022"/>
                    <a:pt x="9272" y="8820"/>
                  </a:cubicBezTo>
                  <a:cubicBezTo>
                    <a:pt x="9072" y="8700"/>
                    <a:pt x="8837" y="8560"/>
                    <a:pt x="8565" y="8407"/>
                  </a:cubicBezTo>
                  <a:cubicBezTo>
                    <a:pt x="8198" y="8201"/>
                    <a:pt x="7766" y="7961"/>
                    <a:pt x="7285" y="7712"/>
                  </a:cubicBezTo>
                  <a:cubicBezTo>
                    <a:pt x="7126" y="7628"/>
                    <a:pt x="6962" y="7540"/>
                    <a:pt x="6791" y="7456"/>
                  </a:cubicBezTo>
                  <a:cubicBezTo>
                    <a:pt x="6083" y="7099"/>
                    <a:pt x="5284" y="6719"/>
                    <a:pt x="4406" y="6352"/>
                  </a:cubicBezTo>
                  <a:cubicBezTo>
                    <a:pt x="4272" y="6294"/>
                    <a:pt x="4134" y="6239"/>
                    <a:pt x="3997" y="6181"/>
                  </a:cubicBezTo>
                  <a:cubicBezTo>
                    <a:pt x="3994" y="6181"/>
                    <a:pt x="3990" y="6181"/>
                    <a:pt x="3987" y="6178"/>
                  </a:cubicBezTo>
                  <a:cubicBezTo>
                    <a:pt x="3774" y="6092"/>
                    <a:pt x="3554" y="6008"/>
                    <a:pt x="3331" y="5920"/>
                  </a:cubicBezTo>
                  <a:cubicBezTo>
                    <a:pt x="3030" y="5804"/>
                    <a:pt x="2720" y="5692"/>
                    <a:pt x="2404" y="5583"/>
                  </a:cubicBezTo>
                  <a:cubicBezTo>
                    <a:pt x="2308" y="5550"/>
                    <a:pt x="2215" y="5518"/>
                    <a:pt x="2117" y="5486"/>
                  </a:cubicBezTo>
                  <a:cubicBezTo>
                    <a:pt x="1753" y="5364"/>
                    <a:pt x="1450" y="5196"/>
                    <a:pt x="1199" y="4990"/>
                  </a:cubicBezTo>
                  <a:cubicBezTo>
                    <a:pt x="1" y="4008"/>
                    <a:pt x="67" y="2161"/>
                    <a:pt x="740" y="284"/>
                  </a:cubicBezTo>
                  <a:lnTo>
                    <a:pt x="7155" y="216"/>
                  </a:lnTo>
                  <a:lnTo>
                    <a:pt x="9666" y="191"/>
                  </a:lnTo>
                  <a:lnTo>
                    <a:pt x="14524" y="142"/>
                  </a:lnTo>
                  <a:lnTo>
                    <a:pt x="14526" y="142"/>
                  </a:lnTo>
                  <a:cubicBezTo>
                    <a:pt x="14582" y="89"/>
                    <a:pt x="14641" y="44"/>
                    <a:pt x="147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1"/>
            <p:cNvSpPr/>
            <p:nvPr/>
          </p:nvSpPr>
          <p:spPr>
            <a:xfrm>
              <a:off x="6904403" y="737563"/>
              <a:ext cx="264904" cy="254371"/>
            </a:xfrm>
            <a:custGeom>
              <a:rect b="b" l="l" r="r" t="t"/>
              <a:pathLst>
                <a:path extrusionOk="0" h="8018" w="8350">
                  <a:moveTo>
                    <a:pt x="0" y="4110"/>
                  </a:moveTo>
                  <a:cubicBezTo>
                    <a:pt x="0" y="4110"/>
                    <a:pt x="1706" y="4645"/>
                    <a:pt x="3495" y="5747"/>
                  </a:cubicBezTo>
                  <a:cubicBezTo>
                    <a:pt x="4878" y="6599"/>
                    <a:pt x="6206" y="5548"/>
                    <a:pt x="6716" y="5162"/>
                  </a:cubicBezTo>
                  <a:cubicBezTo>
                    <a:pt x="7228" y="4779"/>
                    <a:pt x="6812" y="1725"/>
                    <a:pt x="7524" y="0"/>
                  </a:cubicBezTo>
                  <a:lnTo>
                    <a:pt x="7548" y="4083"/>
                  </a:lnTo>
                  <a:lnTo>
                    <a:pt x="8350" y="6163"/>
                  </a:lnTo>
                  <a:lnTo>
                    <a:pt x="4946" y="8017"/>
                  </a:lnTo>
                  <a:lnTo>
                    <a:pt x="3503" y="69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1"/>
            <p:cNvSpPr/>
            <p:nvPr/>
          </p:nvSpPr>
          <p:spPr>
            <a:xfrm>
              <a:off x="6645501" y="850565"/>
              <a:ext cx="470577" cy="424354"/>
            </a:xfrm>
            <a:custGeom>
              <a:rect b="b" l="l" r="r" t="t"/>
              <a:pathLst>
                <a:path extrusionOk="0" h="13376" w="14833">
                  <a:moveTo>
                    <a:pt x="14326" y="2756"/>
                  </a:moveTo>
                  <a:cubicBezTo>
                    <a:pt x="11997" y="3834"/>
                    <a:pt x="9867" y="0"/>
                    <a:pt x="5837" y="210"/>
                  </a:cubicBezTo>
                  <a:cubicBezTo>
                    <a:pt x="4942" y="257"/>
                    <a:pt x="4447" y="378"/>
                    <a:pt x="3719" y="923"/>
                  </a:cubicBezTo>
                  <a:cubicBezTo>
                    <a:pt x="2749" y="2025"/>
                    <a:pt x="2161" y="3442"/>
                    <a:pt x="673" y="5094"/>
                  </a:cubicBezTo>
                  <a:cubicBezTo>
                    <a:pt x="0" y="6820"/>
                    <a:pt x="26" y="8239"/>
                    <a:pt x="700" y="9325"/>
                  </a:cubicBezTo>
                  <a:cubicBezTo>
                    <a:pt x="2258" y="11836"/>
                    <a:pt x="6609" y="13375"/>
                    <a:pt x="10165" y="11213"/>
                  </a:cubicBezTo>
                  <a:cubicBezTo>
                    <a:pt x="13197" y="9369"/>
                    <a:pt x="12840" y="5183"/>
                    <a:pt x="14833" y="415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1"/>
            <p:cNvSpPr/>
            <p:nvPr/>
          </p:nvSpPr>
          <p:spPr>
            <a:xfrm>
              <a:off x="6635603" y="946055"/>
              <a:ext cx="171854" cy="190350"/>
            </a:xfrm>
            <a:custGeom>
              <a:rect b="b" l="l" r="r" t="t"/>
              <a:pathLst>
                <a:path extrusionOk="0" h="6000" w="5417">
                  <a:moveTo>
                    <a:pt x="1084" y="5999"/>
                  </a:moveTo>
                  <a:cubicBezTo>
                    <a:pt x="559" y="4395"/>
                    <a:pt x="0" y="3414"/>
                    <a:pt x="2469" y="610"/>
                  </a:cubicBezTo>
                  <a:cubicBezTo>
                    <a:pt x="2469" y="610"/>
                    <a:pt x="5416" y="0"/>
                    <a:pt x="4563" y="2505"/>
                  </a:cubicBezTo>
                  <a:cubicBezTo>
                    <a:pt x="3708" y="5010"/>
                    <a:pt x="1084" y="5999"/>
                    <a:pt x="1084" y="599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1"/>
            <p:cNvSpPr/>
            <p:nvPr/>
          </p:nvSpPr>
          <p:spPr>
            <a:xfrm>
              <a:off x="6684808" y="1104042"/>
              <a:ext cx="125155" cy="104153"/>
            </a:xfrm>
            <a:custGeom>
              <a:rect b="b" l="l" r="r" t="t"/>
              <a:pathLst>
                <a:path extrusionOk="0" h="3283" w="3945">
                  <a:moveTo>
                    <a:pt x="0" y="1548"/>
                  </a:moveTo>
                  <a:cubicBezTo>
                    <a:pt x="0" y="1548"/>
                    <a:pt x="851" y="3165"/>
                    <a:pt x="2333" y="3283"/>
                  </a:cubicBezTo>
                  <a:cubicBezTo>
                    <a:pt x="2333" y="3283"/>
                    <a:pt x="3944" y="1270"/>
                    <a:pt x="3312" y="662"/>
                  </a:cubicBezTo>
                  <a:cubicBezTo>
                    <a:pt x="2625" y="0"/>
                    <a:pt x="0" y="1548"/>
                    <a:pt x="0" y="154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1"/>
            <p:cNvSpPr/>
            <p:nvPr/>
          </p:nvSpPr>
          <p:spPr>
            <a:xfrm>
              <a:off x="6939903" y="1059089"/>
              <a:ext cx="121126" cy="156626"/>
            </a:xfrm>
            <a:custGeom>
              <a:rect b="b" l="l" r="r" t="t"/>
              <a:pathLst>
                <a:path extrusionOk="0" h="4937" w="3818">
                  <a:moveTo>
                    <a:pt x="0" y="4937"/>
                  </a:moveTo>
                  <a:cubicBezTo>
                    <a:pt x="0" y="4937"/>
                    <a:pt x="1995" y="903"/>
                    <a:pt x="3472" y="0"/>
                  </a:cubicBezTo>
                  <a:cubicBezTo>
                    <a:pt x="3472" y="0"/>
                    <a:pt x="3817" y="2780"/>
                    <a:pt x="0" y="49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1"/>
            <p:cNvSpPr/>
            <p:nvPr/>
          </p:nvSpPr>
          <p:spPr>
            <a:xfrm>
              <a:off x="7104552" y="877087"/>
              <a:ext cx="321660" cy="182514"/>
            </a:xfrm>
            <a:custGeom>
              <a:rect b="b" l="l" r="r" t="t"/>
              <a:pathLst>
                <a:path extrusionOk="0" h="5753" w="10139">
                  <a:moveTo>
                    <a:pt x="1564" y="4580"/>
                  </a:moveTo>
                  <a:cubicBezTo>
                    <a:pt x="1564" y="4580"/>
                    <a:pt x="6994" y="5753"/>
                    <a:pt x="10138" y="3563"/>
                  </a:cubicBezTo>
                  <a:lnTo>
                    <a:pt x="8570" y="2709"/>
                  </a:lnTo>
                  <a:lnTo>
                    <a:pt x="2200" y="1"/>
                  </a:lnTo>
                  <a:lnTo>
                    <a:pt x="2" y="2631"/>
                  </a:lnTo>
                  <a:cubicBezTo>
                    <a:pt x="0" y="2631"/>
                    <a:pt x="710" y="3789"/>
                    <a:pt x="1564" y="458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1"/>
            <p:cNvSpPr/>
            <p:nvPr/>
          </p:nvSpPr>
          <p:spPr>
            <a:xfrm>
              <a:off x="6802885" y="960553"/>
              <a:ext cx="301705" cy="107833"/>
            </a:xfrm>
            <a:custGeom>
              <a:rect b="b" l="l" r="r" t="t"/>
              <a:pathLst>
                <a:path extrusionOk="0" h="3399" w="9510">
                  <a:moveTo>
                    <a:pt x="9509" y="0"/>
                  </a:moveTo>
                  <a:cubicBezTo>
                    <a:pt x="9509" y="0"/>
                    <a:pt x="7424" y="1269"/>
                    <a:pt x="5197" y="1018"/>
                  </a:cubicBezTo>
                  <a:cubicBezTo>
                    <a:pt x="2971" y="765"/>
                    <a:pt x="1" y="3398"/>
                    <a:pt x="1" y="3398"/>
                  </a:cubicBezTo>
                  <a:cubicBezTo>
                    <a:pt x="1" y="3398"/>
                    <a:pt x="2445" y="2450"/>
                    <a:pt x="5329" y="1730"/>
                  </a:cubicBezTo>
                  <a:cubicBezTo>
                    <a:pt x="8526" y="932"/>
                    <a:pt x="9509" y="0"/>
                    <a:pt x="95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1"/>
            <p:cNvSpPr/>
            <p:nvPr/>
          </p:nvSpPr>
          <p:spPr>
            <a:xfrm>
              <a:off x="6666852" y="879847"/>
              <a:ext cx="96634" cy="132388"/>
            </a:xfrm>
            <a:custGeom>
              <a:rect b="b" l="l" r="r" t="t"/>
              <a:pathLst>
                <a:path extrusionOk="0" h="4173" w="3046">
                  <a:moveTo>
                    <a:pt x="3046" y="0"/>
                  </a:moveTo>
                  <a:cubicBezTo>
                    <a:pt x="3046" y="0"/>
                    <a:pt x="2327" y="835"/>
                    <a:pt x="1920" y="2035"/>
                  </a:cubicBezTo>
                  <a:cubicBezTo>
                    <a:pt x="1434" y="3456"/>
                    <a:pt x="0" y="4173"/>
                    <a:pt x="0" y="4173"/>
                  </a:cubicBezTo>
                  <a:cubicBezTo>
                    <a:pt x="0" y="4173"/>
                    <a:pt x="2102" y="915"/>
                    <a:pt x="30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1"/>
            <p:cNvSpPr/>
            <p:nvPr/>
          </p:nvSpPr>
          <p:spPr>
            <a:xfrm>
              <a:off x="7100015" y="669197"/>
              <a:ext cx="447735" cy="334826"/>
            </a:xfrm>
            <a:custGeom>
              <a:rect b="b" l="l" r="r" t="t"/>
              <a:pathLst>
                <a:path extrusionOk="0" h="10554" w="14113">
                  <a:moveTo>
                    <a:pt x="11118" y="8997"/>
                  </a:moveTo>
                  <a:cubicBezTo>
                    <a:pt x="11036" y="9070"/>
                    <a:pt x="10950" y="9138"/>
                    <a:pt x="10864" y="9204"/>
                  </a:cubicBezTo>
                  <a:cubicBezTo>
                    <a:pt x="10552" y="9451"/>
                    <a:pt x="10213" y="9674"/>
                    <a:pt x="9842" y="9870"/>
                  </a:cubicBezTo>
                  <a:cubicBezTo>
                    <a:pt x="9841" y="9872"/>
                    <a:pt x="9839" y="9874"/>
                    <a:pt x="9835" y="9874"/>
                  </a:cubicBezTo>
                  <a:cubicBezTo>
                    <a:pt x="9650" y="9975"/>
                    <a:pt x="9456" y="10065"/>
                    <a:pt x="9257" y="10148"/>
                  </a:cubicBezTo>
                  <a:cubicBezTo>
                    <a:pt x="8612" y="10421"/>
                    <a:pt x="7967" y="10539"/>
                    <a:pt x="7332" y="10552"/>
                  </a:cubicBezTo>
                  <a:cubicBezTo>
                    <a:pt x="7280" y="10552"/>
                    <a:pt x="7225" y="10553"/>
                    <a:pt x="7172" y="10553"/>
                  </a:cubicBezTo>
                  <a:cubicBezTo>
                    <a:pt x="7117" y="10553"/>
                    <a:pt x="7059" y="10553"/>
                    <a:pt x="7003" y="10552"/>
                  </a:cubicBezTo>
                  <a:lnTo>
                    <a:pt x="6999" y="10552"/>
                  </a:lnTo>
                  <a:cubicBezTo>
                    <a:pt x="5418" y="10505"/>
                    <a:pt x="3910" y="9907"/>
                    <a:pt x="2628" y="9690"/>
                  </a:cubicBezTo>
                  <a:cubicBezTo>
                    <a:pt x="2173" y="9612"/>
                    <a:pt x="1748" y="9584"/>
                    <a:pt x="1356" y="9646"/>
                  </a:cubicBezTo>
                  <a:cubicBezTo>
                    <a:pt x="1134" y="9678"/>
                    <a:pt x="922" y="9743"/>
                    <a:pt x="723" y="9846"/>
                  </a:cubicBezTo>
                  <a:lnTo>
                    <a:pt x="695" y="9791"/>
                  </a:lnTo>
                  <a:lnTo>
                    <a:pt x="620" y="9650"/>
                  </a:lnTo>
                  <a:lnTo>
                    <a:pt x="526" y="9469"/>
                  </a:lnTo>
                  <a:lnTo>
                    <a:pt x="523" y="9469"/>
                  </a:lnTo>
                  <a:lnTo>
                    <a:pt x="523" y="9468"/>
                  </a:lnTo>
                  <a:lnTo>
                    <a:pt x="423" y="9278"/>
                  </a:lnTo>
                  <a:lnTo>
                    <a:pt x="385" y="9200"/>
                  </a:lnTo>
                  <a:lnTo>
                    <a:pt x="382" y="9199"/>
                  </a:lnTo>
                  <a:lnTo>
                    <a:pt x="363" y="9159"/>
                  </a:lnTo>
                  <a:lnTo>
                    <a:pt x="286" y="9016"/>
                  </a:lnTo>
                  <a:lnTo>
                    <a:pt x="286" y="9015"/>
                  </a:lnTo>
                  <a:lnTo>
                    <a:pt x="258" y="8960"/>
                  </a:lnTo>
                  <a:lnTo>
                    <a:pt x="204" y="8856"/>
                  </a:lnTo>
                  <a:lnTo>
                    <a:pt x="4" y="8473"/>
                  </a:lnTo>
                  <a:lnTo>
                    <a:pt x="1" y="8473"/>
                  </a:lnTo>
                  <a:lnTo>
                    <a:pt x="1" y="8472"/>
                  </a:lnTo>
                  <a:cubicBezTo>
                    <a:pt x="570" y="8153"/>
                    <a:pt x="819" y="7638"/>
                    <a:pt x="931" y="7003"/>
                  </a:cubicBezTo>
                  <a:cubicBezTo>
                    <a:pt x="975" y="6757"/>
                    <a:pt x="994" y="6489"/>
                    <a:pt x="1006" y="6214"/>
                  </a:cubicBezTo>
                  <a:cubicBezTo>
                    <a:pt x="1013" y="6071"/>
                    <a:pt x="1014" y="5920"/>
                    <a:pt x="1014" y="5768"/>
                  </a:cubicBezTo>
                  <a:cubicBezTo>
                    <a:pt x="1017" y="4951"/>
                    <a:pt x="975" y="4049"/>
                    <a:pt x="1111" y="3160"/>
                  </a:cubicBezTo>
                  <a:cubicBezTo>
                    <a:pt x="1162" y="2834"/>
                    <a:pt x="1236" y="2512"/>
                    <a:pt x="1348" y="2195"/>
                  </a:cubicBezTo>
                  <a:cubicBezTo>
                    <a:pt x="1353" y="2179"/>
                    <a:pt x="1360" y="2167"/>
                    <a:pt x="1365" y="2150"/>
                  </a:cubicBezTo>
                  <a:cubicBezTo>
                    <a:pt x="1601" y="1492"/>
                    <a:pt x="1993" y="866"/>
                    <a:pt x="2644" y="318"/>
                  </a:cubicBezTo>
                  <a:cubicBezTo>
                    <a:pt x="2716" y="259"/>
                    <a:pt x="2786" y="198"/>
                    <a:pt x="2858" y="140"/>
                  </a:cubicBezTo>
                  <a:lnTo>
                    <a:pt x="2861" y="140"/>
                  </a:lnTo>
                  <a:cubicBezTo>
                    <a:pt x="2920" y="92"/>
                    <a:pt x="2978" y="46"/>
                    <a:pt x="3039" y="1"/>
                  </a:cubicBezTo>
                  <a:cubicBezTo>
                    <a:pt x="3031" y="47"/>
                    <a:pt x="3024" y="92"/>
                    <a:pt x="3018" y="140"/>
                  </a:cubicBezTo>
                  <a:lnTo>
                    <a:pt x="3349" y="137"/>
                  </a:lnTo>
                  <a:lnTo>
                    <a:pt x="6821" y="99"/>
                  </a:lnTo>
                  <a:lnTo>
                    <a:pt x="11698" y="50"/>
                  </a:lnTo>
                  <a:lnTo>
                    <a:pt x="11929" y="49"/>
                  </a:lnTo>
                  <a:lnTo>
                    <a:pt x="11931" y="49"/>
                  </a:lnTo>
                  <a:cubicBezTo>
                    <a:pt x="12587" y="585"/>
                    <a:pt x="13016" y="1120"/>
                    <a:pt x="13153" y="1429"/>
                  </a:cubicBezTo>
                  <a:cubicBezTo>
                    <a:pt x="14112" y="3630"/>
                    <a:pt x="13473" y="6963"/>
                    <a:pt x="11118" y="89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1"/>
            <p:cNvSpPr/>
            <p:nvPr/>
          </p:nvSpPr>
          <p:spPr>
            <a:xfrm>
              <a:off x="7004620" y="877087"/>
              <a:ext cx="233559" cy="171474"/>
            </a:xfrm>
            <a:custGeom>
              <a:rect b="b" l="l" r="r" t="t"/>
              <a:pathLst>
                <a:path extrusionOk="0" h="5405" w="7362">
                  <a:moveTo>
                    <a:pt x="126" y="3642"/>
                  </a:moveTo>
                  <a:cubicBezTo>
                    <a:pt x="126" y="3642"/>
                    <a:pt x="1" y="4758"/>
                    <a:pt x="629" y="5080"/>
                  </a:cubicBezTo>
                  <a:cubicBezTo>
                    <a:pt x="1257" y="5404"/>
                    <a:pt x="1935" y="3925"/>
                    <a:pt x="3602" y="3110"/>
                  </a:cubicBezTo>
                  <a:cubicBezTo>
                    <a:pt x="5270" y="2293"/>
                    <a:pt x="6670" y="2503"/>
                    <a:pt x="7016" y="1912"/>
                  </a:cubicBezTo>
                  <a:cubicBezTo>
                    <a:pt x="7361" y="1320"/>
                    <a:pt x="5349" y="1"/>
                    <a:pt x="5349" y="1"/>
                  </a:cubicBezTo>
                  <a:cubicBezTo>
                    <a:pt x="5349" y="1"/>
                    <a:pt x="4732" y="1646"/>
                    <a:pt x="3403" y="2221"/>
                  </a:cubicBezTo>
                  <a:cubicBezTo>
                    <a:pt x="2075" y="2792"/>
                    <a:pt x="126" y="3642"/>
                    <a:pt x="126" y="36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1"/>
            <p:cNvSpPr/>
            <p:nvPr/>
          </p:nvSpPr>
          <p:spPr>
            <a:xfrm>
              <a:off x="7309015" y="670847"/>
              <a:ext cx="198535" cy="88830"/>
            </a:xfrm>
            <a:custGeom>
              <a:rect b="b" l="l" r="r" t="t"/>
              <a:pathLst>
                <a:path extrusionOk="0" h="2800" w="6258">
                  <a:moveTo>
                    <a:pt x="6257" y="1252"/>
                  </a:moveTo>
                  <a:cubicBezTo>
                    <a:pt x="6257" y="1252"/>
                    <a:pt x="3925" y="2799"/>
                    <a:pt x="1358" y="2047"/>
                  </a:cubicBezTo>
                  <a:cubicBezTo>
                    <a:pt x="90" y="1674"/>
                    <a:pt x="0" y="819"/>
                    <a:pt x="233" y="50"/>
                  </a:cubicBezTo>
                  <a:lnTo>
                    <a:pt x="5110" y="1"/>
                  </a:lnTo>
                  <a:cubicBezTo>
                    <a:pt x="5552" y="382"/>
                    <a:pt x="5920" y="812"/>
                    <a:pt x="6257" y="125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1"/>
            <p:cNvSpPr/>
            <p:nvPr/>
          </p:nvSpPr>
          <p:spPr>
            <a:xfrm>
              <a:off x="7424238" y="732234"/>
              <a:ext cx="115574" cy="95841"/>
            </a:xfrm>
            <a:custGeom>
              <a:rect b="b" l="l" r="r" t="t"/>
              <a:pathLst>
                <a:path extrusionOk="0" h="3021" w="3643">
                  <a:moveTo>
                    <a:pt x="2792" y="0"/>
                  </a:moveTo>
                  <a:cubicBezTo>
                    <a:pt x="2792" y="0"/>
                    <a:pt x="3643" y="1618"/>
                    <a:pt x="2883" y="2879"/>
                  </a:cubicBezTo>
                  <a:cubicBezTo>
                    <a:pt x="2883" y="2879"/>
                    <a:pt x="287" y="3020"/>
                    <a:pt x="150" y="2160"/>
                  </a:cubicBezTo>
                  <a:cubicBezTo>
                    <a:pt x="0" y="1227"/>
                    <a:pt x="2792" y="0"/>
                    <a:pt x="279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1"/>
            <p:cNvSpPr/>
            <p:nvPr/>
          </p:nvSpPr>
          <p:spPr>
            <a:xfrm>
              <a:off x="7224470" y="951322"/>
              <a:ext cx="193205" cy="80930"/>
            </a:xfrm>
            <a:custGeom>
              <a:rect b="b" l="l" r="r" t="t"/>
              <a:pathLst>
                <a:path extrusionOk="0" h="2551" w="6090">
                  <a:moveTo>
                    <a:pt x="6090" y="715"/>
                  </a:moveTo>
                  <a:cubicBezTo>
                    <a:pt x="6090" y="715"/>
                    <a:pt x="1602" y="1"/>
                    <a:pt x="4" y="674"/>
                  </a:cubicBezTo>
                  <a:cubicBezTo>
                    <a:pt x="1" y="674"/>
                    <a:pt x="2103" y="2551"/>
                    <a:pt x="6090" y="71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1"/>
            <p:cNvSpPr/>
            <p:nvPr/>
          </p:nvSpPr>
          <p:spPr>
            <a:xfrm>
              <a:off x="7111531" y="778488"/>
              <a:ext cx="263127" cy="181277"/>
            </a:xfrm>
            <a:custGeom>
              <a:rect b="b" l="l" r="r" t="t"/>
              <a:pathLst>
                <a:path extrusionOk="0" h="5714" w="8294">
                  <a:moveTo>
                    <a:pt x="0" y="5714"/>
                  </a:moveTo>
                  <a:cubicBezTo>
                    <a:pt x="0" y="5714"/>
                    <a:pt x="2254" y="4761"/>
                    <a:pt x="3328" y="2821"/>
                  </a:cubicBezTo>
                  <a:cubicBezTo>
                    <a:pt x="4403" y="881"/>
                    <a:pt x="8294" y="0"/>
                    <a:pt x="8294" y="0"/>
                  </a:cubicBezTo>
                  <a:cubicBezTo>
                    <a:pt x="8294" y="0"/>
                    <a:pt x="6100" y="1425"/>
                    <a:pt x="3842" y="3338"/>
                  </a:cubicBezTo>
                  <a:cubicBezTo>
                    <a:pt x="1335" y="5459"/>
                    <a:pt x="0" y="5714"/>
                    <a:pt x="0" y="57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1"/>
            <p:cNvSpPr/>
            <p:nvPr/>
          </p:nvSpPr>
          <p:spPr>
            <a:xfrm>
              <a:off x="7197568" y="672751"/>
              <a:ext cx="82104" cy="165890"/>
            </a:xfrm>
            <a:custGeom>
              <a:rect b="b" l="l" r="r" t="t"/>
              <a:pathLst>
                <a:path extrusionOk="0" h="5229" w="2588">
                  <a:moveTo>
                    <a:pt x="2587" y="0"/>
                  </a:moveTo>
                  <a:cubicBezTo>
                    <a:pt x="2126" y="1034"/>
                    <a:pt x="1498" y="2426"/>
                    <a:pt x="965" y="3522"/>
                  </a:cubicBezTo>
                  <a:cubicBezTo>
                    <a:pt x="802" y="3861"/>
                    <a:pt x="647" y="4170"/>
                    <a:pt x="509" y="4435"/>
                  </a:cubicBezTo>
                  <a:cubicBezTo>
                    <a:pt x="92" y="5228"/>
                    <a:pt x="1" y="4435"/>
                    <a:pt x="29" y="3288"/>
                  </a:cubicBezTo>
                  <a:cubicBezTo>
                    <a:pt x="57" y="2151"/>
                    <a:pt x="205" y="662"/>
                    <a:pt x="270" y="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1"/>
            <p:cNvSpPr/>
            <p:nvPr/>
          </p:nvSpPr>
          <p:spPr>
            <a:xfrm>
              <a:off x="6956812" y="675257"/>
              <a:ext cx="82580" cy="158815"/>
            </a:xfrm>
            <a:custGeom>
              <a:rect b="b" l="l" r="r" t="t"/>
              <a:pathLst>
                <a:path extrusionOk="0" h="5006" w="2603">
                  <a:moveTo>
                    <a:pt x="2584" y="5005"/>
                  </a:moveTo>
                  <a:cubicBezTo>
                    <a:pt x="2584" y="5005"/>
                    <a:pt x="2243" y="4599"/>
                    <a:pt x="1650" y="3525"/>
                  </a:cubicBezTo>
                  <a:cubicBezTo>
                    <a:pt x="1251" y="2797"/>
                    <a:pt x="731" y="1761"/>
                    <a:pt x="132" y="337"/>
                  </a:cubicBezTo>
                  <a:cubicBezTo>
                    <a:pt x="88" y="233"/>
                    <a:pt x="44" y="131"/>
                    <a:pt x="1" y="27"/>
                  </a:cubicBezTo>
                  <a:lnTo>
                    <a:pt x="2511" y="0"/>
                  </a:lnTo>
                  <a:cubicBezTo>
                    <a:pt x="2576" y="1104"/>
                    <a:pt x="2598" y="2310"/>
                    <a:pt x="2600" y="3264"/>
                  </a:cubicBezTo>
                  <a:cubicBezTo>
                    <a:pt x="2603" y="4280"/>
                    <a:pt x="2584" y="5005"/>
                    <a:pt x="2584" y="500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1"/>
            <p:cNvSpPr/>
            <p:nvPr/>
          </p:nvSpPr>
          <p:spPr>
            <a:xfrm>
              <a:off x="6736962" y="720559"/>
              <a:ext cx="171347" cy="154564"/>
            </a:xfrm>
            <a:custGeom>
              <a:rect b="b" l="l" r="r" t="t"/>
              <a:pathLst>
                <a:path extrusionOk="0" h="4872" w="5401">
                  <a:moveTo>
                    <a:pt x="452" y="2592"/>
                  </a:moveTo>
                  <a:cubicBezTo>
                    <a:pt x="452" y="2592"/>
                    <a:pt x="0" y="1307"/>
                    <a:pt x="435" y="0"/>
                  </a:cubicBezTo>
                  <a:cubicBezTo>
                    <a:pt x="435" y="0"/>
                    <a:pt x="1989" y="1871"/>
                    <a:pt x="3211" y="3112"/>
                  </a:cubicBezTo>
                  <a:cubicBezTo>
                    <a:pt x="4434" y="4349"/>
                    <a:pt x="5401" y="4871"/>
                    <a:pt x="5401" y="4871"/>
                  </a:cubicBezTo>
                  <a:cubicBezTo>
                    <a:pt x="5401" y="4871"/>
                    <a:pt x="1960" y="4596"/>
                    <a:pt x="452" y="25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1"/>
            <p:cNvSpPr/>
            <p:nvPr/>
          </p:nvSpPr>
          <p:spPr>
            <a:xfrm>
              <a:off x="7058647" y="842349"/>
              <a:ext cx="190477" cy="139336"/>
            </a:xfrm>
            <a:custGeom>
              <a:rect b="b" l="l" r="r" t="t"/>
              <a:pathLst>
                <a:path extrusionOk="0" h="4392" w="6004">
                  <a:moveTo>
                    <a:pt x="3344" y="3232"/>
                  </a:moveTo>
                  <a:cubicBezTo>
                    <a:pt x="2216" y="3664"/>
                    <a:pt x="2025" y="4391"/>
                    <a:pt x="2025" y="4391"/>
                  </a:cubicBezTo>
                  <a:lnTo>
                    <a:pt x="1303" y="3015"/>
                  </a:lnTo>
                  <a:cubicBezTo>
                    <a:pt x="1303" y="3015"/>
                    <a:pt x="1310" y="3017"/>
                    <a:pt x="1319" y="3017"/>
                  </a:cubicBezTo>
                  <a:cubicBezTo>
                    <a:pt x="1423" y="3029"/>
                    <a:pt x="2064" y="3084"/>
                    <a:pt x="2558" y="2373"/>
                  </a:cubicBezTo>
                  <a:cubicBezTo>
                    <a:pt x="3098" y="1597"/>
                    <a:pt x="170" y="320"/>
                    <a:pt x="84" y="159"/>
                  </a:cubicBezTo>
                  <a:cubicBezTo>
                    <a:pt x="1" y="1"/>
                    <a:pt x="3731" y="187"/>
                    <a:pt x="4868" y="1349"/>
                  </a:cubicBezTo>
                  <a:cubicBezTo>
                    <a:pt x="6004" y="2509"/>
                    <a:pt x="4471" y="2801"/>
                    <a:pt x="3344" y="323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1"/>
            <p:cNvSpPr/>
            <p:nvPr/>
          </p:nvSpPr>
          <p:spPr>
            <a:xfrm>
              <a:off x="6981335" y="849518"/>
              <a:ext cx="141557" cy="199487"/>
            </a:xfrm>
            <a:custGeom>
              <a:rect b="b" l="l" r="r" t="t"/>
              <a:pathLst>
                <a:path extrusionOk="0" h="6288" w="4462">
                  <a:moveTo>
                    <a:pt x="3740" y="2789"/>
                  </a:moveTo>
                  <a:lnTo>
                    <a:pt x="4462" y="4165"/>
                  </a:lnTo>
                  <a:cubicBezTo>
                    <a:pt x="4462" y="4165"/>
                    <a:pt x="3753" y="3900"/>
                    <a:pt x="2744" y="4560"/>
                  </a:cubicBezTo>
                  <a:cubicBezTo>
                    <a:pt x="1735" y="5221"/>
                    <a:pt x="609" y="6287"/>
                    <a:pt x="304" y="4703"/>
                  </a:cubicBezTo>
                  <a:cubicBezTo>
                    <a:pt x="1" y="3117"/>
                    <a:pt x="1992" y="1"/>
                    <a:pt x="2077" y="159"/>
                  </a:cubicBezTo>
                  <a:cubicBezTo>
                    <a:pt x="2160" y="320"/>
                    <a:pt x="1533" y="3419"/>
                    <a:pt x="2486" y="3430"/>
                  </a:cubicBezTo>
                  <a:cubicBezTo>
                    <a:pt x="3108" y="3438"/>
                    <a:pt x="3453" y="3159"/>
                    <a:pt x="3615" y="2971"/>
                  </a:cubicBezTo>
                  <a:cubicBezTo>
                    <a:pt x="3615" y="2970"/>
                    <a:pt x="3615" y="2970"/>
                    <a:pt x="3616" y="2964"/>
                  </a:cubicBezTo>
                  <a:cubicBezTo>
                    <a:pt x="3705" y="2864"/>
                    <a:pt x="3740" y="2789"/>
                    <a:pt x="3740" y="278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1"/>
            <p:cNvSpPr/>
            <p:nvPr/>
          </p:nvSpPr>
          <p:spPr>
            <a:xfrm>
              <a:off x="7080283" y="957857"/>
              <a:ext cx="104344" cy="79503"/>
            </a:xfrm>
            <a:custGeom>
              <a:rect b="b" l="l" r="r" t="t"/>
              <a:pathLst>
                <a:path extrusionOk="0" h="2506" w="3289">
                  <a:moveTo>
                    <a:pt x="65" y="905"/>
                  </a:moveTo>
                  <a:cubicBezTo>
                    <a:pt x="65" y="905"/>
                    <a:pt x="1004" y="543"/>
                    <a:pt x="933" y="912"/>
                  </a:cubicBezTo>
                  <a:cubicBezTo>
                    <a:pt x="864" y="1281"/>
                    <a:pt x="0" y="2038"/>
                    <a:pt x="233" y="2273"/>
                  </a:cubicBezTo>
                  <a:cubicBezTo>
                    <a:pt x="466" y="2506"/>
                    <a:pt x="2906" y="1504"/>
                    <a:pt x="3118" y="981"/>
                  </a:cubicBezTo>
                  <a:cubicBezTo>
                    <a:pt x="3288" y="560"/>
                    <a:pt x="1553" y="560"/>
                    <a:pt x="1486" y="475"/>
                  </a:cubicBezTo>
                  <a:cubicBezTo>
                    <a:pt x="1423" y="390"/>
                    <a:pt x="1893" y="1"/>
                    <a:pt x="18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1"/>
            <p:cNvSpPr/>
            <p:nvPr/>
          </p:nvSpPr>
          <p:spPr>
            <a:xfrm>
              <a:off x="7061248" y="847361"/>
              <a:ext cx="123156" cy="97142"/>
            </a:xfrm>
            <a:custGeom>
              <a:rect b="b" l="l" r="r" t="t"/>
              <a:pathLst>
                <a:path extrusionOk="0" h="3062" w="3882">
                  <a:moveTo>
                    <a:pt x="3125" y="1778"/>
                  </a:moveTo>
                  <a:cubicBezTo>
                    <a:pt x="2284" y="3062"/>
                    <a:pt x="1388" y="2885"/>
                    <a:pt x="1236" y="2859"/>
                  </a:cubicBezTo>
                  <a:cubicBezTo>
                    <a:pt x="1340" y="2871"/>
                    <a:pt x="1981" y="2926"/>
                    <a:pt x="2475" y="2215"/>
                  </a:cubicBezTo>
                  <a:cubicBezTo>
                    <a:pt x="3015" y="1439"/>
                    <a:pt x="87" y="162"/>
                    <a:pt x="1" y="1"/>
                  </a:cubicBezTo>
                  <a:cubicBezTo>
                    <a:pt x="1" y="1"/>
                    <a:pt x="3881" y="620"/>
                    <a:pt x="3125" y="17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1"/>
            <p:cNvSpPr/>
            <p:nvPr/>
          </p:nvSpPr>
          <p:spPr>
            <a:xfrm>
              <a:off x="6997958" y="854531"/>
              <a:ext cx="98221" cy="124013"/>
            </a:xfrm>
            <a:custGeom>
              <a:rect b="b" l="l" r="r" t="t"/>
              <a:pathLst>
                <a:path extrusionOk="0" h="3909" w="3096">
                  <a:moveTo>
                    <a:pt x="3095" y="2812"/>
                  </a:moveTo>
                  <a:cubicBezTo>
                    <a:pt x="3032" y="2906"/>
                    <a:pt x="2356" y="3908"/>
                    <a:pt x="1207" y="3404"/>
                  </a:cubicBezTo>
                  <a:cubicBezTo>
                    <a:pt x="0" y="2872"/>
                    <a:pt x="1554" y="1"/>
                    <a:pt x="1554" y="1"/>
                  </a:cubicBezTo>
                  <a:cubicBezTo>
                    <a:pt x="1637" y="162"/>
                    <a:pt x="1011" y="3261"/>
                    <a:pt x="1963" y="3272"/>
                  </a:cubicBezTo>
                  <a:cubicBezTo>
                    <a:pt x="2588" y="3279"/>
                    <a:pt x="2933" y="2999"/>
                    <a:pt x="3095" y="2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1"/>
            <p:cNvSpPr/>
            <p:nvPr/>
          </p:nvSpPr>
          <p:spPr>
            <a:xfrm>
              <a:off x="7005699" y="911127"/>
              <a:ext cx="10247" cy="19765"/>
            </a:xfrm>
            <a:custGeom>
              <a:rect b="b" l="l" r="r" t="t"/>
              <a:pathLst>
                <a:path extrusionOk="0" h="623" w="323">
                  <a:moveTo>
                    <a:pt x="44" y="623"/>
                  </a:moveTo>
                  <a:cubicBezTo>
                    <a:pt x="115" y="569"/>
                    <a:pt x="187" y="530"/>
                    <a:pt x="221" y="446"/>
                  </a:cubicBezTo>
                  <a:cubicBezTo>
                    <a:pt x="246" y="389"/>
                    <a:pt x="281" y="334"/>
                    <a:pt x="302" y="273"/>
                  </a:cubicBezTo>
                  <a:cubicBezTo>
                    <a:pt x="319" y="225"/>
                    <a:pt x="322" y="185"/>
                    <a:pt x="321" y="135"/>
                  </a:cubicBezTo>
                  <a:cubicBezTo>
                    <a:pt x="321" y="115"/>
                    <a:pt x="322" y="77"/>
                    <a:pt x="318" y="58"/>
                  </a:cubicBezTo>
                  <a:cubicBezTo>
                    <a:pt x="291" y="0"/>
                    <a:pt x="255" y="37"/>
                    <a:pt x="228" y="70"/>
                  </a:cubicBezTo>
                  <a:cubicBezTo>
                    <a:pt x="105" y="221"/>
                    <a:pt x="44" y="437"/>
                    <a:pt x="0" y="62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1"/>
            <p:cNvSpPr/>
            <p:nvPr/>
          </p:nvSpPr>
          <p:spPr>
            <a:xfrm>
              <a:off x="7030603" y="897200"/>
              <a:ext cx="8344" cy="19987"/>
            </a:xfrm>
            <a:custGeom>
              <a:rect b="b" l="l" r="r" t="t"/>
              <a:pathLst>
                <a:path extrusionOk="0" h="630" w="263">
                  <a:moveTo>
                    <a:pt x="64" y="630"/>
                  </a:moveTo>
                  <a:cubicBezTo>
                    <a:pt x="21" y="497"/>
                    <a:pt x="0" y="311"/>
                    <a:pt x="54" y="177"/>
                  </a:cubicBezTo>
                  <a:cubicBezTo>
                    <a:pt x="72" y="123"/>
                    <a:pt x="117" y="1"/>
                    <a:pt x="192" y="77"/>
                  </a:cubicBezTo>
                  <a:cubicBezTo>
                    <a:pt x="263" y="150"/>
                    <a:pt x="220" y="327"/>
                    <a:pt x="195" y="411"/>
                  </a:cubicBezTo>
                  <a:cubicBezTo>
                    <a:pt x="168" y="492"/>
                    <a:pt x="138" y="574"/>
                    <a:pt x="64" y="63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1"/>
            <p:cNvSpPr/>
            <p:nvPr/>
          </p:nvSpPr>
          <p:spPr>
            <a:xfrm>
              <a:off x="7022798" y="891109"/>
              <a:ext cx="3585" cy="7773"/>
            </a:xfrm>
            <a:custGeom>
              <a:rect b="b" l="l" r="r" t="t"/>
              <a:pathLst>
                <a:path extrusionOk="0" h="245" w="113">
                  <a:moveTo>
                    <a:pt x="37" y="94"/>
                  </a:moveTo>
                  <a:cubicBezTo>
                    <a:pt x="12" y="140"/>
                    <a:pt x="1" y="194"/>
                    <a:pt x="2" y="245"/>
                  </a:cubicBezTo>
                  <a:cubicBezTo>
                    <a:pt x="36" y="236"/>
                    <a:pt x="40" y="200"/>
                    <a:pt x="56" y="171"/>
                  </a:cubicBezTo>
                  <a:cubicBezTo>
                    <a:pt x="77" y="131"/>
                    <a:pt x="112" y="104"/>
                    <a:pt x="112" y="57"/>
                  </a:cubicBezTo>
                  <a:cubicBezTo>
                    <a:pt x="112" y="19"/>
                    <a:pt x="111" y="1"/>
                    <a:pt x="70" y="11"/>
                  </a:cubicBezTo>
                  <a:cubicBezTo>
                    <a:pt x="22" y="23"/>
                    <a:pt x="8" y="87"/>
                    <a:pt x="9" y="12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1"/>
            <p:cNvSpPr/>
            <p:nvPr/>
          </p:nvSpPr>
          <p:spPr>
            <a:xfrm>
              <a:off x="7076761" y="851993"/>
              <a:ext cx="15291" cy="8312"/>
            </a:xfrm>
            <a:custGeom>
              <a:rect b="b" l="l" r="r" t="t"/>
              <a:pathLst>
                <a:path extrusionOk="0" h="262" w="482">
                  <a:moveTo>
                    <a:pt x="35" y="2"/>
                  </a:moveTo>
                  <a:cubicBezTo>
                    <a:pt x="117" y="99"/>
                    <a:pt x="145" y="158"/>
                    <a:pt x="257" y="205"/>
                  </a:cubicBezTo>
                  <a:cubicBezTo>
                    <a:pt x="272" y="212"/>
                    <a:pt x="360" y="261"/>
                    <a:pt x="391" y="254"/>
                  </a:cubicBezTo>
                  <a:cubicBezTo>
                    <a:pt x="481" y="236"/>
                    <a:pt x="310" y="141"/>
                    <a:pt x="299" y="130"/>
                  </a:cubicBezTo>
                  <a:cubicBezTo>
                    <a:pt x="236" y="84"/>
                    <a:pt x="145" y="29"/>
                    <a:pt x="66" y="10"/>
                  </a:cubicBezTo>
                  <a:cubicBezTo>
                    <a:pt x="48" y="7"/>
                    <a:pt x="18" y="0"/>
                    <a:pt x="10" y="23"/>
                  </a:cubicBezTo>
                  <a:cubicBezTo>
                    <a:pt x="0" y="48"/>
                    <a:pt x="48" y="67"/>
                    <a:pt x="61"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1"/>
            <p:cNvSpPr/>
            <p:nvPr/>
          </p:nvSpPr>
          <p:spPr>
            <a:xfrm>
              <a:off x="7097033" y="862049"/>
              <a:ext cx="8122" cy="5425"/>
            </a:xfrm>
            <a:custGeom>
              <a:rect b="b" l="l" r="r" t="t"/>
              <a:pathLst>
                <a:path extrusionOk="0" h="171" w="256">
                  <a:moveTo>
                    <a:pt x="222" y="128"/>
                  </a:moveTo>
                  <a:cubicBezTo>
                    <a:pt x="240" y="131"/>
                    <a:pt x="0" y="102"/>
                    <a:pt x="24" y="36"/>
                  </a:cubicBezTo>
                  <a:cubicBezTo>
                    <a:pt x="37" y="1"/>
                    <a:pt x="81" y="18"/>
                    <a:pt x="102" y="25"/>
                  </a:cubicBezTo>
                  <a:cubicBezTo>
                    <a:pt x="141" y="36"/>
                    <a:pt x="185" y="57"/>
                    <a:pt x="219" y="86"/>
                  </a:cubicBezTo>
                  <a:cubicBezTo>
                    <a:pt x="256" y="115"/>
                    <a:pt x="246" y="170"/>
                    <a:pt x="189"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1"/>
            <p:cNvSpPr/>
            <p:nvPr/>
          </p:nvSpPr>
          <p:spPr>
            <a:xfrm>
              <a:off x="7119938" y="878451"/>
              <a:ext cx="5552" cy="5901"/>
            </a:xfrm>
            <a:custGeom>
              <a:rect b="b" l="l" r="r" t="t"/>
              <a:pathLst>
                <a:path extrusionOk="0" h="186" w="175">
                  <a:moveTo>
                    <a:pt x="32" y="122"/>
                  </a:moveTo>
                  <a:cubicBezTo>
                    <a:pt x="74" y="157"/>
                    <a:pt x="121" y="177"/>
                    <a:pt x="174" y="185"/>
                  </a:cubicBezTo>
                  <a:cubicBezTo>
                    <a:pt x="173" y="156"/>
                    <a:pt x="166" y="136"/>
                    <a:pt x="159" y="105"/>
                  </a:cubicBezTo>
                  <a:cubicBezTo>
                    <a:pt x="156" y="92"/>
                    <a:pt x="166" y="85"/>
                    <a:pt x="156" y="69"/>
                  </a:cubicBezTo>
                  <a:cubicBezTo>
                    <a:pt x="149" y="57"/>
                    <a:pt x="124" y="43"/>
                    <a:pt x="112" y="37"/>
                  </a:cubicBezTo>
                  <a:cubicBezTo>
                    <a:pt x="91" y="21"/>
                    <a:pt x="57" y="0"/>
                    <a:pt x="29" y="16"/>
                  </a:cubicBezTo>
                  <a:cubicBezTo>
                    <a:pt x="1" y="33"/>
                    <a:pt x="13" y="57"/>
                    <a:pt x="13" y="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1"/>
            <p:cNvSpPr/>
            <p:nvPr/>
          </p:nvSpPr>
          <p:spPr>
            <a:xfrm>
              <a:off x="7180310" y="917408"/>
              <a:ext cx="20780" cy="13578"/>
            </a:xfrm>
            <a:custGeom>
              <a:rect b="b" l="l" r="r" t="t"/>
              <a:pathLst>
                <a:path extrusionOk="0" h="428" w="655">
                  <a:moveTo>
                    <a:pt x="0" y="406"/>
                  </a:moveTo>
                  <a:cubicBezTo>
                    <a:pt x="69" y="332"/>
                    <a:pt x="121" y="275"/>
                    <a:pt x="203" y="219"/>
                  </a:cubicBezTo>
                  <a:cubicBezTo>
                    <a:pt x="275" y="171"/>
                    <a:pt x="354" y="133"/>
                    <a:pt x="433" y="96"/>
                  </a:cubicBezTo>
                  <a:cubicBezTo>
                    <a:pt x="481" y="71"/>
                    <a:pt x="655" y="0"/>
                    <a:pt x="629" y="114"/>
                  </a:cubicBezTo>
                  <a:cubicBezTo>
                    <a:pt x="620" y="162"/>
                    <a:pt x="559" y="199"/>
                    <a:pt x="524" y="230"/>
                  </a:cubicBezTo>
                  <a:cubicBezTo>
                    <a:pt x="469" y="277"/>
                    <a:pt x="405" y="305"/>
                    <a:pt x="340" y="340"/>
                  </a:cubicBezTo>
                  <a:cubicBezTo>
                    <a:pt x="233" y="395"/>
                    <a:pt x="154" y="428"/>
                    <a:pt x="32" y="38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1"/>
            <p:cNvSpPr/>
            <p:nvPr/>
          </p:nvSpPr>
          <p:spPr>
            <a:xfrm>
              <a:off x="7205403" y="909572"/>
              <a:ext cx="5171" cy="7011"/>
            </a:xfrm>
            <a:custGeom>
              <a:rect b="b" l="l" r="r" t="t"/>
              <a:pathLst>
                <a:path extrusionOk="0" h="221" w="163">
                  <a:moveTo>
                    <a:pt x="15" y="220"/>
                  </a:moveTo>
                  <a:cubicBezTo>
                    <a:pt x="75" y="199"/>
                    <a:pt x="147" y="189"/>
                    <a:pt x="159" y="120"/>
                  </a:cubicBezTo>
                  <a:cubicBezTo>
                    <a:pt x="163" y="93"/>
                    <a:pt x="159" y="54"/>
                    <a:pt x="132" y="35"/>
                  </a:cubicBezTo>
                  <a:cubicBezTo>
                    <a:pt x="75" y="0"/>
                    <a:pt x="1" y="79"/>
                    <a:pt x="13" y="13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1"/>
            <p:cNvSpPr/>
            <p:nvPr/>
          </p:nvSpPr>
          <p:spPr>
            <a:xfrm>
              <a:off x="7018516" y="998559"/>
              <a:ext cx="20304" cy="15736"/>
            </a:xfrm>
            <a:custGeom>
              <a:rect b="b" l="l" r="r" t="t"/>
              <a:pathLst>
                <a:path extrusionOk="0" h="496" w="640">
                  <a:moveTo>
                    <a:pt x="0" y="396"/>
                  </a:moveTo>
                  <a:cubicBezTo>
                    <a:pt x="136" y="273"/>
                    <a:pt x="247" y="103"/>
                    <a:pt x="432" y="47"/>
                  </a:cubicBezTo>
                  <a:cubicBezTo>
                    <a:pt x="488" y="30"/>
                    <a:pt x="604" y="0"/>
                    <a:pt x="618" y="79"/>
                  </a:cubicBezTo>
                  <a:cubicBezTo>
                    <a:pt x="639" y="202"/>
                    <a:pt x="478" y="326"/>
                    <a:pt x="390" y="386"/>
                  </a:cubicBezTo>
                  <a:cubicBezTo>
                    <a:pt x="287" y="459"/>
                    <a:pt x="161" y="496"/>
                    <a:pt x="44" y="43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1"/>
            <p:cNvSpPr/>
            <p:nvPr/>
          </p:nvSpPr>
          <p:spPr>
            <a:xfrm>
              <a:off x="7042594" y="991897"/>
              <a:ext cx="9232" cy="9835"/>
            </a:xfrm>
            <a:custGeom>
              <a:rect b="b" l="l" r="r" t="t"/>
              <a:pathLst>
                <a:path extrusionOk="0" h="310" w="291">
                  <a:moveTo>
                    <a:pt x="37" y="67"/>
                  </a:moveTo>
                  <a:cubicBezTo>
                    <a:pt x="36" y="123"/>
                    <a:pt x="0" y="256"/>
                    <a:pt x="82" y="284"/>
                  </a:cubicBezTo>
                  <a:cubicBezTo>
                    <a:pt x="151" y="309"/>
                    <a:pt x="230" y="212"/>
                    <a:pt x="251" y="162"/>
                  </a:cubicBezTo>
                  <a:cubicBezTo>
                    <a:pt x="268" y="127"/>
                    <a:pt x="291" y="71"/>
                    <a:pt x="264" y="37"/>
                  </a:cubicBezTo>
                  <a:cubicBezTo>
                    <a:pt x="235" y="0"/>
                    <a:pt x="167" y="16"/>
                    <a:pt x="132" y="3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1"/>
            <p:cNvSpPr/>
            <p:nvPr/>
          </p:nvSpPr>
          <p:spPr>
            <a:xfrm>
              <a:off x="7079299" y="979144"/>
              <a:ext cx="10596" cy="4981"/>
            </a:xfrm>
            <a:custGeom>
              <a:rect b="b" l="l" r="r" t="t"/>
              <a:pathLst>
                <a:path extrusionOk="0" h="157" w="334">
                  <a:moveTo>
                    <a:pt x="0" y="134"/>
                  </a:moveTo>
                  <a:cubicBezTo>
                    <a:pt x="79" y="79"/>
                    <a:pt x="132" y="30"/>
                    <a:pt x="223" y="20"/>
                  </a:cubicBezTo>
                  <a:cubicBezTo>
                    <a:pt x="250" y="17"/>
                    <a:pt x="319" y="0"/>
                    <a:pt x="333" y="23"/>
                  </a:cubicBezTo>
                  <a:cubicBezTo>
                    <a:pt x="298" y="49"/>
                    <a:pt x="280" y="80"/>
                    <a:pt x="238" y="99"/>
                  </a:cubicBezTo>
                  <a:cubicBezTo>
                    <a:pt x="185" y="120"/>
                    <a:pt x="79" y="157"/>
                    <a:pt x="23" y="143"/>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1"/>
            <p:cNvSpPr/>
            <p:nvPr/>
          </p:nvSpPr>
          <p:spPr>
            <a:xfrm>
              <a:off x="7055887" y="1043386"/>
              <a:ext cx="6694" cy="13229"/>
            </a:xfrm>
            <a:custGeom>
              <a:rect b="b" l="l" r="r" t="t"/>
              <a:pathLst>
                <a:path extrusionOk="0" h="417" w="211">
                  <a:moveTo>
                    <a:pt x="61" y="200"/>
                  </a:moveTo>
                  <a:cubicBezTo>
                    <a:pt x="62" y="191"/>
                    <a:pt x="0" y="416"/>
                    <a:pt x="72" y="391"/>
                  </a:cubicBezTo>
                  <a:cubicBezTo>
                    <a:pt x="81" y="390"/>
                    <a:pt x="92" y="361"/>
                    <a:pt x="98" y="353"/>
                  </a:cubicBezTo>
                  <a:cubicBezTo>
                    <a:pt x="127" y="305"/>
                    <a:pt x="161" y="250"/>
                    <a:pt x="175" y="196"/>
                  </a:cubicBezTo>
                  <a:cubicBezTo>
                    <a:pt x="185" y="155"/>
                    <a:pt x="211" y="83"/>
                    <a:pt x="175" y="44"/>
                  </a:cubicBezTo>
                  <a:cubicBezTo>
                    <a:pt x="136" y="0"/>
                    <a:pt x="105" y="72"/>
                    <a:pt x="77" y="10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1"/>
            <p:cNvSpPr/>
            <p:nvPr/>
          </p:nvSpPr>
          <p:spPr>
            <a:xfrm>
              <a:off x="6951768" y="920486"/>
              <a:ext cx="16402" cy="7677"/>
            </a:xfrm>
            <a:custGeom>
              <a:rect b="b" l="l" r="r" t="t"/>
              <a:pathLst>
                <a:path extrusionOk="0" h="242" w="517">
                  <a:moveTo>
                    <a:pt x="517" y="242"/>
                  </a:moveTo>
                  <a:cubicBezTo>
                    <a:pt x="409" y="242"/>
                    <a:pt x="366" y="229"/>
                    <a:pt x="268" y="205"/>
                  </a:cubicBezTo>
                  <a:cubicBezTo>
                    <a:pt x="182" y="180"/>
                    <a:pt x="128" y="140"/>
                    <a:pt x="62" y="86"/>
                  </a:cubicBezTo>
                  <a:cubicBezTo>
                    <a:pt x="49" y="78"/>
                    <a:pt x="0" y="51"/>
                    <a:pt x="14" y="27"/>
                  </a:cubicBezTo>
                  <a:cubicBezTo>
                    <a:pt x="27" y="0"/>
                    <a:pt x="49" y="23"/>
                    <a:pt x="66" y="24"/>
                  </a:cubicBezTo>
                  <a:cubicBezTo>
                    <a:pt x="157" y="36"/>
                    <a:pt x="250" y="72"/>
                    <a:pt x="334" y="102"/>
                  </a:cubicBezTo>
                  <a:cubicBezTo>
                    <a:pt x="377" y="119"/>
                    <a:pt x="487" y="163"/>
                    <a:pt x="501" y="208"/>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1"/>
            <p:cNvSpPr/>
            <p:nvPr/>
          </p:nvSpPr>
          <p:spPr>
            <a:xfrm>
              <a:off x="7168445" y="960775"/>
              <a:ext cx="33914" cy="8090"/>
            </a:xfrm>
            <a:custGeom>
              <a:rect b="b" l="l" r="r" t="t"/>
              <a:pathLst>
                <a:path extrusionOk="0" h="255" w="1069">
                  <a:moveTo>
                    <a:pt x="0" y="164"/>
                  </a:moveTo>
                  <a:cubicBezTo>
                    <a:pt x="150" y="208"/>
                    <a:pt x="289" y="228"/>
                    <a:pt x="445" y="229"/>
                  </a:cubicBezTo>
                  <a:cubicBezTo>
                    <a:pt x="598" y="230"/>
                    <a:pt x="762" y="254"/>
                    <a:pt x="913" y="229"/>
                  </a:cubicBezTo>
                  <a:cubicBezTo>
                    <a:pt x="933" y="226"/>
                    <a:pt x="1057" y="216"/>
                    <a:pt x="1061" y="184"/>
                  </a:cubicBezTo>
                  <a:cubicBezTo>
                    <a:pt x="1068" y="143"/>
                    <a:pt x="896" y="79"/>
                    <a:pt x="869" y="72"/>
                  </a:cubicBezTo>
                  <a:cubicBezTo>
                    <a:pt x="772" y="43"/>
                    <a:pt x="663" y="33"/>
                    <a:pt x="563" y="26"/>
                  </a:cubicBezTo>
                  <a:cubicBezTo>
                    <a:pt x="480" y="19"/>
                    <a:pt x="394" y="0"/>
                    <a:pt x="309" y="5"/>
                  </a:cubicBezTo>
                  <a:cubicBezTo>
                    <a:pt x="203" y="10"/>
                    <a:pt x="100" y="50"/>
                    <a:pt x="0" y="16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1"/>
            <p:cNvSpPr/>
            <p:nvPr/>
          </p:nvSpPr>
          <p:spPr>
            <a:xfrm>
              <a:off x="7205372" y="955668"/>
              <a:ext cx="12341" cy="5584"/>
            </a:xfrm>
            <a:custGeom>
              <a:rect b="b" l="l" r="r" t="t"/>
              <a:pathLst>
                <a:path extrusionOk="0" h="176" w="389">
                  <a:moveTo>
                    <a:pt x="0" y="119"/>
                  </a:moveTo>
                  <a:cubicBezTo>
                    <a:pt x="100" y="136"/>
                    <a:pt x="213" y="176"/>
                    <a:pt x="319" y="147"/>
                  </a:cubicBezTo>
                  <a:cubicBezTo>
                    <a:pt x="370" y="135"/>
                    <a:pt x="388" y="111"/>
                    <a:pt x="340" y="75"/>
                  </a:cubicBezTo>
                  <a:cubicBezTo>
                    <a:pt x="249" y="1"/>
                    <a:pt x="93" y="27"/>
                    <a:pt x="0" y="75"/>
                  </a:cubicBezTo>
                  <a:lnTo>
                    <a:pt x="0" y="119"/>
                  </a:ln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1"/>
            <p:cNvSpPr/>
            <p:nvPr/>
          </p:nvSpPr>
          <p:spPr>
            <a:xfrm>
              <a:off x="7233606" y="913665"/>
              <a:ext cx="10723" cy="7963"/>
            </a:xfrm>
            <a:custGeom>
              <a:rect b="b" l="l" r="r" t="t"/>
              <a:pathLst>
                <a:path extrusionOk="0" h="251" w="338">
                  <a:moveTo>
                    <a:pt x="1" y="251"/>
                  </a:moveTo>
                  <a:cubicBezTo>
                    <a:pt x="108" y="231"/>
                    <a:pt x="252" y="224"/>
                    <a:pt x="338" y="139"/>
                  </a:cubicBezTo>
                  <a:cubicBezTo>
                    <a:pt x="296" y="1"/>
                    <a:pt x="119" y="103"/>
                    <a:pt x="36" y="14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1"/>
            <p:cNvSpPr/>
            <p:nvPr/>
          </p:nvSpPr>
          <p:spPr>
            <a:xfrm>
              <a:off x="7206577" y="1053252"/>
              <a:ext cx="19670" cy="9232"/>
            </a:xfrm>
            <a:custGeom>
              <a:rect b="b" l="l" r="r" t="t"/>
              <a:pathLst>
                <a:path extrusionOk="0" h="291" w="620">
                  <a:moveTo>
                    <a:pt x="0" y="148"/>
                  </a:moveTo>
                  <a:cubicBezTo>
                    <a:pt x="153" y="224"/>
                    <a:pt x="267" y="289"/>
                    <a:pt x="442" y="290"/>
                  </a:cubicBezTo>
                  <a:cubicBezTo>
                    <a:pt x="504" y="290"/>
                    <a:pt x="572" y="283"/>
                    <a:pt x="620" y="241"/>
                  </a:cubicBezTo>
                  <a:cubicBezTo>
                    <a:pt x="604" y="119"/>
                    <a:pt x="400" y="84"/>
                    <a:pt x="307" y="56"/>
                  </a:cubicBezTo>
                  <a:cubicBezTo>
                    <a:pt x="198" y="21"/>
                    <a:pt x="99" y="1"/>
                    <a:pt x="20" y="94"/>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1"/>
            <p:cNvSpPr/>
            <p:nvPr/>
          </p:nvSpPr>
          <p:spPr>
            <a:xfrm>
              <a:off x="7076888" y="787624"/>
              <a:ext cx="5710" cy="16053"/>
            </a:xfrm>
            <a:custGeom>
              <a:rect b="b" l="l" r="r" t="t"/>
              <a:pathLst>
                <a:path extrusionOk="0" h="506" w="180">
                  <a:moveTo>
                    <a:pt x="130" y="505"/>
                  </a:moveTo>
                  <a:cubicBezTo>
                    <a:pt x="83" y="436"/>
                    <a:pt x="21" y="371"/>
                    <a:pt x="13" y="287"/>
                  </a:cubicBezTo>
                  <a:cubicBezTo>
                    <a:pt x="6" y="220"/>
                    <a:pt x="0" y="147"/>
                    <a:pt x="14" y="83"/>
                  </a:cubicBezTo>
                  <a:cubicBezTo>
                    <a:pt x="30" y="23"/>
                    <a:pt x="67" y="0"/>
                    <a:pt x="112" y="58"/>
                  </a:cubicBezTo>
                  <a:cubicBezTo>
                    <a:pt x="140" y="97"/>
                    <a:pt x="137" y="150"/>
                    <a:pt x="141" y="196"/>
                  </a:cubicBezTo>
                  <a:cubicBezTo>
                    <a:pt x="148" y="248"/>
                    <a:pt x="163" y="296"/>
                    <a:pt x="171" y="346"/>
                  </a:cubicBezTo>
                  <a:cubicBezTo>
                    <a:pt x="179" y="385"/>
                    <a:pt x="175" y="484"/>
                    <a:pt x="130" y="505"/>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1"/>
            <p:cNvSpPr/>
            <p:nvPr/>
          </p:nvSpPr>
          <p:spPr>
            <a:xfrm>
              <a:off x="7003098" y="744860"/>
              <a:ext cx="15482" cy="27728"/>
            </a:xfrm>
            <a:custGeom>
              <a:rect b="b" l="l" r="r" t="t"/>
              <a:pathLst>
                <a:path extrusionOk="0" h="874" w="488">
                  <a:moveTo>
                    <a:pt x="246" y="448"/>
                  </a:moveTo>
                  <a:cubicBezTo>
                    <a:pt x="231" y="417"/>
                    <a:pt x="1" y="15"/>
                    <a:pt x="97" y="5"/>
                  </a:cubicBezTo>
                  <a:cubicBezTo>
                    <a:pt x="133" y="0"/>
                    <a:pt x="204" y="113"/>
                    <a:pt x="215" y="127"/>
                  </a:cubicBezTo>
                  <a:cubicBezTo>
                    <a:pt x="283" y="222"/>
                    <a:pt x="345" y="325"/>
                    <a:pt x="386" y="435"/>
                  </a:cubicBezTo>
                  <a:cubicBezTo>
                    <a:pt x="416" y="516"/>
                    <a:pt x="447" y="603"/>
                    <a:pt x="472" y="685"/>
                  </a:cubicBezTo>
                  <a:cubicBezTo>
                    <a:pt x="485" y="733"/>
                    <a:pt x="487" y="772"/>
                    <a:pt x="473" y="819"/>
                  </a:cubicBezTo>
                  <a:cubicBezTo>
                    <a:pt x="464" y="857"/>
                    <a:pt x="464" y="874"/>
                    <a:pt x="421" y="850"/>
                  </a:cubicBezTo>
                  <a:cubicBezTo>
                    <a:pt x="394" y="833"/>
                    <a:pt x="384" y="801"/>
                    <a:pt x="369" y="774"/>
                  </a:cubicBezTo>
                  <a:cubicBezTo>
                    <a:pt x="337" y="710"/>
                    <a:pt x="304" y="648"/>
                    <a:pt x="270" y="58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1"/>
            <p:cNvSpPr/>
            <p:nvPr/>
          </p:nvSpPr>
          <p:spPr>
            <a:xfrm>
              <a:off x="6968106" y="874105"/>
              <a:ext cx="9898" cy="8090"/>
            </a:xfrm>
            <a:custGeom>
              <a:rect b="b" l="l" r="r" t="t"/>
              <a:pathLst>
                <a:path extrusionOk="0" h="255" w="312">
                  <a:moveTo>
                    <a:pt x="62" y="68"/>
                  </a:moveTo>
                  <a:cubicBezTo>
                    <a:pt x="100" y="101"/>
                    <a:pt x="233" y="254"/>
                    <a:pt x="312" y="178"/>
                  </a:cubicBezTo>
                  <a:cubicBezTo>
                    <a:pt x="299" y="115"/>
                    <a:pt x="240" y="65"/>
                    <a:pt x="179" y="46"/>
                  </a:cubicBezTo>
                  <a:cubicBezTo>
                    <a:pt x="129" y="29"/>
                    <a:pt x="45" y="0"/>
                    <a:pt x="0" y="3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1"/>
            <p:cNvSpPr/>
            <p:nvPr/>
          </p:nvSpPr>
          <p:spPr>
            <a:xfrm>
              <a:off x="7024511" y="1061278"/>
              <a:ext cx="8122" cy="9866"/>
            </a:xfrm>
            <a:custGeom>
              <a:rect b="b" l="l" r="r" t="t"/>
              <a:pathLst>
                <a:path extrusionOk="0" h="311" w="256">
                  <a:moveTo>
                    <a:pt x="72" y="250"/>
                  </a:moveTo>
                  <a:cubicBezTo>
                    <a:pt x="106" y="212"/>
                    <a:pt x="256" y="75"/>
                    <a:pt x="177" y="0"/>
                  </a:cubicBezTo>
                  <a:cubicBezTo>
                    <a:pt x="113" y="12"/>
                    <a:pt x="62" y="74"/>
                    <a:pt x="44" y="133"/>
                  </a:cubicBezTo>
                  <a:cubicBezTo>
                    <a:pt x="28" y="183"/>
                    <a:pt x="0" y="267"/>
                    <a:pt x="41" y="31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1"/>
            <p:cNvSpPr/>
            <p:nvPr/>
          </p:nvSpPr>
          <p:spPr>
            <a:xfrm>
              <a:off x="5844907" y="1927859"/>
              <a:ext cx="53901" cy="323912"/>
            </a:xfrm>
            <a:custGeom>
              <a:rect b="b" l="l" r="r" t="t"/>
              <a:pathLst>
                <a:path extrusionOk="0" h="10210" w="1699">
                  <a:moveTo>
                    <a:pt x="1557" y="6633"/>
                  </a:moveTo>
                  <a:cubicBezTo>
                    <a:pt x="1554" y="6668"/>
                    <a:pt x="1550" y="6706"/>
                    <a:pt x="1546" y="6739"/>
                  </a:cubicBezTo>
                  <a:cubicBezTo>
                    <a:pt x="1533" y="6873"/>
                    <a:pt x="1519" y="7004"/>
                    <a:pt x="1502" y="7134"/>
                  </a:cubicBezTo>
                  <a:cubicBezTo>
                    <a:pt x="1495" y="7183"/>
                    <a:pt x="1489" y="7237"/>
                    <a:pt x="1482" y="7285"/>
                  </a:cubicBezTo>
                  <a:cubicBezTo>
                    <a:pt x="1471" y="7358"/>
                    <a:pt x="1462" y="7430"/>
                    <a:pt x="1453" y="7501"/>
                  </a:cubicBezTo>
                  <a:cubicBezTo>
                    <a:pt x="1434" y="7616"/>
                    <a:pt x="1415" y="7729"/>
                    <a:pt x="1398" y="7838"/>
                  </a:cubicBezTo>
                  <a:cubicBezTo>
                    <a:pt x="1386" y="7887"/>
                    <a:pt x="1378" y="7942"/>
                    <a:pt x="1368" y="7990"/>
                  </a:cubicBezTo>
                  <a:cubicBezTo>
                    <a:pt x="1364" y="8020"/>
                    <a:pt x="1357" y="8048"/>
                    <a:pt x="1351" y="8076"/>
                  </a:cubicBezTo>
                  <a:cubicBezTo>
                    <a:pt x="1190" y="8874"/>
                    <a:pt x="976" y="9511"/>
                    <a:pt x="764" y="9876"/>
                  </a:cubicBezTo>
                  <a:cubicBezTo>
                    <a:pt x="734" y="9932"/>
                    <a:pt x="700" y="9981"/>
                    <a:pt x="669" y="10024"/>
                  </a:cubicBezTo>
                  <a:cubicBezTo>
                    <a:pt x="667" y="10027"/>
                    <a:pt x="662" y="10032"/>
                    <a:pt x="661" y="10034"/>
                  </a:cubicBezTo>
                  <a:cubicBezTo>
                    <a:pt x="578" y="10145"/>
                    <a:pt x="493" y="10206"/>
                    <a:pt x="420" y="10210"/>
                  </a:cubicBezTo>
                  <a:cubicBezTo>
                    <a:pt x="410" y="10210"/>
                    <a:pt x="401" y="10210"/>
                    <a:pt x="390" y="10209"/>
                  </a:cubicBezTo>
                  <a:cubicBezTo>
                    <a:pt x="322" y="10196"/>
                    <a:pt x="232" y="10154"/>
                    <a:pt x="123" y="10083"/>
                  </a:cubicBezTo>
                  <a:cubicBezTo>
                    <a:pt x="85" y="10058"/>
                    <a:pt x="44" y="10028"/>
                    <a:pt x="1" y="9993"/>
                  </a:cubicBezTo>
                  <a:cubicBezTo>
                    <a:pt x="44" y="10019"/>
                    <a:pt x="84" y="10041"/>
                    <a:pt x="123" y="10062"/>
                  </a:cubicBezTo>
                  <a:lnTo>
                    <a:pt x="108" y="8737"/>
                  </a:lnTo>
                  <a:lnTo>
                    <a:pt x="104" y="8449"/>
                  </a:lnTo>
                  <a:lnTo>
                    <a:pt x="91" y="7273"/>
                  </a:lnTo>
                  <a:lnTo>
                    <a:pt x="87" y="6806"/>
                  </a:lnTo>
                  <a:lnTo>
                    <a:pt x="75" y="5703"/>
                  </a:lnTo>
                  <a:lnTo>
                    <a:pt x="71" y="5264"/>
                  </a:lnTo>
                  <a:cubicBezTo>
                    <a:pt x="58" y="5240"/>
                    <a:pt x="50" y="5217"/>
                    <a:pt x="36" y="5192"/>
                  </a:cubicBezTo>
                  <a:cubicBezTo>
                    <a:pt x="49" y="5191"/>
                    <a:pt x="57" y="5191"/>
                    <a:pt x="71" y="5191"/>
                  </a:cubicBezTo>
                  <a:lnTo>
                    <a:pt x="43" y="2326"/>
                  </a:lnTo>
                  <a:lnTo>
                    <a:pt x="43" y="2323"/>
                  </a:lnTo>
                  <a:lnTo>
                    <a:pt x="34" y="1543"/>
                  </a:lnTo>
                  <a:lnTo>
                    <a:pt x="34" y="1282"/>
                  </a:lnTo>
                  <a:lnTo>
                    <a:pt x="30" y="862"/>
                  </a:lnTo>
                  <a:lnTo>
                    <a:pt x="30" y="861"/>
                  </a:lnTo>
                  <a:lnTo>
                    <a:pt x="22" y="0"/>
                  </a:lnTo>
                  <a:lnTo>
                    <a:pt x="119" y="92"/>
                  </a:lnTo>
                  <a:lnTo>
                    <a:pt x="122" y="96"/>
                  </a:lnTo>
                  <a:cubicBezTo>
                    <a:pt x="466" y="552"/>
                    <a:pt x="741" y="1059"/>
                    <a:pt x="957" y="1595"/>
                  </a:cubicBezTo>
                  <a:cubicBezTo>
                    <a:pt x="1594" y="3195"/>
                    <a:pt x="1698" y="5051"/>
                    <a:pt x="1557" y="6633"/>
                  </a:cubicBezTo>
                  <a:close/>
                </a:path>
              </a:pathLst>
            </a:custGeom>
            <a:solidFill>
              <a:srgbClr val="FFE9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1"/>
            <p:cNvSpPr/>
            <p:nvPr/>
          </p:nvSpPr>
          <p:spPr>
            <a:xfrm>
              <a:off x="5841005" y="1448695"/>
              <a:ext cx="389202" cy="442437"/>
            </a:xfrm>
            <a:custGeom>
              <a:rect b="b" l="l" r="r" t="t"/>
              <a:pathLst>
                <a:path extrusionOk="0" h="13946" w="12268">
                  <a:moveTo>
                    <a:pt x="10751" y="11904"/>
                  </a:moveTo>
                  <a:cubicBezTo>
                    <a:pt x="10480" y="12264"/>
                    <a:pt x="10048" y="12520"/>
                    <a:pt x="9509" y="12705"/>
                  </a:cubicBezTo>
                  <a:cubicBezTo>
                    <a:pt x="9247" y="12797"/>
                    <a:pt x="8962" y="12872"/>
                    <a:pt x="8658" y="12931"/>
                  </a:cubicBezTo>
                  <a:cubicBezTo>
                    <a:pt x="6726" y="13316"/>
                    <a:pt x="4087" y="13164"/>
                    <a:pt x="2531" y="13442"/>
                  </a:cubicBezTo>
                  <a:cubicBezTo>
                    <a:pt x="2395" y="13463"/>
                    <a:pt x="2268" y="13491"/>
                    <a:pt x="2153" y="13522"/>
                  </a:cubicBezTo>
                  <a:lnTo>
                    <a:pt x="2150" y="13524"/>
                  </a:lnTo>
                  <a:cubicBezTo>
                    <a:pt x="2099" y="13536"/>
                    <a:pt x="2051" y="13551"/>
                    <a:pt x="2006" y="13569"/>
                  </a:cubicBezTo>
                  <a:cubicBezTo>
                    <a:pt x="1882" y="13607"/>
                    <a:pt x="1769" y="13651"/>
                    <a:pt x="1674" y="13703"/>
                  </a:cubicBezTo>
                  <a:cubicBezTo>
                    <a:pt x="1377" y="13860"/>
                    <a:pt x="1073" y="13936"/>
                    <a:pt x="773" y="13944"/>
                  </a:cubicBezTo>
                  <a:cubicBezTo>
                    <a:pt x="711" y="13946"/>
                    <a:pt x="650" y="13946"/>
                    <a:pt x="589" y="13943"/>
                  </a:cubicBezTo>
                  <a:lnTo>
                    <a:pt x="588" y="13943"/>
                  </a:lnTo>
                  <a:cubicBezTo>
                    <a:pt x="567" y="13943"/>
                    <a:pt x="541" y="13940"/>
                    <a:pt x="523" y="13939"/>
                  </a:cubicBezTo>
                  <a:cubicBezTo>
                    <a:pt x="389" y="13929"/>
                    <a:pt x="256" y="13908"/>
                    <a:pt x="129" y="13874"/>
                  </a:cubicBezTo>
                  <a:lnTo>
                    <a:pt x="129" y="13799"/>
                  </a:lnTo>
                  <a:lnTo>
                    <a:pt x="128" y="13752"/>
                  </a:lnTo>
                  <a:lnTo>
                    <a:pt x="125" y="13467"/>
                  </a:lnTo>
                  <a:lnTo>
                    <a:pt x="124" y="13318"/>
                  </a:lnTo>
                  <a:lnTo>
                    <a:pt x="116" y="12609"/>
                  </a:lnTo>
                  <a:lnTo>
                    <a:pt x="116" y="12607"/>
                  </a:lnTo>
                  <a:lnTo>
                    <a:pt x="101" y="10947"/>
                  </a:lnTo>
                  <a:lnTo>
                    <a:pt x="94" y="10486"/>
                  </a:lnTo>
                  <a:lnTo>
                    <a:pt x="94" y="10366"/>
                  </a:lnTo>
                  <a:lnTo>
                    <a:pt x="92" y="10282"/>
                  </a:lnTo>
                  <a:lnTo>
                    <a:pt x="92" y="10219"/>
                  </a:lnTo>
                  <a:lnTo>
                    <a:pt x="37" y="4687"/>
                  </a:lnTo>
                  <a:lnTo>
                    <a:pt x="2" y="1251"/>
                  </a:lnTo>
                  <a:lnTo>
                    <a:pt x="1" y="1104"/>
                  </a:lnTo>
                  <a:lnTo>
                    <a:pt x="1" y="1103"/>
                  </a:lnTo>
                  <a:cubicBezTo>
                    <a:pt x="153" y="969"/>
                    <a:pt x="327" y="849"/>
                    <a:pt x="512" y="744"/>
                  </a:cubicBezTo>
                  <a:cubicBezTo>
                    <a:pt x="595" y="696"/>
                    <a:pt x="682" y="651"/>
                    <a:pt x="774" y="607"/>
                  </a:cubicBezTo>
                  <a:cubicBezTo>
                    <a:pt x="1298" y="362"/>
                    <a:pt x="1927" y="207"/>
                    <a:pt x="2602" y="130"/>
                  </a:cubicBezTo>
                  <a:cubicBezTo>
                    <a:pt x="3730" y="1"/>
                    <a:pt x="5008" y="87"/>
                    <a:pt x="6220" y="321"/>
                  </a:cubicBezTo>
                  <a:cubicBezTo>
                    <a:pt x="6903" y="452"/>
                    <a:pt x="7562" y="630"/>
                    <a:pt x="8164" y="843"/>
                  </a:cubicBezTo>
                  <a:cubicBezTo>
                    <a:pt x="8167" y="845"/>
                    <a:pt x="8173" y="845"/>
                    <a:pt x="8176" y="847"/>
                  </a:cubicBezTo>
                  <a:cubicBezTo>
                    <a:pt x="8914" y="1110"/>
                    <a:pt x="9559" y="1422"/>
                    <a:pt x="10050" y="1765"/>
                  </a:cubicBezTo>
                  <a:cubicBezTo>
                    <a:pt x="10242" y="1899"/>
                    <a:pt x="10415" y="2054"/>
                    <a:pt x="10575" y="2223"/>
                  </a:cubicBezTo>
                  <a:cubicBezTo>
                    <a:pt x="11273" y="2964"/>
                    <a:pt x="11681" y="4024"/>
                    <a:pt x="11869" y="5184"/>
                  </a:cubicBezTo>
                  <a:cubicBezTo>
                    <a:pt x="11870" y="5197"/>
                    <a:pt x="11871" y="5205"/>
                    <a:pt x="11876" y="5215"/>
                  </a:cubicBezTo>
                  <a:lnTo>
                    <a:pt x="11883" y="5259"/>
                  </a:lnTo>
                  <a:cubicBezTo>
                    <a:pt x="12268" y="7759"/>
                    <a:pt x="11657" y="10697"/>
                    <a:pt x="10751" y="1190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1"/>
            <p:cNvSpPr/>
            <p:nvPr/>
          </p:nvSpPr>
          <p:spPr>
            <a:xfrm>
              <a:off x="5844875" y="1831481"/>
              <a:ext cx="187558" cy="92383"/>
            </a:xfrm>
            <a:custGeom>
              <a:rect b="b" l="l" r="r" t="t"/>
              <a:pathLst>
                <a:path extrusionOk="0" h="2912" w="5912">
                  <a:moveTo>
                    <a:pt x="5911" y="40"/>
                  </a:moveTo>
                  <a:lnTo>
                    <a:pt x="2405" y="1321"/>
                  </a:lnTo>
                  <a:lnTo>
                    <a:pt x="2032" y="1458"/>
                  </a:lnTo>
                  <a:lnTo>
                    <a:pt x="2031" y="1461"/>
                  </a:lnTo>
                  <a:lnTo>
                    <a:pt x="1868" y="1599"/>
                  </a:lnTo>
                  <a:lnTo>
                    <a:pt x="1212" y="2159"/>
                  </a:lnTo>
                  <a:lnTo>
                    <a:pt x="1029" y="2316"/>
                  </a:lnTo>
                  <a:lnTo>
                    <a:pt x="1026" y="2317"/>
                  </a:lnTo>
                  <a:lnTo>
                    <a:pt x="607" y="2676"/>
                  </a:lnTo>
                  <a:lnTo>
                    <a:pt x="515" y="2753"/>
                  </a:lnTo>
                  <a:lnTo>
                    <a:pt x="347" y="2894"/>
                  </a:lnTo>
                  <a:lnTo>
                    <a:pt x="328" y="2911"/>
                  </a:lnTo>
                  <a:lnTo>
                    <a:pt x="169" y="2773"/>
                  </a:lnTo>
                  <a:lnTo>
                    <a:pt x="20" y="2643"/>
                  </a:lnTo>
                  <a:lnTo>
                    <a:pt x="20" y="2633"/>
                  </a:lnTo>
                  <a:lnTo>
                    <a:pt x="17" y="2429"/>
                  </a:lnTo>
                  <a:lnTo>
                    <a:pt x="14" y="1942"/>
                  </a:lnTo>
                  <a:lnTo>
                    <a:pt x="14" y="1940"/>
                  </a:lnTo>
                  <a:lnTo>
                    <a:pt x="11" y="1853"/>
                  </a:lnTo>
                  <a:lnTo>
                    <a:pt x="11" y="1733"/>
                  </a:lnTo>
                  <a:lnTo>
                    <a:pt x="10" y="1686"/>
                  </a:lnTo>
                  <a:lnTo>
                    <a:pt x="9" y="1401"/>
                  </a:lnTo>
                  <a:lnTo>
                    <a:pt x="7" y="1252"/>
                  </a:lnTo>
                  <a:lnTo>
                    <a:pt x="0" y="543"/>
                  </a:lnTo>
                  <a:cubicBezTo>
                    <a:pt x="271" y="769"/>
                    <a:pt x="539" y="934"/>
                    <a:pt x="716" y="1046"/>
                  </a:cubicBezTo>
                  <a:cubicBezTo>
                    <a:pt x="717" y="1047"/>
                    <a:pt x="723" y="1049"/>
                    <a:pt x="724" y="1053"/>
                  </a:cubicBezTo>
                  <a:cubicBezTo>
                    <a:pt x="826" y="1118"/>
                    <a:pt x="999" y="1119"/>
                    <a:pt x="1236" y="1082"/>
                  </a:cubicBezTo>
                  <a:cubicBezTo>
                    <a:pt x="1263" y="1080"/>
                    <a:pt x="1289" y="1074"/>
                    <a:pt x="1317" y="1067"/>
                  </a:cubicBezTo>
                  <a:cubicBezTo>
                    <a:pt x="1352" y="1060"/>
                    <a:pt x="1390" y="1051"/>
                    <a:pt x="1427" y="1046"/>
                  </a:cubicBezTo>
                  <a:cubicBezTo>
                    <a:pt x="1579" y="1013"/>
                    <a:pt x="1747" y="968"/>
                    <a:pt x="1932" y="914"/>
                  </a:cubicBezTo>
                  <a:cubicBezTo>
                    <a:pt x="2056" y="879"/>
                    <a:pt x="2189" y="840"/>
                    <a:pt x="2329" y="800"/>
                  </a:cubicBezTo>
                  <a:cubicBezTo>
                    <a:pt x="3404" y="469"/>
                    <a:pt x="4807" y="0"/>
                    <a:pt x="5911" y="4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1"/>
            <p:cNvSpPr/>
            <p:nvPr/>
          </p:nvSpPr>
          <p:spPr>
            <a:xfrm>
              <a:off x="5845224" y="1886395"/>
              <a:ext cx="64846" cy="295011"/>
            </a:xfrm>
            <a:custGeom>
              <a:rect b="b" l="l" r="r" t="t"/>
              <a:pathLst>
                <a:path extrusionOk="0" h="9299" w="2044">
                  <a:moveTo>
                    <a:pt x="2044" y="720"/>
                  </a:moveTo>
                  <a:lnTo>
                    <a:pt x="1987" y="1688"/>
                  </a:lnTo>
                  <a:lnTo>
                    <a:pt x="1986" y="1728"/>
                  </a:lnTo>
                  <a:lnTo>
                    <a:pt x="1984" y="1755"/>
                  </a:lnTo>
                  <a:lnTo>
                    <a:pt x="1956" y="2239"/>
                  </a:lnTo>
                  <a:lnTo>
                    <a:pt x="1946" y="2361"/>
                  </a:lnTo>
                  <a:lnTo>
                    <a:pt x="1856" y="3880"/>
                  </a:lnTo>
                  <a:lnTo>
                    <a:pt x="1636" y="7554"/>
                  </a:lnTo>
                  <a:lnTo>
                    <a:pt x="1564" y="8003"/>
                  </a:lnTo>
                  <a:lnTo>
                    <a:pt x="1564" y="8007"/>
                  </a:lnTo>
                  <a:lnTo>
                    <a:pt x="1493" y="8441"/>
                  </a:lnTo>
                  <a:lnTo>
                    <a:pt x="1468" y="8587"/>
                  </a:lnTo>
                  <a:lnTo>
                    <a:pt x="1434" y="8803"/>
                  </a:lnTo>
                  <a:lnTo>
                    <a:pt x="1382" y="9121"/>
                  </a:lnTo>
                  <a:lnTo>
                    <a:pt x="1354" y="9299"/>
                  </a:lnTo>
                  <a:cubicBezTo>
                    <a:pt x="1241" y="9221"/>
                    <a:pt x="1131" y="9138"/>
                    <a:pt x="1022" y="9052"/>
                  </a:cubicBezTo>
                  <a:cubicBezTo>
                    <a:pt x="676" y="8777"/>
                    <a:pt x="363" y="8459"/>
                    <a:pt x="79" y="8115"/>
                  </a:cubicBezTo>
                  <a:lnTo>
                    <a:pt x="67" y="7013"/>
                  </a:lnTo>
                  <a:lnTo>
                    <a:pt x="62" y="6574"/>
                  </a:lnTo>
                  <a:cubicBezTo>
                    <a:pt x="51" y="6548"/>
                    <a:pt x="41" y="6526"/>
                    <a:pt x="27" y="6500"/>
                  </a:cubicBezTo>
                  <a:cubicBezTo>
                    <a:pt x="40" y="6499"/>
                    <a:pt x="48" y="6499"/>
                    <a:pt x="62" y="6499"/>
                  </a:cubicBezTo>
                  <a:lnTo>
                    <a:pt x="34" y="3634"/>
                  </a:lnTo>
                  <a:lnTo>
                    <a:pt x="34" y="3633"/>
                  </a:lnTo>
                  <a:lnTo>
                    <a:pt x="26" y="2851"/>
                  </a:lnTo>
                  <a:lnTo>
                    <a:pt x="24" y="2589"/>
                  </a:lnTo>
                  <a:lnTo>
                    <a:pt x="20" y="2169"/>
                  </a:lnTo>
                  <a:lnTo>
                    <a:pt x="20" y="2168"/>
                  </a:lnTo>
                  <a:lnTo>
                    <a:pt x="12" y="1307"/>
                  </a:lnTo>
                  <a:lnTo>
                    <a:pt x="12" y="1286"/>
                  </a:lnTo>
                  <a:lnTo>
                    <a:pt x="10" y="1115"/>
                  </a:lnTo>
                  <a:lnTo>
                    <a:pt x="7" y="911"/>
                  </a:lnTo>
                  <a:lnTo>
                    <a:pt x="7" y="901"/>
                  </a:lnTo>
                  <a:lnTo>
                    <a:pt x="6" y="696"/>
                  </a:lnTo>
                  <a:lnTo>
                    <a:pt x="3" y="209"/>
                  </a:lnTo>
                  <a:lnTo>
                    <a:pt x="3" y="207"/>
                  </a:lnTo>
                  <a:lnTo>
                    <a:pt x="0" y="120"/>
                  </a:lnTo>
                  <a:lnTo>
                    <a:pt x="0" y="1"/>
                  </a:lnTo>
                  <a:lnTo>
                    <a:pt x="394" y="140"/>
                  </a:lnTo>
                  <a:lnTo>
                    <a:pt x="1203" y="424"/>
                  </a:lnTo>
                  <a:lnTo>
                    <a:pt x="1522" y="53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1"/>
            <p:cNvSpPr/>
            <p:nvPr/>
          </p:nvSpPr>
          <p:spPr>
            <a:xfrm>
              <a:off x="5845002" y="1832528"/>
              <a:ext cx="389710" cy="389234"/>
            </a:xfrm>
            <a:custGeom>
              <a:rect b="b" l="l" r="r" t="t"/>
              <a:pathLst>
                <a:path extrusionOk="0" h="12269" w="12284">
                  <a:moveTo>
                    <a:pt x="11772" y="8241"/>
                  </a:moveTo>
                  <a:cubicBezTo>
                    <a:pt x="11772" y="8248"/>
                    <a:pt x="11771" y="8253"/>
                    <a:pt x="11768" y="8256"/>
                  </a:cubicBezTo>
                  <a:cubicBezTo>
                    <a:pt x="11654" y="8743"/>
                    <a:pt x="11497" y="9185"/>
                    <a:pt x="11333" y="9557"/>
                  </a:cubicBezTo>
                  <a:cubicBezTo>
                    <a:pt x="11086" y="10110"/>
                    <a:pt x="10817" y="10514"/>
                    <a:pt x="10621" y="10700"/>
                  </a:cubicBezTo>
                  <a:cubicBezTo>
                    <a:pt x="10254" y="11040"/>
                    <a:pt x="9812" y="11337"/>
                    <a:pt x="9324" y="11572"/>
                  </a:cubicBezTo>
                  <a:cubicBezTo>
                    <a:pt x="8958" y="11752"/>
                    <a:pt x="8562" y="11901"/>
                    <a:pt x="8147" y="12010"/>
                  </a:cubicBezTo>
                  <a:cubicBezTo>
                    <a:pt x="7568" y="12169"/>
                    <a:pt x="6952" y="12255"/>
                    <a:pt x="6320" y="12264"/>
                  </a:cubicBezTo>
                  <a:cubicBezTo>
                    <a:pt x="6149" y="12268"/>
                    <a:pt x="5979" y="12264"/>
                    <a:pt x="5804" y="12254"/>
                  </a:cubicBezTo>
                  <a:cubicBezTo>
                    <a:pt x="5591" y="12243"/>
                    <a:pt x="5375" y="12224"/>
                    <a:pt x="5158" y="12193"/>
                  </a:cubicBezTo>
                  <a:cubicBezTo>
                    <a:pt x="5093" y="12183"/>
                    <a:pt x="5027" y="12175"/>
                    <a:pt x="4961" y="12164"/>
                  </a:cubicBezTo>
                  <a:cubicBezTo>
                    <a:pt x="4951" y="12162"/>
                    <a:pt x="4939" y="12161"/>
                    <a:pt x="4928" y="12157"/>
                  </a:cubicBezTo>
                  <a:cubicBezTo>
                    <a:pt x="4829" y="12141"/>
                    <a:pt x="4731" y="12120"/>
                    <a:pt x="4629" y="12100"/>
                  </a:cubicBezTo>
                  <a:cubicBezTo>
                    <a:pt x="3864" y="11935"/>
                    <a:pt x="3111" y="11647"/>
                    <a:pt x="2405" y="11217"/>
                  </a:cubicBezTo>
                  <a:cubicBezTo>
                    <a:pt x="2357" y="11187"/>
                    <a:pt x="2310" y="11159"/>
                    <a:pt x="2262" y="11126"/>
                  </a:cubicBezTo>
                  <a:cubicBezTo>
                    <a:pt x="2237" y="11111"/>
                    <a:pt x="2214" y="11095"/>
                    <a:pt x="2188" y="11077"/>
                  </a:cubicBezTo>
                  <a:cubicBezTo>
                    <a:pt x="2142" y="11049"/>
                    <a:pt x="2100" y="11021"/>
                    <a:pt x="2056" y="10987"/>
                  </a:cubicBezTo>
                  <a:cubicBezTo>
                    <a:pt x="1911" y="10885"/>
                    <a:pt x="1764" y="10779"/>
                    <a:pt x="1627" y="10661"/>
                  </a:cubicBezTo>
                  <a:cubicBezTo>
                    <a:pt x="1565" y="10613"/>
                    <a:pt x="1506" y="10561"/>
                    <a:pt x="1447" y="10507"/>
                  </a:cubicBezTo>
                  <a:cubicBezTo>
                    <a:pt x="1445" y="10507"/>
                    <a:pt x="1444" y="10506"/>
                    <a:pt x="1440" y="10500"/>
                  </a:cubicBezTo>
                  <a:cubicBezTo>
                    <a:pt x="1414" y="10482"/>
                    <a:pt x="1389" y="10455"/>
                    <a:pt x="1361" y="10434"/>
                  </a:cubicBezTo>
                  <a:cubicBezTo>
                    <a:pt x="1316" y="10390"/>
                    <a:pt x="1270" y="10349"/>
                    <a:pt x="1225" y="10305"/>
                  </a:cubicBezTo>
                  <a:cubicBezTo>
                    <a:pt x="1143" y="10228"/>
                    <a:pt x="1059" y="10144"/>
                    <a:pt x="980" y="10060"/>
                  </a:cubicBezTo>
                  <a:cubicBezTo>
                    <a:pt x="583" y="9639"/>
                    <a:pt x="290" y="9186"/>
                    <a:pt x="69" y="8711"/>
                  </a:cubicBezTo>
                  <a:lnTo>
                    <a:pt x="67" y="8270"/>
                  </a:lnTo>
                  <a:cubicBezTo>
                    <a:pt x="54" y="8246"/>
                    <a:pt x="46" y="8224"/>
                    <a:pt x="31" y="8198"/>
                  </a:cubicBezTo>
                  <a:cubicBezTo>
                    <a:pt x="43" y="8197"/>
                    <a:pt x="53" y="8197"/>
                    <a:pt x="67" y="8197"/>
                  </a:cubicBezTo>
                  <a:lnTo>
                    <a:pt x="38" y="5332"/>
                  </a:lnTo>
                  <a:lnTo>
                    <a:pt x="38" y="5331"/>
                  </a:lnTo>
                  <a:lnTo>
                    <a:pt x="29" y="4549"/>
                  </a:lnTo>
                  <a:lnTo>
                    <a:pt x="29" y="4288"/>
                  </a:lnTo>
                  <a:lnTo>
                    <a:pt x="26" y="3870"/>
                  </a:lnTo>
                  <a:lnTo>
                    <a:pt x="26" y="3867"/>
                  </a:lnTo>
                  <a:lnTo>
                    <a:pt x="17" y="3007"/>
                  </a:lnTo>
                  <a:lnTo>
                    <a:pt x="17" y="2986"/>
                  </a:lnTo>
                  <a:lnTo>
                    <a:pt x="14" y="2815"/>
                  </a:lnTo>
                  <a:lnTo>
                    <a:pt x="13" y="2610"/>
                  </a:lnTo>
                  <a:lnTo>
                    <a:pt x="13" y="2600"/>
                  </a:lnTo>
                  <a:lnTo>
                    <a:pt x="12" y="2396"/>
                  </a:lnTo>
                  <a:lnTo>
                    <a:pt x="7" y="1909"/>
                  </a:lnTo>
                  <a:lnTo>
                    <a:pt x="7" y="1906"/>
                  </a:lnTo>
                  <a:lnTo>
                    <a:pt x="6" y="1820"/>
                  </a:lnTo>
                  <a:lnTo>
                    <a:pt x="6" y="1700"/>
                  </a:lnTo>
                  <a:lnTo>
                    <a:pt x="5" y="1652"/>
                  </a:lnTo>
                  <a:lnTo>
                    <a:pt x="3" y="1368"/>
                  </a:lnTo>
                  <a:lnTo>
                    <a:pt x="0" y="1219"/>
                  </a:lnTo>
                  <a:cubicBezTo>
                    <a:pt x="62" y="1240"/>
                    <a:pt x="125" y="1257"/>
                    <a:pt x="188" y="1268"/>
                  </a:cubicBezTo>
                  <a:cubicBezTo>
                    <a:pt x="490" y="1332"/>
                    <a:pt x="809" y="1318"/>
                    <a:pt x="1149" y="1257"/>
                  </a:cubicBezTo>
                  <a:cubicBezTo>
                    <a:pt x="1396" y="1213"/>
                    <a:pt x="1656" y="1144"/>
                    <a:pt x="1924" y="1058"/>
                  </a:cubicBezTo>
                  <a:cubicBezTo>
                    <a:pt x="2065" y="1014"/>
                    <a:pt x="2206" y="966"/>
                    <a:pt x="2350" y="915"/>
                  </a:cubicBezTo>
                  <a:cubicBezTo>
                    <a:pt x="3427" y="534"/>
                    <a:pt x="4632" y="18"/>
                    <a:pt x="5913" y="8"/>
                  </a:cubicBezTo>
                  <a:cubicBezTo>
                    <a:pt x="6623" y="1"/>
                    <a:pt x="7352" y="155"/>
                    <a:pt x="8098" y="571"/>
                  </a:cubicBezTo>
                  <a:cubicBezTo>
                    <a:pt x="8249" y="656"/>
                    <a:pt x="8397" y="742"/>
                    <a:pt x="8535" y="832"/>
                  </a:cubicBezTo>
                  <a:cubicBezTo>
                    <a:pt x="12028" y="3010"/>
                    <a:pt x="12283" y="6082"/>
                    <a:pt x="11772" y="82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1"/>
            <p:cNvSpPr/>
            <p:nvPr/>
          </p:nvSpPr>
          <p:spPr>
            <a:xfrm>
              <a:off x="5845097" y="1893121"/>
              <a:ext cx="64973" cy="86165"/>
            </a:xfrm>
            <a:custGeom>
              <a:rect b="b" l="l" r="r" t="t"/>
              <a:pathLst>
                <a:path extrusionOk="0" h="2716" w="2048">
                  <a:moveTo>
                    <a:pt x="2048" y="508"/>
                  </a:moveTo>
                  <a:cubicBezTo>
                    <a:pt x="2048" y="508"/>
                    <a:pt x="1943" y="932"/>
                    <a:pt x="1773" y="1406"/>
                  </a:cubicBezTo>
                  <a:cubicBezTo>
                    <a:pt x="1757" y="1444"/>
                    <a:pt x="1746" y="1482"/>
                    <a:pt x="1730" y="1517"/>
                  </a:cubicBezTo>
                  <a:cubicBezTo>
                    <a:pt x="1694" y="1617"/>
                    <a:pt x="1651" y="1715"/>
                    <a:pt x="1609" y="1814"/>
                  </a:cubicBezTo>
                  <a:lnTo>
                    <a:pt x="1609" y="1815"/>
                  </a:lnTo>
                  <a:cubicBezTo>
                    <a:pt x="1526" y="2010"/>
                    <a:pt x="1433" y="2192"/>
                    <a:pt x="1328" y="2341"/>
                  </a:cubicBezTo>
                  <a:cubicBezTo>
                    <a:pt x="1212" y="2518"/>
                    <a:pt x="1081" y="2650"/>
                    <a:pt x="946" y="2694"/>
                  </a:cubicBezTo>
                  <a:cubicBezTo>
                    <a:pt x="898" y="2711"/>
                    <a:pt x="847" y="2715"/>
                    <a:pt x="796" y="2710"/>
                  </a:cubicBezTo>
                  <a:cubicBezTo>
                    <a:pt x="501" y="2660"/>
                    <a:pt x="282" y="2372"/>
                    <a:pt x="17" y="1962"/>
                  </a:cubicBezTo>
                  <a:lnTo>
                    <a:pt x="17" y="1960"/>
                  </a:lnTo>
                  <a:lnTo>
                    <a:pt x="9" y="1100"/>
                  </a:lnTo>
                  <a:lnTo>
                    <a:pt x="9" y="1078"/>
                  </a:lnTo>
                  <a:lnTo>
                    <a:pt x="7" y="908"/>
                  </a:lnTo>
                  <a:lnTo>
                    <a:pt x="6" y="703"/>
                  </a:lnTo>
                  <a:lnTo>
                    <a:pt x="6" y="692"/>
                  </a:lnTo>
                  <a:lnTo>
                    <a:pt x="3" y="487"/>
                  </a:lnTo>
                  <a:lnTo>
                    <a:pt x="0" y="0"/>
                  </a:lnTo>
                  <a:cubicBezTo>
                    <a:pt x="337" y="178"/>
                    <a:pt x="694" y="298"/>
                    <a:pt x="1015" y="373"/>
                  </a:cubicBezTo>
                  <a:cubicBezTo>
                    <a:pt x="1036" y="376"/>
                    <a:pt x="1060" y="383"/>
                    <a:pt x="1080" y="388"/>
                  </a:cubicBezTo>
                  <a:cubicBezTo>
                    <a:pt x="1087" y="390"/>
                    <a:pt x="1090" y="390"/>
                    <a:pt x="1095" y="393"/>
                  </a:cubicBezTo>
                  <a:cubicBezTo>
                    <a:pt x="1111" y="395"/>
                    <a:pt x="1122" y="400"/>
                    <a:pt x="1138" y="401"/>
                  </a:cubicBezTo>
                  <a:cubicBezTo>
                    <a:pt x="1657" y="505"/>
                    <a:pt x="2048" y="508"/>
                    <a:pt x="2048" y="50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1"/>
            <p:cNvSpPr/>
            <p:nvPr/>
          </p:nvSpPr>
          <p:spPr>
            <a:xfrm>
              <a:off x="6100319" y="1942357"/>
              <a:ext cx="135434" cy="219347"/>
            </a:xfrm>
            <a:custGeom>
              <a:rect b="b" l="l" r="r" t="t"/>
              <a:pathLst>
                <a:path extrusionOk="0" h="6914" w="4269">
                  <a:moveTo>
                    <a:pt x="2581" y="6914"/>
                  </a:moveTo>
                  <a:cubicBezTo>
                    <a:pt x="3518" y="5500"/>
                    <a:pt x="4269" y="3830"/>
                    <a:pt x="3370" y="1159"/>
                  </a:cubicBezTo>
                  <a:cubicBezTo>
                    <a:pt x="3370" y="1159"/>
                    <a:pt x="0" y="0"/>
                    <a:pt x="157" y="2639"/>
                  </a:cubicBezTo>
                  <a:cubicBezTo>
                    <a:pt x="312" y="5275"/>
                    <a:pt x="2581" y="6914"/>
                    <a:pt x="2581" y="691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1"/>
            <p:cNvSpPr/>
            <p:nvPr/>
          </p:nvSpPr>
          <p:spPr>
            <a:xfrm>
              <a:off x="6045024" y="2105008"/>
              <a:ext cx="118398" cy="111450"/>
            </a:xfrm>
            <a:custGeom>
              <a:rect b="b" l="l" r="r" t="t"/>
              <a:pathLst>
                <a:path extrusionOk="0" h="3513" w="3732">
                  <a:moveTo>
                    <a:pt x="3732" y="2175"/>
                  </a:moveTo>
                  <a:cubicBezTo>
                    <a:pt x="3732" y="2175"/>
                    <a:pt x="2481" y="3513"/>
                    <a:pt x="1018" y="3242"/>
                  </a:cubicBezTo>
                  <a:cubicBezTo>
                    <a:pt x="1018" y="3242"/>
                    <a:pt x="0" y="881"/>
                    <a:pt x="771" y="460"/>
                  </a:cubicBezTo>
                  <a:cubicBezTo>
                    <a:pt x="1615" y="0"/>
                    <a:pt x="3732" y="2175"/>
                    <a:pt x="3732" y="21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1"/>
            <p:cNvSpPr/>
            <p:nvPr/>
          </p:nvSpPr>
          <p:spPr>
            <a:xfrm>
              <a:off x="5846176" y="2001808"/>
              <a:ext cx="54535" cy="166207"/>
            </a:xfrm>
            <a:custGeom>
              <a:rect b="b" l="l" r="r" t="t"/>
              <a:pathLst>
                <a:path extrusionOk="0" h="5239" w="1719">
                  <a:moveTo>
                    <a:pt x="1719" y="5239"/>
                  </a:moveTo>
                  <a:lnTo>
                    <a:pt x="1596" y="5117"/>
                  </a:lnTo>
                  <a:cubicBezTo>
                    <a:pt x="1545" y="5062"/>
                    <a:pt x="1490" y="5007"/>
                    <a:pt x="1442" y="4955"/>
                  </a:cubicBezTo>
                  <a:lnTo>
                    <a:pt x="1439" y="4951"/>
                  </a:lnTo>
                  <a:cubicBezTo>
                    <a:pt x="1393" y="4904"/>
                    <a:pt x="1351" y="4856"/>
                    <a:pt x="1308" y="4810"/>
                  </a:cubicBezTo>
                  <a:cubicBezTo>
                    <a:pt x="1300" y="4801"/>
                    <a:pt x="1293" y="4794"/>
                    <a:pt x="1287" y="4786"/>
                  </a:cubicBezTo>
                  <a:cubicBezTo>
                    <a:pt x="703" y="4137"/>
                    <a:pt x="303" y="3514"/>
                    <a:pt x="35" y="2939"/>
                  </a:cubicBezTo>
                  <a:cubicBezTo>
                    <a:pt x="23" y="2915"/>
                    <a:pt x="14" y="2891"/>
                    <a:pt x="0" y="2867"/>
                  </a:cubicBezTo>
                  <a:cubicBezTo>
                    <a:pt x="11" y="2865"/>
                    <a:pt x="21" y="2865"/>
                    <a:pt x="35" y="2865"/>
                  </a:cubicBezTo>
                  <a:lnTo>
                    <a:pt x="7" y="1"/>
                  </a:lnTo>
                  <a:cubicBezTo>
                    <a:pt x="699" y="1089"/>
                    <a:pt x="1242" y="3114"/>
                    <a:pt x="1520" y="4305"/>
                  </a:cubicBezTo>
                  <a:cubicBezTo>
                    <a:pt x="1527" y="4326"/>
                    <a:pt x="1531" y="4348"/>
                    <a:pt x="1535" y="4368"/>
                  </a:cubicBezTo>
                  <a:lnTo>
                    <a:pt x="1535" y="4371"/>
                  </a:lnTo>
                  <a:cubicBezTo>
                    <a:pt x="1564" y="4496"/>
                    <a:pt x="1590" y="4612"/>
                    <a:pt x="1613" y="4717"/>
                  </a:cubicBezTo>
                  <a:lnTo>
                    <a:pt x="1613" y="4718"/>
                  </a:lnTo>
                  <a:cubicBezTo>
                    <a:pt x="1682" y="5040"/>
                    <a:pt x="1719" y="5239"/>
                    <a:pt x="1719" y="523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1"/>
            <p:cNvSpPr/>
            <p:nvPr/>
          </p:nvSpPr>
          <p:spPr>
            <a:xfrm>
              <a:off x="5845256" y="1908571"/>
              <a:ext cx="226897" cy="152915"/>
            </a:xfrm>
            <a:custGeom>
              <a:rect b="b" l="l" r="r" t="t"/>
              <a:pathLst>
                <a:path extrusionOk="0" h="4820" w="7152">
                  <a:moveTo>
                    <a:pt x="7151" y="4819"/>
                  </a:moveTo>
                  <a:cubicBezTo>
                    <a:pt x="7117" y="4798"/>
                    <a:pt x="6817" y="4574"/>
                    <a:pt x="6317" y="4232"/>
                  </a:cubicBezTo>
                  <a:cubicBezTo>
                    <a:pt x="6200" y="4150"/>
                    <a:pt x="6070" y="4063"/>
                    <a:pt x="5929" y="3967"/>
                  </a:cubicBezTo>
                  <a:cubicBezTo>
                    <a:pt x="5174" y="3462"/>
                    <a:pt x="4128" y="2786"/>
                    <a:pt x="2954" y="2110"/>
                  </a:cubicBezTo>
                  <a:cubicBezTo>
                    <a:pt x="2789" y="2015"/>
                    <a:pt x="2626" y="1921"/>
                    <a:pt x="2458" y="1828"/>
                  </a:cubicBezTo>
                  <a:cubicBezTo>
                    <a:pt x="2305" y="1743"/>
                    <a:pt x="2156" y="1658"/>
                    <a:pt x="2016" y="1575"/>
                  </a:cubicBezTo>
                  <a:cubicBezTo>
                    <a:pt x="1998" y="1564"/>
                    <a:pt x="1972" y="1551"/>
                    <a:pt x="1952" y="1538"/>
                  </a:cubicBezTo>
                  <a:cubicBezTo>
                    <a:pt x="1920" y="1518"/>
                    <a:pt x="1888" y="1497"/>
                    <a:pt x="1854" y="1478"/>
                  </a:cubicBezTo>
                  <a:cubicBezTo>
                    <a:pt x="1768" y="1428"/>
                    <a:pt x="1684" y="1377"/>
                    <a:pt x="1605" y="1328"/>
                  </a:cubicBezTo>
                  <a:lnTo>
                    <a:pt x="1605" y="1327"/>
                  </a:lnTo>
                  <a:cubicBezTo>
                    <a:pt x="1097" y="1016"/>
                    <a:pt x="675" y="724"/>
                    <a:pt x="334" y="463"/>
                  </a:cubicBezTo>
                  <a:cubicBezTo>
                    <a:pt x="277" y="418"/>
                    <a:pt x="221" y="377"/>
                    <a:pt x="167" y="337"/>
                  </a:cubicBezTo>
                  <a:cubicBezTo>
                    <a:pt x="111" y="291"/>
                    <a:pt x="54" y="247"/>
                    <a:pt x="2" y="205"/>
                  </a:cubicBezTo>
                  <a:lnTo>
                    <a:pt x="1" y="0"/>
                  </a:lnTo>
                  <a:cubicBezTo>
                    <a:pt x="122" y="83"/>
                    <a:pt x="255" y="171"/>
                    <a:pt x="392" y="255"/>
                  </a:cubicBezTo>
                  <a:cubicBezTo>
                    <a:pt x="427" y="275"/>
                    <a:pt x="462" y="301"/>
                    <a:pt x="499" y="319"/>
                  </a:cubicBezTo>
                  <a:cubicBezTo>
                    <a:pt x="831" y="519"/>
                    <a:pt x="1207" y="711"/>
                    <a:pt x="1611" y="865"/>
                  </a:cubicBezTo>
                  <a:cubicBezTo>
                    <a:pt x="1662" y="883"/>
                    <a:pt x="1715" y="903"/>
                    <a:pt x="1768" y="922"/>
                  </a:cubicBezTo>
                  <a:cubicBezTo>
                    <a:pt x="1840" y="947"/>
                    <a:pt x="1910" y="968"/>
                    <a:pt x="1986" y="994"/>
                  </a:cubicBezTo>
                  <a:cubicBezTo>
                    <a:pt x="1993" y="996"/>
                    <a:pt x="1999" y="996"/>
                    <a:pt x="2005" y="1001"/>
                  </a:cubicBezTo>
                  <a:cubicBezTo>
                    <a:pt x="2007" y="1002"/>
                    <a:pt x="2013" y="1003"/>
                    <a:pt x="2016" y="1003"/>
                  </a:cubicBezTo>
                  <a:cubicBezTo>
                    <a:pt x="2105" y="1032"/>
                    <a:pt x="2195" y="1057"/>
                    <a:pt x="2288" y="1080"/>
                  </a:cubicBezTo>
                  <a:cubicBezTo>
                    <a:pt x="2446" y="1121"/>
                    <a:pt x="2609" y="1153"/>
                    <a:pt x="2775" y="1177"/>
                  </a:cubicBezTo>
                  <a:cubicBezTo>
                    <a:pt x="2940" y="1201"/>
                    <a:pt x="3107" y="1243"/>
                    <a:pt x="3269" y="1298"/>
                  </a:cubicBezTo>
                  <a:cubicBezTo>
                    <a:pt x="4315" y="1654"/>
                    <a:pt x="5311" y="2574"/>
                    <a:pt x="6035" y="3387"/>
                  </a:cubicBezTo>
                  <a:cubicBezTo>
                    <a:pt x="6165" y="3534"/>
                    <a:pt x="6285" y="3676"/>
                    <a:pt x="6396" y="3809"/>
                  </a:cubicBezTo>
                  <a:cubicBezTo>
                    <a:pt x="6848" y="4358"/>
                    <a:pt x="7129" y="4782"/>
                    <a:pt x="7151" y="481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1"/>
            <p:cNvSpPr/>
            <p:nvPr/>
          </p:nvSpPr>
          <p:spPr>
            <a:xfrm>
              <a:off x="5918824" y="1867107"/>
              <a:ext cx="273216" cy="73412"/>
            </a:xfrm>
            <a:custGeom>
              <a:rect b="b" l="l" r="r" t="t"/>
              <a:pathLst>
                <a:path extrusionOk="0" h="2314" w="8612">
                  <a:moveTo>
                    <a:pt x="8611" y="2313"/>
                  </a:moveTo>
                  <a:cubicBezTo>
                    <a:pt x="8611" y="2313"/>
                    <a:pt x="4120" y="2066"/>
                    <a:pt x="2059" y="1798"/>
                  </a:cubicBezTo>
                  <a:cubicBezTo>
                    <a:pt x="0" y="1530"/>
                    <a:pt x="6487" y="0"/>
                    <a:pt x="6487" y="0"/>
                  </a:cubicBezTo>
                  <a:cubicBezTo>
                    <a:pt x="6487" y="0"/>
                    <a:pt x="7955" y="1146"/>
                    <a:pt x="8611" y="2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1"/>
            <p:cNvSpPr/>
            <p:nvPr/>
          </p:nvSpPr>
          <p:spPr>
            <a:xfrm>
              <a:off x="5904929" y="1519250"/>
              <a:ext cx="312967" cy="249676"/>
            </a:xfrm>
            <a:custGeom>
              <a:rect b="b" l="l" r="r" t="t"/>
              <a:pathLst>
                <a:path extrusionOk="0" h="7870" w="9865">
                  <a:moveTo>
                    <a:pt x="8558" y="1"/>
                  </a:moveTo>
                  <a:cubicBezTo>
                    <a:pt x="8558" y="1"/>
                    <a:pt x="6457" y="1426"/>
                    <a:pt x="3612" y="4003"/>
                  </a:cubicBezTo>
                  <a:cubicBezTo>
                    <a:pt x="767" y="6579"/>
                    <a:pt x="1" y="7869"/>
                    <a:pt x="1" y="7869"/>
                  </a:cubicBezTo>
                  <a:cubicBezTo>
                    <a:pt x="1" y="7869"/>
                    <a:pt x="2952" y="6894"/>
                    <a:pt x="5121" y="5933"/>
                  </a:cubicBezTo>
                  <a:cubicBezTo>
                    <a:pt x="7290" y="4975"/>
                    <a:pt x="9865" y="3035"/>
                    <a:pt x="9865" y="3035"/>
                  </a:cubicBezTo>
                  <a:cubicBezTo>
                    <a:pt x="9865" y="3035"/>
                    <a:pt x="9609" y="1391"/>
                    <a:pt x="855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1"/>
            <p:cNvSpPr/>
            <p:nvPr/>
          </p:nvSpPr>
          <p:spPr>
            <a:xfrm>
              <a:off x="5840973" y="1462844"/>
              <a:ext cx="73951" cy="134387"/>
            </a:xfrm>
            <a:custGeom>
              <a:rect b="b" l="l" r="r" t="t"/>
              <a:pathLst>
                <a:path extrusionOk="0" h="4236" w="2331">
                  <a:moveTo>
                    <a:pt x="2330" y="1"/>
                  </a:moveTo>
                  <a:cubicBezTo>
                    <a:pt x="2330" y="1"/>
                    <a:pt x="2015" y="518"/>
                    <a:pt x="1605" y="1237"/>
                  </a:cubicBezTo>
                  <a:cubicBezTo>
                    <a:pt x="1198" y="1951"/>
                    <a:pt x="693" y="2858"/>
                    <a:pt x="311" y="3636"/>
                  </a:cubicBezTo>
                  <a:cubicBezTo>
                    <a:pt x="208" y="3845"/>
                    <a:pt x="117" y="4045"/>
                    <a:pt x="36" y="4235"/>
                  </a:cubicBezTo>
                  <a:lnTo>
                    <a:pt x="0" y="799"/>
                  </a:lnTo>
                  <a:cubicBezTo>
                    <a:pt x="133" y="709"/>
                    <a:pt x="356" y="568"/>
                    <a:pt x="642" y="432"/>
                  </a:cubicBezTo>
                  <a:cubicBezTo>
                    <a:pt x="726" y="391"/>
                    <a:pt x="817" y="351"/>
                    <a:pt x="911" y="314"/>
                  </a:cubicBezTo>
                  <a:cubicBezTo>
                    <a:pt x="1241" y="177"/>
                    <a:pt x="1630" y="61"/>
                    <a:pt x="2061" y="16"/>
                  </a:cubicBezTo>
                  <a:cubicBezTo>
                    <a:pt x="2150" y="9"/>
                    <a:pt x="2240" y="3"/>
                    <a:pt x="233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1"/>
            <p:cNvSpPr/>
            <p:nvPr/>
          </p:nvSpPr>
          <p:spPr>
            <a:xfrm>
              <a:off x="6019898" y="1479468"/>
              <a:ext cx="131532" cy="152185"/>
            </a:xfrm>
            <a:custGeom>
              <a:rect b="b" l="l" r="r" t="t"/>
              <a:pathLst>
                <a:path extrusionOk="0" h="4797" w="4146">
                  <a:moveTo>
                    <a:pt x="2230" y="0"/>
                  </a:moveTo>
                  <a:cubicBezTo>
                    <a:pt x="2230" y="0"/>
                    <a:pt x="3359" y="298"/>
                    <a:pt x="4145" y="775"/>
                  </a:cubicBezTo>
                  <a:cubicBezTo>
                    <a:pt x="4145" y="775"/>
                    <a:pt x="1787" y="3493"/>
                    <a:pt x="222" y="4795"/>
                  </a:cubicBezTo>
                  <a:cubicBezTo>
                    <a:pt x="225" y="4797"/>
                    <a:pt x="1" y="2869"/>
                    <a:pt x="223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1"/>
            <p:cNvSpPr/>
            <p:nvPr/>
          </p:nvSpPr>
          <p:spPr>
            <a:xfrm>
              <a:off x="5845002" y="1792555"/>
              <a:ext cx="79186" cy="176930"/>
            </a:xfrm>
            <a:custGeom>
              <a:rect b="b" l="l" r="r" t="t"/>
              <a:pathLst>
                <a:path extrusionOk="0" h="5577" w="2496">
                  <a:moveTo>
                    <a:pt x="2430" y="4176"/>
                  </a:moveTo>
                  <a:cubicBezTo>
                    <a:pt x="2430" y="4186"/>
                    <a:pt x="2429" y="4193"/>
                    <a:pt x="2426" y="4202"/>
                  </a:cubicBezTo>
                  <a:cubicBezTo>
                    <a:pt x="2401" y="4397"/>
                    <a:pt x="2358" y="4574"/>
                    <a:pt x="2296" y="4735"/>
                  </a:cubicBezTo>
                  <a:cubicBezTo>
                    <a:pt x="2278" y="4792"/>
                    <a:pt x="2254" y="4847"/>
                    <a:pt x="2227" y="4900"/>
                  </a:cubicBezTo>
                  <a:cubicBezTo>
                    <a:pt x="2162" y="5034"/>
                    <a:pt x="2093" y="5146"/>
                    <a:pt x="2023" y="5236"/>
                  </a:cubicBezTo>
                  <a:cubicBezTo>
                    <a:pt x="2001" y="5266"/>
                    <a:pt x="1977" y="5294"/>
                    <a:pt x="1951" y="5321"/>
                  </a:cubicBezTo>
                  <a:cubicBezTo>
                    <a:pt x="1922" y="5356"/>
                    <a:pt x="1890" y="5384"/>
                    <a:pt x="1860" y="5411"/>
                  </a:cubicBezTo>
                  <a:cubicBezTo>
                    <a:pt x="1685" y="5552"/>
                    <a:pt x="1512" y="5576"/>
                    <a:pt x="1331" y="5514"/>
                  </a:cubicBezTo>
                  <a:cubicBezTo>
                    <a:pt x="935" y="5384"/>
                    <a:pt x="524" y="4855"/>
                    <a:pt x="115" y="4368"/>
                  </a:cubicBezTo>
                  <a:lnTo>
                    <a:pt x="110" y="4364"/>
                  </a:lnTo>
                  <a:cubicBezTo>
                    <a:pt x="77" y="4326"/>
                    <a:pt x="47" y="4289"/>
                    <a:pt x="13" y="4251"/>
                  </a:cubicBezTo>
                  <a:lnTo>
                    <a:pt x="12" y="4080"/>
                  </a:lnTo>
                  <a:lnTo>
                    <a:pt x="10" y="3876"/>
                  </a:lnTo>
                  <a:lnTo>
                    <a:pt x="10" y="3866"/>
                  </a:lnTo>
                  <a:lnTo>
                    <a:pt x="7" y="3661"/>
                  </a:lnTo>
                  <a:lnTo>
                    <a:pt x="5" y="3174"/>
                  </a:lnTo>
                  <a:lnTo>
                    <a:pt x="5" y="3172"/>
                  </a:lnTo>
                  <a:lnTo>
                    <a:pt x="3" y="3086"/>
                  </a:lnTo>
                  <a:lnTo>
                    <a:pt x="3" y="2966"/>
                  </a:lnTo>
                  <a:lnTo>
                    <a:pt x="0" y="2918"/>
                  </a:lnTo>
                  <a:cubicBezTo>
                    <a:pt x="126" y="2994"/>
                    <a:pt x="278" y="3059"/>
                    <a:pt x="462" y="3107"/>
                  </a:cubicBezTo>
                  <a:lnTo>
                    <a:pt x="463" y="3107"/>
                  </a:lnTo>
                  <a:cubicBezTo>
                    <a:pt x="527" y="3122"/>
                    <a:pt x="589" y="3122"/>
                    <a:pt x="647" y="3108"/>
                  </a:cubicBezTo>
                  <a:cubicBezTo>
                    <a:pt x="851" y="3059"/>
                    <a:pt x="1012" y="2830"/>
                    <a:pt x="1143" y="2525"/>
                  </a:cubicBezTo>
                  <a:cubicBezTo>
                    <a:pt x="1172" y="2458"/>
                    <a:pt x="1198" y="2386"/>
                    <a:pt x="1224" y="2315"/>
                  </a:cubicBezTo>
                  <a:cubicBezTo>
                    <a:pt x="1256" y="2222"/>
                    <a:pt x="1287" y="2119"/>
                    <a:pt x="1318" y="2017"/>
                  </a:cubicBezTo>
                  <a:cubicBezTo>
                    <a:pt x="1557" y="1172"/>
                    <a:pt x="1656" y="135"/>
                    <a:pt x="1728" y="60"/>
                  </a:cubicBezTo>
                  <a:cubicBezTo>
                    <a:pt x="1784" y="1"/>
                    <a:pt x="2056" y="742"/>
                    <a:pt x="2251" y="1697"/>
                  </a:cubicBezTo>
                  <a:cubicBezTo>
                    <a:pt x="2272" y="1807"/>
                    <a:pt x="2296" y="1920"/>
                    <a:pt x="2315" y="2033"/>
                  </a:cubicBezTo>
                  <a:cubicBezTo>
                    <a:pt x="2325" y="2082"/>
                    <a:pt x="2333" y="2133"/>
                    <a:pt x="2341" y="2182"/>
                  </a:cubicBezTo>
                  <a:cubicBezTo>
                    <a:pt x="2360" y="2304"/>
                    <a:pt x="2378" y="2429"/>
                    <a:pt x="2395" y="2555"/>
                  </a:cubicBezTo>
                  <a:cubicBezTo>
                    <a:pt x="2397" y="2572"/>
                    <a:pt x="2398" y="2592"/>
                    <a:pt x="2402" y="2610"/>
                  </a:cubicBezTo>
                  <a:cubicBezTo>
                    <a:pt x="2474" y="3146"/>
                    <a:pt x="2495" y="3699"/>
                    <a:pt x="2430" y="417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1"/>
            <p:cNvSpPr/>
            <p:nvPr/>
          </p:nvSpPr>
          <p:spPr>
            <a:xfrm>
              <a:off x="5843892" y="1772854"/>
              <a:ext cx="46096" cy="23128"/>
            </a:xfrm>
            <a:custGeom>
              <a:rect b="b" l="l" r="r" t="t"/>
              <a:pathLst>
                <a:path extrusionOk="0" h="729" w="1453">
                  <a:moveTo>
                    <a:pt x="1401" y="345"/>
                  </a:moveTo>
                  <a:cubicBezTo>
                    <a:pt x="1346" y="403"/>
                    <a:pt x="693" y="530"/>
                    <a:pt x="10" y="729"/>
                  </a:cubicBezTo>
                  <a:lnTo>
                    <a:pt x="3" y="268"/>
                  </a:lnTo>
                  <a:lnTo>
                    <a:pt x="3" y="148"/>
                  </a:lnTo>
                  <a:lnTo>
                    <a:pt x="0" y="64"/>
                  </a:lnTo>
                  <a:lnTo>
                    <a:pt x="0" y="1"/>
                  </a:lnTo>
                  <a:cubicBezTo>
                    <a:pt x="835" y="115"/>
                    <a:pt x="1452" y="290"/>
                    <a:pt x="1401" y="3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1"/>
            <p:cNvSpPr/>
            <p:nvPr/>
          </p:nvSpPr>
          <p:spPr>
            <a:xfrm>
              <a:off x="5845002" y="1794395"/>
              <a:ext cx="61166" cy="112275"/>
            </a:xfrm>
            <a:custGeom>
              <a:rect b="b" l="l" r="r" t="t"/>
              <a:pathLst>
                <a:path extrusionOk="0" h="3539" w="1928">
                  <a:moveTo>
                    <a:pt x="1924" y="2083"/>
                  </a:moveTo>
                  <a:cubicBezTo>
                    <a:pt x="1924" y="2144"/>
                    <a:pt x="1922" y="2203"/>
                    <a:pt x="1921" y="2263"/>
                  </a:cubicBezTo>
                  <a:cubicBezTo>
                    <a:pt x="1911" y="2404"/>
                    <a:pt x="1901" y="2541"/>
                    <a:pt x="1879" y="2671"/>
                  </a:cubicBezTo>
                  <a:cubicBezTo>
                    <a:pt x="1874" y="2703"/>
                    <a:pt x="1867" y="2734"/>
                    <a:pt x="1862" y="2766"/>
                  </a:cubicBezTo>
                  <a:cubicBezTo>
                    <a:pt x="1802" y="3070"/>
                    <a:pt x="1697" y="3313"/>
                    <a:pt x="1526" y="3438"/>
                  </a:cubicBezTo>
                  <a:cubicBezTo>
                    <a:pt x="1424" y="3510"/>
                    <a:pt x="1297" y="3538"/>
                    <a:pt x="1145" y="3513"/>
                  </a:cubicBezTo>
                  <a:cubicBezTo>
                    <a:pt x="1128" y="3510"/>
                    <a:pt x="1118" y="3509"/>
                    <a:pt x="1102" y="3503"/>
                  </a:cubicBezTo>
                  <a:cubicBezTo>
                    <a:pt x="1095" y="3502"/>
                    <a:pt x="1091" y="3502"/>
                    <a:pt x="1086" y="3500"/>
                  </a:cubicBezTo>
                  <a:cubicBezTo>
                    <a:pt x="1064" y="3497"/>
                    <a:pt x="1042" y="3489"/>
                    <a:pt x="1022" y="3485"/>
                  </a:cubicBezTo>
                  <a:cubicBezTo>
                    <a:pt x="562" y="3372"/>
                    <a:pt x="235" y="3204"/>
                    <a:pt x="3" y="3026"/>
                  </a:cubicBezTo>
                  <a:lnTo>
                    <a:pt x="3" y="2906"/>
                  </a:lnTo>
                  <a:lnTo>
                    <a:pt x="0" y="2858"/>
                  </a:lnTo>
                  <a:cubicBezTo>
                    <a:pt x="126" y="2934"/>
                    <a:pt x="278" y="2999"/>
                    <a:pt x="462" y="3047"/>
                  </a:cubicBezTo>
                  <a:lnTo>
                    <a:pt x="463" y="3047"/>
                  </a:lnTo>
                  <a:cubicBezTo>
                    <a:pt x="527" y="3063"/>
                    <a:pt x="589" y="3063"/>
                    <a:pt x="647" y="3049"/>
                  </a:cubicBezTo>
                  <a:cubicBezTo>
                    <a:pt x="851" y="2999"/>
                    <a:pt x="1012" y="2769"/>
                    <a:pt x="1145" y="2464"/>
                  </a:cubicBezTo>
                  <a:cubicBezTo>
                    <a:pt x="1173" y="2398"/>
                    <a:pt x="1198" y="2325"/>
                    <a:pt x="1224" y="2254"/>
                  </a:cubicBezTo>
                  <a:cubicBezTo>
                    <a:pt x="1258" y="2161"/>
                    <a:pt x="1287" y="2059"/>
                    <a:pt x="1318" y="1956"/>
                  </a:cubicBezTo>
                  <a:cubicBezTo>
                    <a:pt x="1557" y="1111"/>
                    <a:pt x="1656" y="74"/>
                    <a:pt x="1728" y="1"/>
                  </a:cubicBezTo>
                  <a:cubicBezTo>
                    <a:pt x="1728" y="1"/>
                    <a:pt x="1894" y="864"/>
                    <a:pt x="1920" y="1738"/>
                  </a:cubicBezTo>
                  <a:cubicBezTo>
                    <a:pt x="1925" y="1851"/>
                    <a:pt x="1928" y="1968"/>
                    <a:pt x="1924" y="208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1"/>
            <p:cNvSpPr/>
            <p:nvPr/>
          </p:nvSpPr>
          <p:spPr>
            <a:xfrm>
              <a:off x="5843955" y="1780785"/>
              <a:ext cx="44415" cy="15196"/>
            </a:xfrm>
            <a:custGeom>
              <a:rect b="b" l="l" r="r" t="t"/>
              <a:pathLst>
                <a:path extrusionOk="0" h="479" w="1400">
                  <a:moveTo>
                    <a:pt x="1399" y="95"/>
                  </a:moveTo>
                  <a:cubicBezTo>
                    <a:pt x="1344" y="153"/>
                    <a:pt x="691" y="280"/>
                    <a:pt x="8" y="479"/>
                  </a:cubicBezTo>
                  <a:lnTo>
                    <a:pt x="1" y="18"/>
                  </a:lnTo>
                  <a:cubicBezTo>
                    <a:pt x="736" y="1"/>
                    <a:pt x="1399" y="95"/>
                    <a:pt x="1399" y="9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1"/>
            <p:cNvSpPr/>
            <p:nvPr/>
          </p:nvSpPr>
          <p:spPr>
            <a:xfrm>
              <a:off x="5843955" y="1774758"/>
              <a:ext cx="2316" cy="2665"/>
            </a:xfrm>
            <a:custGeom>
              <a:rect b="b" l="l" r="r" t="t"/>
              <a:pathLst>
                <a:path extrusionOk="0" h="84" w="73">
                  <a:moveTo>
                    <a:pt x="23" y="81"/>
                  </a:moveTo>
                  <a:cubicBezTo>
                    <a:pt x="15" y="82"/>
                    <a:pt x="8" y="83"/>
                    <a:pt x="2" y="83"/>
                  </a:cubicBezTo>
                  <a:lnTo>
                    <a:pt x="1" y="0"/>
                  </a:lnTo>
                  <a:cubicBezTo>
                    <a:pt x="21" y="0"/>
                    <a:pt x="43" y="10"/>
                    <a:pt x="53" y="27"/>
                  </a:cubicBezTo>
                  <a:cubicBezTo>
                    <a:pt x="73" y="61"/>
                    <a:pt x="59" y="69"/>
                    <a:pt x="23" y="8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1"/>
            <p:cNvSpPr/>
            <p:nvPr/>
          </p:nvSpPr>
          <p:spPr>
            <a:xfrm>
              <a:off x="5896839" y="1810416"/>
              <a:ext cx="4695" cy="16465"/>
            </a:xfrm>
            <a:custGeom>
              <a:rect b="b" l="l" r="r" t="t"/>
              <a:pathLst>
                <a:path extrusionOk="0" h="519" w="148">
                  <a:moveTo>
                    <a:pt x="135" y="25"/>
                  </a:moveTo>
                  <a:cubicBezTo>
                    <a:pt x="70" y="135"/>
                    <a:pt x="26" y="179"/>
                    <a:pt x="19" y="297"/>
                  </a:cubicBezTo>
                  <a:cubicBezTo>
                    <a:pt x="19" y="314"/>
                    <a:pt x="0" y="411"/>
                    <a:pt x="16" y="438"/>
                  </a:cubicBezTo>
                  <a:cubicBezTo>
                    <a:pt x="64" y="519"/>
                    <a:pt x="98" y="327"/>
                    <a:pt x="102" y="308"/>
                  </a:cubicBezTo>
                  <a:cubicBezTo>
                    <a:pt x="123" y="232"/>
                    <a:pt x="147" y="131"/>
                    <a:pt x="137" y="50"/>
                  </a:cubicBezTo>
                  <a:cubicBezTo>
                    <a:pt x="136" y="32"/>
                    <a:pt x="132" y="2"/>
                    <a:pt x="108" y="1"/>
                  </a:cubicBezTo>
                  <a:cubicBezTo>
                    <a:pt x="84" y="1"/>
                    <a:pt x="79" y="53"/>
                    <a:pt x="70" y="6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1"/>
            <p:cNvSpPr/>
            <p:nvPr/>
          </p:nvSpPr>
          <p:spPr>
            <a:xfrm>
              <a:off x="5894968" y="1833511"/>
              <a:ext cx="3617" cy="8058"/>
            </a:xfrm>
            <a:custGeom>
              <a:rect b="b" l="l" r="r" t="t"/>
              <a:pathLst>
                <a:path extrusionOk="0" h="254" w="114">
                  <a:moveTo>
                    <a:pt x="52" y="215"/>
                  </a:moveTo>
                  <a:cubicBezTo>
                    <a:pt x="54" y="234"/>
                    <a:pt x="0" y="2"/>
                    <a:pt x="72" y="1"/>
                  </a:cubicBezTo>
                  <a:cubicBezTo>
                    <a:pt x="109" y="1"/>
                    <a:pt x="107" y="49"/>
                    <a:pt x="109" y="70"/>
                  </a:cubicBezTo>
                  <a:cubicBezTo>
                    <a:pt x="113" y="110"/>
                    <a:pt x="107" y="159"/>
                    <a:pt x="92" y="199"/>
                  </a:cubicBezTo>
                  <a:cubicBezTo>
                    <a:pt x="74" y="244"/>
                    <a:pt x="19" y="254"/>
                    <a:pt x="26" y="190"/>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1"/>
            <p:cNvSpPr/>
            <p:nvPr/>
          </p:nvSpPr>
          <p:spPr>
            <a:xfrm>
              <a:off x="5886307" y="1859684"/>
              <a:ext cx="4759" cy="6726"/>
            </a:xfrm>
            <a:custGeom>
              <a:rect b="b" l="l" r="r" t="t"/>
              <a:pathLst>
                <a:path extrusionOk="0" h="212" w="150">
                  <a:moveTo>
                    <a:pt x="22" y="58"/>
                  </a:moveTo>
                  <a:cubicBezTo>
                    <a:pt x="5" y="110"/>
                    <a:pt x="1" y="160"/>
                    <a:pt x="11" y="212"/>
                  </a:cubicBezTo>
                  <a:cubicBezTo>
                    <a:pt x="40" y="199"/>
                    <a:pt x="56" y="185"/>
                    <a:pt x="81" y="171"/>
                  </a:cubicBezTo>
                  <a:cubicBezTo>
                    <a:pt x="93" y="164"/>
                    <a:pt x="101" y="169"/>
                    <a:pt x="115" y="158"/>
                  </a:cubicBezTo>
                  <a:cubicBezTo>
                    <a:pt x="124" y="150"/>
                    <a:pt x="128" y="117"/>
                    <a:pt x="131" y="106"/>
                  </a:cubicBezTo>
                  <a:cubicBezTo>
                    <a:pt x="138" y="79"/>
                    <a:pt x="149" y="42"/>
                    <a:pt x="122" y="20"/>
                  </a:cubicBezTo>
                  <a:cubicBezTo>
                    <a:pt x="98" y="0"/>
                    <a:pt x="78" y="20"/>
                    <a:pt x="49" y="3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1"/>
            <p:cNvSpPr/>
            <p:nvPr/>
          </p:nvSpPr>
          <p:spPr>
            <a:xfrm>
              <a:off x="5861435" y="1932903"/>
              <a:ext cx="19352" cy="15609"/>
            </a:xfrm>
            <a:custGeom>
              <a:rect b="b" l="l" r="r" t="t"/>
              <a:pathLst>
                <a:path extrusionOk="0" h="492" w="610">
                  <a:moveTo>
                    <a:pt x="0" y="1"/>
                  </a:moveTo>
                  <a:cubicBezTo>
                    <a:pt x="95" y="39"/>
                    <a:pt x="168" y="67"/>
                    <a:pt x="247" y="126"/>
                  </a:cubicBezTo>
                  <a:cubicBezTo>
                    <a:pt x="318" y="176"/>
                    <a:pt x="381" y="239"/>
                    <a:pt x="443" y="297"/>
                  </a:cubicBezTo>
                  <a:cubicBezTo>
                    <a:pt x="480" y="334"/>
                    <a:pt x="610" y="468"/>
                    <a:pt x="489" y="485"/>
                  </a:cubicBezTo>
                  <a:cubicBezTo>
                    <a:pt x="441" y="492"/>
                    <a:pt x="383" y="448"/>
                    <a:pt x="345" y="427"/>
                  </a:cubicBezTo>
                  <a:cubicBezTo>
                    <a:pt x="281" y="390"/>
                    <a:pt x="232" y="342"/>
                    <a:pt x="177" y="294"/>
                  </a:cubicBezTo>
                  <a:cubicBezTo>
                    <a:pt x="88" y="214"/>
                    <a:pt x="31" y="149"/>
                    <a:pt x="27" y="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1"/>
            <p:cNvSpPr/>
            <p:nvPr/>
          </p:nvSpPr>
          <p:spPr>
            <a:xfrm>
              <a:off x="5883230" y="1950098"/>
              <a:ext cx="7328" cy="5393"/>
            </a:xfrm>
            <a:custGeom>
              <a:rect b="b" l="l" r="r" t="t"/>
              <a:pathLst>
                <a:path extrusionOk="0" h="170" w="231">
                  <a:moveTo>
                    <a:pt x="0" y="58"/>
                  </a:moveTo>
                  <a:cubicBezTo>
                    <a:pt x="43" y="106"/>
                    <a:pt x="78" y="170"/>
                    <a:pt x="146" y="159"/>
                  </a:cubicBezTo>
                  <a:cubicBezTo>
                    <a:pt x="173" y="156"/>
                    <a:pt x="211" y="138"/>
                    <a:pt x="218" y="104"/>
                  </a:cubicBezTo>
                  <a:cubicBezTo>
                    <a:pt x="231" y="39"/>
                    <a:pt x="132" y="1"/>
                    <a:pt x="82" y="27"/>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1"/>
            <p:cNvSpPr/>
            <p:nvPr/>
          </p:nvSpPr>
          <p:spPr>
            <a:xfrm>
              <a:off x="5845922" y="1968498"/>
              <a:ext cx="2189" cy="8597"/>
            </a:xfrm>
            <a:custGeom>
              <a:rect b="b" l="l" r="r" t="t"/>
              <a:pathLst>
                <a:path extrusionOk="0" h="271" w="69">
                  <a:moveTo>
                    <a:pt x="40" y="226"/>
                  </a:moveTo>
                  <a:cubicBezTo>
                    <a:pt x="31" y="256"/>
                    <a:pt x="19" y="270"/>
                    <a:pt x="2" y="263"/>
                  </a:cubicBezTo>
                  <a:lnTo>
                    <a:pt x="1" y="1"/>
                  </a:lnTo>
                  <a:cubicBezTo>
                    <a:pt x="40" y="70"/>
                    <a:pt x="69" y="152"/>
                    <a:pt x="40" y="226"/>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1"/>
            <p:cNvSpPr/>
            <p:nvPr/>
          </p:nvSpPr>
          <p:spPr>
            <a:xfrm>
              <a:off x="5887893" y="1979284"/>
              <a:ext cx="10723" cy="8915"/>
            </a:xfrm>
            <a:custGeom>
              <a:rect b="b" l="l" r="r" t="t"/>
              <a:pathLst>
                <a:path extrusionOk="0" h="281" w="338">
                  <a:moveTo>
                    <a:pt x="0" y="6"/>
                  </a:moveTo>
                  <a:cubicBezTo>
                    <a:pt x="55" y="99"/>
                    <a:pt x="110" y="232"/>
                    <a:pt x="220" y="280"/>
                  </a:cubicBezTo>
                  <a:cubicBezTo>
                    <a:pt x="338" y="193"/>
                    <a:pt x="182" y="64"/>
                    <a:pt x="112" y="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1"/>
            <p:cNvSpPr/>
            <p:nvPr/>
          </p:nvSpPr>
          <p:spPr>
            <a:xfrm>
              <a:off x="5948265" y="1789414"/>
              <a:ext cx="14625" cy="9327"/>
            </a:xfrm>
            <a:custGeom>
              <a:rect b="b" l="l" r="r" t="t"/>
              <a:pathLst>
                <a:path extrusionOk="0" h="294" w="461">
                  <a:moveTo>
                    <a:pt x="1" y="261"/>
                  </a:moveTo>
                  <a:cubicBezTo>
                    <a:pt x="52" y="191"/>
                    <a:pt x="91" y="112"/>
                    <a:pt x="170" y="73"/>
                  </a:cubicBezTo>
                  <a:cubicBezTo>
                    <a:pt x="230" y="45"/>
                    <a:pt x="297" y="15"/>
                    <a:pt x="364" y="8"/>
                  </a:cubicBezTo>
                  <a:cubicBezTo>
                    <a:pt x="427" y="1"/>
                    <a:pt x="461" y="29"/>
                    <a:pt x="420" y="91"/>
                  </a:cubicBezTo>
                  <a:cubicBezTo>
                    <a:pt x="395" y="131"/>
                    <a:pt x="341" y="145"/>
                    <a:pt x="299" y="166"/>
                  </a:cubicBezTo>
                  <a:cubicBezTo>
                    <a:pt x="253" y="191"/>
                    <a:pt x="211" y="221"/>
                    <a:pt x="166" y="244"/>
                  </a:cubicBezTo>
                  <a:cubicBezTo>
                    <a:pt x="134" y="265"/>
                    <a:pt x="38" y="293"/>
                    <a:pt x="1" y="261"/>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1"/>
            <p:cNvSpPr/>
            <p:nvPr/>
          </p:nvSpPr>
          <p:spPr>
            <a:xfrm>
              <a:off x="5956323" y="1705440"/>
              <a:ext cx="22874" cy="22969"/>
            </a:xfrm>
            <a:custGeom>
              <a:rect b="b" l="l" r="r" t="t"/>
              <a:pathLst>
                <a:path extrusionOk="0" h="724" w="721">
                  <a:moveTo>
                    <a:pt x="333" y="376"/>
                  </a:moveTo>
                  <a:cubicBezTo>
                    <a:pt x="354" y="351"/>
                    <a:pt x="663" y="1"/>
                    <a:pt x="705" y="87"/>
                  </a:cubicBezTo>
                  <a:cubicBezTo>
                    <a:pt x="721" y="118"/>
                    <a:pt x="636" y="226"/>
                    <a:pt x="627" y="238"/>
                  </a:cubicBezTo>
                  <a:cubicBezTo>
                    <a:pt x="561" y="334"/>
                    <a:pt x="484" y="425"/>
                    <a:pt x="395" y="502"/>
                  </a:cubicBezTo>
                  <a:cubicBezTo>
                    <a:pt x="328" y="558"/>
                    <a:pt x="258" y="616"/>
                    <a:pt x="184" y="667"/>
                  </a:cubicBezTo>
                  <a:cubicBezTo>
                    <a:pt x="142" y="696"/>
                    <a:pt x="105" y="710"/>
                    <a:pt x="57" y="715"/>
                  </a:cubicBezTo>
                  <a:cubicBezTo>
                    <a:pt x="21" y="716"/>
                    <a:pt x="1" y="723"/>
                    <a:pt x="11" y="675"/>
                  </a:cubicBezTo>
                  <a:cubicBezTo>
                    <a:pt x="18" y="646"/>
                    <a:pt x="46" y="623"/>
                    <a:pt x="66" y="603"/>
                  </a:cubicBezTo>
                  <a:cubicBezTo>
                    <a:pt x="114" y="551"/>
                    <a:pt x="163" y="499"/>
                    <a:pt x="211" y="449"/>
                  </a:cubicBezTo>
                  <a:close/>
                </a:path>
              </a:pathLst>
            </a:custGeom>
            <a:solidFill>
              <a:srgbClr val="E31B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1"/>
            <p:cNvSpPr/>
            <p:nvPr/>
          </p:nvSpPr>
          <p:spPr>
            <a:xfrm>
              <a:off x="5928310" y="918106"/>
              <a:ext cx="231180" cy="249517"/>
            </a:xfrm>
            <a:custGeom>
              <a:rect b="b" l="l" r="r" t="t"/>
              <a:pathLst>
                <a:path extrusionOk="0" h="7865" w="7287">
                  <a:moveTo>
                    <a:pt x="2411" y="7065"/>
                  </a:moveTo>
                  <a:cubicBezTo>
                    <a:pt x="3733" y="7865"/>
                    <a:pt x="6410" y="6935"/>
                    <a:pt x="6846" y="5062"/>
                  </a:cubicBezTo>
                  <a:cubicBezTo>
                    <a:pt x="7286" y="3177"/>
                    <a:pt x="5903" y="1930"/>
                    <a:pt x="5757" y="1472"/>
                  </a:cubicBezTo>
                  <a:cubicBezTo>
                    <a:pt x="5613" y="1015"/>
                    <a:pt x="5967" y="170"/>
                    <a:pt x="5967" y="170"/>
                  </a:cubicBezTo>
                  <a:lnTo>
                    <a:pt x="5813" y="98"/>
                  </a:lnTo>
                  <a:lnTo>
                    <a:pt x="5761" y="73"/>
                  </a:lnTo>
                  <a:lnTo>
                    <a:pt x="5607" y="1"/>
                  </a:lnTo>
                  <a:cubicBezTo>
                    <a:pt x="5607" y="1"/>
                    <a:pt x="5163" y="804"/>
                    <a:pt x="4711" y="979"/>
                  </a:cubicBezTo>
                  <a:cubicBezTo>
                    <a:pt x="4261" y="1155"/>
                    <a:pt x="2405" y="878"/>
                    <a:pt x="1199" y="2401"/>
                  </a:cubicBezTo>
                  <a:cubicBezTo>
                    <a:pt x="1" y="3915"/>
                    <a:pt x="949" y="6554"/>
                    <a:pt x="2411" y="706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1"/>
            <p:cNvSpPr/>
            <p:nvPr/>
          </p:nvSpPr>
          <p:spPr>
            <a:xfrm>
              <a:off x="5933354" y="946880"/>
              <a:ext cx="211130" cy="203167"/>
            </a:xfrm>
            <a:custGeom>
              <a:rect b="b" l="l" r="r" t="t"/>
              <a:pathLst>
                <a:path extrusionOk="0" h="6404" w="6655">
                  <a:moveTo>
                    <a:pt x="5290" y="155"/>
                  </a:moveTo>
                  <a:cubicBezTo>
                    <a:pt x="4848" y="508"/>
                    <a:pt x="2344" y="1"/>
                    <a:pt x="1172" y="1876"/>
                  </a:cubicBezTo>
                  <a:cubicBezTo>
                    <a:pt x="1" y="3750"/>
                    <a:pt x="2574" y="6403"/>
                    <a:pt x="3649" y="6298"/>
                  </a:cubicBezTo>
                  <a:cubicBezTo>
                    <a:pt x="4726" y="6192"/>
                    <a:pt x="6250" y="5091"/>
                    <a:pt x="6453" y="3649"/>
                  </a:cubicBezTo>
                  <a:cubicBezTo>
                    <a:pt x="6655" y="2205"/>
                    <a:pt x="5630" y="1061"/>
                    <a:pt x="5452" y="797"/>
                  </a:cubicBezTo>
                  <a:cubicBezTo>
                    <a:pt x="5272" y="530"/>
                    <a:pt x="5290" y="155"/>
                    <a:pt x="5290"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1"/>
            <p:cNvSpPr/>
            <p:nvPr/>
          </p:nvSpPr>
          <p:spPr>
            <a:xfrm>
              <a:off x="5976341" y="682553"/>
              <a:ext cx="205388" cy="187463"/>
            </a:xfrm>
            <a:custGeom>
              <a:rect b="b" l="l" r="r" t="t"/>
              <a:pathLst>
                <a:path extrusionOk="0" h="5909" w="6474">
                  <a:moveTo>
                    <a:pt x="6469" y="1195"/>
                  </a:moveTo>
                  <a:cubicBezTo>
                    <a:pt x="6474" y="1370"/>
                    <a:pt x="6465" y="1537"/>
                    <a:pt x="6445" y="1695"/>
                  </a:cubicBezTo>
                  <a:cubicBezTo>
                    <a:pt x="6362" y="2367"/>
                    <a:pt x="6079" y="2899"/>
                    <a:pt x="5755" y="3318"/>
                  </a:cubicBezTo>
                  <a:cubicBezTo>
                    <a:pt x="5312" y="3905"/>
                    <a:pt x="4803" y="4276"/>
                    <a:pt x="4679" y="4497"/>
                  </a:cubicBezTo>
                  <a:cubicBezTo>
                    <a:pt x="4643" y="4561"/>
                    <a:pt x="4619" y="4636"/>
                    <a:pt x="4600" y="4713"/>
                  </a:cubicBezTo>
                  <a:cubicBezTo>
                    <a:pt x="4584" y="4777"/>
                    <a:pt x="4576" y="4842"/>
                    <a:pt x="4570" y="4910"/>
                  </a:cubicBezTo>
                  <a:cubicBezTo>
                    <a:pt x="4567" y="4921"/>
                    <a:pt x="4566" y="4934"/>
                    <a:pt x="4566" y="4946"/>
                  </a:cubicBezTo>
                  <a:cubicBezTo>
                    <a:pt x="4564" y="4967"/>
                    <a:pt x="4563" y="4994"/>
                    <a:pt x="4563" y="5015"/>
                  </a:cubicBezTo>
                  <a:cubicBezTo>
                    <a:pt x="4543" y="5408"/>
                    <a:pt x="4619" y="5814"/>
                    <a:pt x="4619" y="5814"/>
                  </a:cubicBezTo>
                  <a:lnTo>
                    <a:pt x="4453" y="5855"/>
                  </a:lnTo>
                  <a:lnTo>
                    <a:pt x="4398" y="5871"/>
                  </a:lnTo>
                  <a:lnTo>
                    <a:pt x="4310" y="5892"/>
                  </a:lnTo>
                  <a:lnTo>
                    <a:pt x="4233" y="5909"/>
                  </a:lnTo>
                  <a:cubicBezTo>
                    <a:pt x="4233" y="5909"/>
                    <a:pt x="4217" y="5863"/>
                    <a:pt x="4190" y="5791"/>
                  </a:cubicBezTo>
                  <a:cubicBezTo>
                    <a:pt x="4135" y="5638"/>
                    <a:pt x="4023" y="5361"/>
                    <a:pt x="3869" y="5123"/>
                  </a:cubicBezTo>
                  <a:cubicBezTo>
                    <a:pt x="3852" y="5093"/>
                    <a:pt x="3831" y="5062"/>
                    <a:pt x="3808" y="5032"/>
                  </a:cubicBezTo>
                  <a:cubicBezTo>
                    <a:pt x="3730" y="4924"/>
                    <a:pt x="3646" y="4833"/>
                    <a:pt x="3551" y="4771"/>
                  </a:cubicBezTo>
                  <a:cubicBezTo>
                    <a:pt x="3345" y="4639"/>
                    <a:pt x="2765" y="4550"/>
                    <a:pt x="2126" y="4267"/>
                  </a:cubicBezTo>
                  <a:cubicBezTo>
                    <a:pt x="1693" y="4077"/>
                    <a:pt x="1230" y="3798"/>
                    <a:pt x="846" y="3352"/>
                  </a:cubicBezTo>
                  <a:cubicBezTo>
                    <a:pt x="835" y="3340"/>
                    <a:pt x="828" y="3332"/>
                    <a:pt x="819" y="3322"/>
                  </a:cubicBezTo>
                  <a:cubicBezTo>
                    <a:pt x="663" y="3140"/>
                    <a:pt x="520" y="2930"/>
                    <a:pt x="396" y="2684"/>
                  </a:cubicBezTo>
                  <a:cubicBezTo>
                    <a:pt x="375" y="2638"/>
                    <a:pt x="351" y="2591"/>
                    <a:pt x="331" y="2543"/>
                  </a:cubicBezTo>
                  <a:cubicBezTo>
                    <a:pt x="1" y="1765"/>
                    <a:pt x="118" y="869"/>
                    <a:pt x="480" y="107"/>
                  </a:cubicBezTo>
                  <a:lnTo>
                    <a:pt x="687" y="106"/>
                  </a:lnTo>
                  <a:lnTo>
                    <a:pt x="1653" y="95"/>
                  </a:lnTo>
                  <a:lnTo>
                    <a:pt x="4422" y="66"/>
                  </a:lnTo>
                  <a:cubicBezTo>
                    <a:pt x="4451" y="45"/>
                    <a:pt x="4483" y="21"/>
                    <a:pt x="4511" y="0"/>
                  </a:cubicBezTo>
                  <a:cubicBezTo>
                    <a:pt x="4495" y="21"/>
                    <a:pt x="4481" y="45"/>
                    <a:pt x="4466" y="66"/>
                  </a:cubicBezTo>
                  <a:lnTo>
                    <a:pt x="4742" y="64"/>
                  </a:lnTo>
                  <a:lnTo>
                    <a:pt x="4824" y="64"/>
                  </a:lnTo>
                  <a:lnTo>
                    <a:pt x="5736" y="52"/>
                  </a:lnTo>
                  <a:lnTo>
                    <a:pt x="6143" y="49"/>
                  </a:lnTo>
                  <a:cubicBezTo>
                    <a:pt x="6273" y="284"/>
                    <a:pt x="6368" y="535"/>
                    <a:pt x="6417" y="797"/>
                  </a:cubicBezTo>
                  <a:cubicBezTo>
                    <a:pt x="6453" y="933"/>
                    <a:pt x="6464" y="1064"/>
                    <a:pt x="6469" y="119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1"/>
            <p:cNvSpPr/>
            <p:nvPr/>
          </p:nvSpPr>
          <p:spPr>
            <a:xfrm>
              <a:off x="5987222" y="685853"/>
              <a:ext cx="41655" cy="37404"/>
            </a:xfrm>
            <a:custGeom>
              <a:rect b="b" l="l" r="r" t="t"/>
              <a:pathLst>
                <a:path extrusionOk="0" h="1179" w="1313">
                  <a:moveTo>
                    <a:pt x="346" y="10"/>
                  </a:moveTo>
                  <a:lnTo>
                    <a:pt x="1313" y="1"/>
                  </a:lnTo>
                  <a:cubicBezTo>
                    <a:pt x="441" y="551"/>
                    <a:pt x="1" y="1179"/>
                    <a:pt x="1" y="1179"/>
                  </a:cubicBezTo>
                  <a:cubicBezTo>
                    <a:pt x="1" y="1179"/>
                    <a:pt x="63" y="630"/>
                    <a:pt x="346" y="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1"/>
            <p:cNvSpPr/>
            <p:nvPr/>
          </p:nvSpPr>
          <p:spPr>
            <a:xfrm>
              <a:off x="5953372" y="949418"/>
              <a:ext cx="110942" cy="69732"/>
            </a:xfrm>
            <a:custGeom>
              <a:rect b="b" l="l" r="r" t="t"/>
              <a:pathLst>
                <a:path extrusionOk="0" h="2198" w="3497">
                  <a:moveTo>
                    <a:pt x="1" y="2197"/>
                  </a:moveTo>
                  <a:cubicBezTo>
                    <a:pt x="1" y="2197"/>
                    <a:pt x="3256" y="2111"/>
                    <a:pt x="3496" y="64"/>
                  </a:cubicBezTo>
                  <a:cubicBezTo>
                    <a:pt x="3496" y="64"/>
                    <a:pt x="687" y="0"/>
                    <a:pt x="1" y="219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1"/>
            <p:cNvSpPr/>
            <p:nvPr/>
          </p:nvSpPr>
          <p:spPr>
            <a:xfrm>
              <a:off x="6130901" y="684838"/>
              <a:ext cx="241808" cy="229023"/>
            </a:xfrm>
            <a:custGeom>
              <a:rect b="b" l="l" r="r" t="t"/>
              <a:pathLst>
                <a:path extrusionOk="0" h="7219" w="7622">
                  <a:moveTo>
                    <a:pt x="6630" y="1905"/>
                  </a:moveTo>
                  <a:cubicBezTo>
                    <a:pt x="5910" y="549"/>
                    <a:pt x="3127" y="0"/>
                    <a:pt x="1781" y="1387"/>
                  </a:cubicBezTo>
                  <a:cubicBezTo>
                    <a:pt x="426" y="2784"/>
                    <a:pt x="965" y="4554"/>
                    <a:pt x="852" y="5021"/>
                  </a:cubicBezTo>
                  <a:cubicBezTo>
                    <a:pt x="741" y="5487"/>
                    <a:pt x="0" y="6033"/>
                    <a:pt x="0" y="6033"/>
                  </a:cubicBezTo>
                  <a:lnTo>
                    <a:pt x="95" y="6172"/>
                  </a:lnTo>
                  <a:lnTo>
                    <a:pt x="128" y="6219"/>
                  </a:lnTo>
                  <a:lnTo>
                    <a:pt x="223" y="6359"/>
                  </a:lnTo>
                  <a:cubicBezTo>
                    <a:pt x="223" y="6359"/>
                    <a:pt x="1020" y="5893"/>
                    <a:pt x="1500" y="5969"/>
                  </a:cubicBezTo>
                  <a:cubicBezTo>
                    <a:pt x="1978" y="6045"/>
                    <a:pt x="3428" y="7218"/>
                    <a:pt x="5255" y="6521"/>
                  </a:cubicBezTo>
                  <a:cubicBezTo>
                    <a:pt x="7067" y="5828"/>
                    <a:pt x="7622" y="3082"/>
                    <a:pt x="6630" y="190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1"/>
            <p:cNvSpPr/>
            <p:nvPr/>
          </p:nvSpPr>
          <p:spPr>
            <a:xfrm>
              <a:off x="5856328" y="787973"/>
              <a:ext cx="255799" cy="222297"/>
            </a:xfrm>
            <a:custGeom>
              <a:rect b="b" l="l" r="r" t="t"/>
              <a:pathLst>
                <a:path extrusionOk="0" h="7007" w="8063">
                  <a:moveTo>
                    <a:pt x="221" y="3437"/>
                  </a:moveTo>
                  <a:cubicBezTo>
                    <a:pt x="0" y="4952"/>
                    <a:pt x="1931" y="7007"/>
                    <a:pt x="3846" y="6660"/>
                  </a:cubicBezTo>
                  <a:cubicBezTo>
                    <a:pt x="5772" y="6310"/>
                    <a:pt x="6386" y="4560"/>
                    <a:pt x="6753" y="4249"/>
                  </a:cubicBezTo>
                  <a:cubicBezTo>
                    <a:pt x="7120" y="3938"/>
                    <a:pt x="8045" y="3922"/>
                    <a:pt x="8045" y="3922"/>
                  </a:cubicBezTo>
                  <a:lnTo>
                    <a:pt x="8052" y="3754"/>
                  </a:lnTo>
                  <a:lnTo>
                    <a:pt x="8055" y="3698"/>
                  </a:lnTo>
                  <a:lnTo>
                    <a:pt x="8062" y="3530"/>
                  </a:lnTo>
                  <a:cubicBezTo>
                    <a:pt x="8062" y="3530"/>
                    <a:pt x="7139" y="3445"/>
                    <a:pt x="6799" y="3108"/>
                  </a:cubicBezTo>
                  <a:cubicBezTo>
                    <a:pt x="6458" y="2769"/>
                    <a:pt x="5977" y="981"/>
                    <a:pt x="4083" y="493"/>
                  </a:cubicBezTo>
                  <a:cubicBezTo>
                    <a:pt x="2193" y="0"/>
                    <a:pt x="118" y="1908"/>
                    <a:pt x="221" y="34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1"/>
            <p:cNvSpPr/>
            <p:nvPr/>
          </p:nvSpPr>
          <p:spPr>
            <a:xfrm>
              <a:off x="6135597" y="888444"/>
              <a:ext cx="233274" cy="227563"/>
            </a:xfrm>
            <a:custGeom>
              <a:rect b="b" l="l" r="r" t="t"/>
              <a:pathLst>
                <a:path extrusionOk="0" h="7173" w="7353">
                  <a:moveTo>
                    <a:pt x="6269" y="5554"/>
                  </a:moveTo>
                  <a:cubicBezTo>
                    <a:pt x="7352" y="4459"/>
                    <a:pt x="7029" y="1676"/>
                    <a:pt x="5275" y="841"/>
                  </a:cubicBezTo>
                  <a:cubicBezTo>
                    <a:pt x="3511" y="0"/>
                    <a:pt x="1970" y="1051"/>
                    <a:pt x="1486" y="1088"/>
                  </a:cubicBezTo>
                  <a:cubicBezTo>
                    <a:pt x="1004" y="1125"/>
                    <a:pt x="247" y="600"/>
                    <a:pt x="247" y="600"/>
                  </a:cubicBezTo>
                  <a:lnTo>
                    <a:pt x="141" y="730"/>
                  </a:lnTo>
                  <a:lnTo>
                    <a:pt x="106" y="776"/>
                  </a:lnTo>
                  <a:lnTo>
                    <a:pt x="0" y="906"/>
                  </a:lnTo>
                  <a:cubicBezTo>
                    <a:pt x="0" y="906"/>
                    <a:pt x="693" y="1513"/>
                    <a:pt x="769" y="1984"/>
                  </a:cubicBezTo>
                  <a:cubicBezTo>
                    <a:pt x="844" y="2455"/>
                    <a:pt x="158" y="4178"/>
                    <a:pt x="1393" y="5680"/>
                  </a:cubicBezTo>
                  <a:cubicBezTo>
                    <a:pt x="2621" y="7173"/>
                    <a:pt x="5440" y="6847"/>
                    <a:pt x="6269" y="555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1"/>
            <p:cNvSpPr/>
            <p:nvPr/>
          </p:nvSpPr>
          <p:spPr>
            <a:xfrm>
              <a:off x="6070974" y="838098"/>
              <a:ext cx="110720" cy="109293"/>
            </a:xfrm>
            <a:custGeom>
              <a:rect b="b" l="l" r="r" t="t"/>
              <a:pathLst>
                <a:path extrusionOk="0" h="3445" w="3490">
                  <a:moveTo>
                    <a:pt x="3489" y="1722"/>
                  </a:moveTo>
                  <a:cubicBezTo>
                    <a:pt x="3489" y="2674"/>
                    <a:pt x="2709" y="3444"/>
                    <a:pt x="1745" y="3444"/>
                  </a:cubicBezTo>
                  <a:cubicBezTo>
                    <a:pt x="781" y="3444"/>
                    <a:pt x="1" y="2674"/>
                    <a:pt x="1" y="1722"/>
                  </a:cubicBezTo>
                  <a:cubicBezTo>
                    <a:pt x="1" y="771"/>
                    <a:pt x="781" y="1"/>
                    <a:pt x="1745" y="1"/>
                  </a:cubicBezTo>
                  <a:cubicBezTo>
                    <a:pt x="2709" y="1"/>
                    <a:pt x="3489" y="771"/>
                    <a:pt x="3489" y="1722"/>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1"/>
            <p:cNvSpPr/>
            <p:nvPr/>
          </p:nvSpPr>
          <p:spPr>
            <a:xfrm>
              <a:off x="6196951" y="745272"/>
              <a:ext cx="169507" cy="160306"/>
            </a:xfrm>
            <a:custGeom>
              <a:rect b="b" l="l" r="r" t="t"/>
              <a:pathLst>
                <a:path extrusionOk="0" h="5053" w="5343">
                  <a:moveTo>
                    <a:pt x="4548" y="0"/>
                  </a:moveTo>
                  <a:cubicBezTo>
                    <a:pt x="4548" y="0"/>
                    <a:pt x="3749" y="940"/>
                    <a:pt x="2480" y="1869"/>
                  </a:cubicBezTo>
                  <a:cubicBezTo>
                    <a:pt x="1212" y="2796"/>
                    <a:pt x="1" y="3764"/>
                    <a:pt x="1" y="3764"/>
                  </a:cubicBezTo>
                  <a:cubicBezTo>
                    <a:pt x="1" y="3764"/>
                    <a:pt x="1198" y="5052"/>
                    <a:pt x="3271" y="4227"/>
                  </a:cubicBezTo>
                  <a:cubicBezTo>
                    <a:pt x="5342" y="3402"/>
                    <a:pt x="4771" y="662"/>
                    <a:pt x="45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1"/>
            <p:cNvSpPr/>
            <p:nvPr/>
          </p:nvSpPr>
          <p:spPr>
            <a:xfrm>
              <a:off x="6164117" y="894599"/>
              <a:ext cx="164811" cy="107167"/>
            </a:xfrm>
            <a:custGeom>
              <a:rect b="b" l="l" r="r" t="t"/>
              <a:pathLst>
                <a:path extrusionOk="0" h="3378" w="5195">
                  <a:moveTo>
                    <a:pt x="0" y="2532"/>
                  </a:moveTo>
                  <a:cubicBezTo>
                    <a:pt x="0" y="2532"/>
                    <a:pt x="366" y="1186"/>
                    <a:pt x="2146" y="593"/>
                  </a:cubicBezTo>
                  <a:cubicBezTo>
                    <a:pt x="3929" y="1"/>
                    <a:pt x="5195" y="1660"/>
                    <a:pt x="5195" y="1660"/>
                  </a:cubicBezTo>
                  <a:cubicBezTo>
                    <a:pt x="5195" y="1660"/>
                    <a:pt x="4157" y="2522"/>
                    <a:pt x="2505" y="2949"/>
                  </a:cubicBezTo>
                  <a:cubicBezTo>
                    <a:pt x="851" y="3378"/>
                    <a:pt x="0" y="2532"/>
                    <a:pt x="0" y="253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1"/>
            <p:cNvSpPr/>
            <p:nvPr/>
          </p:nvSpPr>
          <p:spPr>
            <a:xfrm>
              <a:off x="6184611" y="1034725"/>
              <a:ext cx="141493" cy="101615"/>
            </a:xfrm>
            <a:custGeom>
              <a:rect b="b" l="l" r="r" t="t"/>
              <a:pathLst>
                <a:path extrusionOk="0" h="3203" w="4460">
                  <a:moveTo>
                    <a:pt x="0" y="667"/>
                  </a:moveTo>
                  <a:cubicBezTo>
                    <a:pt x="0" y="667"/>
                    <a:pt x="906" y="107"/>
                    <a:pt x="2484" y="54"/>
                  </a:cubicBezTo>
                  <a:cubicBezTo>
                    <a:pt x="4060" y="1"/>
                    <a:pt x="4460" y="1059"/>
                    <a:pt x="4460" y="1059"/>
                  </a:cubicBezTo>
                  <a:cubicBezTo>
                    <a:pt x="4460" y="1059"/>
                    <a:pt x="1324" y="3203"/>
                    <a:pt x="0" y="66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1"/>
            <p:cNvSpPr/>
            <p:nvPr/>
          </p:nvSpPr>
          <p:spPr>
            <a:xfrm>
              <a:off x="5878439" y="794635"/>
              <a:ext cx="177089" cy="83627"/>
            </a:xfrm>
            <a:custGeom>
              <a:rect b="b" l="l" r="r" t="t"/>
              <a:pathLst>
                <a:path extrusionOk="0" h="2636" w="5582">
                  <a:moveTo>
                    <a:pt x="0" y="2635"/>
                  </a:moveTo>
                  <a:cubicBezTo>
                    <a:pt x="0" y="2635"/>
                    <a:pt x="461" y="723"/>
                    <a:pt x="2140" y="421"/>
                  </a:cubicBezTo>
                  <a:cubicBezTo>
                    <a:pt x="4496" y="1"/>
                    <a:pt x="5582" y="2634"/>
                    <a:pt x="5582" y="2634"/>
                  </a:cubicBezTo>
                  <a:cubicBezTo>
                    <a:pt x="5582" y="2634"/>
                    <a:pt x="482" y="2549"/>
                    <a:pt x="0" y="26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1"/>
            <p:cNvSpPr/>
            <p:nvPr/>
          </p:nvSpPr>
          <p:spPr>
            <a:xfrm>
              <a:off x="5958607" y="915029"/>
              <a:ext cx="105613" cy="71603"/>
            </a:xfrm>
            <a:custGeom>
              <a:rect b="b" l="l" r="r" t="t"/>
              <a:pathLst>
                <a:path extrusionOk="0" h="2257" w="3329">
                  <a:moveTo>
                    <a:pt x="3328" y="0"/>
                  </a:moveTo>
                  <a:cubicBezTo>
                    <a:pt x="3328" y="0"/>
                    <a:pt x="1058" y="1465"/>
                    <a:pt x="1" y="1866"/>
                  </a:cubicBezTo>
                  <a:cubicBezTo>
                    <a:pt x="1" y="1866"/>
                    <a:pt x="719" y="2257"/>
                    <a:pt x="1714" y="1845"/>
                  </a:cubicBezTo>
                  <a:cubicBezTo>
                    <a:pt x="2707" y="1434"/>
                    <a:pt x="3328" y="0"/>
                    <a:pt x="332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1"/>
            <p:cNvSpPr/>
            <p:nvPr/>
          </p:nvSpPr>
          <p:spPr>
            <a:xfrm>
              <a:off x="6202789" y="780550"/>
              <a:ext cx="34485" cy="32613"/>
            </a:xfrm>
            <a:custGeom>
              <a:rect b="b" l="l" r="r" t="t"/>
              <a:pathLst>
                <a:path extrusionOk="0" h="1028" w="1087">
                  <a:moveTo>
                    <a:pt x="0" y="847"/>
                  </a:moveTo>
                  <a:cubicBezTo>
                    <a:pt x="0" y="847"/>
                    <a:pt x="302" y="0"/>
                    <a:pt x="919" y="392"/>
                  </a:cubicBezTo>
                  <a:cubicBezTo>
                    <a:pt x="919" y="392"/>
                    <a:pt x="1087" y="933"/>
                    <a:pt x="376" y="1027"/>
                  </a:cubicBezTo>
                  <a:lnTo>
                    <a:pt x="388" y="6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1"/>
            <p:cNvSpPr/>
            <p:nvPr/>
          </p:nvSpPr>
          <p:spPr>
            <a:xfrm>
              <a:off x="5981258" y="845997"/>
              <a:ext cx="28521" cy="35659"/>
            </a:xfrm>
            <a:custGeom>
              <a:rect b="b" l="l" r="r" t="t"/>
              <a:pathLst>
                <a:path extrusionOk="0" h="1124" w="899">
                  <a:moveTo>
                    <a:pt x="898" y="981"/>
                  </a:moveTo>
                  <a:cubicBezTo>
                    <a:pt x="898" y="981"/>
                    <a:pt x="1" y="1124"/>
                    <a:pt x="56" y="402"/>
                  </a:cubicBezTo>
                  <a:cubicBezTo>
                    <a:pt x="56" y="402"/>
                    <a:pt x="457" y="0"/>
                    <a:pt x="880" y="572"/>
                  </a:cubicBezTo>
                  <a:lnTo>
                    <a:pt x="572" y="72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1"/>
            <p:cNvSpPr/>
            <p:nvPr/>
          </p:nvSpPr>
          <p:spPr>
            <a:xfrm>
              <a:off x="5985382" y="953574"/>
              <a:ext cx="32169" cy="35691"/>
            </a:xfrm>
            <a:custGeom>
              <a:rect b="b" l="l" r="r" t="t"/>
              <a:pathLst>
                <a:path extrusionOk="0" h="1125" w="1014">
                  <a:moveTo>
                    <a:pt x="1014" y="411"/>
                  </a:moveTo>
                  <a:cubicBezTo>
                    <a:pt x="1014" y="411"/>
                    <a:pt x="462" y="1125"/>
                    <a:pt x="1" y="562"/>
                  </a:cubicBezTo>
                  <a:cubicBezTo>
                    <a:pt x="1" y="562"/>
                    <a:pt x="11" y="0"/>
                    <a:pt x="716" y="124"/>
                  </a:cubicBezTo>
                  <a:lnTo>
                    <a:pt x="596" y="4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1"/>
            <p:cNvSpPr/>
            <p:nvPr/>
          </p:nvSpPr>
          <p:spPr>
            <a:xfrm>
              <a:off x="6208023" y="971689"/>
              <a:ext cx="33121" cy="33311"/>
            </a:xfrm>
            <a:custGeom>
              <a:rect b="b" l="l" r="r" t="t"/>
              <a:pathLst>
                <a:path extrusionOk="0" h="1050" w="1044">
                  <a:moveTo>
                    <a:pt x="230" y="1"/>
                  </a:moveTo>
                  <a:cubicBezTo>
                    <a:pt x="230" y="1"/>
                    <a:pt x="1043" y="410"/>
                    <a:pt x="565" y="958"/>
                  </a:cubicBezTo>
                  <a:cubicBezTo>
                    <a:pt x="565" y="958"/>
                    <a:pt x="0" y="1049"/>
                    <a:pt x="0" y="341"/>
                  </a:cubicBezTo>
                  <a:lnTo>
                    <a:pt x="338" y="39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1"/>
            <p:cNvSpPr/>
            <p:nvPr/>
          </p:nvSpPr>
          <p:spPr>
            <a:xfrm>
              <a:off x="6078556" y="755678"/>
              <a:ext cx="38927" cy="31376"/>
            </a:xfrm>
            <a:custGeom>
              <a:rect b="b" l="l" r="r" t="t"/>
              <a:pathLst>
                <a:path extrusionOk="0" h="989" w="1227">
                  <a:moveTo>
                    <a:pt x="472" y="989"/>
                  </a:moveTo>
                  <a:cubicBezTo>
                    <a:pt x="472" y="989"/>
                    <a:pt x="0" y="220"/>
                    <a:pt x="700" y="1"/>
                  </a:cubicBezTo>
                  <a:cubicBezTo>
                    <a:pt x="700" y="1"/>
                    <a:pt x="1227" y="215"/>
                    <a:pt x="850" y="817"/>
                  </a:cubicBezTo>
                  <a:lnTo>
                    <a:pt x="596" y="59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1"/>
            <p:cNvSpPr/>
            <p:nvPr/>
          </p:nvSpPr>
          <p:spPr>
            <a:xfrm>
              <a:off x="6034396" y="989391"/>
              <a:ext cx="34295" cy="32613"/>
            </a:xfrm>
            <a:custGeom>
              <a:rect b="b" l="l" r="r" t="t"/>
              <a:pathLst>
                <a:path extrusionOk="0" h="1028" w="1081">
                  <a:moveTo>
                    <a:pt x="1081" y="195"/>
                  </a:moveTo>
                  <a:cubicBezTo>
                    <a:pt x="1081" y="195"/>
                    <a:pt x="736" y="1028"/>
                    <a:pt x="142" y="607"/>
                  </a:cubicBezTo>
                  <a:cubicBezTo>
                    <a:pt x="142" y="607"/>
                    <a:pt x="1" y="61"/>
                    <a:pt x="716" y="0"/>
                  </a:cubicBezTo>
                  <a:lnTo>
                    <a:pt x="687" y="33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1"/>
            <p:cNvSpPr/>
            <p:nvPr/>
          </p:nvSpPr>
          <p:spPr>
            <a:xfrm>
              <a:off x="6004607" y="879530"/>
              <a:ext cx="20843" cy="26712"/>
            </a:xfrm>
            <a:custGeom>
              <a:rect b="b" l="l" r="r" t="t"/>
              <a:pathLst>
                <a:path extrusionOk="0" h="842" w="657">
                  <a:moveTo>
                    <a:pt x="656" y="645"/>
                  </a:moveTo>
                  <a:cubicBezTo>
                    <a:pt x="656" y="645"/>
                    <a:pt x="38" y="841"/>
                    <a:pt x="0" y="326"/>
                  </a:cubicBezTo>
                  <a:cubicBezTo>
                    <a:pt x="0" y="326"/>
                    <a:pt x="239" y="0"/>
                    <a:pt x="600" y="359"/>
                  </a:cubicBezTo>
                  <a:lnTo>
                    <a:pt x="399" y="49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1"/>
            <p:cNvSpPr/>
            <p:nvPr/>
          </p:nvSpPr>
          <p:spPr>
            <a:xfrm>
              <a:off x="6044580" y="794953"/>
              <a:ext cx="25507" cy="22779"/>
            </a:xfrm>
            <a:custGeom>
              <a:rect b="b" l="l" r="r" t="t"/>
              <a:pathLst>
                <a:path extrusionOk="0" h="718" w="804">
                  <a:moveTo>
                    <a:pt x="531" y="717"/>
                  </a:moveTo>
                  <a:cubicBezTo>
                    <a:pt x="531" y="717"/>
                    <a:pt x="0" y="348"/>
                    <a:pt x="395" y="8"/>
                  </a:cubicBezTo>
                  <a:cubicBezTo>
                    <a:pt x="395" y="8"/>
                    <a:pt x="803" y="1"/>
                    <a:pt x="731" y="499"/>
                  </a:cubicBezTo>
                  <a:lnTo>
                    <a:pt x="500" y="42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1"/>
            <p:cNvSpPr/>
            <p:nvPr/>
          </p:nvSpPr>
          <p:spPr>
            <a:xfrm>
              <a:off x="6089152" y="991263"/>
              <a:ext cx="24968" cy="20590"/>
            </a:xfrm>
            <a:custGeom>
              <a:rect b="b" l="l" r="r" t="t"/>
              <a:pathLst>
                <a:path extrusionOk="0" h="649" w="787">
                  <a:moveTo>
                    <a:pt x="730" y="9"/>
                  </a:moveTo>
                  <a:cubicBezTo>
                    <a:pt x="730" y="9"/>
                    <a:pt x="787" y="648"/>
                    <a:pt x="269" y="571"/>
                  </a:cubicBezTo>
                  <a:cubicBezTo>
                    <a:pt x="269" y="571"/>
                    <a:pt x="1" y="269"/>
                    <a:pt x="435" y="0"/>
                  </a:cubicBezTo>
                  <a:lnTo>
                    <a:pt x="526" y="22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1"/>
            <p:cNvSpPr/>
            <p:nvPr/>
          </p:nvSpPr>
          <p:spPr>
            <a:xfrm>
              <a:off x="6223568" y="917155"/>
              <a:ext cx="21097" cy="24174"/>
            </a:xfrm>
            <a:custGeom>
              <a:rect b="b" l="l" r="r" t="t"/>
              <a:pathLst>
                <a:path extrusionOk="0" h="762" w="665">
                  <a:moveTo>
                    <a:pt x="17" y="36"/>
                  </a:moveTo>
                  <a:cubicBezTo>
                    <a:pt x="17" y="36"/>
                    <a:pt x="665" y="1"/>
                    <a:pt x="569" y="508"/>
                  </a:cubicBezTo>
                  <a:cubicBezTo>
                    <a:pt x="569" y="508"/>
                    <a:pt x="256" y="762"/>
                    <a:pt x="0" y="327"/>
                  </a:cubicBezTo>
                  <a:lnTo>
                    <a:pt x="229" y="245"/>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1"/>
            <p:cNvSpPr/>
            <p:nvPr/>
          </p:nvSpPr>
          <p:spPr>
            <a:xfrm>
              <a:off x="6211164" y="822680"/>
              <a:ext cx="23032" cy="25570"/>
            </a:xfrm>
            <a:custGeom>
              <a:rect b="b" l="l" r="r" t="t"/>
              <a:pathLst>
                <a:path extrusionOk="0" h="806" w="726">
                  <a:moveTo>
                    <a:pt x="0" y="504"/>
                  </a:moveTo>
                  <a:cubicBezTo>
                    <a:pt x="0" y="504"/>
                    <a:pt x="401" y="0"/>
                    <a:pt x="726" y="404"/>
                  </a:cubicBezTo>
                  <a:cubicBezTo>
                    <a:pt x="726" y="404"/>
                    <a:pt x="713" y="806"/>
                    <a:pt x="210" y="707"/>
                  </a:cubicBezTo>
                  <a:lnTo>
                    <a:pt x="299" y="48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1"/>
            <p:cNvSpPr/>
            <p:nvPr/>
          </p:nvSpPr>
          <p:spPr>
            <a:xfrm>
              <a:off x="6122431" y="871376"/>
              <a:ext cx="21034" cy="21573"/>
            </a:xfrm>
            <a:custGeom>
              <a:rect b="b" l="l" r="r" t="t"/>
              <a:pathLst>
                <a:path extrusionOk="0" h="680" w="663">
                  <a:moveTo>
                    <a:pt x="123" y="673"/>
                  </a:moveTo>
                  <a:cubicBezTo>
                    <a:pt x="123" y="673"/>
                    <a:pt x="0" y="19"/>
                    <a:pt x="401" y="2"/>
                  </a:cubicBezTo>
                  <a:cubicBezTo>
                    <a:pt x="401" y="0"/>
                    <a:pt x="662" y="679"/>
                    <a:pt x="123" y="673"/>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1"/>
            <p:cNvSpPr/>
            <p:nvPr/>
          </p:nvSpPr>
          <p:spPr>
            <a:xfrm>
              <a:off x="6112184" y="905607"/>
              <a:ext cx="22017" cy="19289"/>
            </a:xfrm>
            <a:custGeom>
              <a:rect b="b" l="l" r="r" t="t"/>
              <a:pathLst>
                <a:path extrusionOk="0" h="608" w="694">
                  <a:moveTo>
                    <a:pt x="0" y="438"/>
                  </a:moveTo>
                  <a:cubicBezTo>
                    <a:pt x="0" y="438"/>
                    <a:pt x="463" y="1"/>
                    <a:pt x="693" y="413"/>
                  </a:cubicBezTo>
                  <a:cubicBezTo>
                    <a:pt x="693" y="413"/>
                    <a:pt x="549" y="608"/>
                    <a:pt x="13" y="495"/>
                  </a:cubicBezTo>
                  <a:lnTo>
                    <a:pt x="225" y="44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1"/>
            <p:cNvSpPr/>
            <p:nvPr/>
          </p:nvSpPr>
          <p:spPr>
            <a:xfrm>
              <a:off x="6102445" y="866078"/>
              <a:ext cx="14720" cy="13927"/>
            </a:xfrm>
            <a:custGeom>
              <a:rect b="b" l="l" r="r" t="t"/>
              <a:pathLst>
                <a:path extrusionOk="0" h="439" w="464">
                  <a:moveTo>
                    <a:pt x="434" y="438"/>
                  </a:moveTo>
                  <a:cubicBezTo>
                    <a:pt x="434" y="438"/>
                    <a:pt x="1" y="279"/>
                    <a:pt x="196" y="1"/>
                  </a:cubicBezTo>
                  <a:cubicBezTo>
                    <a:pt x="196" y="1"/>
                    <a:pt x="371" y="30"/>
                    <a:pt x="464" y="411"/>
                  </a:cubicBezTo>
                  <a:lnTo>
                    <a:pt x="364" y="2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1"/>
            <p:cNvSpPr/>
            <p:nvPr/>
          </p:nvSpPr>
          <p:spPr>
            <a:xfrm>
              <a:off x="6166623" y="916488"/>
              <a:ext cx="12024" cy="11865"/>
            </a:xfrm>
            <a:custGeom>
              <a:rect b="b" l="l" r="r" t="t"/>
              <a:pathLst>
                <a:path extrusionOk="0" h="374" w="379">
                  <a:moveTo>
                    <a:pt x="357" y="146"/>
                  </a:moveTo>
                  <a:cubicBezTo>
                    <a:pt x="378" y="236"/>
                    <a:pt x="323" y="327"/>
                    <a:pt x="232" y="352"/>
                  </a:cubicBezTo>
                  <a:cubicBezTo>
                    <a:pt x="140" y="373"/>
                    <a:pt x="47" y="320"/>
                    <a:pt x="21" y="228"/>
                  </a:cubicBezTo>
                  <a:cubicBezTo>
                    <a:pt x="0" y="136"/>
                    <a:pt x="55" y="46"/>
                    <a:pt x="147" y="22"/>
                  </a:cubicBezTo>
                  <a:cubicBezTo>
                    <a:pt x="240" y="1"/>
                    <a:pt x="336" y="54"/>
                    <a:pt x="357"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1"/>
            <p:cNvSpPr/>
            <p:nvPr/>
          </p:nvSpPr>
          <p:spPr>
            <a:xfrm>
              <a:off x="6113326" y="830674"/>
              <a:ext cx="12056" cy="11802"/>
            </a:xfrm>
            <a:custGeom>
              <a:rect b="b" l="l" r="r" t="t"/>
              <a:pathLst>
                <a:path extrusionOk="0" h="372" w="380">
                  <a:moveTo>
                    <a:pt x="358" y="145"/>
                  </a:moveTo>
                  <a:cubicBezTo>
                    <a:pt x="379" y="236"/>
                    <a:pt x="324" y="327"/>
                    <a:pt x="232" y="351"/>
                  </a:cubicBezTo>
                  <a:cubicBezTo>
                    <a:pt x="141" y="372"/>
                    <a:pt x="47" y="320"/>
                    <a:pt x="22" y="228"/>
                  </a:cubicBezTo>
                  <a:cubicBezTo>
                    <a:pt x="1" y="136"/>
                    <a:pt x="56" y="46"/>
                    <a:pt x="148" y="22"/>
                  </a:cubicBezTo>
                  <a:cubicBezTo>
                    <a:pt x="239" y="1"/>
                    <a:pt x="332" y="54"/>
                    <a:pt x="358" y="14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1"/>
            <p:cNvSpPr/>
            <p:nvPr/>
          </p:nvSpPr>
          <p:spPr>
            <a:xfrm>
              <a:off x="6129664" y="834132"/>
              <a:ext cx="12056" cy="11833"/>
            </a:xfrm>
            <a:custGeom>
              <a:rect b="b" l="l" r="r" t="t"/>
              <a:pathLst>
                <a:path extrusionOk="0" h="373" w="380">
                  <a:moveTo>
                    <a:pt x="358" y="146"/>
                  </a:moveTo>
                  <a:cubicBezTo>
                    <a:pt x="379" y="237"/>
                    <a:pt x="324" y="326"/>
                    <a:pt x="232" y="352"/>
                  </a:cubicBezTo>
                  <a:cubicBezTo>
                    <a:pt x="141" y="373"/>
                    <a:pt x="47" y="319"/>
                    <a:pt x="22" y="227"/>
                  </a:cubicBezTo>
                  <a:cubicBezTo>
                    <a:pt x="1" y="136"/>
                    <a:pt x="56" y="47"/>
                    <a:pt x="148" y="21"/>
                  </a:cubicBezTo>
                  <a:cubicBezTo>
                    <a:pt x="241" y="0"/>
                    <a:pt x="333" y="54"/>
                    <a:pt x="358" y="14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1"/>
            <p:cNvSpPr/>
            <p:nvPr/>
          </p:nvSpPr>
          <p:spPr>
            <a:xfrm>
              <a:off x="6069515" y="897073"/>
              <a:ext cx="12024" cy="11929"/>
            </a:xfrm>
            <a:custGeom>
              <a:rect b="b" l="l" r="r" t="t"/>
              <a:pathLst>
                <a:path extrusionOk="0" h="376" w="379">
                  <a:moveTo>
                    <a:pt x="357" y="149"/>
                  </a:moveTo>
                  <a:cubicBezTo>
                    <a:pt x="379" y="240"/>
                    <a:pt x="323" y="331"/>
                    <a:pt x="232" y="355"/>
                  </a:cubicBezTo>
                  <a:cubicBezTo>
                    <a:pt x="140" y="376"/>
                    <a:pt x="47" y="324"/>
                    <a:pt x="23" y="232"/>
                  </a:cubicBezTo>
                  <a:cubicBezTo>
                    <a:pt x="0" y="140"/>
                    <a:pt x="55" y="50"/>
                    <a:pt x="147" y="26"/>
                  </a:cubicBezTo>
                  <a:cubicBezTo>
                    <a:pt x="242" y="0"/>
                    <a:pt x="333" y="57"/>
                    <a:pt x="357"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1"/>
            <p:cNvSpPr/>
            <p:nvPr/>
          </p:nvSpPr>
          <p:spPr>
            <a:xfrm>
              <a:off x="6178202" y="886668"/>
              <a:ext cx="12024" cy="11960"/>
            </a:xfrm>
            <a:custGeom>
              <a:rect b="b" l="l" r="r" t="t"/>
              <a:pathLst>
                <a:path extrusionOk="0" h="377" w="379">
                  <a:moveTo>
                    <a:pt x="358" y="149"/>
                  </a:moveTo>
                  <a:cubicBezTo>
                    <a:pt x="379" y="241"/>
                    <a:pt x="324" y="331"/>
                    <a:pt x="232" y="355"/>
                  </a:cubicBezTo>
                  <a:cubicBezTo>
                    <a:pt x="140" y="376"/>
                    <a:pt x="47" y="323"/>
                    <a:pt x="22" y="232"/>
                  </a:cubicBezTo>
                  <a:cubicBezTo>
                    <a:pt x="1" y="141"/>
                    <a:pt x="56" y="50"/>
                    <a:pt x="147" y="25"/>
                  </a:cubicBezTo>
                  <a:cubicBezTo>
                    <a:pt x="239" y="1"/>
                    <a:pt x="336" y="57"/>
                    <a:pt x="358" y="14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1"/>
            <p:cNvSpPr/>
            <p:nvPr/>
          </p:nvSpPr>
          <p:spPr>
            <a:xfrm>
              <a:off x="6067167" y="869536"/>
              <a:ext cx="12056" cy="11897"/>
            </a:xfrm>
            <a:custGeom>
              <a:rect b="b" l="l" r="r" t="t"/>
              <a:pathLst>
                <a:path extrusionOk="0" h="375" w="380">
                  <a:moveTo>
                    <a:pt x="358" y="147"/>
                  </a:moveTo>
                  <a:cubicBezTo>
                    <a:pt x="379" y="239"/>
                    <a:pt x="324" y="329"/>
                    <a:pt x="232" y="353"/>
                  </a:cubicBezTo>
                  <a:cubicBezTo>
                    <a:pt x="141" y="374"/>
                    <a:pt x="48" y="322"/>
                    <a:pt x="22" y="231"/>
                  </a:cubicBezTo>
                  <a:cubicBezTo>
                    <a:pt x="1" y="139"/>
                    <a:pt x="56" y="48"/>
                    <a:pt x="148" y="23"/>
                  </a:cubicBezTo>
                  <a:cubicBezTo>
                    <a:pt x="239" y="1"/>
                    <a:pt x="333" y="57"/>
                    <a:pt x="358"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1"/>
            <p:cNvSpPr/>
            <p:nvPr/>
          </p:nvSpPr>
          <p:spPr>
            <a:xfrm>
              <a:off x="6072275" y="858718"/>
              <a:ext cx="11992" cy="11865"/>
            </a:xfrm>
            <a:custGeom>
              <a:rect b="b" l="l" r="r" t="t"/>
              <a:pathLst>
                <a:path extrusionOk="0" h="374" w="378">
                  <a:moveTo>
                    <a:pt x="356" y="147"/>
                  </a:moveTo>
                  <a:cubicBezTo>
                    <a:pt x="378" y="238"/>
                    <a:pt x="324" y="327"/>
                    <a:pt x="232" y="353"/>
                  </a:cubicBezTo>
                  <a:cubicBezTo>
                    <a:pt x="141" y="374"/>
                    <a:pt x="46" y="320"/>
                    <a:pt x="22" y="229"/>
                  </a:cubicBezTo>
                  <a:cubicBezTo>
                    <a:pt x="1" y="137"/>
                    <a:pt x="56" y="47"/>
                    <a:pt x="148" y="23"/>
                  </a:cubicBezTo>
                  <a:cubicBezTo>
                    <a:pt x="239" y="0"/>
                    <a:pt x="334" y="56"/>
                    <a:pt x="356" y="14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1"/>
            <p:cNvSpPr/>
            <p:nvPr/>
          </p:nvSpPr>
          <p:spPr>
            <a:xfrm>
              <a:off x="6150348" y="936253"/>
              <a:ext cx="5964" cy="5837"/>
            </a:xfrm>
            <a:custGeom>
              <a:rect b="b" l="l" r="r" t="t"/>
              <a:pathLst>
                <a:path extrusionOk="0" h="184" w="188">
                  <a:moveTo>
                    <a:pt x="177" y="71"/>
                  </a:moveTo>
                  <a:cubicBezTo>
                    <a:pt x="187" y="117"/>
                    <a:pt x="159" y="162"/>
                    <a:pt x="115" y="174"/>
                  </a:cubicBezTo>
                  <a:cubicBezTo>
                    <a:pt x="69" y="184"/>
                    <a:pt x="23" y="155"/>
                    <a:pt x="11" y="113"/>
                  </a:cubicBezTo>
                  <a:cubicBezTo>
                    <a:pt x="1" y="68"/>
                    <a:pt x="29" y="21"/>
                    <a:pt x="73" y="11"/>
                  </a:cubicBezTo>
                  <a:cubicBezTo>
                    <a:pt x="117" y="0"/>
                    <a:pt x="166" y="26"/>
                    <a:pt x="177" y="7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1"/>
            <p:cNvSpPr/>
            <p:nvPr/>
          </p:nvSpPr>
          <p:spPr>
            <a:xfrm>
              <a:off x="6149777" y="840572"/>
              <a:ext cx="5996" cy="5933"/>
            </a:xfrm>
            <a:custGeom>
              <a:rect b="b" l="l" r="r" t="t"/>
              <a:pathLst>
                <a:path extrusionOk="0" h="187" w="189">
                  <a:moveTo>
                    <a:pt x="177" y="74"/>
                  </a:moveTo>
                  <a:cubicBezTo>
                    <a:pt x="188" y="120"/>
                    <a:pt x="160" y="166"/>
                    <a:pt x="115" y="177"/>
                  </a:cubicBezTo>
                  <a:cubicBezTo>
                    <a:pt x="70" y="187"/>
                    <a:pt x="23" y="159"/>
                    <a:pt x="12" y="116"/>
                  </a:cubicBezTo>
                  <a:cubicBezTo>
                    <a:pt x="1" y="71"/>
                    <a:pt x="29" y="24"/>
                    <a:pt x="72" y="15"/>
                  </a:cubicBezTo>
                  <a:cubicBezTo>
                    <a:pt x="118" y="0"/>
                    <a:pt x="167" y="29"/>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1"/>
            <p:cNvSpPr/>
            <p:nvPr/>
          </p:nvSpPr>
          <p:spPr>
            <a:xfrm>
              <a:off x="6125350" y="944437"/>
              <a:ext cx="5933" cy="5901"/>
            </a:xfrm>
            <a:custGeom>
              <a:rect b="b" l="l" r="r" t="t"/>
              <a:pathLst>
                <a:path extrusionOk="0" h="186" w="187">
                  <a:moveTo>
                    <a:pt x="176" y="72"/>
                  </a:moveTo>
                  <a:cubicBezTo>
                    <a:pt x="186" y="119"/>
                    <a:pt x="158" y="164"/>
                    <a:pt x="114" y="175"/>
                  </a:cubicBezTo>
                  <a:cubicBezTo>
                    <a:pt x="69" y="185"/>
                    <a:pt x="23" y="157"/>
                    <a:pt x="10" y="115"/>
                  </a:cubicBezTo>
                  <a:cubicBezTo>
                    <a:pt x="0" y="70"/>
                    <a:pt x="28" y="23"/>
                    <a:pt x="72" y="13"/>
                  </a:cubicBezTo>
                  <a:cubicBezTo>
                    <a:pt x="116" y="0"/>
                    <a:pt x="162" y="29"/>
                    <a:pt x="176"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1"/>
            <p:cNvSpPr/>
            <p:nvPr/>
          </p:nvSpPr>
          <p:spPr>
            <a:xfrm>
              <a:off x="6095211" y="940282"/>
              <a:ext cx="5996" cy="5933"/>
            </a:xfrm>
            <a:custGeom>
              <a:rect b="b" l="l" r="r" t="t"/>
              <a:pathLst>
                <a:path extrusionOk="0" h="187" w="189">
                  <a:moveTo>
                    <a:pt x="177" y="74"/>
                  </a:moveTo>
                  <a:cubicBezTo>
                    <a:pt x="188" y="119"/>
                    <a:pt x="160" y="165"/>
                    <a:pt x="116" y="175"/>
                  </a:cubicBezTo>
                  <a:cubicBezTo>
                    <a:pt x="69" y="186"/>
                    <a:pt x="24" y="158"/>
                    <a:pt x="12" y="116"/>
                  </a:cubicBezTo>
                  <a:cubicBezTo>
                    <a:pt x="0" y="69"/>
                    <a:pt x="29" y="24"/>
                    <a:pt x="74" y="13"/>
                  </a:cubicBezTo>
                  <a:cubicBezTo>
                    <a:pt x="117" y="0"/>
                    <a:pt x="163" y="28"/>
                    <a:pt x="177" y="7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1"/>
            <p:cNvSpPr/>
            <p:nvPr/>
          </p:nvSpPr>
          <p:spPr>
            <a:xfrm>
              <a:off x="6080111" y="854943"/>
              <a:ext cx="5964" cy="5901"/>
            </a:xfrm>
            <a:custGeom>
              <a:rect b="b" l="l" r="r" t="t"/>
              <a:pathLst>
                <a:path extrusionOk="0" h="186" w="188">
                  <a:moveTo>
                    <a:pt x="177" y="72"/>
                  </a:moveTo>
                  <a:cubicBezTo>
                    <a:pt x="187" y="119"/>
                    <a:pt x="159" y="164"/>
                    <a:pt x="115" y="175"/>
                  </a:cubicBezTo>
                  <a:cubicBezTo>
                    <a:pt x="70" y="185"/>
                    <a:pt x="23" y="157"/>
                    <a:pt x="11" y="115"/>
                  </a:cubicBezTo>
                  <a:cubicBezTo>
                    <a:pt x="1" y="70"/>
                    <a:pt x="29" y="23"/>
                    <a:pt x="73" y="13"/>
                  </a:cubicBezTo>
                  <a:cubicBezTo>
                    <a:pt x="121" y="0"/>
                    <a:pt x="166" y="29"/>
                    <a:pt x="177" y="7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1"/>
            <p:cNvSpPr/>
            <p:nvPr/>
          </p:nvSpPr>
          <p:spPr>
            <a:xfrm>
              <a:off x="7486766" y="1075142"/>
              <a:ext cx="214429" cy="198027"/>
            </a:xfrm>
            <a:custGeom>
              <a:rect b="b" l="l" r="r" t="t"/>
              <a:pathLst>
                <a:path extrusionOk="0" h="6242" w="6759">
                  <a:moveTo>
                    <a:pt x="6151" y="526"/>
                  </a:moveTo>
                  <a:cubicBezTo>
                    <a:pt x="6399" y="430"/>
                    <a:pt x="6621" y="299"/>
                    <a:pt x="6724" y="237"/>
                  </a:cubicBezTo>
                  <a:lnTo>
                    <a:pt x="6717" y="795"/>
                  </a:lnTo>
                  <a:lnTo>
                    <a:pt x="6717" y="798"/>
                  </a:lnTo>
                  <a:cubicBezTo>
                    <a:pt x="6647" y="865"/>
                    <a:pt x="6577" y="941"/>
                    <a:pt x="6513" y="1024"/>
                  </a:cubicBezTo>
                  <a:cubicBezTo>
                    <a:pt x="6372" y="1198"/>
                    <a:pt x="6249" y="1392"/>
                    <a:pt x="6216" y="1570"/>
                  </a:cubicBezTo>
                  <a:cubicBezTo>
                    <a:pt x="6127" y="2040"/>
                    <a:pt x="6759" y="3783"/>
                    <a:pt x="5480" y="5246"/>
                  </a:cubicBezTo>
                  <a:cubicBezTo>
                    <a:pt x="5082" y="5698"/>
                    <a:pt x="4543" y="5970"/>
                    <a:pt x="3961" y="6090"/>
                  </a:cubicBezTo>
                  <a:lnTo>
                    <a:pt x="3959" y="6090"/>
                  </a:lnTo>
                  <a:cubicBezTo>
                    <a:pt x="3230" y="6241"/>
                    <a:pt x="2434" y="6159"/>
                    <a:pt x="1780" y="5894"/>
                  </a:cubicBezTo>
                  <a:cubicBezTo>
                    <a:pt x="1663" y="5846"/>
                    <a:pt x="1545" y="5790"/>
                    <a:pt x="1437" y="5729"/>
                  </a:cubicBezTo>
                  <a:cubicBezTo>
                    <a:pt x="1206" y="5603"/>
                    <a:pt x="1003" y="5448"/>
                    <a:pt x="838" y="5274"/>
                  </a:cubicBezTo>
                  <a:cubicBezTo>
                    <a:pt x="749" y="5181"/>
                    <a:pt x="675" y="5084"/>
                    <a:pt x="609" y="4977"/>
                  </a:cubicBezTo>
                  <a:cubicBezTo>
                    <a:pt x="345" y="4694"/>
                    <a:pt x="176" y="4311"/>
                    <a:pt x="93" y="3880"/>
                  </a:cubicBezTo>
                  <a:cubicBezTo>
                    <a:pt x="1" y="3391"/>
                    <a:pt x="22" y="2840"/>
                    <a:pt x="162" y="2317"/>
                  </a:cubicBezTo>
                  <a:lnTo>
                    <a:pt x="162" y="2315"/>
                  </a:lnTo>
                  <a:cubicBezTo>
                    <a:pt x="224" y="2081"/>
                    <a:pt x="306" y="1850"/>
                    <a:pt x="411" y="1632"/>
                  </a:cubicBezTo>
                  <a:lnTo>
                    <a:pt x="411" y="1631"/>
                  </a:lnTo>
                  <a:lnTo>
                    <a:pt x="414" y="1629"/>
                  </a:lnTo>
                  <a:cubicBezTo>
                    <a:pt x="458" y="1542"/>
                    <a:pt x="503" y="1454"/>
                    <a:pt x="557" y="1370"/>
                  </a:cubicBezTo>
                  <a:cubicBezTo>
                    <a:pt x="619" y="1264"/>
                    <a:pt x="689" y="1165"/>
                    <a:pt x="761" y="1069"/>
                  </a:cubicBezTo>
                  <a:cubicBezTo>
                    <a:pt x="763" y="1069"/>
                    <a:pt x="763" y="1068"/>
                    <a:pt x="763" y="1068"/>
                  </a:cubicBezTo>
                  <a:cubicBezTo>
                    <a:pt x="791" y="1033"/>
                    <a:pt x="818" y="1001"/>
                    <a:pt x="843" y="968"/>
                  </a:cubicBezTo>
                  <a:lnTo>
                    <a:pt x="846" y="966"/>
                  </a:lnTo>
                  <a:cubicBezTo>
                    <a:pt x="897" y="907"/>
                    <a:pt x="952" y="848"/>
                    <a:pt x="1006" y="794"/>
                  </a:cubicBezTo>
                  <a:cubicBezTo>
                    <a:pt x="1032" y="769"/>
                    <a:pt x="1058" y="745"/>
                    <a:pt x="1086" y="721"/>
                  </a:cubicBezTo>
                  <a:cubicBezTo>
                    <a:pt x="1110" y="695"/>
                    <a:pt x="1137" y="673"/>
                    <a:pt x="1165" y="652"/>
                  </a:cubicBezTo>
                  <a:cubicBezTo>
                    <a:pt x="1278" y="557"/>
                    <a:pt x="1404" y="472"/>
                    <a:pt x="1531" y="397"/>
                  </a:cubicBezTo>
                  <a:cubicBezTo>
                    <a:pt x="1598" y="359"/>
                    <a:pt x="1669" y="324"/>
                    <a:pt x="1739" y="292"/>
                  </a:cubicBezTo>
                  <a:cubicBezTo>
                    <a:pt x="1856" y="239"/>
                    <a:pt x="1976" y="197"/>
                    <a:pt x="2089" y="159"/>
                  </a:cubicBezTo>
                  <a:cubicBezTo>
                    <a:pt x="2102" y="156"/>
                    <a:pt x="2111" y="151"/>
                    <a:pt x="2125" y="149"/>
                  </a:cubicBezTo>
                  <a:lnTo>
                    <a:pt x="2126" y="149"/>
                  </a:lnTo>
                  <a:cubicBezTo>
                    <a:pt x="2205" y="122"/>
                    <a:pt x="2285" y="101"/>
                    <a:pt x="2365" y="86"/>
                  </a:cubicBezTo>
                  <a:cubicBezTo>
                    <a:pt x="2456" y="64"/>
                    <a:pt x="2551" y="46"/>
                    <a:pt x="2641" y="38"/>
                  </a:cubicBezTo>
                  <a:cubicBezTo>
                    <a:pt x="2865" y="7"/>
                    <a:pt x="3079" y="1"/>
                    <a:pt x="3289" y="14"/>
                  </a:cubicBezTo>
                  <a:lnTo>
                    <a:pt x="3290" y="14"/>
                  </a:lnTo>
                  <a:cubicBezTo>
                    <a:pt x="3599" y="31"/>
                    <a:pt x="3884" y="91"/>
                    <a:pt x="4148" y="163"/>
                  </a:cubicBezTo>
                  <a:lnTo>
                    <a:pt x="4150" y="163"/>
                  </a:lnTo>
                  <a:cubicBezTo>
                    <a:pt x="4220" y="180"/>
                    <a:pt x="4284" y="204"/>
                    <a:pt x="4350" y="223"/>
                  </a:cubicBezTo>
                  <a:cubicBezTo>
                    <a:pt x="4463" y="261"/>
                    <a:pt x="4565" y="297"/>
                    <a:pt x="4663" y="333"/>
                  </a:cubicBezTo>
                  <a:cubicBezTo>
                    <a:pt x="4820" y="392"/>
                    <a:pt x="4962" y="454"/>
                    <a:pt x="5087" y="502"/>
                  </a:cubicBezTo>
                  <a:cubicBezTo>
                    <a:pt x="5102" y="510"/>
                    <a:pt x="5111" y="515"/>
                    <a:pt x="5111" y="515"/>
                  </a:cubicBezTo>
                  <a:cubicBezTo>
                    <a:pt x="5286" y="588"/>
                    <a:pt x="5425" y="639"/>
                    <a:pt x="5521" y="652"/>
                  </a:cubicBezTo>
                  <a:cubicBezTo>
                    <a:pt x="5605" y="660"/>
                    <a:pt x="5698" y="652"/>
                    <a:pt x="5795" y="632"/>
                  </a:cubicBezTo>
                  <a:cubicBezTo>
                    <a:pt x="5915" y="615"/>
                    <a:pt x="6035" y="575"/>
                    <a:pt x="6151" y="5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1"/>
            <p:cNvSpPr/>
            <p:nvPr/>
          </p:nvSpPr>
          <p:spPr>
            <a:xfrm>
              <a:off x="7479121" y="1061595"/>
              <a:ext cx="209861" cy="208433"/>
            </a:xfrm>
            <a:custGeom>
              <a:rect b="b" l="l" r="r" t="t"/>
              <a:pathLst>
                <a:path extrusionOk="0" h="6570" w="6615">
                  <a:moveTo>
                    <a:pt x="6378" y="1492"/>
                  </a:moveTo>
                  <a:cubicBezTo>
                    <a:pt x="5822" y="1601"/>
                    <a:pt x="3846" y="0"/>
                    <a:pt x="1923" y="1119"/>
                  </a:cubicBezTo>
                  <a:cubicBezTo>
                    <a:pt x="1" y="2237"/>
                    <a:pt x="1022" y="5769"/>
                    <a:pt x="2024" y="6170"/>
                  </a:cubicBezTo>
                  <a:cubicBezTo>
                    <a:pt x="3027" y="6569"/>
                    <a:pt x="4892" y="6298"/>
                    <a:pt x="5754" y="5116"/>
                  </a:cubicBezTo>
                  <a:cubicBezTo>
                    <a:pt x="6615" y="3935"/>
                    <a:pt x="6251" y="2452"/>
                    <a:pt x="6217" y="2134"/>
                  </a:cubicBezTo>
                  <a:cubicBezTo>
                    <a:pt x="6184" y="1818"/>
                    <a:pt x="6378" y="1492"/>
                    <a:pt x="6378" y="1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1"/>
            <p:cNvSpPr/>
            <p:nvPr/>
          </p:nvSpPr>
          <p:spPr>
            <a:xfrm>
              <a:off x="7669118" y="829437"/>
              <a:ext cx="33755" cy="143587"/>
            </a:xfrm>
            <a:custGeom>
              <a:rect b="b" l="l" r="r" t="t"/>
              <a:pathLst>
                <a:path extrusionOk="0" h="4526" w="1064">
                  <a:moveTo>
                    <a:pt x="1063" y="0"/>
                  </a:moveTo>
                  <a:lnTo>
                    <a:pt x="1062" y="272"/>
                  </a:lnTo>
                  <a:lnTo>
                    <a:pt x="1059" y="608"/>
                  </a:lnTo>
                  <a:lnTo>
                    <a:pt x="1038" y="2663"/>
                  </a:lnTo>
                  <a:lnTo>
                    <a:pt x="1018" y="4526"/>
                  </a:lnTo>
                  <a:lnTo>
                    <a:pt x="1014" y="4523"/>
                  </a:lnTo>
                  <a:lnTo>
                    <a:pt x="1014" y="4521"/>
                  </a:lnTo>
                  <a:cubicBezTo>
                    <a:pt x="589" y="4056"/>
                    <a:pt x="143" y="3415"/>
                    <a:pt x="30" y="2546"/>
                  </a:cubicBezTo>
                  <a:cubicBezTo>
                    <a:pt x="10" y="2392"/>
                    <a:pt x="0" y="2228"/>
                    <a:pt x="3" y="2059"/>
                  </a:cubicBezTo>
                  <a:cubicBezTo>
                    <a:pt x="19" y="1255"/>
                    <a:pt x="456" y="535"/>
                    <a:pt x="1062" y="7"/>
                  </a:cubicBezTo>
                  <a:lnTo>
                    <a:pt x="1062" y="6"/>
                  </a:lnTo>
                  <a:cubicBezTo>
                    <a:pt x="1062" y="4"/>
                    <a:pt x="1062" y="2"/>
                    <a:pt x="10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1"/>
            <p:cNvSpPr/>
            <p:nvPr/>
          </p:nvSpPr>
          <p:spPr>
            <a:xfrm>
              <a:off x="7688850" y="838066"/>
              <a:ext cx="13959" cy="16148"/>
            </a:xfrm>
            <a:custGeom>
              <a:rect b="b" l="l" r="r" t="t"/>
              <a:pathLst>
                <a:path extrusionOk="0" h="509" w="440">
                  <a:moveTo>
                    <a:pt x="440" y="0"/>
                  </a:moveTo>
                  <a:lnTo>
                    <a:pt x="437" y="336"/>
                  </a:lnTo>
                  <a:cubicBezTo>
                    <a:pt x="180" y="421"/>
                    <a:pt x="28" y="497"/>
                    <a:pt x="1" y="508"/>
                  </a:cubicBezTo>
                  <a:cubicBezTo>
                    <a:pt x="23" y="476"/>
                    <a:pt x="177" y="262"/>
                    <a:pt x="44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1"/>
            <p:cNvSpPr/>
            <p:nvPr/>
          </p:nvSpPr>
          <p:spPr>
            <a:xfrm>
              <a:off x="7518840" y="1048937"/>
              <a:ext cx="130199" cy="96666"/>
            </a:xfrm>
            <a:custGeom>
              <a:rect b="b" l="l" r="r" t="t"/>
              <a:pathLst>
                <a:path extrusionOk="0" h="3047" w="4104">
                  <a:moveTo>
                    <a:pt x="0" y="1624"/>
                  </a:moveTo>
                  <a:cubicBezTo>
                    <a:pt x="0" y="1624"/>
                    <a:pt x="2921" y="3047"/>
                    <a:pt x="4102" y="1345"/>
                  </a:cubicBezTo>
                  <a:cubicBezTo>
                    <a:pt x="4104" y="1348"/>
                    <a:pt x="1647" y="0"/>
                    <a:pt x="0" y="16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1"/>
            <p:cNvSpPr/>
            <p:nvPr/>
          </p:nvSpPr>
          <p:spPr>
            <a:xfrm>
              <a:off x="7483594" y="892600"/>
              <a:ext cx="216936" cy="209099"/>
            </a:xfrm>
            <a:custGeom>
              <a:rect b="b" l="l" r="r" t="t"/>
              <a:pathLst>
                <a:path extrusionOk="0" h="6591" w="6838">
                  <a:moveTo>
                    <a:pt x="6838" y="5158"/>
                  </a:moveTo>
                  <a:lnTo>
                    <a:pt x="6829" y="5746"/>
                  </a:lnTo>
                  <a:cubicBezTo>
                    <a:pt x="6622" y="5663"/>
                    <a:pt x="6331" y="5570"/>
                    <a:pt x="6076" y="5550"/>
                  </a:cubicBezTo>
                  <a:cubicBezTo>
                    <a:pt x="6028" y="5546"/>
                    <a:pt x="5980" y="5546"/>
                    <a:pt x="5935" y="5549"/>
                  </a:cubicBezTo>
                  <a:lnTo>
                    <a:pt x="5933" y="5549"/>
                  </a:lnTo>
                  <a:cubicBezTo>
                    <a:pt x="5891" y="5550"/>
                    <a:pt x="5853" y="5557"/>
                    <a:pt x="5816" y="5564"/>
                  </a:cubicBezTo>
                  <a:cubicBezTo>
                    <a:pt x="5743" y="5580"/>
                    <a:pt x="5641" y="5628"/>
                    <a:pt x="5525" y="5690"/>
                  </a:cubicBezTo>
                  <a:cubicBezTo>
                    <a:pt x="5333" y="5793"/>
                    <a:pt x="5088" y="5940"/>
                    <a:pt x="4790" y="6081"/>
                  </a:cubicBezTo>
                  <a:cubicBezTo>
                    <a:pt x="4783" y="6085"/>
                    <a:pt x="4773" y="6088"/>
                    <a:pt x="4769" y="6092"/>
                  </a:cubicBezTo>
                  <a:cubicBezTo>
                    <a:pt x="4670" y="6139"/>
                    <a:pt x="4561" y="6187"/>
                    <a:pt x="4451" y="6231"/>
                  </a:cubicBezTo>
                  <a:cubicBezTo>
                    <a:pt x="3918" y="6445"/>
                    <a:pt x="3262" y="6590"/>
                    <a:pt x="2514" y="6456"/>
                  </a:cubicBezTo>
                  <a:cubicBezTo>
                    <a:pt x="2452" y="6446"/>
                    <a:pt x="2391" y="6435"/>
                    <a:pt x="2328" y="6418"/>
                  </a:cubicBezTo>
                  <a:cubicBezTo>
                    <a:pt x="2254" y="6403"/>
                    <a:pt x="2182" y="6382"/>
                    <a:pt x="2106" y="6360"/>
                  </a:cubicBezTo>
                  <a:cubicBezTo>
                    <a:pt x="2074" y="6349"/>
                    <a:pt x="2041" y="6341"/>
                    <a:pt x="2010" y="6328"/>
                  </a:cubicBezTo>
                  <a:cubicBezTo>
                    <a:pt x="1927" y="6298"/>
                    <a:pt x="1842" y="6263"/>
                    <a:pt x="1765" y="6223"/>
                  </a:cubicBezTo>
                  <a:cubicBezTo>
                    <a:pt x="1721" y="6205"/>
                    <a:pt x="1678" y="6180"/>
                    <a:pt x="1638" y="6157"/>
                  </a:cubicBezTo>
                  <a:cubicBezTo>
                    <a:pt x="1633" y="6157"/>
                    <a:pt x="1629" y="6156"/>
                    <a:pt x="1626" y="6153"/>
                  </a:cubicBezTo>
                  <a:cubicBezTo>
                    <a:pt x="758" y="5663"/>
                    <a:pt x="215" y="4675"/>
                    <a:pt x="73" y="3710"/>
                  </a:cubicBezTo>
                  <a:cubicBezTo>
                    <a:pt x="1" y="3230"/>
                    <a:pt x="27" y="2756"/>
                    <a:pt x="163" y="2354"/>
                  </a:cubicBezTo>
                  <a:cubicBezTo>
                    <a:pt x="225" y="2165"/>
                    <a:pt x="311" y="1994"/>
                    <a:pt x="423" y="1839"/>
                  </a:cubicBezTo>
                  <a:cubicBezTo>
                    <a:pt x="469" y="1735"/>
                    <a:pt x="528" y="1634"/>
                    <a:pt x="596" y="1541"/>
                  </a:cubicBezTo>
                  <a:cubicBezTo>
                    <a:pt x="1309" y="541"/>
                    <a:pt x="3126" y="0"/>
                    <a:pt x="4482" y="546"/>
                  </a:cubicBezTo>
                  <a:cubicBezTo>
                    <a:pt x="4755" y="655"/>
                    <a:pt x="5006" y="807"/>
                    <a:pt x="5229" y="1005"/>
                  </a:cubicBezTo>
                  <a:cubicBezTo>
                    <a:pt x="6650" y="2292"/>
                    <a:pt x="6265" y="4062"/>
                    <a:pt x="6389" y="4550"/>
                  </a:cubicBezTo>
                  <a:cubicBezTo>
                    <a:pt x="6392" y="4557"/>
                    <a:pt x="6393" y="4565"/>
                    <a:pt x="6396" y="4570"/>
                  </a:cubicBezTo>
                  <a:cubicBezTo>
                    <a:pt x="6458" y="4777"/>
                    <a:pt x="6647" y="4989"/>
                    <a:pt x="6838" y="515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1"/>
            <p:cNvSpPr/>
            <p:nvPr/>
          </p:nvSpPr>
          <p:spPr>
            <a:xfrm>
              <a:off x="7691769" y="1196075"/>
              <a:ext cx="7138" cy="61642"/>
            </a:xfrm>
            <a:custGeom>
              <a:rect b="b" l="l" r="r" t="t"/>
              <a:pathLst>
                <a:path extrusionOk="0" h="1943" w="225">
                  <a:moveTo>
                    <a:pt x="225" y="0"/>
                  </a:moveTo>
                  <a:lnTo>
                    <a:pt x="205" y="1942"/>
                  </a:lnTo>
                  <a:cubicBezTo>
                    <a:pt x="171" y="1849"/>
                    <a:pt x="149" y="1755"/>
                    <a:pt x="126" y="1653"/>
                  </a:cubicBezTo>
                  <a:cubicBezTo>
                    <a:pt x="1" y="1025"/>
                    <a:pt x="67" y="472"/>
                    <a:pt x="225" y="0"/>
                  </a:cubicBezTo>
                  <a:close/>
                </a:path>
              </a:pathLst>
            </a:custGeom>
            <a:solidFill>
              <a:srgbClr val="FFD9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1"/>
            <p:cNvSpPr/>
            <p:nvPr/>
          </p:nvSpPr>
          <p:spPr>
            <a:xfrm>
              <a:off x="7676287" y="1022860"/>
              <a:ext cx="24555" cy="89972"/>
            </a:xfrm>
            <a:custGeom>
              <a:rect b="b" l="l" r="r" t="t"/>
              <a:pathLst>
                <a:path extrusionOk="0" h="2836" w="774">
                  <a:moveTo>
                    <a:pt x="767" y="111"/>
                  </a:moveTo>
                  <a:cubicBezTo>
                    <a:pt x="769" y="111"/>
                    <a:pt x="771" y="112"/>
                    <a:pt x="774" y="112"/>
                  </a:cubicBezTo>
                  <a:lnTo>
                    <a:pt x="764" y="1051"/>
                  </a:lnTo>
                  <a:lnTo>
                    <a:pt x="755" y="1638"/>
                  </a:lnTo>
                  <a:lnTo>
                    <a:pt x="752" y="1883"/>
                  </a:lnTo>
                  <a:cubicBezTo>
                    <a:pt x="751" y="1883"/>
                    <a:pt x="751" y="1885"/>
                    <a:pt x="750" y="1885"/>
                  </a:cubicBezTo>
                  <a:lnTo>
                    <a:pt x="743" y="2443"/>
                  </a:lnTo>
                  <a:lnTo>
                    <a:pt x="745" y="2441"/>
                  </a:lnTo>
                  <a:lnTo>
                    <a:pt x="743" y="2836"/>
                  </a:lnTo>
                  <a:cubicBezTo>
                    <a:pt x="741" y="2836"/>
                    <a:pt x="741" y="2834"/>
                    <a:pt x="738" y="2834"/>
                  </a:cubicBezTo>
                  <a:lnTo>
                    <a:pt x="738" y="2833"/>
                  </a:lnTo>
                  <a:cubicBezTo>
                    <a:pt x="668" y="2785"/>
                    <a:pt x="600" y="2730"/>
                    <a:pt x="541" y="2672"/>
                  </a:cubicBezTo>
                  <a:cubicBezTo>
                    <a:pt x="390" y="2531"/>
                    <a:pt x="266" y="2362"/>
                    <a:pt x="177" y="2174"/>
                  </a:cubicBezTo>
                  <a:cubicBezTo>
                    <a:pt x="67" y="1951"/>
                    <a:pt x="2" y="1700"/>
                    <a:pt x="2" y="1443"/>
                  </a:cubicBezTo>
                  <a:cubicBezTo>
                    <a:pt x="0" y="1324"/>
                    <a:pt x="12" y="1203"/>
                    <a:pt x="37" y="1083"/>
                  </a:cubicBezTo>
                  <a:cubicBezTo>
                    <a:pt x="40" y="1062"/>
                    <a:pt x="45" y="1038"/>
                    <a:pt x="52" y="1017"/>
                  </a:cubicBezTo>
                  <a:cubicBezTo>
                    <a:pt x="68" y="950"/>
                    <a:pt x="89" y="887"/>
                    <a:pt x="115" y="823"/>
                  </a:cubicBezTo>
                  <a:cubicBezTo>
                    <a:pt x="163" y="685"/>
                    <a:pt x="230" y="558"/>
                    <a:pt x="318" y="442"/>
                  </a:cubicBezTo>
                  <a:cubicBezTo>
                    <a:pt x="346" y="396"/>
                    <a:pt x="381" y="352"/>
                    <a:pt x="418" y="311"/>
                  </a:cubicBezTo>
                  <a:cubicBezTo>
                    <a:pt x="491" y="225"/>
                    <a:pt x="575" y="146"/>
                    <a:pt x="664" y="77"/>
                  </a:cubicBezTo>
                  <a:cubicBezTo>
                    <a:pt x="673" y="67"/>
                    <a:pt x="682" y="61"/>
                    <a:pt x="693" y="56"/>
                  </a:cubicBezTo>
                  <a:cubicBezTo>
                    <a:pt x="717" y="36"/>
                    <a:pt x="741" y="18"/>
                    <a:pt x="771" y="1"/>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1"/>
            <p:cNvSpPr/>
            <p:nvPr/>
          </p:nvSpPr>
          <p:spPr>
            <a:xfrm>
              <a:off x="7519157" y="894377"/>
              <a:ext cx="165763" cy="128423"/>
            </a:xfrm>
            <a:custGeom>
              <a:rect b="b" l="l" r="r" t="t"/>
              <a:pathLst>
                <a:path extrusionOk="0" h="4048" w="5225">
                  <a:moveTo>
                    <a:pt x="0" y="1481"/>
                  </a:moveTo>
                  <a:cubicBezTo>
                    <a:pt x="0" y="1481"/>
                    <a:pt x="1310" y="1"/>
                    <a:pt x="2938" y="507"/>
                  </a:cubicBezTo>
                  <a:cubicBezTo>
                    <a:pt x="5224" y="1219"/>
                    <a:pt x="4936" y="4048"/>
                    <a:pt x="4936" y="4048"/>
                  </a:cubicBezTo>
                  <a:cubicBezTo>
                    <a:pt x="4936" y="4048"/>
                    <a:pt x="467" y="1628"/>
                    <a:pt x="0" y="148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1"/>
            <p:cNvSpPr/>
            <p:nvPr/>
          </p:nvSpPr>
          <p:spPr>
            <a:xfrm>
              <a:off x="7544695" y="1059343"/>
              <a:ext cx="121380" cy="31249"/>
            </a:xfrm>
            <a:custGeom>
              <a:rect b="b" l="l" r="r" t="t"/>
              <a:pathLst>
                <a:path extrusionOk="0" h="985" w="3826">
                  <a:moveTo>
                    <a:pt x="3825" y="1"/>
                  </a:moveTo>
                  <a:cubicBezTo>
                    <a:pt x="3825" y="1"/>
                    <a:pt x="1123" y="253"/>
                    <a:pt x="1" y="119"/>
                  </a:cubicBezTo>
                  <a:cubicBezTo>
                    <a:pt x="1" y="119"/>
                    <a:pt x="451" y="795"/>
                    <a:pt x="1525" y="888"/>
                  </a:cubicBezTo>
                  <a:cubicBezTo>
                    <a:pt x="2599" y="984"/>
                    <a:pt x="3825" y="1"/>
                    <a:pt x="382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1"/>
            <p:cNvSpPr/>
            <p:nvPr/>
          </p:nvSpPr>
          <p:spPr>
            <a:xfrm>
              <a:off x="7608556" y="966867"/>
              <a:ext cx="33057" cy="34009"/>
            </a:xfrm>
            <a:custGeom>
              <a:rect b="b" l="l" r="r" t="t"/>
              <a:pathLst>
                <a:path extrusionOk="0" h="1072" w="1042">
                  <a:moveTo>
                    <a:pt x="862" y="1071"/>
                  </a:moveTo>
                  <a:cubicBezTo>
                    <a:pt x="862" y="1071"/>
                    <a:pt x="0" y="784"/>
                    <a:pt x="392" y="171"/>
                  </a:cubicBezTo>
                  <a:cubicBezTo>
                    <a:pt x="392" y="171"/>
                    <a:pt x="936" y="0"/>
                    <a:pt x="1042" y="699"/>
                  </a:cubicBezTo>
                  <a:lnTo>
                    <a:pt x="700" y="69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1"/>
            <p:cNvSpPr/>
            <p:nvPr/>
          </p:nvSpPr>
          <p:spPr>
            <a:xfrm>
              <a:off x="7569820" y="1057439"/>
              <a:ext cx="30742" cy="38165"/>
            </a:xfrm>
            <a:custGeom>
              <a:rect b="b" l="l" r="r" t="t"/>
              <a:pathLst>
                <a:path extrusionOk="0" h="1203" w="969">
                  <a:moveTo>
                    <a:pt x="969" y="826"/>
                  </a:moveTo>
                  <a:cubicBezTo>
                    <a:pt x="969" y="826"/>
                    <a:pt x="143" y="1202"/>
                    <a:pt x="1" y="494"/>
                  </a:cubicBezTo>
                  <a:cubicBezTo>
                    <a:pt x="1" y="494"/>
                    <a:pt x="276" y="0"/>
                    <a:pt x="840" y="438"/>
                  </a:cubicBezTo>
                  <a:lnTo>
                    <a:pt x="585" y="66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1"/>
            <p:cNvSpPr/>
            <p:nvPr/>
          </p:nvSpPr>
          <p:spPr>
            <a:xfrm>
              <a:off x="7599514" y="1113116"/>
              <a:ext cx="32486" cy="38007"/>
            </a:xfrm>
            <a:custGeom>
              <a:rect b="b" l="l" r="r" t="t"/>
              <a:pathLst>
                <a:path extrusionOk="0" h="1198" w="1024">
                  <a:moveTo>
                    <a:pt x="1023" y="617"/>
                  </a:moveTo>
                  <a:cubicBezTo>
                    <a:pt x="1023" y="617"/>
                    <a:pt x="328" y="1197"/>
                    <a:pt x="0" y="548"/>
                  </a:cubicBezTo>
                  <a:cubicBezTo>
                    <a:pt x="0" y="548"/>
                    <a:pt x="134" y="1"/>
                    <a:pt x="795" y="276"/>
                  </a:cubicBezTo>
                  <a:lnTo>
                    <a:pt x="610" y="55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1"/>
            <p:cNvSpPr/>
            <p:nvPr/>
          </p:nvSpPr>
          <p:spPr>
            <a:xfrm>
              <a:off x="7618676" y="1004016"/>
              <a:ext cx="23001" cy="24206"/>
            </a:xfrm>
            <a:custGeom>
              <a:rect b="b" l="l" r="r" t="t"/>
              <a:pathLst>
                <a:path extrusionOk="0" h="763" w="725">
                  <a:moveTo>
                    <a:pt x="639" y="763"/>
                  </a:moveTo>
                  <a:cubicBezTo>
                    <a:pt x="639" y="763"/>
                    <a:pt x="0" y="651"/>
                    <a:pt x="210" y="178"/>
                  </a:cubicBezTo>
                  <a:cubicBezTo>
                    <a:pt x="210" y="178"/>
                    <a:pt x="576" y="1"/>
                    <a:pt x="724" y="482"/>
                  </a:cubicBezTo>
                  <a:lnTo>
                    <a:pt x="483" y="51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1"/>
            <p:cNvSpPr/>
            <p:nvPr/>
          </p:nvSpPr>
          <p:spPr>
            <a:xfrm>
              <a:off x="7648180" y="1144586"/>
              <a:ext cx="24365" cy="23350"/>
            </a:xfrm>
            <a:custGeom>
              <a:rect b="b" l="l" r="r" t="t"/>
              <a:pathLst>
                <a:path extrusionOk="0" h="736" w="768">
                  <a:moveTo>
                    <a:pt x="768" y="146"/>
                  </a:moveTo>
                  <a:cubicBezTo>
                    <a:pt x="768" y="146"/>
                    <a:pt x="517" y="736"/>
                    <a:pt x="96" y="430"/>
                  </a:cubicBezTo>
                  <a:cubicBezTo>
                    <a:pt x="96" y="430"/>
                    <a:pt x="0" y="37"/>
                    <a:pt x="509" y="1"/>
                  </a:cubicBezTo>
                  <a:lnTo>
                    <a:pt x="485" y="241"/>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1"/>
            <p:cNvSpPr/>
            <p:nvPr/>
          </p:nvSpPr>
          <p:spPr>
            <a:xfrm>
              <a:off x="7675653" y="1048017"/>
              <a:ext cx="12151" cy="12024"/>
            </a:xfrm>
            <a:custGeom>
              <a:rect b="b" l="l" r="r" t="t"/>
              <a:pathLst>
                <a:path extrusionOk="0" h="379" w="383">
                  <a:moveTo>
                    <a:pt x="360" y="231"/>
                  </a:moveTo>
                  <a:cubicBezTo>
                    <a:pt x="339" y="323"/>
                    <a:pt x="243" y="379"/>
                    <a:pt x="150" y="355"/>
                  </a:cubicBezTo>
                  <a:cubicBezTo>
                    <a:pt x="58" y="330"/>
                    <a:pt x="1" y="241"/>
                    <a:pt x="24" y="149"/>
                  </a:cubicBezTo>
                  <a:cubicBezTo>
                    <a:pt x="46" y="57"/>
                    <a:pt x="142" y="1"/>
                    <a:pt x="235" y="25"/>
                  </a:cubicBezTo>
                  <a:cubicBezTo>
                    <a:pt x="326" y="47"/>
                    <a:pt x="383" y="139"/>
                    <a:pt x="360" y="2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31"/>
            <p:cNvSpPr/>
            <p:nvPr/>
          </p:nvSpPr>
          <p:spPr>
            <a:xfrm>
              <a:off x="7686629" y="1022511"/>
              <a:ext cx="12151" cy="12024"/>
            </a:xfrm>
            <a:custGeom>
              <a:rect b="b" l="l" r="r" t="t"/>
              <a:pathLst>
                <a:path extrusionOk="0" h="379" w="383">
                  <a:moveTo>
                    <a:pt x="360" y="230"/>
                  </a:moveTo>
                  <a:cubicBezTo>
                    <a:pt x="339" y="322"/>
                    <a:pt x="243" y="379"/>
                    <a:pt x="150" y="355"/>
                  </a:cubicBezTo>
                  <a:cubicBezTo>
                    <a:pt x="58" y="333"/>
                    <a:pt x="0" y="240"/>
                    <a:pt x="24" y="149"/>
                  </a:cubicBezTo>
                  <a:cubicBezTo>
                    <a:pt x="45" y="57"/>
                    <a:pt x="141" y="0"/>
                    <a:pt x="234" y="24"/>
                  </a:cubicBezTo>
                  <a:cubicBezTo>
                    <a:pt x="325" y="47"/>
                    <a:pt x="383" y="139"/>
                    <a:pt x="360" y="2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31"/>
            <p:cNvSpPr/>
            <p:nvPr/>
          </p:nvSpPr>
          <p:spPr>
            <a:xfrm>
              <a:off x="7696686" y="1016293"/>
              <a:ext cx="4124" cy="10152"/>
            </a:xfrm>
            <a:custGeom>
              <a:rect b="b" l="l" r="r" t="t"/>
              <a:pathLst>
                <a:path extrusionOk="0" h="320" w="130">
                  <a:moveTo>
                    <a:pt x="129" y="0"/>
                  </a:moveTo>
                  <a:lnTo>
                    <a:pt x="126" y="213"/>
                  </a:lnTo>
                  <a:lnTo>
                    <a:pt x="126" y="319"/>
                  </a:lnTo>
                  <a:cubicBezTo>
                    <a:pt x="95" y="311"/>
                    <a:pt x="70" y="292"/>
                    <a:pt x="49" y="270"/>
                  </a:cubicBezTo>
                  <a:cubicBezTo>
                    <a:pt x="13" y="229"/>
                    <a:pt x="1" y="174"/>
                    <a:pt x="13" y="120"/>
                  </a:cubicBezTo>
                  <a:cubicBezTo>
                    <a:pt x="28" y="60"/>
                    <a:pt x="71" y="14"/>
                    <a:pt x="129" y="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31"/>
            <p:cNvSpPr/>
            <p:nvPr/>
          </p:nvSpPr>
          <p:spPr>
            <a:xfrm>
              <a:off x="7679777" y="1097063"/>
              <a:ext cx="6059" cy="5933"/>
            </a:xfrm>
            <a:custGeom>
              <a:rect b="b" l="l" r="r" t="t"/>
              <a:pathLst>
                <a:path extrusionOk="0" h="187" w="191">
                  <a:moveTo>
                    <a:pt x="180" y="113"/>
                  </a:moveTo>
                  <a:cubicBezTo>
                    <a:pt x="168" y="158"/>
                    <a:pt x="123" y="186"/>
                    <a:pt x="75" y="176"/>
                  </a:cubicBezTo>
                  <a:cubicBezTo>
                    <a:pt x="27" y="165"/>
                    <a:pt x="0" y="120"/>
                    <a:pt x="12" y="73"/>
                  </a:cubicBezTo>
                  <a:cubicBezTo>
                    <a:pt x="21" y="28"/>
                    <a:pt x="68" y="0"/>
                    <a:pt x="116" y="10"/>
                  </a:cubicBezTo>
                  <a:cubicBezTo>
                    <a:pt x="163" y="21"/>
                    <a:pt x="191" y="66"/>
                    <a:pt x="180" y="113"/>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31"/>
            <p:cNvSpPr/>
            <p:nvPr/>
          </p:nvSpPr>
          <p:spPr>
            <a:xfrm>
              <a:off x="7114133" y="2116206"/>
              <a:ext cx="225945" cy="255259"/>
            </a:xfrm>
            <a:custGeom>
              <a:rect b="b" l="l" r="r" t="t"/>
              <a:pathLst>
                <a:path extrusionOk="0" h="8046" w="7122">
                  <a:moveTo>
                    <a:pt x="2820" y="7427"/>
                  </a:moveTo>
                  <a:cubicBezTo>
                    <a:pt x="4238" y="8045"/>
                    <a:pt x="6764" y="6769"/>
                    <a:pt x="6942" y="4854"/>
                  </a:cubicBezTo>
                  <a:cubicBezTo>
                    <a:pt x="7121" y="2930"/>
                    <a:pt x="5581" y="1873"/>
                    <a:pt x="5377" y="1441"/>
                  </a:cubicBezTo>
                  <a:cubicBezTo>
                    <a:pt x="5172" y="1009"/>
                    <a:pt x="5405" y="123"/>
                    <a:pt x="5405" y="123"/>
                  </a:cubicBezTo>
                  <a:lnTo>
                    <a:pt x="5246" y="71"/>
                  </a:lnTo>
                  <a:lnTo>
                    <a:pt x="5191" y="52"/>
                  </a:lnTo>
                  <a:lnTo>
                    <a:pt x="5030" y="0"/>
                  </a:lnTo>
                  <a:cubicBezTo>
                    <a:pt x="5030" y="0"/>
                    <a:pt x="4698" y="854"/>
                    <a:pt x="4276" y="1088"/>
                  </a:cubicBezTo>
                  <a:cubicBezTo>
                    <a:pt x="3853" y="1322"/>
                    <a:pt x="1980" y="1294"/>
                    <a:pt x="988" y="2963"/>
                  </a:cubicBezTo>
                  <a:cubicBezTo>
                    <a:pt x="0" y="4626"/>
                    <a:pt x="1301" y="7115"/>
                    <a:pt x="2820" y="742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31"/>
            <p:cNvSpPr/>
            <p:nvPr/>
          </p:nvSpPr>
          <p:spPr>
            <a:xfrm>
              <a:off x="7122413" y="2150246"/>
              <a:ext cx="202564" cy="207957"/>
            </a:xfrm>
            <a:custGeom>
              <a:rect b="b" l="l" r="r" t="t"/>
              <a:pathLst>
                <a:path extrusionOk="0" h="6555" w="6385">
                  <a:moveTo>
                    <a:pt x="4749" y="1"/>
                  </a:moveTo>
                  <a:cubicBezTo>
                    <a:pt x="4359" y="406"/>
                    <a:pt x="1811" y="241"/>
                    <a:pt x="906" y="2252"/>
                  </a:cubicBezTo>
                  <a:cubicBezTo>
                    <a:pt x="0" y="4265"/>
                    <a:pt x="2910" y="6554"/>
                    <a:pt x="3963" y="6303"/>
                  </a:cubicBezTo>
                  <a:cubicBezTo>
                    <a:pt x="5016" y="6053"/>
                    <a:pt x="6376" y="4764"/>
                    <a:pt x="6382" y="3306"/>
                  </a:cubicBezTo>
                  <a:cubicBezTo>
                    <a:pt x="6384" y="1851"/>
                    <a:pt x="5213" y="850"/>
                    <a:pt x="5000" y="611"/>
                  </a:cubicBezTo>
                  <a:cubicBezTo>
                    <a:pt x="4784" y="378"/>
                    <a:pt x="4749" y="1"/>
                    <a:pt x="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31"/>
            <p:cNvSpPr/>
            <p:nvPr/>
          </p:nvSpPr>
          <p:spPr>
            <a:xfrm>
              <a:off x="7102204" y="1815365"/>
              <a:ext cx="229213" cy="252817"/>
            </a:xfrm>
            <a:custGeom>
              <a:rect b="b" l="l" r="r" t="t"/>
              <a:pathLst>
                <a:path extrusionOk="0" h="7969" w="7225">
                  <a:moveTo>
                    <a:pt x="2617" y="713"/>
                  </a:moveTo>
                  <a:cubicBezTo>
                    <a:pt x="1124" y="1126"/>
                    <a:pt x="1" y="3699"/>
                    <a:pt x="1099" y="5286"/>
                  </a:cubicBezTo>
                  <a:cubicBezTo>
                    <a:pt x="2201" y="6882"/>
                    <a:pt x="4071" y="6728"/>
                    <a:pt x="4510" y="6936"/>
                  </a:cubicBezTo>
                  <a:cubicBezTo>
                    <a:pt x="4947" y="7140"/>
                    <a:pt x="5337" y="7969"/>
                    <a:pt x="5337" y="7969"/>
                  </a:cubicBezTo>
                  <a:lnTo>
                    <a:pt x="5496" y="7905"/>
                  </a:lnTo>
                  <a:lnTo>
                    <a:pt x="5548" y="7884"/>
                  </a:lnTo>
                  <a:lnTo>
                    <a:pt x="5708" y="7821"/>
                  </a:lnTo>
                  <a:cubicBezTo>
                    <a:pt x="5708" y="7821"/>
                    <a:pt x="5413" y="6953"/>
                    <a:pt x="5586" y="6508"/>
                  </a:cubicBezTo>
                  <a:cubicBezTo>
                    <a:pt x="5760" y="6062"/>
                    <a:pt x="7225" y="4905"/>
                    <a:pt x="6910" y="2996"/>
                  </a:cubicBezTo>
                  <a:cubicBezTo>
                    <a:pt x="6597" y="1104"/>
                    <a:pt x="3987" y="0"/>
                    <a:pt x="2617" y="7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31"/>
            <p:cNvSpPr/>
            <p:nvPr/>
          </p:nvSpPr>
          <p:spPr>
            <a:xfrm>
              <a:off x="7127108" y="1817712"/>
              <a:ext cx="151741" cy="121316"/>
            </a:xfrm>
            <a:custGeom>
              <a:rect b="b" l="l" r="r" t="t"/>
              <a:pathLst>
                <a:path extrusionOk="0" h="3824" w="4783">
                  <a:moveTo>
                    <a:pt x="64" y="3824"/>
                  </a:moveTo>
                  <a:cubicBezTo>
                    <a:pt x="64" y="3824"/>
                    <a:pt x="1410" y="1203"/>
                    <a:pt x="4783" y="1248"/>
                  </a:cubicBezTo>
                  <a:cubicBezTo>
                    <a:pt x="4783" y="1248"/>
                    <a:pt x="3737" y="1"/>
                    <a:pt x="1868" y="735"/>
                  </a:cubicBezTo>
                  <a:cubicBezTo>
                    <a:pt x="1" y="1471"/>
                    <a:pt x="64" y="3824"/>
                    <a:pt x="64" y="3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31"/>
            <p:cNvSpPr/>
            <p:nvPr/>
          </p:nvSpPr>
          <p:spPr>
            <a:xfrm>
              <a:off x="7135800" y="2154878"/>
              <a:ext cx="102091" cy="81819"/>
            </a:xfrm>
            <a:custGeom>
              <a:rect b="b" l="l" r="r" t="t"/>
              <a:pathLst>
                <a:path extrusionOk="0" h="2579" w="3218">
                  <a:moveTo>
                    <a:pt x="0" y="2578"/>
                  </a:moveTo>
                  <a:cubicBezTo>
                    <a:pt x="0" y="2578"/>
                    <a:pt x="3218" y="2061"/>
                    <a:pt x="3175" y="0"/>
                  </a:cubicBezTo>
                  <a:cubicBezTo>
                    <a:pt x="3175" y="2"/>
                    <a:pt x="383" y="311"/>
                    <a:pt x="0" y="25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31"/>
            <p:cNvSpPr/>
            <p:nvPr/>
          </p:nvSpPr>
          <p:spPr>
            <a:xfrm>
              <a:off x="7291725" y="1868630"/>
              <a:ext cx="227373" cy="225787"/>
            </a:xfrm>
            <a:custGeom>
              <a:rect b="b" l="l" r="r" t="t"/>
              <a:pathLst>
                <a:path extrusionOk="0" h="7117" w="7167">
                  <a:moveTo>
                    <a:pt x="6027" y="1426"/>
                  </a:moveTo>
                  <a:cubicBezTo>
                    <a:pt x="5130" y="178"/>
                    <a:pt x="2296" y="0"/>
                    <a:pt x="1152" y="1554"/>
                  </a:cubicBezTo>
                  <a:cubicBezTo>
                    <a:pt x="0" y="3119"/>
                    <a:pt x="777" y="4802"/>
                    <a:pt x="727" y="5278"/>
                  </a:cubicBezTo>
                  <a:cubicBezTo>
                    <a:pt x="679" y="5754"/>
                    <a:pt x="17" y="6394"/>
                    <a:pt x="17" y="6394"/>
                  </a:cubicBezTo>
                  <a:lnTo>
                    <a:pt x="130" y="6520"/>
                  </a:lnTo>
                  <a:lnTo>
                    <a:pt x="167" y="6564"/>
                  </a:lnTo>
                  <a:lnTo>
                    <a:pt x="280" y="6689"/>
                  </a:lnTo>
                  <a:cubicBezTo>
                    <a:pt x="280" y="6689"/>
                    <a:pt x="1007" y="6121"/>
                    <a:pt x="1492" y="6135"/>
                  </a:cubicBezTo>
                  <a:cubicBezTo>
                    <a:pt x="1977" y="6147"/>
                    <a:pt x="3573" y="7117"/>
                    <a:pt x="5288" y="6183"/>
                  </a:cubicBezTo>
                  <a:cubicBezTo>
                    <a:pt x="6994" y="5257"/>
                    <a:pt x="7166" y="2463"/>
                    <a:pt x="6027" y="142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31"/>
            <p:cNvSpPr/>
            <p:nvPr/>
          </p:nvSpPr>
          <p:spPr>
            <a:xfrm>
              <a:off x="7020102" y="2011294"/>
              <a:ext cx="257988" cy="221282"/>
            </a:xfrm>
            <a:custGeom>
              <a:rect b="b" l="l" r="r" t="t"/>
              <a:pathLst>
                <a:path extrusionOk="0" h="6975" w="8132">
                  <a:moveTo>
                    <a:pt x="311" y="3664"/>
                  </a:moveTo>
                  <a:cubicBezTo>
                    <a:pt x="301" y="5194"/>
                    <a:pt x="2492" y="6975"/>
                    <a:pt x="4340" y="6375"/>
                  </a:cubicBezTo>
                  <a:cubicBezTo>
                    <a:pt x="6203" y="5774"/>
                    <a:pt x="6574" y="3959"/>
                    <a:pt x="6893" y="3602"/>
                  </a:cubicBezTo>
                  <a:cubicBezTo>
                    <a:pt x="7215" y="3245"/>
                    <a:pt x="8132" y="3105"/>
                    <a:pt x="8132" y="3105"/>
                  </a:cubicBezTo>
                  <a:lnTo>
                    <a:pt x="8114" y="2937"/>
                  </a:lnTo>
                  <a:lnTo>
                    <a:pt x="8107" y="2881"/>
                  </a:lnTo>
                  <a:lnTo>
                    <a:pt x="8090" y="2714"/>
                  </a:lnTo>
                  <a:cubicBezTo>
                    <a:pt x="8090" y="2714"/>
                    <a:pt x="7164" y="2752"/>
                    <a:pt x="6779" y="2463"/>
                  </a:cubicBezTo>
                  <a:cubicBezTo>
                    <a:pt x="6393" y="2174"/>
                    <a:pt x="5672" y="465"/>
                    <a:pt x="3728" y="231"/>
                  </a:cubicBezTo>
                  <a:cubicBezTo>
                    <a:pt x="1800" y="1"/>
                    <a:pt x="1" y="2165"/>
                    <a:pt x="311" y="366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31"/>
            <p:cNvSpPr/>
            <p:nvPr/>
          </p:nvSpPr>
          <p:spPr>
            <a:xfrm>
              <a:off x="7302512" y="2068303"/>
              <a:ext cx="246472" cy="229150"/>
            </a:xfrm>
            <a:custGeom>
              <a:rect b="b" l="l" r="r" t="t"/>
              <a:pathLst>
                <a:path extrusionOk="0" h="7223" w="7769">
                  <a:moveTo>
                    <a:pt x="6845" y="5137"/>
                  </a:moveTo>
                  <a:cubicBezTo>
                    <a:pt x="7769" y="3908"/>
                    <a:pt x="7069" y="1194"/>
                    <a:pt x="5218" y="600"/>
                  </a:cubicBezTo>
                  <a:cubicBezTo>
                    <a:pt x="3355" y="0"/>
                    <a:pt x="1970" y="1246"/>
                    <a:pt x="1496" y="1349"/>
                  </a:cubicBezTo>
                  <a:cubicBezTo>
                    <a:pt x="1024" y="1451"/>
                    <a:pt x="201" y="1029"/>
                    <a:pt x="201" y="1029"/>
                  </a:cubicBezTo>
                  <a:lnTo>
                    <a:pt x="115" y="1173"/>
                  </a:lnTo>
                  <a:lnTo>
                    <a:pt x="87" y="1222"/>
                  </a:lnTo>
                  <a:lnTo>
                    <a:pt x="0" y="1365"/>
                  </a:lnTo>
                  <a:cubicBezTo>
                    <a:pt x="0" y="1365"/>
                    <a:pt x="771" y="1873"/>
                    <a:pt x="906" y="2331"/>
                  </a:cubicBezTo>
                  <a:cubicBezTo>
                    <a:pt x="1043" y="2790"/>
                    <a:pt x="600" y="4588"/>
                    <a:pt x="2031" y="5910"/>
                  </a:cubicBezTo>
                  <a:cubicBezTo>
                    <a:pt x="3452" y="7222"/>
                    <a:pt x="6197" y="6527"/>
                    <a:pt x="6845" y="513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31"/>
            <p:cNvSpPr/>
            <p:nvPr/>
          </p:nvSpPr>
          <p:spPr>
            <a:xfrm>
              <a:off x="7227357" y="2026522"/>
              <a:ext cx="125377" cy="123854"/>
            </a:xfrm>
            <a:custGeom>
              <a:rect b="b" l="l" r="r" t="t"/>
              <a:pathLst>
                <a:path extrusionOk="0" h="3904" w="3952">
                  <a:moveTo>
                    <a:pt x="3596" y="1314"/>
                  </a:moveTo>
                  <a:cubicBezTo>
                    <a:pt x="3951" y="2196"/>
                    <a:pt x="3515" y="3198"/>
                    <a:pt x="2622" y="3551"/>
                  </a:cubicBezTo>
                  <a:cubicBezTo>
                    <a:pt x="1727" y="3904"/>
                    <a:pt x="713" y="3473"/>
                    <a:pt x="357" y="2591"/>
                  </a:cubicBezTo>
                  <a:cubicBezTo>
                    <a:pt x="0" y="1709"/>
                    <a:pt x="436" y="707"/>
                    <a:pt x="1331" y="355"/>
                  </a:cubicBezTo>
                  <a:cubicBezTo>
                    <a:pt x="2223" y="0"/>
                    <a:pt x="3237" y="431"/>
                    <a:pt x="3596" y="1314"/>
                  </a:cubicBezTo>
                  <a:close/>
                </a:path>
              </a:pathLst>
            </a:custGeom>
            <a:solidFill>
              <a:srgbClr val="A82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31"/>
            <p:cNvSpPr/>
            <p:nvPr/>
          </p:nvSpPr>
          <p:spPr>
            <a:xfrm>
              <a:off x="7356221" y="1913837"/>
              <a:ext cx="166398" cy="172965"/>
            </a:xfrm>
            <a:custGeom>
              <a:rect b="b" l="l" r="r" t="t"/>
              <a:pathLst>
                <a:path extrusionOk="0" h="5452" w="5245">
                  <a:moveTo>
                    <a:pt x="3994" y="1"/>
                  </a:moveTo>
                  <a:cubicBezTo>
                    <a:pt x="3994" y="1"/>
                    <a:pt x="3331" y="1039"/>
                    <a:pt x="2201" y="2126"/>
                  </a:cubicBezTo>
                  <a:cubicBezTo>
                    <a:pt x="1072" y="3212"/>
                    <a:pt x="1" y="4336"/>
                    <a:pt x="1" y="4336"/>
                  </a:cubicBezTo>
                  <a:cubicBezTo>
                    <a:pt x="1" y="4336"/>
                    <a:pt x="1364" y="5452"/>
                    <a:pt x="3303" y="4361"/>
                  </a:cubicBezTo>
                  <a:cubicBezTo>
                    <a:pt x="5245" y="3267"/>
                    <a:pt x="4305" y="629"/>
                    <a:pt x="39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31"/>
            <p:cNvSpPr/>
            <p:nvPr/>
          </p:nvSpPr>
          <p:spPr>
            <a:xfrm>
              <a:off x="7338646" y="2068874"/>
              <a:ext cx="159577" cy="119064"/>
            </a:xfrm>
            <a:custGeom>
              <a:rect b="b" l="l" r="r" t="t"/>
              <a:pathLst>
                <a:path extrusionOk="0" h="3753" w="5030">
                  <a:moveTo>
                    <a:pt x="0" y="3030"/>
                  </a:moveTo>
                  <a:cubicBezTo>
                    <a:pt x="0" y="3030"/>
                    <a:pt x="180" y="1649"/>
                    <a:pt x="1866" y="825"/>
                  </a:cubicBezTo>
                  <a:cubicBezTo>
                    <a:pt x="3549" y="0"/>
                    <a:pt x="5030" y="1479"/>
                    <a:pt x="5030" y="1479"/>
                  </a:cubicBezTo>
                  <a:cubicBezTo>
                    <a:pt x="5030" y="1479"/>
                    <a:pt x="4119" y="2470"/>
                    <a:pt x="2538" y="3112"/>
                  </a:cubicBezTo>
                  <a:cubicBezTo>
                    <a:pt x="957" y="3753"/>
                    <a:pt x="0" y="3030"/>
                    <a:pt x="0" y="303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31"/>
            <p:cNvSpPr/>
            <p:nvPr/>
          </p:nvSpPr>
          <p:spPr>
            <a:xfrm>
              <a:off x="7369926" y="2204368"/>
              <a:ext cx="141906" cy="112243"/>
            </a:xfrm>
            <a:custGeom>
              <a:rect b="b" l="l" r="r" t="t"/>
              <a:pathLst>
                <a:path extrusionOk="0" h="3538" w="4473">
                  <a:moveTo>
                    <a:pt x="1" y="1198"/>
                  </a:moveTo>
                  <a:cubicBezTo>
                    <a:pt x="1" y="1198"/>
                    <a:pt x="825" y="525"/>
                    <a:pt x="2378" y="262"/>
                  </a:cubicBezTo>
                  <a:cubicBezTo>
                    <a:pt x="3932" y="1"/>
                    <a:pt x="4473" y="999"/>
                    <a:pt x="4473" y="999"/>
                  </a:cubicBezTo>
                  <a:cubicBezTo>
                    <a:pt x="4473" y="999"/>
                    <a:pt x="1659" y="3537"/>
                    <a:pt x="1" y="119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31"/>
            <p:cNvSpPr/>
            <p:nvPr/>
          </p:nvSpPr>
          <p:spPr>
            <a:xfrm>
              <a:off x="7042404" y="2005203"/>
              <a:ext cx="175471" cy="101837"/>
            </a:xfrm>
            <a:custGeom>
              <a:rect b="b" l="l" r="r" t="t"/>
              <a:pathLst>
                <a:path extrusionOk="0" h="3210" w="5531">
                  <a:moveTo>
                    <a:pt x="1" y="3210"/>
                  </a:moveTo>
                  <a:cubicBezTo>
                    <a:pt x="1" y="3210"/>
                    <a:pt x="195" y="1252"/>
                    <a:pt x="1821" y="733"/>
                  </a:cubicBezTo>
                  <a:cubicBezTo>
                    <a:pt x="4100" y="1"/>
                    <a:pt x="5531" y="2469"/>
                    <a:pt x="5531" y="2469"/>
                  </a:cubicBezTo>
                  <a:cubicBezTo>
                    <a:pt x="5531" y="2469"/>
                    <a:pt x="466" y="3059"/>
                    <a:pt x="1" y="32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31"/>
            <p:cNvSpPr/>
            <p:nvPr/>
          </p:nvSpPr>
          <p:spPr>
            <a:xfrm>
              <a:off x="7134912" y="2118839"/>
              <a:ext cx="96539" cy="81851"/>
            </a:xfrm>
            <a:custGeom>
              <a:rect b="b" l="l" r="r" t="t"/>
              <a:pathLst>
                <a:path extrusionOk="0" h="2580" w="3043">
                  <a:moveTo>
                    <a:pt x="3043" y="0"/>
                  </a:moveTo>
                  <a:cubicBezTo>
                    <a:pt x="3043" y="0"/>
                    <a:pt x="994" y="1754"/>
                    <a:pt x="0" y="2289"/>
                  </a:cubicBezTo>
                  <a:cubicBezTo>
                    <a:pt x="0" y="2289"/>
                    <a:pt x="764" y="2580"/>
                    <a:pt x="1693" y="2042"/>
                  </a:cubicBezTo>
                  <a:cubicBezTo>
                    <a:pt x="2623" y="1503"/>
                    <a:pt x="3043" y="0"/>
                    <a:pt x="304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31"/>
            <p:cNvSpPr/>
            <p:nvPr/>
          </p:nvSpPr>
          <p:spPr>
            <a:xfrm>
              <a:off x="7354159" y="1965801"/>
              <a:ext cx="34517" cy="32042"/>
            </a:xfrm>
            <a:custGeom>
              <a:rect b="b" l="l" r="r" t="t"/>
              <a:pathLst>
                <a:path extrusionOk="0" h="1010" w="1088">
                  <a:moveTo>
                    <a:pt x="1" y="882"/>
                  </a:moveTo>
                  <a:cubicBezTo>
                    <a:pt x="1" y="882"/>
                    <a:pt x="184" y="1"/>
                    <a:pt x="849" y="310"/>
                  </a:cubicBezTo>
                  <a:cubicBezTo>
                    <a:pt x="849" y="310"/>
                    <a:pt x="1088" y="822"/>
                    <a:pt x="396" y="1010"/>
                  </a:cubicBezTo>
                  <a:lnTo>
                    <a:pt x="365" y="67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31"/>
            <p:cNvSpPr/>
            <p:nvPr/>
          </p:nvSpPr>
          <p:spPr>
            <a:xfrm>
              <a:off x="7143414" y="2059483"/>
              <a:ext cx="29028" cy="37277"/>
            </a:xfrm>
            <a:custGeom>
              <a:rect b="b" l="l" r="r" t="t"/>
              <a:pathLst>
                <a:path extrusionOk="0" h="1175" w="915">
                  <a:moveTo>
                    <a:pt x="915" y="913"/>
                  </a:moveTo>
                  <a:cubicBezTo>
                    <a:pt x="915" y="913"/>
                    <a:pt x="43" y="1174"/>
                    <a:pt x="0" y="452"/>
                  </a:cubicBezTo>
                  <a:cubicBezTo>
                    <a:pt x="0" y="452"/>
                    <a:pt x="340" y="0"/>
                    <a:pt x="840" y="511"/>
                  </a:cubicBezTo>
                  <a:lnTo>
                    <a:pt x="556" y="697"/>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31"/>
            <p:cNvSpPr/>
            <p:nvPr/>
          </p:nvSpPr>
          <p:spPr>
            <a:xfrm>
              <a:off x="7159023" y="2167314"/>
              <a:ext cx="33343" cy="33565"/>
            </a:xfrm>
            <a:custGeom>
              <a:rect b="b" l="l" r="r" t="t"/>
              <a:pathLst>
                <a:path extrusionOk="0" h="1058" w="1051">
                  <a:moveTo>
                    <a:pt x="1051" y="276"/>
                  </a:moveTo>
                  <a:cubicBezTo>
                    <a:pt x="1051" y="276"/>
                    <a:pt x="600" y="1058"/>
                    <a:pt x="66" y="559"/>
                  </a:cubicBezTo>
                  <a:cubicBezTo>
                    <a:pt x="66" y="559"/>
                    <a:pt x="1" y="1"/>
                    <a:pt x="715" y="33"/>
                  </a:cubicBezTo>
                  <a:lnTo>
                    <a:pt x="641" y="36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31"/>
            <p:cNvSpPr/>
            <p:nvPr/>
          </p:nvSpPr>
          <p:spPr>
            <a:xfrm>
              <a:off x="7383282" y="2154910"/>
              <a:ext cx="33026" cy="33914"/>
            </a:xfrm>
            <a:custGeom>
              <a:rect b="b" l="l" r="r" t="t"/>
              <a:pathLst>
                <a:path extrusionOk="0" h="1069" w="1041">
                  <a:moveTo>
                    <a:pt x="179" y="1"/>
                  </a:moveTo>
                  <a:cubicBezTo>
                    <a:pt x="179" y="1"/>
                    <a:pt x="1040" y="297"/>
                    <a:pt x="642" y="904"/>
                  </a:cubicBezTo>
                  <a:cubicBezTo>
                    <a:pt x="642" y="904"/>
                    <a:pt x="95" y="1069"/>
                    <a:pt x="0" y="368"/>
                  </a:cubicBezTo>
                  <a:lnTo>
                    <a:pt x="340" y="37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31"/>
            <p:cNvSpPr/>
            <p:nvPr/>
          </p:nvSpPr>
          <p:spPr>
            <a:xfrm>
              <a:off x="7224882" y="1956062"/>
              <a:ext cx="38673" cy="32042"/>
            </a:xfrm>
            <a:custGeom>
              <a:rect b="b" l="l" r="r" t="t"/>
              <a:pathLst>
                <a:path extrusionOk="0" h="1010" w="1219">
                  <a:moveTo>
                    <a:pt x="573" y="1009"/>
                  </a:moveTo>
                  <a:cubicBezTo>
                    <a:pt x="573" y="1009"/>
                    <a:pt x="1" y="309"/>
                    <a:pt x="665" y="0"/>
                  </a:cubicBezTo>
                  <a:cubicBezTo>
                    <a:pt x="665" y="0"/>
                    <a:pt x="1218" y="144"/>
                    <a:pt x="925" y="791"/>
                  </a:cubicBezTo>
                  <a:lnTo>
                    <a:pt x="643" y="603"/>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31"/>
            <p:cNvSpPr/>
            <p:nvPr/>
          </p:nvSpPr>
          <p:spPr>
            <a:xfrm>
              <a:off x="7212288" y="2193423"/>
              <a:ext cx="34549" cy="32296"/>
            </a:xfrm>
            <a:custGeom>
              <a:rect b="b" l="l" r="r" t="t"/>
              <a:pathLst>
                <a:path extrusionOk="0" h="1018" w="1089">
                  <a:moveTo>
                    <a:pt x="1089" y="146"/>
                  </a:moveTo>
                  <a:cubicBezTo>
                    <a:pt x="1089" y="146"/>
                    <a:pt x="862" y="1018"/>
                    <a:pt x="214" y="678"/>
                  </a:cubicBezTo>
                  <a:cubicBezTo>
                    <a:pt x="214" y="678"/>
                    <a:pt x="1" y="154"/>
                    <a:pt x="701" y="0"/>
                  </a:cubicBezTo>
                  <a:lnTo>
                    <a:pt x="716" y="336"/>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31"/>
            <p:cNvSpPr/>
            <p:nvPr/>
          </p:nvSpPr>
          <p:spPr>
            <a:xfrm>
              <a:off x="7168952" y="2090510"/>
              <a:ext cx="22081" cy="27315"/>
            </a:xfrm>
            <a:custGeom>
              <a:rect b="b" l="l" r="r" t="t"/>
              <a:pathLst>
                <a:path extrusionOk="0" h="861" w="696">
                  <a:moveTo>
                    <a:pt x="695" y="586"/>
                  </a:moveTo>
                  <a:cubicBezTo>
                    <a:pt x="695" y="586"/>
                    <a:pt x="110" y="861"/>
                    <a:pt x="1" y="354"/>
                  </a:cubicBezTo>
                  <a:cubicBezTo>
                    <a:pt x="1" y="354"/>
                    <a:pt x="194" y="0"/>
                    <a:pt x="598" y="306"/>
                  </a:cubicBezTo>
                  <a:lnTo>
                    <a:pt x="417" y="46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31"/>
            <p:cNvSpPr/>
            <p:nvPr/>
          </p:nvSpPr>
          <p:spPr>
            <a:xfrm>
              <a:off x="7197187" y="1999048"/>
              <a:ext cx="23730" cy="23667"/>
            </a:xfrm>
            <a:custGeom>
              <a:rect b="b" l="l" r="r" t="t"/>
              <a:pathLst>
                <a:path extrusionOk="0" h="746" w="748">
                  <a:moveTo>
                    <a:pt x="577" y="745"/>
                  </a:moveTo>
                  <a:cubicBezTo>
                    <a:pt x="577" y="745"/>
                    <a:pt x="0" y="449"/>
                    <a:pt x="346" y="61"/>
                  </a:cubicBezTo>
                  <a:cubicBezTo>
                    <a:pt x="346" y="61"/>
                    <a:pt x="748" y="0"/>
                    <a:pt x="745" y="504"/>
                  </a:cubicBezTo>
                  <a:lnTo>
                    <a:pt x="505" y="45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31"/>
            <p:cNvSpPr/>
            <p:nvPr/>
          </p:nvSpPr>
          <p:spPr>
            <a:xfrm>
              <a:off x="7267678" y="2188220"/>
              <a:ext cx="26395" cy="19923"/>
            </a:xfrm>
            <a:custGeom>
              <a:rect b="b" l="l" r="r" t="t"/>
              <a:pathLst>
                <a:path extrusionOk="0" h="628" w="832">
                  <a:moveTo>
                    <a:pt x="689" y="1"/>
                  </a:moveTo>
                  <a:cubicBezTo>
                    <a:pt x="689" y="1"/>
                    <a:pt x="832" y="627"/>
                    <a:pt x="308" y="619"/>
                  </a:cubicBezTo>
                  <a:cubicBezTo>
                    <a:pt x="308" y="619"/>
                    <a:pt x="1" y="356"/>
                    <a:pt x="394" y="32"/>
                  </a:cubicBezTo>
                  <a:lnTo>
                    <a:pt x="516" y="239"/>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31"/>
            <p:cNvSpPr/>
            <p:nvPr/>
          </p:nvSpPr>
          <p:spPr>
            <a:xfrm>
              <a:off x="7390451" y="2096981"/>
              <a:ext cx="20241" cy="25824"/>
            </a:xfrm>
            <a:custGeom>
              <a:rect b="b" l="l" r="r" t="t"/>
              <a:pathLst>
                <a:path extrusionOk="0" h="814" w="638">
                  <a:moveTo>
                    <a:pt x="0" y="122"/>
                  </a:moveTo>
                  <a:cubicBezTo>
                    <a:pt x="0" y="122"/>
                    <a:pt x="638" y="1"/>
                    <a:pt x="611" y="517"/>
                  </a:cubicBezTo>
                  <a:cubicBezTo>
                    <a:pt x="611" y="517"/>
                    <a:pt x="334" y="813"/>
                    <a:pt x="21" y="413"/>
                  </a:cubicBezTo>
                  <a:lnTo>
                    <a:pt x="236" y="300"/>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31"/>
            <p:cNvSpPr/>
            <p:nvPr/>
          </p:nvSpPr>
          <p:spPr>
            <a:xfrm>
              <a:off x="7366753" y="2006091"/>
              <a:ext cx="23699" cy="24079"/>
            </a:xfrm>
            <a:custGeom>
              <a:rect b="b" l="l" r="r" t="t"/>
              <a:pathLst>
                <a:path extrusionOk="0" h="759" w="747">
                  <a:moveTo>
                    <a:pt x="0" y="553"/>
                  </a:moveTo>
                  <a:cubicBezTo>
                    <a:pt x="0" y="553"/>
                    <a:pt x="328" y="1"/>
                    <a:pt x="705" y="359"/>
                  </a:cubicBezTo>
                  <a:cubicBezTo>
                    <a:pt x="705" y="359"/>
                    <a:pt x="747" y="759"/>
                    <a:pt x="235" y="728"/>
                  </a:cubicBezTo>
                  <a:lnTo>
                    <a:pt x="291" y="492"/>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31"/>
            <p:cNvSpPr/>
            <p:nvPr/>
          </p:nvSpPr>
          <p:spPr>
            <a:xfrm>
              <a:off x="7283255" y="2066082"/>
              <a:ext cx="23730" cy="22398"/>
            </a:xfrm>
            <a:custGeom>
              <a:rect b="b" l="l" r="r" t="t"/>
              <a:pathLst>
                <a:path extrusionOk="0" h="706" w="748">
                  <a:moveTo>
                    <a:pt x="212" y="705"/>
                  </a:moveTo>
                  <a:cubicBezTo>
                    <a:pt x="212" y="705"/>
                    <a:pt x="1" y="73"/>
                    <a:pt x="397" y="1"/>
                  </a:cubicBezTo>
                  <a:cubicBezTo>
                    <a:pt x="397" y="1"/>
                    <a:pt x="747" y="639"/>
                    <a:pt x="212" y="705"/>
                  </a:cubicBez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31"/>
            <p:cNvSpPr/>
            <p:nvPr/>
          </p:nvSpPr>
          <p:spPr>
            <a:xfrm>
              <a:off x="7279670" y="2101232"/>
              <a:ext cx="21700" cy="18654"/>
            </a:xfrm>
            <a:custGeom>
              <a:rect b="b" l="l" r="r" t="t"/>
              <a:pathLst>
                <a:path extrusionOk="0" h="588" w="684">
                  <a:moveTo>
                    <a:pt x="1" y="495"/>
                  </a:moveTo>
                  <a:cubicBezTo>
                    <a:pt x="1" y="495"/>
                    <a:pt x="399" y="1"/>
                    <a:pt x="684" y="375"/>
                  </a:cubicBezTo>
                  <a:cubicBezTo>
                    <a:pt x="684" y="375"/>
                    <a:pt x="567" y="588"/>
                    <a:pt x="21" y="545"/>
                  </a:cubicBezTo>
                  <a:lnTo>
                    <a:pt x="222" y="464"/>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31"/>
            <p:cNvSpPr/>
            <p:nvPr/>
          </p:nvSpPr>
          <p:spPr>
            <a:xfrm>
              <a:off x="7263871" y="2064496"/>
              <a:ext cx="15228" cy="12785"/>
            </a:xfrm>
            <a:custGeom>
              <a:rect b="b" l="l" r="r" t="t"/>
              <a:pathLst>
                <a:path extrusionOk="0" h="403" w="480">
                  <a:moveTo>
                    <a:pt x="452" y="402"/>
                  </a:moveTo>
                  <a:cubicBezTo>
                    <a:pt x="452" y="402"/>
                    <a:pt x="1" y="301"/>
                    <a:pt x="159" y="0"/>
                  </a:cubicBezTo>
                  <a:cubicBezTo>
                    <a:pt x="159" y="0"/>
                    <a:pt x="335" y="9"/>
                    <a:pt x="479" y="371"/>
                  </a:cubicBezTo>
                  <a:lnTo>
                    <a:pt x="363" y="268"/>
                  </a:lnTo>
                  <a:close/>
                </a:path>
              </a:pathLst>
            </a:custGeom>
            <a:solidFill>
              <a:srgbClr val="FF88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31"/>
            <p:cNvSpPr/>
            <p:nvPr/>
          </p:nvSpPr>
          <p:spPr>
            <a:xfrm>
              <a:off x="7333728" y="2105579"/>
              <a:ext cx="12468" cy="12341"/>
            </a:xfrm>
            <a:custGeom>
              <a:rect b="b" l="l" r="r" t="t"/>
              <a:pathLst>
                <a:path extrusionOk="0" h="389" w="393">
                  <a:moveTo>
                    <a:pt x="357" y="132"/>
                  </a:moveTo>
                  <a:cubicBezTo>
                    <a:pt x="392" y="218"/>
                    <a:pt x="349" y="318"/>
                    <a:pt x="260" y="353"/>
                  </a:cubicBezTo>
                  <a:cubicBezTo>
                    <a:pt x="172" y="389"/>
                    <a:pt x="71" y="345"/>
                    <a:pt x="35" y="259"/>
                  </a:cubicBezTo>
                  <a:cubicBezTo>
                    <a:pt x="0" y="173"/>
                    <a:pt x="45" y="71"/>
                    <a:pt x="133" y="36"/>
                  </a:cubicBezTo>
                  <a:cubicBezTo>
                    <a:pt x="222" y="1"/>
                    <a:pt x="322" y="46"/>
                    <a:pt x="357" y="132"/>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31"/>
            <p:cNvSpPr/>
            <p:nvPr/>
          </p:nvSpPr>
          <p:spPr>
            <a:xfrm>
              <a:off x="7269169" y="2027695"/>
              <a:ext cx="12436" cy="12278"/>
            </a:xfrm>
            <a:custGeom>
              <a:rect b="b" l="l" r="r" t="t"/>
              <a:pathLst>
                <a:path extrusionOk="0" h="387" w="392">
                  <a:moveTo>
                    <a:pt x="356" y="130"/>
                  </a:moveTo>
                  <a:cubicBezTo>
                    <a:pt x="391" y="216"/>
                    <a:pt x="347" y="316"/>
                    <a:pt x="260" y="352"/>
                  </a:cubicBezTo>
                  <a:cubicBezTo>
                    <a:pt x="171" y="387"/>
                    <a:pt x="71" y="343"/>
                    <a:pt x="35" y="257"/>
                  </a:cubicBezTo>
                  <a:cubicBezTo>
                    <a:pt x="0" y="169"/>
                    <a:pt x="44" y="69"/>
                    <a:pt x="133" y="34"/>
                  </a:cubicBezTo>
                  <a:cubicBezTo>
                    <a:pt x="222" y="0"/>
                    <a:pt x="321" y="42"/>
                    <a:pt x="356"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31"/>
            <p:cNvSpPr/>
            <p:nvPr/>
          </p:nvSpPr>
          <p:spPr>
            <a:xfrm>
              <a:off x="7285825" y="2028901"/>
              <a:ext cx="12468" cy="12341"/>
            </a:xfrm>
            <a:custGeom>
              <a:rect b="b" l="l" r="r" t="t"/>
              <a:pathLst>
                <a:path extrusionOk="0" h="389" w="393">
                  <a:moveTo>
                    <a:pt x="357" y="130"/>
                  </a:moveTo>
                  <a:cubicBezTo>
                    <a:pt x="392" y="216"/>
                    <a:pt x="349" y="318"/>
                    <a:pt x="260" y="353"/>
                  </a:cubicBezTo>
                  <a:cubicBezTo>
                    <a:pt x="172" y="388"/>
                    <a:pt x="71" y="343"/>
                    <a:pt x="35" y="257"/>
                  </a:cubicBezTo>
                  <a:cubicBezTo>
                    <a:pt x="0" y="171"/>
                    <a:pt x="45" y="71"/>
                    <a:pt x="133" y="36"/>
                  </a:cubicBezTo>
                  <a:cubicBezTo>
                    <a:pt x="222" y="0"/>
                    <a:pt x="323" y="44"/>
                    <a:pt x="357"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31"/>
            <p:cNvSpPr/>
            <p:nvPr/>
          </p:nvSpPr>
          <p:spPr>
            <a:xfrm>
              <a:off x="7234875" y="2099329"/>
              <a:ext cx="12436" cy="12341"/>
            </a:xfrm>
            <a:custGeom>
              <a:rect b="b" l="l" r="r" t="t"/>
              <a:pathLst>
                <a:path extrusionOk="0" h="389" w="392">
                  <a:moveTo>
                    <a:pt x="356" y="131"/>
                  </a:moveTo>
                  <a:cubicBezTo>
                    <a:pt x="391" y="217"/>
                    <a:pt x="347" y="318"/>
                    <a:pt x="258" y="353"/>
                  </a:cubicBezTo>
                  <a:cubicBezTo>
                    <a:pt x="171" y="388"/>
                    <a:pt x="71" y="344"/>
                    <a:pt x="36" y="258"/>
                  </a:cubicBezTo>
                  <a:cubicBezTo>
                    <a:pt x="0" y="172"/>
                    <a:pt x="44" y="71"/>
                    <a:pt x="131" y="35"/>
                  </a:cubicBezTo>
                  <a:cubicBezTo>
                    <a:pt x="220" y="0"/>
                    <a:pt x="321" y="45"/>
                    <a:pt x="356" y="131"/>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31"/>
            <p:cNvSpPr/>
            <p:nvPr/>
          </p:nvSpPr>
          <p:spPr>
            <a:xfrm>
              <a:off x="7341183" y="2074647"/>
              <a:ext cx="12436" cy="12309"/>
            </a:xfrm>
            <a:custGeom>
              <a:rect b="b" l="l" r="r" t="t"/>
              <a:pathLst>
                <a:path extrusionOk="0" h="388" w="392">
                  <a:moveTo>
                    <a:pt x="356" y="129"/>
                  </a:moveTo>
                  <a:cubicBezTo>
                    <a:pt x="392" y="215"/>
                    <a:pt x="348" y="317"/>
                    <a:pt x="259" y="352"/>
                  </a:cubicBezTo>
                  <a:cubicBezTo>
                    <a:pt x="171" y="387"/>
                    <a:pt x="71" y="343"/>
                    <a:pt x="36" y="256"/>
                  </a:cubicBezTo>
                  <a:cubicBezTo>
                    <a:pt x="1" y="170"/>
                    <a:pt x="44" y="70"/>
                    <a:pt x="132" y="34"/>
                  </a:cubicBezTo>
                  <a:cubicBezTo>
                    <a:pt x="221" y="0"/>
                    <a:pt x="321" y="41"/>
                    <a:pt x="356" y="129"/>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31"/>
            <p:cNvSpPr/>
            <p:nvPr/>
          </p:nvSpPr>
          <p:spPr>
            <a:xfrm>
              <a:off x="7228689" y="2072332"/>
              <a:ext cx="12468" cy="12341"/>
            </a:xfrm>
            <a:custGeom>
              <a:rect b="b" l="l" r="r" t="t"/>
              <a:pathLst>
                <a:path extrusionOk="0" h="389" w="393">
                  <a:moveTo>
                    <a:pt x="358" y="130"/>
                  </a:moveTo>
                  <a:cubicBezTo>
                    <a:pt x="393" y="216"/>
                    <a:pt x="348" y="318"/>
                    <a:pt x="260" y="353"/>
                  </a:cubicBezTo>
                  <a:cubicBezTo>
                    <a:pt x="171" y="388"/>
                    <a:pt x="71" y="343"/>
                    <a:pt x="36" y="257"/>
                  </a:cubicBezTo>
                  <a:cubicBezTo>
                    <a:pt x="0" y="171"/>
                    <a:pt x="44" y="71"/>
                    <a:pt x="133" y="35"/>
                  </a:cubicBezTo>
                  <a:cubicBezTo>
                    <a:pt x="223" y="0"/>
                    <a:pt x="322" y="44"/>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31"/>
            <p:cNvSpPr/>
            <p:nvPr/>
          </p:nvSpPr>
          <p:spPr>
            <a:xfrm>
              <a:off x="7232306" y="2060943"/>
              <a:ext cx="12500" cy="12341"/>
            </a:xfrm>
            <a:custGeom>
              <a:rect b="b" l="l" r="r" t="t"/>
              <a:pathLst>
                <a:path extrusionOk="0" h="389" w="394">
                  <a:moveTo>
                    <a:pt x="358" y="130"/>
                  </a:moveTo>
                  <a:cubicBezTo>
                    <a:pt x="393" y="218"/>
                    <a:pt x="349" y="318"/>
                    <a:pt x="260" y="353"/>
                  </a:cubicBezTo>
                  <a:cubicBezTo>
                    <a:pt x="173" y="389"/>
                    <a:pt x="71" y="345"/>
                    <a:pt x="36" y="257"/>
                  </a:cubicBezTo>
                  <a:cubicBezTo>
                    <a:pt x="1" y="171"/>
                    <a:pt x="46" y="71"/>
                    <a:pt x="133" y="36"/>
                  </a:cubicBezTo>
                  <a:cubicBezTo>
                    <a:pt x="222" y="1"/>
                    <a:pt x="323" y="42"/>
                    <a:pt x="358" y="130"/>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31"/>
            <p:cNvSpPr/>
            <p:nvPr/>
          </p:nvSpPr>
          <p:spPr>
            <a:xfrm>
              <a:off x="7319960" y="2127786"/>
              <a:ext cx="6250" cy="6218"/>
            </a:xfrm>
            <a:custGeom>
              <a:rect b="b" l="l" r="r" t="t"/>
              <a:pathLst>
                <a:path extrusionOk="0" h="196" w="197">
                  <a:moveTo>
                    <a:pt x="179" y="67"/>
                  </a:moveTo>
                  <a:cubicBezTo>
                    <a:pt x="197" y="111"/>
                    <a:pt x="176" y="160"/>
                    <a:pt x="131" y="178"/>
                  </a:cubicBezTo>
                  <a:cubicBezTo>
                    <a:pt x="87" y="195"/>
                    <a:pt x="36" y="174"/>
                    <a:pt x="18" y="130"/>
                  </a:cubicBezTo>
                  <a:cubicBezTo>
                    <a:pt x="1" y="87"/>
                    <a:pt x="22" y="37"/>
                    <a:pt x="66" y="19"/>
                  </a:cubicBezTo>
                  <a:cubicBezTo>
                    <a:pt x="109" y="1"/>
                    <a:pt x="162" y="23"/>
                    <a:pt x="179" y="67"/>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31"/>
            <p:cNvSpPr/>
            <p:nvPr/>
          </p:nvSpPr>
          <p:spPr>
            <a:xfrm>
              <a:off x="7306318" y="2033152"/>
              <a:ext cx="6250" cy="6155"/>
            </a:xfrm>
            <a:custGeom>
              <a:rect b="b" l="l" r="r" t="t"/>
              <a:pathLst>
                <a:path extrusionOk="0" h="194" w="197">
                  <a:moveTo>
                    <a:pt x="178" y="65"/>
                  </a:moveTo>
                  <a:cubicBezTo>
                    <a:pt x="197" y="109"/>
                    <a:pt x="175" y="158"/>
                    <a:pt x="130" y="177"/>
                  </a:cubicBezTo>
                  <a:cubicBezTo>
                    <a:pt x="87" y="194"/>
                    <a:pt x="36" y="172"/>
                    <a:pt x="17" y="129"/>
                  </a:cubicBezTo>
                  <a:cubicBezTo>
                    <a:pt x="0" y="85"/>
                    <a:pt x="22" y="36"/>
                    <a:pt x="65" y="17"/>
                  </a:cubicBezTo>
                  <a:cubicBezTo>
                    <a:pt x="113" y="0"/>
                    <a:pt x="161" y="23"/>
                    <a:pt x="178" y="65"/>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31"/>
            <p:cNvSpPr/>
            <p:nvPr/>
          </p:nvSpPr>
          <p:spPr>
            <a:xfrm>
              <a:off x="7296230" y="2139333"/>
              <a:ext cx="6282" cy="6123"/>
            </a:xfrm>
            <a:custGeom>
              <a:rect b="b" l="l" r="r" t="t"/>
              <a:pathLst>
                <a:path extrusionOk="0" h="193" w="198">
                  <a:moveTo>
                    <a:pt x="179" y="64"/>
                  </a:moveTo>
                  <a:cubicBezTo>
                    <a:pt x="197" y="108"/>
                    <a:pt x="176" y="157"/>
                    <a:pt x="131" y="176"/>
                  </a:cubicBezTo>
                  <a:cubicBezTo>
                    <a:pt x="87" y="193"/>
                    <a:pt x="36" y="171"/>
                    <a:pt x="18" y="128"/>
                  </a:cubicBezTo>
                  <a:cubicBezTo>
                    <a:pt x="1" y="84"/>
                    <a:pt x="22" y="34"/>
                    <a:pt x="66" y="16"/>
                  </a:cubicBezTo>
                  <a:cubicBezTo>
                    <a:pt x="112" y="1"/>
                    <a:pt x="162" y="22"/>
                    <a:pt x="179"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31"/>
            <p:cNvSpPr/>
            <p:nvPr/>
          </p:nvSpPr>
          <p:spPr>
            <a:xfrm>
              <a:off x="7265838" y="2139143"/>
              <a:ext cx="6250" cy="6218"/>
            </a:xfrm>
            <a:custGeom>
              <a:rect b="b" l="l" r="r" t="t"/>
              <a:pathLst>
                <a:path extrusionOk="0" h="196" w="197">
                  <a:moveTo>
                    <a:pt x="179" y="66"/>
                  </a:moveTo>
                  <a:cubicBezTo>
                    <a:pt x="197" y="111"/>
                    <a:pt x="176" y="160"/>
                    <a:pt x="132" y="177"/>
                  </a:cubicBezTo>
                  <a:cubicBezTo>
                    <a:pt x="87" y="196"/>
                    <a:pt x="36" y="175"/>
                    <a:pt x="19" y="131"/>
                  </a:cubicBezTo>
                  <a:cubicBezTo>
                    <a:pt x="1" y="86"/>
                    <a:pt x="22" y="36"/>
                    <a:pt x="66" y="19"/>
                  </a:cubicBezTo>
                  <a:cubicBezTo>
                    <a:pt x="112" y="1"/>
                    <a:pt x="160" y="22"/>
                    <a:pt x="179" y="66"/>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31"/>
            <p:cNvSpPr/>
            <p:nvPr/>
          </p:nvSpPr>
          <p:spPr>
            <a:xfrm>
              <a:off x="7239348" y="2056692"/>
              <a:ext cx="6218" cy="6123"/>
            </a:xfrm>
            <a:custGeom>
              <a:rect b="b" l="l" r="r" t="t"/>
              <a:pathLst>
                <a:path extrusionOk="0" h="193" w="196">
                  <a:moveTo>
                    <a:pt x="178" y="64"/>
                  </a:moveTo>
                  <a:cubicBezTo>
                    <a:pt x="195" y="108"/>
                    <a:pt x="174" y="157"/>
                    <a:pt x="130" y="176"/>
                  </a:cubicBezTo>
                  <a:cubicBezTo>
                    <a:pt x="86" y="193"/>
                    <a:pt x="36" y="171"/>
                    <a:pt x="17" y="128"/>
                  </a:cubicBezTo>
                  <a:cubicBezTo>
                    <a:pt x="0" y="84"/>
                    <a:pt x="22" y="34"/>
                    <a:pt x="65" y="16"/>
                  </a:cubicBezTo>
                  <a:cubicBezTo>
                    <a:pt x="109" y="1"/>
                    <a:pt x="160" y="22"/>
                    <a:pt x="178" y="64"/>
                  </a:cubicBezTo>
                  <a:close/>
                </a:path>
              </a:pathLst>
            </a:custGeom>
            <a:solidFill>
              <a:srgbClr val="EF5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31"/>
            <p:cNvSpPr/>
            <p:nvPr/>
          </p:nvSpPr>
          <p:spPr>
            <a:xfrm>
              <a:off x="6230040" y="1258762"/>
              <a:ext cx="116970" cy="136798"/>
            </a:xfrm>
            <a:custGeom>
              <a:rect b="b" l="l" r="r" t="t"/>
              <a:pathLst>
                <a:path extrusionOk="0" h="4312" w="3687">
                  <a:moveTo>
                    <a:pt x="1844" y="0"/>
                  </a:moveTo>
                  <a:cubicBezTo>
                    <a:pt x="1844" y="0"/>
                    <a:pt x="1" y="368"/>
                    <a:pt x="307" y="1905"/>
                  </a:cubicBezTo>
                  <a:cubicBezTo>
                    <a:pt x="441" y="2587"/>
                    <a:pt x="1745" y="3807"/>
                    <a:pt x="1560" y="4013"/>
                  </a:cubicBezTo>
                  <a:lnTo>
                    <a:pt x="1844" y="4311"/>
                  </a:lnTo>
                  <a:lnTo>
                    <a:pt x="2127" y="4013"/>
                  </a:lnTo>
                  <a:cubicBezTo>
                    <a:pt x="1942" y="3807"/>
                    <a:pt x="3244" y="2587"/>
                    <a:pt x="3380" y="1905"/>
                  </a:cubicBezTo>
                  <a:cubicBezTo>
                    <a:pt x="3687" y="368"/>
                    <a:pt x="1844" y="0"/>
                    <a:pt x="184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31"/>
            <p:cNvSpPr/>
            <p:nvPr/>
          </p:nvSpPr>
          <p:spPr>
            <a:xfrm>
              <a:off x="6292283" y="1295594"/>
              <a:ext cx="139527" cy="120967"/>
            </a:xfrm>
            <a:custGeom>
              <a:rect b="b" l="l" r="r" t="t"/>
              <a:pathLst>
                <a:path extrusionOk="0" h="3813" w="4398">
                  <a:moveTo>
                    <a:pt x="4023" y="1529"/>
                  </a:moveTo>
                  <a:cubicBezTo>
                    <a:pt x="4023" y="1529"/>
                    <a:pt x="2959" y="0"/>
                    <a:pt x="1646" y="877"/>
                  </a:cubicBezTo>
                  <a:cubicBezTo>
                    <a:pt x="1063" y="1266"/>
                    <a:pt x="433" y="2926"/>
                    <a:pt x="167" y="2837"/>
                  </a:cubicBezTo>
                  <a:lnTo>
                    <a:pt x="0" y="3212"/>
                  </a:lnTo>
                  <a:lnTo>
                    <a:pt x="390" y="3353"/>
                  </a:lnTo>
                  <a:cubicBezTo>
                    <a:pt x="511" y="3106"/>
                    <a:pt x="2157" y="3812"/>
                    <a:pt x="2845" y="3670"/>
                  </a:cubicBezTo>
                  <a:cubicBezTo>
                    <a:pt x="4397" y="3348"/>
                    <a:pt x="4023" y="1529"/>
                    <a:pt x="4023" y="152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31"/>
            <p:cNvSpPr/>
            <p:nvPr/>
          </p:nvSpPr>
          <p:spPr>
            <a:xfrm>
              <a:off x="6290126" y="1395462"/>
              <a:ext cx="125123" cy="134165"/>
            </a:xfrm>
            <a:custGeom>
              <a:rect b="b" l="l" r="r" t="t"/>
              <a:pathLst>
                <a:path extrusionOk="0" h="4229" w="3944">
                  <a:moveTo>
                    <a:pt x="2717" y="3407"/>
                  </a:moveTo>
                  <a:cubicBezTo>
                    <a:pt x="2717" y="3407"/>
                    <a:pt x="3943" y="1999"/>
                    <a:pt x="2747" y="970"/>
                  </a:cubicBezTo>
                  <a:cubicBezTo>
                    <a:pt x="2216" y="514"/>
                    <a:pt x="431" y="339"/>
                    <a:pt x="449" y="64"/>
                  </a:cubicBezTo>
                  <a:lnTo>
                    <a:pt x="40" y="1"/>
                  </a:lnTo>
                  <a:lnTo>
                    <a:pt x="1" y="410"/>
                  </a:lnTo>
                  <a:cubicBezTo>
                    <a:pt x="276" y="459"/>
                    <a:pt x="5" y="2212"/>
                    <a:pt x="322" y="2833"/>
                  </a:cubicBezTo>
                  <a:cubicBezTo>
                    <a:pt x="1032" y="4229"/>
                    <a:pt x="2717" y="3407"/>
                    <a:pt x="2717" y="34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31"/>
            <p:cNvSpPr/>
            <p:nvPr/>
          </p:nvSpPr>
          <p:spPr>
            <a:xfrm>
              <a:off x="6168590" y="1397587"/>
              <a:ext cx="125155" cy="134895"/>
            </a:xfrm>
            <a:custGeom>
              <a:rect b="b" l="l" r="r" t="t"/>
              <a:pathLst>
                <a:path extrusionOk="0" h="4252" w="3945">
                  <a:moveTo>
                    <a:pt x="1262" y="3472"/>
                  </a:moveTo>
                  <a:cubicBezTo>
                    <a:pt x="1262" y="3472"/>
                    <a:pt x="2968" y="4252"/>
                    <a:pt x="3645" y="2835"/>
                  </a:cubicBezTo>
                  <a:cubicBezTo>
                    <a:pt x="3944" y="2207"/>
                    <a:pt x="3627" y="463"/>
                    <a:pt x="3901" y="407"/>
                  </a:cubicBezTo>
                  <a:lnTo>
                    <a:pt x="3850" y="0"/>
                  </a:lnTo>
                  <a:lnTo>
                    <a:pt x="3442" y="75"/>
                  </a:lnTo>
                  <a:cubicBezTo>
                    <a:pt x="3466" y="349"/>
                    <a:pt x="1685" y="572"/>
                    <a:pt x="1169" y="1040"/>
                  </a:cubicBezTo>
                  <a:cubicBezTo>
                    <a:pt x="0" y="2096"/>
                    <a:pt x="1262" y="3472"/>
                    <a:pt x="1262" y="34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31"/>
            <p:cNvSpPr/>
            <p:nvPr/>
          </p:nvSpPr>
          <p:spPr>
            <a:xfrm>
              <a:off x="6151173" y="1308950"/>
              <a:ext cx="137433" cy="116177"/>
            </a:xfrm>
            <a:custGeom>
              <a:rect b="b" l="l" r="r" t="t"/>
              <a:pathLst>
                <a:path extrusionOk="0" h="3662" w="4332">
                  <a:moveTo>
                    <a:pt x="109" y="1664"/>
                  </a:moveTo>
                  <a:cubicBezTo>
                    <a:pt x="109" y="1664"/>
                    <a:pt x="0" y="3517"/>
                    <a:pt x="1581" y="3617"/>
                  </a:cubicBezTo>
                  <a:cubicBezTo>
                    <a:pt x="2282" y="3662"/>
                    <a:pt x="3810" y="2729"/>
                    <a:pt x="3966" y="2961"/>
                  </a:cubicBezTo>
                  <a:lnTo>
                    <a:pt x="4331" y="2764"/>
                  </a:lnTo>
                  <a:lnTo>
                    <a:pt x="4111" y="2417"/>
                  </a:lnTo>
                  <a:cubicBezTo>
                    <a:pt x="3863" y="2540"/>
                    <a:pt x="2999" y="986"/>
                    <a:pt x="2367" y="683"/>
                  </a:cubicBezTo>
                  <a:cubicBezTo>
                    <a:pt x="942" y="0"/>
                    <a:pt x="109" y="1664"/>
                    <a:pt x="109" y="1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31"/>
            <p:cNvSpPr/>
            <p:nvPr/>
          </p:nvSpPr>
          <p:spPr>
            <a:xfrm>
              <a:off x="6269981" y="1377379"/>
              <a:ext cx="40196" cy="35215"/>
            </a:xfrm>
            <a:custGeom>
              <a:rect b="b" l="l" r="r" t="t"/>
              <a:pathLst>
                <a:path extrusionOk="0" h="1110" w="1267">
                  <a:moveTo>
                    <a:pt x="0" y="400"/>
                  </a:moveTo>
                  <a:lnTo>
                    <a:pt x="366" y="259"/>
                  </a:lnTo>
                  <a:lnTo>
                    <a:pt x="585" y="1"/>
                  </a:lnTo>
                  <a:lnTo>
                    <a:pt x="870" y="259"/>
                  </a:lnTo>
                  <a:lnTo>
                    <a:pt x="1266" y="298"/>
                  </a:lnTo>
                  <a:lnTo>
                    <a:pt x="1079" y="763"/>
                  </a:lnTo>
                  <a:lnTo>
                    <a:pt x="1169" y="1082"/>
                  </a:lnTo>
                  <a:lnTo>
                    <a:pt x="702" y="943"/>
                  </a:lnTo>
                  <a:lnTo>
                    <a:pt x="263" y="1110"/>
                  </a:lnTo>
                  <a:lnTo>
                    <a:pt x="246" y="712"/>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31"/>
            <p:cNvSpPr/>
            <p:nvPr/>
          </p:nvSpPr>
          <p:spPr>
            <a:xfrm>
              <a:off x="6279530" y="1386103"/>
              <a:ext cx="18020" cy="17829"/>
            </a:xfrm>
            <a:custGeom>
              <a:rect b="b" l="l" r="r" t="t"/>
              <a:pathLst>
                <a:path extrusionOk="0" h="562" w="568">
                  <a:moveTo>
                    <a:pt x="567" y="282"/>
                  </a:moveTo>
                  <a:cubicBezTo>
                    <a:pt x="567" y="437"/>
                    <a:pt x="440" y="561"/>
                    <a:pt x="284" y="561"/>
                  </a:cubicBezTo>
                  <a:cubicBezTo>
                    <a:pt x="127" y="561"/>
                    <a:pt x="0" y="437"/>
                    <a:pt x="0" y="282"/>
                  </a:cubicBezTo>
                  <a:cubicBezTo>
                    <a:pt x="0" y="126"/>
                    <a:pt x="127" y="1"/>
                    <a:pt x="284" y="1"/>
                  </a:cubicBezTo>
                  <a:cubicBezTo>
                    <a:pt x="440" y="1"/>
                    <a:pt x="567" y="126"/>
                    <a:pt x="567" y="2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31"/>
            <p:cNvSpPr/>
            <p:nvPr/>
          </p:nvSpPr>
          <p:spPr>
            <a:xfrm>
              <a:off x="7348004" y="1430041"/>
              <a:ext cx="125155" cy="134228"/>
            </a:xfrm>
            <a:custGeom>
              <a:rect b="b" l="l" r="r" t="t"/>
              <a:pathLst>
                <a:path extrusionOk="0" h="4231" w="3945">
                  <a:moveTo>
                    <a:pt x="2718" y="824"/>
                  </a:moveTo>
                  <a:cubicBezTo>
                    <a:pt x="2718" y="824"/>
                    <a:pt x="1035" y="0"/>
                    <a:pt x="322" y="1397"/>
                  </a:cubicBezTo>
                  <a:cubicBezTo>
                    <a:pt x="4" y="2017"/>
                    <a:pt x="275" y="3768"/>
                    <a:pt x="0" y="3822"/>
                  </a:cubicBezTo>
                  <a:lnTo>
                    <a:pt x="40" y="4231"/>
                  </a:lnTo>
                  <a:lnTo>
                    <a:pt x="449" y="4167"/>
                  </a:lnTo>
                  <a:cubicBezTo>
                    <a:pt x="431" y="3892"/>
                    <a:pt x="2220" y="3717"/>
                    <a:pt x="2746" y="3260"/>
                  </a:cubicBezTo>
                  <a:cubicBezTo>
                    <a:pt x="3944" y="2233"/>
                    <a:pt x="2718" y="824"/>
                    <a:pt x="2718" y="8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31"/>
            <p:cNvSpPr/>
            <p:nvPr/>
          </p:nvSpPr>
          <p:spPr>
            <a:xfrm>
              <a:off x="7350891" y="1539585"/>
              <a:ext cx="137433" cy="116336"/>
            </a:xfrm>
            <a:custGeom>
              <a:rect b="b" l="l" r="r" t="t"/>
              <a:pathLst>
                <a:path extrusionOk="0" h="3667" w="4332">
                  <a:moveTo>
                    <a:pt x="4222" y="2001"/>
                  </a:moveTo>
                  <a:cubicBezTo>
                    <a:pt x="4222" y="2001"/>
                    <a:pt x="4332" y="150"/>
                    <a:pt x="2751" y="45"/>
                  </a:cubicBezTo>
                  <a:cubicBezTo>
                    <a:pt x="2051" y="0"/>
                    <a:pt x="522" y="929"/>
                    <a:pt x="366" y="700"/>
                  </a:cubicBezTo>
                  <a:lnTo>
                    <a:pt x="1" y="895"/>
                  </a:lnTo>
                  <a:lnTo>
                    <a:pt x="220" y="1244"/>
                  </a:lnTo>
                  <a:cubicBezTo>
                    <a:pt x="468" y="1119"/>
                    <a:pt x="1332" y="2676"/>
                    <a:pt x="1964" y="2976"/>
                  </a:cubicBezTo>
                  <a:cubicBezTo>
                    <a:pt x="3388" y="3666"/>
                    <a:pt x="4222" y="2001"/>
                    <a:pt x="4222" y="20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31"/>
            <p:cNvSpPr/>
            <p:nvPr/>
          </p:nvSpPr>
          <p:spPr>
            <a:xfrm>
              <a:off x="7292899" y="1565917"/>
              <a:ext cx="116970" cy="136735"/>
            </a:xfrm>
            <a:custGeom>
              <a:rect b="b" l="l" r="r" t="t"/>
              <a:pathLst>
                <a:path extrusionOk="0" h="4310" w="3687">
                  <a:moveTo>
                    <a:pt x="1843" y="4310"/>
                  </a:moveTo>
                  <a:cubicBezTo>
                    <a:pt x="1843" y="4310"/>
                    <a:pt x="3686" y="3941"/>
                    <a:pt x="3383" y="2406"/>
                  </a:cubicBezTo>
                  <a:cubicBezTo>
                    <a:pt x="3249" y="1726"/>
                    <a:pt x="1947" y="505"/>
                    <a:pt x="2132" y="299"/>
                  </a:cubicBezTo>
                  <a:lnTo>
                    <a:pt x="1849" y="0"/>
                  </a:lnTo>
                  <a:lnTo>
                    <a:pt x="1565" y="299"/>
                  </a:lnTo>
                  <a:cubicBezTo>
                    <a:pt x="1750" y="505"/>
                    <a:pt x="446" y="1726"/>
                    <a:pt x="312" y="2406"/>
                  </a:cubicBezTo>
                  <a:cubicBezTo>
                    <a:pt x="0" y="3937"/>
                    <a:pt x="1843" y="4310"/>
                    <a:pt x="1843"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31"/>
            <p:cNvSpPr/>
            <p:nvPr/>
          </p:nvSpPr>
          <p:spPr>
            <a:xfrm>
              <a:off x="7211812" y="1539712"/>
              <a:ext cx="137909" cy="117002"/>
            </a:xfrm>
            <a:custGeom>
              <a:rect b="b" l="l" r="r" t="t"/>
              <a:pathLst>
                <a:path extrusionOk="0" h="3688" w="4347">
                  <a:moveTo>
                    <a:pt x="143" y="2038"/>
                  </a:moveTo>
                  <a:cubicBezTo>
                    <a:pt x="143" y="2038"/>
                    <a:pt x="1005" y="3688"/>
                    <a:pt x="2421" y="2978"/>
                  </a:cubicBezTo>
                  <a:cubicBezTo>
                    <a:pt x="3044" y="2666"/>
                    <a:pt x="3883" y="1094"/>
                    <a:pt x="4132" y="1214"/>
                  </a:cubicBezTo>
                  <a:lnTo>
                    <a:pt x="4347" y="861"/>
                  </a:lnTo>
                  <a:lnTo>
                    <a:pt x="3979" y="674"/>
                  </a:lnTo>
                  <a:cubicBezTo>
                    <a:pt x="3829" y="907"/>
                    <a:pt x="2284" y="1"/>
                    <a:pt x="1584" y="57"/>
                  </a:cubicBezTo>
                  <a:cubicBezTo>
                    <a:pt x="0" y="190"/>
                    <a:pt x="143" y="2038"/>
                    <a:pt x="143"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31"/>
            <p:cNvSpPr/>
            <p:nvPr/>
          </p:nvSpPr>
          <p:spPr>
            <a:xfrm>
              <a:off x="7225168" y="1430644"/>
              <a:ext cx="125092" cy="134546"/>
            </a:xfrm>
            <a:custGeom>
              <a:rect b="b" l="l" r="r" t="t"/>
              <a:pathLst>
                <a:path extrusionOk="0" h="4241" w="3943">
                  <a:moveTo>
                    <a:pt x="1239" y="812"/>
                  </a:moveTo>
                  <a:cubicBezTo>
                    <a:pt x="1239" y="812"/>
                    <a:pt x="0" y="2209"/>
                    <a:pt x="1188" y="3247"/>
                  </a:cubicBezTo>
                  <a:cubicBezTo>
                    <a:pt x="1713" y="3707"/>
                    <a:pt x="3500" y="3896"/>
                    <a:pt x="3479" y="4172"/>
                  </a:cubicBezTo>
                  <a:lnTo>
                    <a:pt x="3888" y="4240"/>
                  </a:lnTo>
                  <a:lnTo>
                    <a:pt x="3933" y="3831"/>
                  </a:lnTo>
                  <a:cubicBezTo>
                    <a:pt x="3659" y="3776"/>
                    <a:pt x="3943" y="2027"/>
                    <a:pt x="3632" y="1405"/>
                  </a:cubicBezTo>
                  <a:cubicBezTo>
                    <a:pt x="2931" y="1"/>
                    <a:pt x="1239" y="812"/>
                    <a:pt x="1239"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31"/>
            <p:cNvSpPr/>
            <p:nvPr/>
          </p:nvSpPr>
          <p:spPr>
            <a:xfrm>
              <a:off x="7330492" y="1548627"/>
              <a:ext cx="41211" cy="39561"/>
            </a:xfrm>
            <a:custGeom>
              <a:rect b="b" l="l" r="r" t="t"/>
              <a:pathLst>
                <a:path extrusionOk="0" h="1247" w="1299">
                  <a:moveTo>
                    <a:pt x="235" y="0"/>
                  </a:moveTo>
                  <a:lnTo>
                    <a:pt x="613" y="112"/>
                  </a:lnTo>
                  <a:lnTo>
                    <a:pt x="945" y="40"/>
                  </a:lnTo>
                  <a:lnTo>
                    <a:pt x="1011" y="417"/>
                  </a:lnTo>
                  <a:lnTo>
                    <a:pt x="1299" y="686"/>
                  </a:lnTo>
                  <a:lnTo>
                    <a:pt x="861" y="939"/>
                  </a:lnTo>
                  <a:lnTo>
                    <a:pt x="734" y="1246"/>
                  </a:lnTo>
                  <a:lnTo>
                    <a:pt x="453" y="856"/>
                  </a:lnTo>
                  <a:lnTo>
                    <a:pt x="0" y="721"/>
                  </a:lnTo>
                  <a:lnTo>
                    <a:pt x="235"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31"/>
            <p:cNvSpPr/>
            <p:nvPr/>
          </p:nvSpPr>
          <p:spPr>
            <a:xfrm>
              <a:off x="7339280" y="1553639"/>
              <a:ext cx="20431" cy="20272"/>
            </a:xfrm>
            <a:custGeom>
              <a:rect b="b" l="l" r="r" t="t"/>
              <a:pathLst>
                <a:path extrusionOk="0" h="639" w="644">
                  <a:moveTo>
                    <a:pt x="549" y="491"/>
                  </a:moveTo>
                  <a:cubicBezTo>
                    <a:pt x="452" y="613"/>
                    <a:pt x="274" y="638"/>
                    <a:pt x="148" y="541"/>
                  </a:cubicBezTo>
                  <a:cubicBezTo>
                    <a:pt x="25" y="446"/>
                    <a:pt x="0" y="270"/>
                    <a:pt x="97" y="147"/>
                  </a:cubicBezTo>
                  <a:cubicBezTo>
                    <a:pt x="195" y="26"/>
                    <a:pt x="373" y="0"/>
                    <a:pt x="495" y="98"/>
                  </a:cubicBezTo>
                  <a:cubicBezTo>
                    <a:pt x="621" y="194"/>
                    <a:pt x="644" y="370"/>
                    <a:pt x="549" y="4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31"/>
            <p:cNvSpPr/>
            <p:nvPr/>
          </p:nvSpPr>
          <p:spPr>
            <a:xfrm>
              <a:off x="6369087" y="2011040"/>
              <a:ext cx="125123" cy="134197"/>
            </a:xfrm>
            <a:custGeom>
              <a:rect b="b" l="l" r="r" t="t"/>
              <a:pathLst>
                <a:path extrusionOk="0" h="4230" w="3944">
                  <a:moveTo>
                    <a:pt x="2719" y="823"/>
                  </a:moveTo>
                  <a:cubicBezTo>
                    <a:pt x="2719" y="823"/>
                    <a:pt x="1034" y="0"/>
                    <a:pt x="321" y="1397"/>
                  </a:cubicBezTo>
                  <a:cubicBezTo>
                    <a:pt x="4" y="2017"/>
                    <a:pt x="276" y="3768"/>
                    <a:pt x="1" y="3820"/>
                  </a:cubicBezTo>
                  <a:lnTo>
                    <a:pt x="39" y="4229"/>
                  </a:lnTo>
                  <a:lnTo>
                    <a:pt x="448" y="4166"/>
                  </a:lnTo>
                  <a:cubicBezTo>
                    <a:pt x="431" y="3891"/>
                    <a:pt x="2219" y="3716"/>
                    <a:pt x="2747" y="3260"/>
                  </a:cubicBezTo>
                  <a:cubicBezTo>
                    <a:pt x="3944" y="2231"/>
                    <a:pt x="2719" y="823"/>
                    <a:pt x="2719" y="8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31"/>
            <p:cNvSpPr/>
            <p:nvPr/>
          </p:nvSpPr>
          <p:spPr>
            <a:xfrm>
              <a:off x="6372038" y="2120584"/>
              <a:ext cx="137433" cy="116336"/>
            </a:xfrm>
            <a:custGeom>
              <a:rect b="b" l="l" r="r" t="t"/>
              <a:pathLst>
                <a:path extrusionOk="0" h="3667" w="4332">
                  <a:moveTo>
                    <a:pt x="4222" y="2003"/>
                  </a:moveTo>
                  <a:cubicBezTo>
                    <a:pt x="4222" y="2003"/>
                    <a:pt x="4332" y="151"/>
                    <a:pt x="2751" y="47"/>
                  </a:cubicBezTo>
                  <a:cubicBezTo>
                    <a:pt x="2051" y="0"/>
                    <a:pt x="522" y="930"/>
                    <a:pt x="366" y="702"/>
                  </a:cubicBezTo>
                  <a:lnTo>
                    <a:pt x="1" y="896"/>
                  </a:lnTo>
                  <a:lnTo>
                    <a:pt x="220" y="1245"/>
                  </a:lnTo>
                  <a:cubicBezTo>
                    <a:pt x="468" y="1121"/>
                    <a:pt x="1332" y="2677"/>
                    <a:pt x="1964" y="2978"/>
                  </a:cubicBezTo>
                  <a:cubicBezTo>
                    <a:pt x="3388" y="3666"/>
                    <a:pt x="4222" y="2003"/>
                    <a:pt x="4222"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31"/>
            <p:cNvSpPr/>
            <p:nvPr/>
          </p:nvSpPr>
          <p:spPr>
            <a:xfrm>
              <a:off x="6314046" y="2146915"/>
              <a:ext cx="116907" cy="136735"/>
            </a:xfrm>
            <a:custGeom>
              <a:rect b="b" l="l" r="r" t="t"/>
              <a:pathLst>
                <a:path extrusionOk="0" h="4310" w="3685">
                  <a:moveTo>
                    <a:pt x="1842" y="4310"/>
                  </a:moveTo>
                  <a:cubicBezTo>
                    <a:pt x="1842" y="4310"/>
                    <a:pt x="3685" y="3940"/>
                    <a:pt x="3381" y="2406"/>
                  </a:cubicBezTo>
                  <a:cubicBezTo>
                    <a:pt x="3247" y="1725"/>
                    <a:pt x="1946" y="504"/>
                    <a:pt x="2131" y="298"/>
                  </a:cubicBezTo>
                  <a:lnTo>
                    <a:pt x="1847" y="0"/>
                  </a:lnTo>
                  <a:lnTo>
                    <a:pt x="1562" y="298"/>
                  </a:lnTo>
                  <a:cubicBezTo>
                    <a:pt x="1749" y="504"/>
                    <a:pt x="445" y="1725"/>
                    <a:pt x="311" y="2406"/>
                  </a:cubicBezTo>
                  <a:cubicBezTo>
                    <a:pt x="0" y="3937"/>
                    <a:pt x="1842" y="4310"/>
                    <a:pt x="184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31"/>
            <p:cNvSpPr/>
            <p:nvPr/>
          </p:nvSpPr>
          <p:spPr>
            <a:xfrm>
              <a:off x="6232863" y="2120711"/>
              <a:ext cx="137877" cy="116970"/>
            </a:xfrm>
            <a:custGeom>
              <a:rect b="b" l="l" r="r" t="t"/>
              <a:pathLst>
                <a:path extrusionOk="0" h="3687" w="4346">
                  <a:moveTo>
                    <a:pt x="142" y="2038"/>
                  </a:moveTo>
                  <a:cubicBezTo>
                    <a:pt x="142" y="2038"/>
                    <a:pt x="1005" y="3686"/>
                    <a:pt x="2419" y="2978"/>
                  </a:cubicBezTo>
                  <a:cubicBezTo>
                    <a:pt x="3047" y="2666"/>
                    <a:pt x="3881" y="1094"/>
                    <a:pt x="4133" y="1214"/>
                  </a:cubicBezTo>
                  <a:lnTo>
                    <a:pt x="4346" y="861"/>
                  </a:lnTo>
                  <a:lnTo>
                    <a:pt x="3979" y="672"/>
                  </a:lnTo>
                  <a:cubicBezTo>
                    <a:pt x="3829" y="905"/>
                    <a:pt x="2284" y="1"/>
                    <a:pt x="1583" y="57"/>
                  </a:cubicBezTo>
                  <a:cubicBezTo>
                    <a:pt x="1" y="188"/>
                    <a:pt x="142" y="2038"/>
                    <a:pt x="142" y="203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31"/>
            <p:cNvSpPr/>
            <p:nvPr/>
          </p:nvSpPr>
          <p:spPr>
            <a:xfrm>
              <a:off x="6246219" y="2011643"/>
              <a:ext cx="125092" cy="134482"/>
            </a:xfrm>
            <a:custGeom>
              <a:rect b="b" l="l" r="r" t="t"/>
              <a:pathLst>
                <a:path extrusionOk="0" h="4239" w="3943">
                  <a:moveTo>
                    <a:pt x="1238" y="812"/>
                  </a:moveTo>
                  <a:cubicBezTo>
                    <a:pt x="1238" y="812"/>
                    <a:pt x="0" y="2209"/>
                    <a:pt x="1187" y="3247"/>
                  </a:cubicBezTo>
                  <a:cubicBezTo>
                    <a:pt x="1712" y="3707"/>
                    <a:pt x="3500" y="3896"/>
                    <a:pt x="3479" y="4172"/>
                  </a:cubicBezTo>
                  <a:lnTo>
                    <a:pt x="3888" y="4239"/>
                  </a:lnTo>
                  <a:lnTo>
                    <a:pt x="3932" y="3829"/>
                  </a:lnTo>
                  <a:cubicBezTo>
                    <a:pt x="3658" y="3777"/>
                    <a:pt x="3943" y="2027"/>
                    <a:pt x="3632" y="1405"/>
                  </a:cubicBezTo>
                  <a:cubicBezTo>
                    <a:pt x="2931" y="1"/>
                    <a:pt x="1238" y="812"/>
                    <a:pt x="1238" y="81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31"/>
            <p:cNvSpPr/>
            <p:nvPr/>
          </p:nvSpPr>
          <p:spPr>
            <a:xfrm>
              <a:off x="6351544" y="2129626"/>
              <a:ext cx="41306" cy="39561"/>
            </a:xfrm>
            <a:custGeom>
              <a:rect b="b" l="l" r="r" t="t"/>
              <a:pathLst>
                <a:path extrusionOk="0" h="1247" w="1302">
                  <a:moveTo>
                    <a:pt x="238" y="0"/>
                  </a:moveTo>
                  <a:lnTo>
                    <a:pt x="612" y="110"/>
                  </a:lnTo>
                  <a:lnTo>
                    <a:pt x="948" y="38"/>
                  </a:lnTo>
                  <a:lnTo>
                    <a:pt x="1011" y="417"/>
                  </a:lnTo>
                  <a:lnTo>
                    <a:pt x="1302" y="686"/>
                  </a:lnTo>
                  <a:lnTo>
                    <a:pt x="860" y="939"/>
                  </a:lnTo>
                  <a:lnTo>
                    <a:pt x="736" y="1246"/>
                  </a:lnTo>
                  <a:lnTo>
                    <a:pt x="454" y="856"/>
                  </a:lnTo>
                  <a:lnTo>
                    <a:pt x="1" y="721"/>
                  </a:lnTo>
                  <a:lnTo>
                    <a:pt x="238" y="39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31"/>
            <p:cNvSpPr/>
            <p:nvPr/>
          </p:nvSpPr>
          <p:spPr>
            <a:xfrm>
              <a:off x="6360268" y="2134638"/>
              <a:ext cx="20558" cy="20304"/>
            </a:xfrm>
            <a:custGeom>
              <a:rect b="b" l="l" r="r" t="t"/>
              <a:pathLst>
                <a:path extrusionOk="0" h="640" w="648">
                  <a:moveTo>
                    <a:pt x="550" y="493"/>
                  </a:moveTo>
                  <a:cubicBezTo>
                    <a:pt x="454" y="614"/>
                    <a:pt x="275" y="640"/>
                    <a:pt x="149" y="542"/>
                  </a:cubicBezTo>
                  <a:cubicBezTo>
                    <a:pt x="26" y="446"/>
                    <a:pt x="1" y="270"/>
                    <a:pt x="98" y="147"/>
                  </a:cubicBezTo>
                  <a:cubicBezTo>
                    <a:pt x="196" y="26"/>
                    <a:pt x="373" y="0"/>
                    <a:pt x="499" y="98"/>
                  </a:cubicBezTo>
                  <a:cubicBezTo>
                    <a:pt x="625" y="192"/>
                    <a:pt x="647" y="369"/>
                    <a:pt x="550" y="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31"/>
            <p:cNvSpPr/>
            <p:nvPr/>
          </p:nvSpPr>
          <p:spPr>
            <a:xfrm>
              <a:off x="6503440" y="679762"/>
              <a:ext cx="104534" cy="77441"/>
            </a:xfrm>
            <a:custGeom>
              <a:rect b="b" l="l" r="r" t="t"/>
              <a:pathLst>
                <a:path extrusionOk="0" h="2441" w="3295">
                  <a:moveTo>
                    <a:pt x="3222" y="765"/>
                  </a:moveTo>
                  <a:cubicBezTo>
                    <a:pt x="3196" y="860"/>
                    <a:pt x="3156" y="956"/>
                    <a:pt x="3104" y="1049"/>
                  </a:cubicBezTo>
                  <a:cubicBezTo>
                    <a:pt x="3100" y="1059"/>
                    <a:pt x="3093" y="1069"/>
                    <a:pt x="3087" y="1077"/>
                  </a:cubicBezTo>
                  <a:lnTo>
                    <a:pt x="3085" y="1079"/>
                  </a:lnTo>
                  <a:cubicBezTo>
                    <a:pt x="3006" y="1217"/>
                    <a:pt x="2894" y="1347"/>
                    <a:pt x="2750" y="1472"/>
                  </a:cubicBezTo>
                  <a:cubicBezTo>
                    <a:pt x="2592" y="1607"/>
                    <a:pt x="2329" y="1715"/>
                    <a:pt x="2033" y="1811"/>
                  </a:cubicBezTo>
                  <a:cubicBezTo>
                    <a:pt x="2026" y="1813"/>
                    <a:pt x="2020" y="1814"/>
                    <a:pt x="2016" y="1818"/>
                  </a:cubicBezTo>
                  <a:cubicBezTo>
                    <a:pt x="1615" y="1947"/>
                    <a:pt x="1156" y="2050"/>
                    <a:pt x="842" y="2146"/>
                  </a:cubicBezTo>
                  <a:cubicBezTo>
                    <a:pt x="636" y="2212"/>
                    <a:pt x="489" y="2275"/>
                    <a:pt x="458" y="2343"/>
                  </a:cubicBezTo>
                  <a:cubicBezTo>
                    <a:pt x="454" y="2354"/>
                    <a:pt x="451" y="2363"/>
                    <a:pt x="451" y="2374"/>
                  </a:cubicBezTo>
                  <a:lnTo>
                    <a:pt x="451" y="2377"/>
                  </a:lnTo>
                  <a:lnTo>
                    <a:pt x="438" y="2378"/>
                  </a:lnTo>
                  <a:lnTo>
                    <a:pt x="331" y="2395"/>
                  </a:lnTo>
                  <a:lnTo>
                    <a:pt x="40" y="2441"/>
                  </a:lnTo>
                  <a:lnTo>
                    <a:pt x="29" y="2343"/>
                  </a:lnTo>
                  <a:lnTo>
                    <a:pt x="13" y="2153"/>
                  </a:lnTo>
                  <a:lnTo>
                    <a:pt x="2" y="2044"/>
                  </a:lnTo>
                  <a:lnTo>
                    <a:pt x="1" y="2031"/>
                  </a:lnTo>
                  <a:cubicBezTo>
                    <a:pt x="5" y="2031"/>
                    <a:pt x="9" y="2030"/>
                    <a:pt x="13" y="2028"/>
                  </a:cubicBezTo>
                  <a:cubicBezTo>
                    <a:pt x="132" y="1980"/>
                    <a:pt x="139" y="1587"/>
                    <a:pt x="143" y="1115"/>
                  </a:cubicBezTo>
                  <a:cubicBezTo>
                    <a:pt x="150" y="756"/>
                    <a:pt x="153" y="356"/>
                    <a:pt x="204" y="32"/>
                  </a:cubicBezTo>
                  <a:cubicBezTo>
                    <a:pt x="204" y="25"/>
                    <a:pt x="205" y="19"/>
                    <a:pt x="207" y="15"/>
                  </a:cubicBezTo>
                  <a:lnTo>
                    <a:pt x="228" y="32"/>
                  </a:lnTo>
                  <a:lnTo>
                    <a:pt x="447" y="29"/>
                  </a:lnTo>
                  <a:lnTo>
                    <a:pt x="678" y="27"/>
                  </a:lnTo>
                  <a:lnTo>
                    <a:pt x="679" y="27"/>
                  </a:lnTo>
                  <a:lnTo>
                    <a:pt x="3218" y="1"/>
                  </a:lnTo>
                  <a:cubicBezTo>
                    <a:pt x="3279" y="242"/>
                    <a:pt x="3294" y="503"/>
                    <a:pt x="3222" y="76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31"/>
            <p:cNvSpPr/>
            <p:nvPr/>
          </p:nvSpPr>
          <p:spPr>
            <a:xfrm>
              <a:off x="6506358" y="732678"/>
              <a:ext cx="137433" cy="116240"/>
            </a:xfrm>
            <a:custGeom>
              <a:rect b="b" l="l" r="r" t="t"/>
              <a:pathLst>
                <a:path extrusionOk="0" h="3664" w="4332">
                  <a:moveTo>
                    <a:pt x="4221" y="2003"/>
                  </a:moveTo>
                  <a:cubicBezTo>
                    <a:pt x="4221" y="2003"/>
                    <a:pt x="4331" y="150"/>
                    <a:pt x="2751" y="46"/>
                  </a:cubicBezTo>
                  <a:cubicBezTo>
                    <a:pt x="2051" y="1"/>
                    <a:pt x="521" y="929"/>
                    <a:pt x="366" y="701"/>
                  </a:cubicBezTo>
                  <a:lnTo>
                    <a:pt x="0" y="897"/>
                  </a:lnTo>
                  <a:lnTo>
                    <a:pt x="219" y="1244"/>
                  </a:lnTo>
                  <a:cubicBezTo>
                    <a:pt x="468" y="1120"/>
                    <a:pt x="1331" y="2676"/>
                    <a:pt x="1963" y="2978"/>
                  </a:cubicBezTo>
                  <a:cubicBezTo>
                    <a:pt x="3387" y="3664"/>
                    <a:pt x="4221" y="2003"/>
                    <a:pt x="4221" y="2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31"/>
            <p:cNvSpPr/>
            <p:nvPr/>
          </p:nvSpPr>
          <p:spPr>
            <a:xfrm>
              <a:off x="6448335" y="758945"/>
              <a:ext cx="116970" cy="136766"/>
            </a:xfrm>
            <a:custGeom>
              <a:rect b="b" l="l" r="r" t="t"/>
              <a:pathLst>
                <a:path extrusionOk="0" h="4311" w="3687">
                  <a:moveTo>
                    <a:pt x="1844" y="4311"/>
                  </a:moveTo>
                  <a:cubicBezTo>
                    <a:pt x="1844" y="4311"/>
                    <a:pt x="3687" y="3942"/>
                    <a:pt x="3380" y="2407"/>
                  </a:cubicBezTo>
                  <a:cubicBezTo>
                    <a:pt x="3246" y="1727"/>
                    <a:pt x="1944" y="506"/>
                    <a:pt x="2129" y="299"/>
                  </a:cubicBezTo>
                  <a:lnTo>
                    <a:pt x="1845" y="1"/>
                  </a:lnTo>
                  <a:lnTo>
                    <a:pt x="1561" y="299"/>
                  </a:lnTo>
                  <a:cubicBezTo>
                    <a:pt x="1746" y="506"/>
                    <a:pt x="444" y="1727"/>
                    <a:pt x="310" y="2407"/>
                  </a:cubicBezTo>
                  <a:cubicBezTo>
                    <a:pt x="1" y="3941"/>
                    <a:pt x="1844" y="4311"/>
                    <a:pt x="1844" y="431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31"/>
            <p:cNvSpPr/>
            <p:nvPr/>
          </p:nvSpPr>
          <p:spPr>
            <a:xfrm>
              <a:off x="6367216" y="732868"/>
              <a:ext cx="137909" cy="116970"/>
            </a:xfrm>
            <a:custGeom>
              <a:rect b="b" l="l" r="r" t="t"/>
              <a:pathLst>
                <a:path extrusionOk="0" h="3687" w="4347">
                  <a:moveTo>
                    <a:pt x="144" y="2037"/>
                  </a:moveTo>
                  <a:cubicBezTo>
                    <a:pt x="144" y="2037"/>
                    <a:pt x="1007" y="3686"/>
                    <a:pt x="2422" y="2978"/>
                  </a:cubicBezTo>
                  <a:cubicBezTo>
                    <a:pt x="3050" y="2665"/>
                    <a:pt x="3884" y="1094"/>
                    <a:pt x="4134" y="1214"/>
                  </a:cubicBezTo>
                  <a:lnTo>
                    <a:pt x="4347" y="861"/>
                  </a:lnTo>
                  <a:lnTo>
                    <a:pt x="3980" y="672"/>
                  </a:lnTo>
                  <a:cubicBezTo>
                    <a:pt x="3830" y="905"/>
                    <a:pt x="2285" y="0"/>
                    <a:pt x="1585" y="55"/>
                  </a:cubicBezTo>
                  <a:cubicBezTo>
                    <a:pt x="1" y="187"/>
                    <a:pt x="144" y="2037"/>
                    <a:pt x="144" y="203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31"/>
            <p:cNvSpPr/>
            <p:nvPr/>
          </p:nvSpPr>
          <p:spPr>
            <a:xfrm>
              <a:off x="6400494" y="680967"/>
              <a:ext cx="104819" cy="77123"/>
            </a:xfrm>
            <a:custGeom>
              <a:rect b="b" l="l" r="r" t="t"/>
              <a:pathLst>
                <a:path extrusionOk="0" h="2431" w="3304">
                  <a:moveTo>
                    <a:pt x="3304" y="2024"/>
                  </a:moveTo>
                  <a:lnTo>
                    <a:pt x="3294" y="2110"/>
                  </a:lnTo>
                  <a:lnTo>
                    <a:pt x="3274" y="2307"/>
                  </a:lnTo>
                  <a:lnTo>
                    <a:pt x="3261" y="2431"/>
                  </a:lnTo>
                  <a:lnTo>
                    <a:pt x="3131" y="2412"/>
                  </a:lnTo>
                  <a:lnTo>
                    <a:pt x="3007" y="2393"/>
                  </a:lnTo>
                  <a:lnTo>
                    <a:pt x="2883" y="2373"/>
                  </a:lnTo>
                  <a:lnTo>
                    <a:pt x="2852" y="2366"/>
                  </a:lnTo>
                  <a:cubicBezTo>
                    <a:pt x="2852" y="2357"/>
                    <a:pt x="2852" y="2350"/>
                    <a:pt x="2851" y="2345"/>
                  </a:cubicBezTo>
                  <a:cubicBezTo>
                    <a:pt x="2772" y="2082"/>
                    <a:pt x="1074" y="1892"/>
                    <a:pt x="562" y="1443"/>
                  </a:cubicBezTo>
                  <a:cubicBezTo>
                    <a:pt x="83" y="1024"/>
                    <a:pt x="0" y="551"/>
                    <a:pt x="71" y="129"/>
                  </a:cubicBezTo>
                  <a:cubicBezTo>
                    <a:pt x="75" y="98"/>
                    <a:pt x="82" y="64"/>
                    <a:pt x="89" y="32"/>
                  </a:cubicBezTo>
                  <a:lnTo>
                    <a:pt x="157" y="32"/>
                  </a:lnTo>
                  <a:lnTo>
                    <a:pt x="2568" y="8"/>
                  </a:lnTo>
                  <a:lnTo>
                    <a:pt x="3119" y="1"/>
                  </a:lnTo>
                  <a:cubicBezTo>
                    <a:pt x="3155" y="235"/>
                    <a:pt x="3167" y="510"/>
                    <a:pt x="3169" y="781"/>
                  </a:cubicBezTo>
                  <a:cubicBezTo>
                    <a:pt x="3177" y="1329"/>
                    <a:pt x="3154" y="1858"/>
                    <a:pt x="3260" y="1992"/>
                  </a:cubicBezTo>
                  <a:cubicBezTo>
                    <a:pt x="3273" y="2012"/>
                    <a:pt x="3285" y="2021"/>
                    <a:pt x="3304" y="202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31"/>
            <p:cNvSpPr/>
            <p:nvPr/>
          </p:nvSpPr>
          <p:spPr>
            <a:xfrm>
              <a:off x="6485896" y="741719"/>
              <a:ext cx="41274" cy="39561"/>
            </a:xfrm>
            <a:custGeom>
              <a:rect b="b" l="l" r="r" t="t"/>
              <a:pathLst>
                <a:path extrusionOk="0" h="1247" w="1301">
                  <a:moveTo>
                    <a:pt x="236" y="1"/>
                  </a:moveTo>
                  <a:lnTo>
                    <a:pt x="612" y="112"/>
                  </a:lnTo>
                  <a:lnTo>
                    <a:pt x="946" y="40"/>
                  </a:lnTo>
                  <a:lnTo>
                    <a:pt x="1011" y="417"/>
                  </a:lnTo>
                  <a:lnTo>
                    <a:pt x="1300" y="688"/>
                  </a:lnTo>
                  <a:lnTo>
                    <a:pt x="863" y="939"/>
                  </a:lnTo>
                  <a:lnTo>
                    <a:pt x="734" y="1247"/>
                  </a:lnTo>
                  <a:lnTo>
                    <a:pt x="452" y="857"/>
                  </a:lnTo>
                  <a:lnTo>
                    <a:pt x="1" y="720"/>
                  </a:lnTo>
                  <a:lnTo>
                    <a:pt x="236" y="394"/>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31"/>
            <p:cNvSpPr/>
            <p:nvPr/>
          </p:nvSpPr>
          <p:spPr>
            <a:xfrm>
              <a:off x="6494589" y="746732"/>
              <a:ext cx="20526" cy="20272"/>
            </a:xfrm>
            <a:custGeom>
              <a:rect b="b" l="l" r="r" t="t"/>
              <a:pathLst>
                <a:path extrusionOk="0" h="639" w="647">
                  <a:moveTo>
                    <a:pt x="549" y="492"/>
                  </a:moveTo>
                  <a:cubicBezTo>
                    <a:pt x="453" y="615"/>
                    <a:pt x="274" y="639"/>
                    <a:pt x="150" y="541"/>
                  </a:cubicBezTo>
                  <a:cubicBezTo>
                    <a:pt x="26" y="447"/>
                    <a:pt x="0" y="270"/>
                    <a:pt x="98" y="146"/>
                  </a:cubicBezTo>
                  <a:cubicBezTo>
                    <a:pt x="195" y="25"/>
                    <a:pt x="373" y="1"/>
                    <a:pt x="498" y="97"/>
                  </a:cubicBezTo>
                  <a:cubicBezTo>
                    <a:pt x="625" y="193"/>
                    <a:pt x="647" y="370"/>
                    <a:pt x="549" y="49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31"/>
            <p:cNvSpPr/>
            <p:nvPr/>
          </p:nvSpPr>
          <p:spPr>
            <a:xfrm>
              <a:off x="7631366" y="2526814"/>
              <a:ext cx="53108" cy="131627"/>
            </a:xfrm>
            <a:custGeom>
              <a:rect b="b" l="l" r="r" t="t"/>
              <a:pathLst>
                <a:path extrusionOk="0" h="4149" w="1674">
                  <a:moveTo>
                    <a:pt x="1673" y="0"/>
                  </a:moveTo>
                  <a:lnTo>
                    <a:pt x="1673" y="86"/>
                  </a:lnTo>
                  <a:lnTo>
                    <a:pt x="1670" y="312"/>
                  </a:lnTo>
                  <a:lnTo>
                    <a:pt x="1672" y="315"/>
                  </a:lnTo>
                  <a:lnTo>
                    <a:pt x="1629" y="4149"/>
                  </a:lnTo>
                  <a:lnTo>
                    <a:pt x="1628" y="4149"/>
                  </a:lnTo>
                  <a:cubicBezTo>
                    <a:pt x="1186" y="4015"/>
                    <a:pt x="1" y="3538"/>
                    <a:pt x="249" y="2285"/>
                  </a:cubicBezTo>
                  <a:cubicBezTo>
                    <a:pt x="373" y="1674"/>
                    <a:pt x="1432" y="628"/>
                    <a:pt x="1516" y="270"/>
                  </a:cubicBezTo>
                  <a:cubicBezTo>
                    <a:pt x="1526" y="229"/>
                    <a:pt x="1524" y="196"/>
                    <a:pt x="1504" y="177"/>
                  </a:cubicBezTo>
                  <a:lnTo>
                    <a:pt x="1511" y="168"/>
                  </a:lnTo>
                  <a:lnTo>
                    <a:pt x="1610" y="6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31"/>
            <p:cNvSpPr/>
            <p:nvPr/>
          </p:nvSpPr>
          <p:spPr>
            <a:xfrm>
              <a:off x="7548502" y="2497437"/>
              <a:ext cx="136005" cy="106342"/>
            </a:xfrm>
            <a:custGeom>
              <a:rect b="b" l="l" r="r" t="t"/>
              <a:pathLst>
                <a:path extrusionOk="0" h="3352" w="4287">
                  <a:moveTo>
                    <a:pt x="4287" y="815"/>
                  </a:moveTo>
                  <a:lnTo>
                    <a:pt x="4285" y="926"/>
                  </a:lnTo>
                  <a:lnTo>
                    <a:pt x="4285" y="944"/>
                  </a:lnTo>
                  <a:lnTo>
                    <a:pt x="4248" y="1004"/>
                  </a:lnTo>
                  <a:lnTo>
                    <a:pt x="4183" y="1114"/>
                  </a:lnTo>
                  <a:lnTo>
                    <a:pt x="4136" y="1196"/>
                  </a:lnTo>
                  <a:cubicBezTo>
                    <a:pt x="4134" y="1196"/>
                    <a:pt x="4134" y="1194"/>
                    <a:pt x="4131" y="1196"/>
                  </a:cubicBezTo>
                  <a:cubicBezTo>
                    <a:pt x="3876" y="1093"/>
                    <a:pt x="3048" y="2648"/>
                    <a:pt x="2422" y="2960"/>
                  </a:cubicBezTo>
                  <a:cubicBezTo>
                    <a:pt x="1641" y="3352"/>
                    <a:pt x="1027" y="3020"/>
                    <a:pt x="634" y="2649"/>
                  </a:cubicBezTo>
                  <a:cubicBezTo>
                    <a:pt x="317" y="2350"/>
                    <a:pt x="143" y="2020"/>
                    <a:pt x="143" y="2020"/>
                  </a:cubicBezTo>
                  <a:cubicBezTo>
                    <a:pt x="143" y="2020"/>
                    <a:pt x="1" y="167"/>
                    <a:pt x="1583" y="41"/>
                  </a:cubicBezTo>
                  <a:cubicBezTo>
                    <a:pt x="2074" y="0"/>
                    <a:pt x="2981" y="434"/>
                    <a:pt x="3532" y="616"/>
                  </a:cubicBezTo>
                  <a:cubicBezTo>
                    <a:pt x="3692" y="669"/>
                    <a:pt x="3824" y="700"/>
                    <a:pt x="3898" y="693"/>
                  </a:cubicBezTo>
                  <a:cubicBezTo>
                    <a:pt x="3938" y="692"/>
                    <a:pt x="3962" y="678"/>
                    <a:pt x="3979" y="657"/>
                  </a:cubicBezTo>
                  <a:lnTo>
                    <a:pt x="4061" y="700"/>
                  </a:lnTo>
                  <a:lnTo>
                    <a:pt x="4174" y="758"/>
                  </a:lnTo>
                  <a:lnTo>
                    <a:pt x="4176" y="758"/>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31"/>
            <p:cNvSpPr/>
            <p:nvPr/>
          </p:nvSpPr>
          <p:spPr>
            <a:xfrm>
              <a:off x="7570265" y="2387893"/>
              <a:ext cx="114591" cy="134197"/>
            </a:xfrm>
            <a:custGeom>
              <a:rect b="b" l="l" r="r" t="t"/>
              <a:pathLst>
                <a:path extrusionOk="0" h="4230" w="3612">
                  <a:moveTo>
                    <a:pt x="3608" y="3808"/>
                  </a:moveTo>
                  <a:lnTo>
                    <a:pt x="3608" y="3808"/>
                  </a:lnTo>
                  <a:lnTo>
                    <a:pt x="3605" y="3918"/>
                  </a:lnTo>
                  <a:lnTo>
                    <a:pt x="3603" y="4230"/>
                  </a:lnTo>
                  <a:lnTo>
                    <a:pt x="3493" y="4211"/>
                  </a:lnTo>
                  <a:lnTo>
                    <a:pt x="3492" y="4211"/>
                  </a:lnTo>
                  <a:lnTo>
                    <a:pt x="3375" y="4194"/>
                  </a:lnTo>
                  <a:lnTo>
                    <a:pt x="3251" y="4175"/>
                  </a:lnTo>
                  <a:lnTo>
                    <a:pt x="3219" y="4167"/>
                  </a:lnTo>
                  <a:cubicBezTo>
                    <a:pt x="3219" y="4159"/>
                    <a:pt x="3219" y="4152"/>
                    <a:pt x="3218" y="4148"/>
                  </a:cubicBezTo>
                  <a:cubicBezTo>
                    <a:pt x="3203" y="4088"/>
                    <a:pt x="3104" y="4033"/>
                    <a:pt x="2950" y="3977"/>
                  </a:cubicBezTo>
                  <a:cubicBezTo>
                    <a:pt x="2435" y="3786"/>
                    <a:pt x="1324" y="3590"/>
                    <a:pt x="929" y="3245"/>
                  </a:cubicBezTo>
                  <a:cubicBezTo>
                    <a:pt x="798" y="3132"/>
                    <a:pt x="696" y="3010"/>
                    <a:pt x="622" y="2890"/>
                  </a:cubicBezTo>
                  <a:cubicBezTo>
                    <a:pt x="1" y="1915"/>
                    <a:pt x="980" y="809"/>
                    <a:pt x="980" y="809"/>
                  </a:cubicBezTo>
                  <a:cubicBezTo>
                    <a:pt x="980" y="809"/>
                    <a:pt x="2672" y="0"/>
                    <a:pt x="3373" y="1404"/>
                  </a:cubicBezTo>
                  <a:cubicBezTo>
                    <a:pt x="3584" y="1828"/>
                    <a:pt x="3521" y="2766"/>
                    <a:pt x="3544" y="3345"/>
                  </a:cubicBezTo>
                  <a:cubicBezTo>
                    <a:pt x="3547" y="3365"/>
                    <a:pt x="3547" y="3384"/>
                    <a:pt x="3548" y="3400"/>
                  </a:cubicBezTo>
                  <a:cubicBezTo>
                    <a:pt x="3557" y="3571"/>
                    <a:pt x="3575" y="3703"/>
                    <a:pt x="3612" y="3774"/>
                  </a:cubicBezTo>
                  <a:lnTo>
                    <a:pt x="3612" y="380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31"/>
            <p:cNvSpPr/>
            <p:nvPr/>
          </p:nvSpPr>
          <p:spPr>
            <a:xfrm>
              <a:off x="7667151" y="2505749"/>
              <a:ext cx="17480" cy="30995"/>
            </a:xfrm>
            <a:custGeom>
              <a:rect b="b" l="l" r="r" t="t"/>
              <a:pathLst>
                <a:path extrusionOk="0" h="977" w="551">
                  <a:moveTo>
                    <a:pt x="551" y="93"/>
                  </a:moveTo>
                  <a:lnTo>
                    <a:pt x="549" y="200"/>
                  </a:lnTo>
                  <a:lnTo>
                    <a:pt x="547" y="515"/>
                  </a:lnTo>
                  <a:lnTo>
                    <a:pt x="547" y="553"/>
                  </a:lnTo>
                  <a:lnTo>
                    <a:pt x="545" y="664"/>
                  </a:lnTo>
                  <a:lnTo>
                    <a:pt x="545" y="752"/>
                  </a:lnTo>
                  <a:lnTo>
                    <a:pt x="539" y="976"/>
                  </a:lnTo>
                  <a:lnTo>
                    <a:pt x="455" y="855"/>
                  </a:lnTo>
                  <a:lnTo>
                    <a:pt x="441" y="853"/>
                  </a:lnTo>
                  <a:lnTo>
                    <a:pt x="381" y="833"/>
                  </a:lnTo>
                  <a:lnTo>
                    <a:pt x="0" y="721"/>
                  </a:lnTo>
                  <a:lnTo>
                    <a:pt x="191" y="458"/>
                  </a:lnTo>
                  <a:lnTo>
                    <a:pt x="236" y="395"/>
                  </a:lnTo>
                  <a:lnTo>
                    <a:pt x="23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31"/>
            <p:cNvSpPr/>
            <p:nvPr/>
          </p:nvSpPr>
          <p:spPr>
            <a:xfrm>
              <a:off x="7677207" y="2512062"/>
              <a:ext cx="7392" cy="17449"/>
            </a:xfrm>
            <a:custGeom>
              <a:rect b="b" l="l" r="r" t="t"/>
              <a:pathLst>
                <a:path extrusionOk="0" h="550" w="233">
                  <a:moveTo>
                    <a:pt x="232" y="1"/>
                  </a:moveTo>
                  <a:lnTo>
                    <a:pt x="230" y="314"/>
                  </a:lnTo>
                  <a:lnTo>
                    <a:pt x="230" y="352"/>
                  </a:lnTo>
                  <a:lnTo>
                    <a:pt x="228" y="464"/>
                  </a:lnTo>
                  <a:lnTo>
                    <a:pt x="228" y="550"/>
                  </a:lnTo>
                  <a:cubicBezTo>
                    <a:pt x="213" y="548"/>
                    <a:pt x="204" y="547"/>
                    <a:pt x="191" y="541"/>
                  </a:cubicBezTo>
                  <a:cubicBezTo>
                    <a:pt x="183" y="537"/>
                    <a:pt x="173" y="533"/>
                    <a:pt x="165" y="529"/>
                  </a:cubicBezTo>
                  <a:cubicBezTo>
                    <a:pt x="148" y="520"/>
                    <a:pt x="128" y="512"/>
                    <a:pt x="110" y="498"/>
                  </a:cubicBezTo>
                  <a:cubicBezTo>
                    <a:pt x="38" y="443"/>
                    <a:pt x="1" y="358"/>
                    <a:pt x="1" y="275"/>
                  </a:cubicBezTo>
                  <a:cubicBezTo>
                    <a:pt x="1" y="259"/>
                    <a:pt x="1" y="246"/>
                    <a:pt x="4" y="234"/>
                  </a:cubicBezTo>
                  <a:cubicBezTo>
                    <a:pt x="11" y="186"/>
                    <a:pt x="29" y="141"/>
                    <a:pt x="59" y="101"/>
                  </a:cubicBezTo>
                  <a:cubicBezTo>
                    <a:pt x="105" y="50"/>
                    <a:pt x="166" y="15"/>
                    <a:pt x="2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31"/>
            <p:cNvSpPr/>
            <p:nvPr/>
          </p:nvSpPr>
          <p:spPr>
            <a:xfrm>
              <a:off x="5819178" y="593408"/>
              <a:ext cx="1919680" cy="99902"/>
            </a:xfrm>
            <a:custGeom>
              <a:rect b="b" l="l" r="r" t="t"/>
              <a:pathLst>
                <a:path extrusionOk="0" h="3149" w="60510">
                  <a:moveTo>
                    <a:pt x="60509" y="0"/>
                  </a:moveTo>
                  <a:lnTo>
                    <a:pt x="59592" y="2635"/>
                  </a:lnTo>
                  <a:lnTo>
                    <a:pt x="59126" y="2944"/>
                  </a:lnTo>
                  <a:lnTo>
                    <a:pt x="905" y="3149"/>
                  </a:lnTo>
                  <a:lnTo>
                    <a:pt x="366" y="2982"/>
                  </a:lnTo>
                  <a:lnTo>
                    <a:pt x="0" y="62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7" name="Google Shape;2567;p31"/>
          <p:cNvGrpSpPr/>
          <p:nvPr/>
        </p:nvGrpSpPr>
        <p:grpSpPr>
          <a:xfrm>
            <a:off x="4981625" y="2459215"/>
            <a:ext cx="3594775" cy="1946750"/>
            <a:chOff x="4981625" y="2459215"/>
            <a:chExt cx="3594775" cy="1946750"/>
          </a:xfrm>
        </p:grpSpPr>
        <p:sp>
          <p:nvSpPr>
            <p:cNvPr id="2568" name="Google Shape;2568;p31"/>
            <p:cNvSpPr/>
            <p:nvPr/>
          </p:nvSpPr>
          <p:spPr>
            <a:xfrm>
              <a:off x="5630450" y="2532040"/>
              <a:ext cx="2284200" cy="1559700"/>
            </a:xfrm>
            <a:custGeom>
              <a:rect b="b" l="l" r="r" t="t"/>
              <a:pathLst>
                <a:path extrusionOk="0" h="62388" w="91368">
                  <a:moveTo>
                    <a:pt x="5682" y="62387"/>
                  </a:moveTo>
                  <a:lnTo>
                    <a:pt x="0" y="1"/>
                  </a:lnTo>
                  <a:lnTo>
                    <a:pt x="91368" y="1"/>
                  </a:lnTo>
                  <a:lnTo>
                    <a:pt x="85955" y="6238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31"/>
            <p:cNvSpPr/>
            <p:nvPr/>
          </p:nvSpPr>
          <p:spPr>
            <a:xfrm>
              <a:off x="5731625" y="2713815"/>
              <a:ext cx="2161675" cy="355000"/>
            </a:xfrm>
            <a:custGeom>
              <a:rect b="b" l="l" r="r" t="t"/>
              <a:pathLst>
                <a:path extrusionOk="0" h="14200" w="86467">
                  <a:moveTo>
                    <a:pt x="86467" y="2550"/>
                  </a:moveTo>
                  <a:lnTo>
                    <a:pt x="669" y="1"/>
                  </a:lnTo>
                  <a:lnTo>
                    <a:pt x="0" y="14199"/>
                  </a:lnTo>
                  <a:lnTo>
                    <a:pt x="85620" y="12326"/>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31"/>
            <p:cNvSpPr/>
            <p:nvPr/>
          </p:nvSpPr>
          <p:spPr>
            <a:xfrm>
              <a:off x="5654425" y="2549615"/>
              <a:ext cx="1335475" cy="388675"/>
            </a:xfrm>
            <a:custGeom>
              <a:rect b="b" l="l" r="r" t="t"/>
              <a:pathLst>
                <a:path extrusionOk="0" h="15547" w="53419">
                  <a:moveTo>
                    <a:pt x="53077" y="1"/>
                  </a:moveTo>
                  <a:cubicBezTo>
                    <a:pt x="52996" y="118"/>
                    <a:pt x="44730" y="11756"/>
                    <a:pt x="29044" y="14464"/>
                  </a:cubicBezTo>
                  <a:cubicBezTo>
                    <a:pt x="26319" y="14935"/>
                    <a:pt x="23675" y="15130"/>
                    <a:pt x="21165" y="15130"/>
                  </a:cubicBezTo>
                  <a:cubicBezTo>
                    <a:pt x="9209" y="15130"/>
                    <a:pt x="296" y="10711"/>
                    <a:pt x="189" y="10658"/>
                  </a:cubicBezTo>
                  <a:lnTo>
                    <a:pt x="1" y="11029"/>
                  </a:lnTo>
                  <a:cubicBezTo>
                    <a:pt x="108" y="11084"/>
                    <a:pt x="9103" y="15547"/>
                    <a:pt x="21169" y="15547"/>
                  </a:cubicBezTo>
                  <a:cubicBezTo>
                    <a:pt x="23700" y="15547"/>
                    <a:pt x="26367" y="15349"/>
                    <a:pt x="29115" y="14877"/>
                  </a:cubicBezTo>
                  <a:cubicBezTo>
                    <a:pt x="44979" y="12135"/>
                    <a:pt x="53338" y="358"/>
                    <a:pt x="53419" y="240"/>
                  </a:cubicBezTo>
                  <a:lnTo>
                    <a:pt x="5307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31"/>
            <p:cNvSpPr/>
            <p:nvPr/>
          </p:nvSpPr>
          <p:spPr>
            <a:xfrm>
              <a:off x="5627725" y="2539940"/>
              <a:ext cx="994725" cy="315775"/>
            </a:xfrm>
            <a:custGeom>
              <a:rect b="b" l="l" r="r" t="t"/>
              <a:pathLst>
                <a:path extrusionOk="0" h="12631" w="39789">
                  <a:moveTo>
                    <a:pt x="35897" y="0"/>
                  </a:moveTo>
                  <a:cubicBezTo>
                    <a:pt x="34317" y="0"/>
                    <a:pt x="32530" y="658"/>
                    <a:pt x="30291" y="1482"/>
                  </a:cubicBezTo>
                  <a:cubicBezTo>
                    <a:pt x="26934" y="2717"/>
                    <a:pt x="22758" y="4253"/>
                    <a:pt x="16913" y="4490"/>
                  </a:cubicBezTo>
                  <a:cubicBezTo>
                    <a:pt x="16205" y="4519"/>
                    <a:pt x="15519" y="4532"/>
                    <a:pt x="14856" y="4532"/>
                  </a:cubicBezTo>
                  <a:cubicBezTo>
                    <a:pt x="5174" y="4532"/>
                    <a:pt x="269" y="1662"/>
                    <a:pt x="216" y="1632"/>
                  </a:cubicBezTo>
                  <a:lnTo>
                    <a:pt x="1" y="1990"/>
                  </a:lnTo>
                  <a:cubicBezTo>
                    <a:pt x="54" y="2021"/>
                    <a:pt x="5058" y="4949"/>
                    <a:pt x="14891" y="4949"/>
                  </a:cubicBezTo>
                  <a:cubicBezTo>
                    <a:pt x="15549" y="4949"/>
                    <a:pt x="16228" y="4936"/>
                    <a:pt x="16928" y="4908"/>
                  </a:cubicBezTo>
                  <a:cubicBezTo>
                    <a:pt x="22839" y="4666"/>
                    <a:pt x="27050" y="3118"/>
                    <a:pt x="30434" y="1874"/>
                  </a:cubicBezTo>
                  <a:cubicBezTo>
                    <a:pt x="32636" y="1065"/>
                    <a:pt x="34387" y="421"/>
                    <a:pt x="35899" y="421"/>
                  </a:cubicBezTo>
                  <a:cubicBezTo>
                    <a:pt x="36450" y="421"/>
                    <a:pt x="36968" y="507"/>
                    <a:pt x="37465" y="700"/>
                  </a:cubicBezTo>
                  <a:cubicBezTo>
                    <a:pt x="38705" y="1185"/>
                    <a:pt x="39358" y="2199"/>
                    <a:pt x="39253" y="3484"/>
                  </a:cubicBezTo>
                  <a:cubicBezTo>
                    <a:pt x="39028" y="6275"/>
                    <a:pt x="35335" y="9831"/>
                    <a:pt x="27597" y="11486"/>
                  </a:cubicBezTo>
                  <a:cubicBezTo>
                    <a:pt x="25159" y="12007"/>
                    <a:pt x="22618" y="12215"/>
                    <a:pt x="20117" y="12215"/>
                  </a:cubicBezTo>
                  <a:cubicBezTo>
                    <a:pt x="10427" y="12215"/>
                    <a:pt x="1343" y="9099"/>
                    <a:pt x="1229" y="9061"/>
                  </a:cubicBezTo>
                  <a:lnTo>
                    <a:pt x="1092" y="9454"/>
                  </a:lnTo>
                  <a:cubicBezTo>
                    <a:pt x="1207" y="9495"/>
                    <a:pt x="10351" y="12630"/>
                    <a:pt x="20123" y="12630"/>
                  </a:cubicBezTo>
                  <a:cubicBezTo>
                    <a:pt x="22650" y="12630"/>
                    <a:pt x="25219" y="12421"/>
                    <a:pt x="27684" y="11894"/>
                  </a:cubicBezTo>
                  <a:cubicBezTo>
                    <a:pt x="35630" y="10194"/>
                    <a:pt x="39430" y="6464"/>
                    <a:pt x="39669" y="3519"/>
                  </a:cubicBezTo>
                  <a:cubicBezTo>
                    <a:pt x="39789" y="2059"/>
                    <a:pt x="39020" y="861"/>
                    <a:pt x="37617" y="311"/>
                  </a:cubicBezTo>
                  <a:cubicBezTo>
                    <a:pt x="37065" y="95"/>
                    <a:pt x="36496" y="0"/>
                    <a:pt x="3589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31"/>
            <p:cNvSpPr/>
            <p:nvPr/>
          </p:nvSpPr>
          <p:spPr>
            <a:xfrm>
              <a:off x="6109200" y="2629690"/>
              <a:ext cx="353625" cy="130100"/>
            </a:xfrm>
            <a:custGeom>
              <a:rect b="b" l="l" r="r" t="t"/>
              <a:pathLst>
                <a:path extrusionOk="0" h="5204" w="14145">
                  <a:moveTo>
                    <a:pt x="11793" y="422"/>
                  </a:moveTo>
                  <a:cubicBezTo>
                    <a:pt x="12448" y="422"/>
                    <a:pt x="13088" y="493"/>
                    <a:pt x="13696" y="652"/>
                  </a:cubicBezTo>
                  <a:cubicBezTo>
                    <a:pt x="13622" y="1055"/>
                    <a:pt x="13317" y="2131"/>
                    <a:pt x="12130" y="3073"/>
                  </a:cubicBezTo>
                  <a:cubicBezTo>
                    <a:pt x="11047" y="3934"/>
                    <a:pt x="9088" y="4789"/>
                    <a:pt x="5576" y="4789"/>
                  </a:cubicBezTo>
                  <a:cubicBezTo>
                    <a:pt x="4296" y="4789"/>
                    <a:pt x="2810" y="4675"/>
                    <a:pt x="1086" y="4407"/>
                  </a:cubicBezTo>
                  <a:cubicBezTo>
                    <a:pt x="2559" y="3442"/>
                    <a:pt x="7515" y="422"/>
                    <a:pt x="11793" y="422"/>
                  </a:cubicBezTo>
                  <a:close/>
                  <a:moveTo>
                    <a:pt x="11767" y="1"/>
                  </a:moveTo>
                  <a:cubicBezTo>
                    <a:pt x="6608" y="1"/>
                    <a:pt x="696" y="4155"/>
                    <a:pt x="411" y="4358"/>
                  </a:cubicBezTo>
                  <a:lnTo>
                    <a:pt x="1" y="4649"/>
                  </a:lnTo>
                  <a:lnTo>
                    <a:pt x="498" y="4733"/>
                  </a:lnTo>
                  <a:cubicBezTo>
                    <a:pt x="2460" y="5063"/>
                    <a:pt x="4136" y="5203"/>
                    <a:pt x="5564" y="5203"/>
                  </a:cubicBezTo>
                  <a:cubicBezTo>
                    <a:pt x="9218" y="5203"/>
                    <a:pt x="11269" y="4296"/>
                    <a:pt x="12404" y="3389"/>
                  </a:cubicBezTo>
                  <a:cubicBezTo>
                    <a:pt x="14033" y="2086"/>
                    <a:pt x="14133" y="574"/>
                    <a:pt x="14136" y="511"/>
                  </a:cubicBezTo>
                  <a:lnTo>
                    <a:pt x="14144" y="346"/>
                  </a:lnTo>
                  <a:lnTo>
                    <a:pt x="13985" y="299"/>
                  </a:lnTo>
                  <a:cubicBezTo>
                    <a:pt x="13276" y="92"/>
                    <a:pt x="12530" y="1"/>
                    <a:pt x="1176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31"/>
            <p:cNvSpPr/>
            <p:nvPr/>
          </p:nvSpPr>
          <p:spPr>
            <a:xfrm>
              <a:off x="5665650" y="2641640"/>
              <a:ext cx="2217975" cy="363425"/>
            </a:xfrm>
            <a:custGeom>
              <a:rect b="b" l="l" r="r" t="t"/>
              <a:pathLst>
                <a:path extrusionOk="0" h="14537" w="88719">
                  <a:moveTo>
                    <a:pt x="78204" y="0"/>
                  </a:moveTo>
                  <a:cubicBezTo>
                    <a:pt x="73936" y="0"/>
                    <a:pt x="68105" y="2533"/>
                    <a:pt x="61517" y="5395"/>
                  </a:cubicBezTo>
                  <a:cubicBezTo>
                    <a:pt x="54342" y="8513"/>
                    <a:pt x="46208" y="12047"/>
                    <a:pt x="37926" y="13346"/>
                  </a:cubicBezTo>
                  <a:cubicBezTo>
                    <a:pt x="34393" y="13901"/>
                    <a:pt x="30722" y="14121"/>
                    <a:pt x="27118" y="14121"/>
                  </a:cubicBezTo>
                  <a:cubicBezTo>
                    <a:pt x="13195" y="14121"/>
                    <a:pt x="267" y="10829"/>
                    <a:pt x="104" y="10788"/>
                  </a:cubicBezTo>
                  <a:lnTo>
                    <a:pt x="0" y="11190"/>
                  </a:lnTo>
                  <a:cubicBezTo>
                    <a:pt x="162" y="11232"/>
                    <a:pt x="13137" y="14537"/>
                    <a:pt x="27122" y="14537"/>
                  </a:cubicBezTo>
                  <a:cubicBezTo>
                    <a:pt x="30743" y="14537"/>
                    <a:pt x="34437" y="14314"/>
                    <a:pt x="37990" y="13758"/>
                  </a:cubicBezTo>
                  <a:cubicBezTo>
                    <a:pt x="46324" y="12449"/>
                    <a:pt x="54483" y="8904"/>
                    <a:pt x="61682" y="5777"/>
                  </a:cubicBezTo>
                  <a:cubicBezTo>
                    <a:pt x="68230" y="2932"/>
                    <a:pt x="74022" y="416"/>
                    <a:pt x="78192" y="416"/>
                  </a:cubicBezTo>
                  <a:cubicBezTo>
                    <a:pt x="78953" y="416"/>
                    <a:pt x="79661" y="500"/>
                    <a:pt x="80308" y="681"/>
                  </a:cubicBezTo>
                  <a:cubicBezTo>
                    <a:pt x="88215" y="2890"/>
                    <a:pt x="88300" y="12242"/>
                    <a:pt x="88300" y="12336"/>
                  </a:cubicBezTo>
                  <a:lnTo>
                    <a:pt x="88718" y="12336"/>
                  </a:lnTo>
                  <a:cubicBezTo>
                    <a:pt x="88718" y="12238"/>
                    <a:pt x="88636" y="2574"/>
                    <a:pt x="80423" y="279"/>
                  </a:cubicBezTo>
                  <a:cubicBezTo>
                    <a:pt x="79741" y="88"/>
                    <a:pt x="78999" y="0"/>
                    <a:pt x="7820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31"/>
            <p:cNvSpPr/>
            <p:nvPr/>
          </p:nvSpPr>
          <p:spPr>
            <a:xfrm>
              <a:off x="7004325" y="2548390"/>
              <a:ext cx="444375" cy="202775"/>
            </a:xfrm>
            <a:custGeom>
              <a:rect b="b" l="l" r="r" t="t"/>
              <a:pathLst>
                <a:path extrusionOk="0" h="8111" w="17775">
                  <a:moveTo>
                    <a:pt x="17521" y="1"/>
                  </a:moveTo>
                  <a:cubicBezTo>
                    <a:pt x="17413" y="83"/>
                    <a:pt x="7346" y="7705"/>
                    <a:pt x="3413" y="7705"/>
                  </a:cubicBezTo>
                  <a:cubicBezTo>
                    <a:pt x="3134" y="7705"/>
                    <a:pt x="2886" y="7666"/>
                    <a:pt x="2674" y="7584"/>
                  </a:cubicBezTo>
                  <a:cubicBezTo>
                    <a:pt x="2084" y="7357"/>
                    <a:pt x="1654" y="6937"/>
                    <a:pt x="1396" y="6340"/>
                  </a:cubicBezTo>
                  <a:cubicBezTo>
                    <a:pt x="455" y="4158"/>
                    <a:pt x="2016" y="283"/>
                    <a:pt x="2032" y="245"/>
                  </a:cubicBezTo>
                  <a:lnTo>
                    <a:pt x="1644" y="87"/>
                  </a:lnTo>
                  <a:cubicBezTo>
                    <a:pt x="1576" y="252"/>
                    <a:pt x="0" y="4161"/>
                    <a:pt x="1012" y="6505"/>
                  </a:cubicBezTo>
                  <a:cubicBezTo>
                    <a:pt x="1315" y="7211"/>
                    <a:pt x="1823" y="7704"/>
                    <a:pt x="2522" y="7973"/>
                  </a:cubicBezTo>
                  <a:cubicBezTo>
                    <a:pt x="2764" y="8067"/>
                    <a:pt x="3047" y="8111"/>
                    <a:pt x="3364" y="8111"/>
                  </a:cubicBezTo>
                  <a:cubicBezTo>
                    <a:pt x="7495" y="8111"/>
                    <a:pt x="17324" y="673"/>
                    <a:pt x="17774" y="332"/>
                  </a:cubicBezTo>
                  <a:lnTo>
                    <a:pt x="1752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31"/>
            <p:cNvSpPr/>
            <p:nvPr/>
          </p:nvSpPr>
          <p:spPr>
            <a:xfrm>
              <a:off x="7096700" y="2708540"/>
              <a:ext cx="761150" cy="501250"/>
            </a:xfrm>
            <a:custGeom>
              <a:rect b="b" l="l" r="r" t="t"/>
              <a:pathLst>
                <a:path extrusionOk="0" h="20050" w="30446">
                  <a:moveTo>
                    <a:pt x="17581" y="410"/>
                  </a:moveTo>
                  <a:cubicBezTo>
                    <a:pt x="18752" y="410"/>
                    <a:pt x="19886" y="556"/>
                    <a:pt x="20945" y="887"/>
                  </a:cubicBezTo>
                  <a:cubicBezTo>
                    <a:pt x="26099" y="2506"/>
                    <a:pt x="28971" y="7112"/>
                    <a:pt x="29531" y="10959"/>
                  </a:cubicBezTo>
                  <a:cubicBezTo>
                    <a:pt x="30010" y="14257"/>
                    <a:pt x="28921" y="17151"/>
                    <a:pt x="26619" y="18702"/>
                  </a:cubicBezTo>
                  <a:cubicBezTo>
                    <a:pt x="25648" y="19357"/>
                    <a:pt x="24696" y="19635"/>
                    <a:pt x="23755" y="19635"/>
                  </a:cubicBezTo>
                  <a:cubicBezTo>
                    <a:pt x="21217" y="19635"/>
                    <a:pt x="18753" y="17616"/>
                    <a:pt x="16185" y="15511"/>
                  </a:cubicBezTo>
                  <a:cubicBezTo>
                    <a:pt x="14104" y="13808"/>
                    <a:pt x="11955" y="12049"/>
                    <a:pt x="9747" y="11457"/>
                  </a:cubicBezTo>
                  <a:cubicBezTo>
                    <a:pt x="6924" y="10703"/>
                    <a:pt x="5285" y="10674"/>
                    <a:pt x="4090" y="10653"/>
                  </a:cubicBezTo>
                  <a:cubicBezTo>
                    <a:pt x="2822" y="10631"/>
                    <a:pt x="2122" y="10618"/>
                    <a:pt x="1001" y="9795"/>
                  </a:cubicBezTo>
                  <a:cubicBezTo>
                    <a:pt x="866" y="9696"/>
                    <a:pt x="451" y="9392"/>
                    <a:pt x="911" y="8485"/>
                  </a:cubicBezTo>
                  <a:cubicBezTo>
                    <a:pt x="2364" y="5613"/>
                    <a:pt x="10634" y="410"/>
                    <a:pt x="17581" y="410"/>
                  </a:cubicBezTo>
                  <a:close/>
                  <a:moveTo>
                    <a:pt x="17635" y="1"/>
                  </a:moveTo>
                  <a:cubicBezTo>
                    <a:pt x="10516" y="1"/>
                    <a:pt x="2032" y="5347"/>
                    <a:pt x="539" y="8296"/>
                  </a:cubicBezTo>
                  <a:cubicBezTo>
                    <a:pt x="1" y="9359"/>
                    <a:pt x="443" y="9902"/>
                    <a:pt x="755" y="10130"/>
                  </a:cubicBezTo>
                  <a:cubicBezTo>
                    <a:pt x="1984" y="11030"/>
                    <a:pt x="2821" y="11045"/>
                    <a:pt x="4084" y="11068"/>
                  </a:cubicBezTo>
                  <a:cubicBezTo>
                    <a:pt x="5259" y="11090"/>
                    <a:pt x="6866" y="11119"/>
                    <a:pt x="9640" y="11861"/>
                  </a:cubicBezTo>
                  <a:cubicBezTo>
                    <a:pt x="11763" y="12428"/>
                    <a:pt x="13877" y="14161"/>
                    <a:pt x="15920" y="15836"/>
                  </a:cubicBezTo>
                  <a:cubicBezTo>
                    <a:pt x="18461" y="17916"/>
                    <a:pt x="21061" y="20049"/>
                    <a:pt x="23774" y="20049"/>
                  </a:cubicBezTo>
                  <a:cubicBezTo>
                    <a:pt x="24784" y="20049"/>
                    <a:pt x="25808" y="19754"/>
                    <a:pt x="26853" y="19051"/>
                  </a:cubicBezTo>
                  <a:cubicBezTo>
                    <a:pt x="29290" y="17406"/>
                    <a:pt x="30446" y="14360"/>
                    <a:pt x="29944" y="10900"/>
                  </a:cubicBezTo>
                  <a:cubicBezTo>
                    <a:pt x="29366" y="6925"/>
                    <a:pt x="26399" y="2165"/>
                    <a:pt x="21070" y="491"/>
                  </a:cubicBezTo>
                  <a:cubicBezTo>
                    <a:pt x="19990" y="152"/>
                    <a:pt x="18832" y="1"/>
                    <a:pt x="176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31"/>
            <p:cNvSpPr/>
            <p:nvPr/>
          </p:nvSpPr>
          <p:spPr>
            <a:xfrm>
              <a:off x="7494750" y="2550140"/>
              <a:ext cx="410500" cy="149300"/>
            </a:xfrm>
            <a:custGeom>
              <a:rect b="b" l="l" r="r" t="t"/>
              <a:pathLst>
                <a:path extrusionOk="0" h="5972" w="16420">
                  <a:moveTo>
                    <a:pt x="125" y="0"/>
                  </a:moveTo>
                  <a:cubicBezTo>
                    <a:pt x="112" y="25"/>
                    <a:pt x="1" y="250"/>
                    <a:pt x="175" y="517"/>
                  </a:cubicBezTo>
                  <a:cubicBezTo>
                    <a:pt x="517" y="1040"/>
                    <a:pt x="1748" y="1304"/>
                    <a:pt x="3844" y="1304"/>
                  </a:cubicBezTo>
                  <a:cubicBezTo>
                    <a:pt x="4758" y="1304"/>
                    <a:pt x="5837" y="1254"/>
                    <a:pt x="7079" y="1153"/>
                  </a:cubicBezTo>
                  <a:cubicBezTo>
                    <a:pt x="7469" y="1122"/>
                    <a:pt x="7843" y="1107"/>
                    <a:pt x="8201" y="1107"/>
                  </a:cubicBezTo>
                  <a:cubicBezTo>
                    <a:pt x="14515" y="1107"/>
                    <a:pt x="15958" y="5763"/>
                    <a:pt x="16020" y="5972"/>
                  </a:cubicBezTo>
                  <a:lnTo>
                    <a:pt x="16419" y="5854"/>
                  </a:lnTo>
                  <a:cubicBezTo>
                    <a:pt x="16404" y="5800"/>
                    <a:pt x="14834" y="690"/>
                    <a:pt x="8186" y="690"/>
                  </a:cubicBezTo>
                  <a:cubicBezTo>
                    <a:pt x="7822" y="690"/>
                    <a:pt x="7442" y="706"/>
                    <a:pt x="7047" y="738"/>
                  </a:cubicBezTo>
                  <a:cubicBezTo>
                    <a:pt x="5751" y="843"/>
                    <a:pt x="4711" y="884"/>
                    <a:pt x="3877" y="884"/>
                  </a:cubicBezTo>
                  <a:cubicBezTo>
                    <a:pt x="1232" y="884"/>
                    <a:pt x="657" y="465"/>
                    <a:pt x="535" y="304"/>
                  </a:cubicBezTo>
                  <a:cubicBezTo>
                    <a:pt x="484" y="236"/>
                    <a:pt x="494" y="193"/>
                    <a:pt x="499" y="185"/>
                  </a:cubicBezTo>
                  <a:lnTo>
                    <a:pt x="12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31"/>
            <p:cNvSpPr/>
            <p:nvPr/>
          </p:nvSpPr>
          <p:spPr>
            <a:xfrm>
              <a:off x="5676625" y="2994590"/>
              <a:ext cx="2195700" cy="326450"/>
            </a:xfrm>
            <a:custGeom>
              <a:rect b="b" l="l" r="r" t="t"/>
              <a:pathLst>
                <a:path extrusionOk="0" h="13058" w="87828">
                  <a:moveTo>
                    <a:pt x="50997" y="1"/>
                  </a:moveTo>
                  <a:cubicBezTo>
                    <a:pt x="45761" y="1"/>
                    <a:pt x="39394" y="2326"/>
                    <a:pt x="32663" y="4783"/>
                  </a:cubicBezTo>
                  <a:cubicBezTo>
                    <a:pt x="26557" y="7013"/>
                    <a:pt x="20245" y="9319"/>
                    <a:pt x="14951" y="9671"/>
                  </a:cubicBezTo>
                  <a:cubicBezTo>
                    <a:pt x="14385" y="9708"/>
                    <a:pt x="13839" y="9726"/>
                    <a:pt x="13312" y="9726"/>
                  </a:cubicBezTo>
                  <a:cubicBezTo>
                    <a:pt x="3690" y="9726"/>
                    <a:pt x="404" y="3790"/>
                    <a:pt x="370" y="3727"/>
                  </a:cubicBezTo>
                  <a:lnTo>
                    <a:pt x="1" y="3922"/>
                  </a:lnTo>
                  <a:cubicBezTo>
                    <a:pt x="37" y="3987"/>
                    <a:pt x="3427" y="10142"/>
                    <a:pt x="13316" y="10142"/>
                  </a:cubicBezTo>
                  <a:cubicBezTo>
                    <a:pt x="13850" y="10142"/>
                    <a:pt x="14405" y="10124"/>
                    <a:pt x="14978" y="10086"/>
                  </a:cubicBezTo>
                  <a:cubicBezTo>
                    <a:pt x="20332" y="9730"/>
                    <a:pt x="26672" y="7415"/>
                    <a:pt x="32806" y="5174"/>
                  </a:cubicBezTo>
                  <a:cubicBezTo>
                    <a:pt x="39502" y="2727"/>
                    <a:pt x="45845" y="418"/>
                    <a:pt x="50998" y="418"/>
                  </a:cubicBezTo>
                  <a:cubicBezTo>
                    <a:pt x="51175" y="418"/>
                    <a:pt x="51350" y="421"/>
                    <a:pt x="51524" y="426"/>
                  </a:cubicBezTo>
                  <a:cubicBezTo>
                    <a:pt x="56730" y="594"/>
                    <a:pt x="60255" y="3478"/>
                    <a:pt x="63986" y="6528"/>
                  </a:cubicBezTo>
                  <a:cubicBezTo>
                    <a:pt x="67363" y="9290"/>
                    <a:pt x="70855" y="12146"/>
                    <a:pt x="75737" y="12899"/>
                  </a:cubicBezTo>
                  <a:cubicBezTo>
                    <a:pt x="76443" y="13007"/>
                    <a:pt x="77109" y="13058"/>
                    <a:pt x="77738" y="13058"/>
                  </a:cubicBezTo>
                  <a:cubicBezTo>
                    <a:pt x="86161" y="13058"/>
                    <a:pt x="87816" y="3957"/>
                    <a:pt x="87828" y="3858"/>
                  </a:cubicBezTo>
                  <a:lnTo>
                    <a:pt x="87418" y="3789"/>
                  </a:lnTo>
                  <a:cubicBezTo>
                    <a:pt x="87401" y="3884"/>
                    <a:pt x="85811" y="12639"/>
                    <a:pt x="77717" y="12639"/>
                  </a:cubicBezTo>
                  <a:cubicBezTo>
                    <a:pt x="77114" y="12639"/>
                    <a:pt x="76475" y="12591"/>
                    <a:pt x="75798" y="12486"/>
                  </a:cubicBezTo>
                  <a:cubicBezTo>
                    <a:pt x="71030" y="11751"/>
                    <a:pt x="67583" y="8933"/>
                    <a:pt x="64248" y="6207"/>
                  </a:cubicBezTo>
                  <a:cubicBezTo>
                    <a:pt x="60628" y="3246"/>
                    <a:pt x="56883" y="183"/>
                    <a:pt x="51537" y="9"/>
                  </a:cubicBezTo>
                  <a:cubicBezTo>
                    <a:pt x="51358" y="4"/>
                    <a:pt x="51178" y="1"/>
                    <a:pt x="5099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31"/>
            <p:cNvSpPr/>
            <p:nvPr/>
          </p:nvSpPr>
          <p:spPr>
            <a:xfrm>
              <a:off x="5694575" y="3236340"/>
              <a:ext cx="535425" cy="188300"/>
            </a:xfrm>
            <a:custGeom>
              <a:rect b="b" l="l" r="r" t="t"/>
              <a:pathLst>
                <a:path extrusionOk="0" h="7532" w="21417">
                  <a:moveTo>
                    <a:pt x="43" y="1"/>
                  </a:moveTo>
                  <a:lnTo>
                    <a:pt x="1" y="414"/>
                  </a:lnTo>
                  <a:cubicBezTo>
                    <a:pt x="145" y="429"/>
                    <a:pt x="14625" y="1880"/>
                    <a:pt x="17005" y="3411"/>
                  </a:cubicBezTo>
                  <a:cubicBezTo>
                    <a:pt x="19385" y="4943"/>
                    <a:pt x="21048" y="7506"/>
                    <a:pt x="21064" y="7532"/>
                  </a:cubicBezTo>
                  <a:lnTo>
                    <a:pt x="21417" y="7305"/>
                  </a:lnTo>
                  <a:cubicBezTo>
                    <a:pt x="21349" y="7196"/>
                    <a:pt x="19692" y="4642"/>
                    <a:pt x="17232" y="3061"/>
                  </a:cubicBezTo>
                  <a:cubicBezTo>
                    <a:pt x="14768" y="1477"/>
                    <a:pt x="643" y="60"/>
                    <a:pt x="4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31"/>
            <p:cNvSpPr/>
            <p:nvPr/>
          </p:nvSpPr>
          <p:spPr>
            <a:xfrm>
              <a:off x="5172950" y="3811065"/>
              <a:ext cx="3219875" cy="561225"/>
            </a:xfrm>
            <a:custGeom>
              <a:rect b="b" l="l" r="r" t="t"/>
              <a:pathLst>
                <a:path extrusionOk="0" h="22449" w="128795">
                  <a:moveTo>
                    <a:pt x="2463" y="22449"/>
                  </a:moveTo>
                  <a:lnTo>
                    <a:pt x="1" y="1"/>
                  </a:lnTo>
                  <a:lnTo>
                    <a:pt x="128795" y="1"/>
                  </a:lnTo>
                  <a:lnTo>
                    <a:pt x="126608" y="2244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31"/>
            <p:cNvSpPr/>
            <p:nvPr/>
          </p:nvSpPr>
          <p:spPr>
            <a:xfrm>
              <a:off x="5172950" y="3527215"/>
              <a:ext cx="3219875" cy="283875"/>
            </a:xfrm>
            <a:custGeom>
              <a:rect b="b" l="l" r="r" t="t"/>
              <a:pathLst>
                <a:path extrusionOk="0" h="11355" w="128795">
                  <a:moveTo>
                    <a:pt x="128795" y="11355"/>
                  </a:moveTo>
                  <a:lnTo>
                    <a:pt x="93334" y="669"/>
                  </a:lnTo>
                  <a:lnTo>
                    <a:pt x="33583" y="0"/>
                  </a:lnTo>
                  <a:lnTo>
                    <a:pt x="1" y="11355"/>
                  </a:lnTo>
                  <a:close/>
                </a:path>
              </a:pathLst>
            </a:custGeom>
            <a:solidFill>
              <a:srgbClr val="F57D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31"/>
            <p:cNvSpPr/>
            <p:nvPr/>
          </p:nvSpPr>
          <p:spPr>
            <a:xfrm>
              <a:off x="5197000" y="3479140"/>
              <a:ext cx="3195575" cy="310350"/>
            </a:xfrm>
            <a:custGeom>
              <a:rect b="b" l="l" r="r" t="t"/>
              <a:pathLst>
                <a:path extrusionOk="0" h="12414" w="127823">
                  <a:moveTo>
                    <a:pt x="2650" y="12058"/>
                  </a:moveTo>
                  <a:lnTo>
                    <a:pt x="1" y="1838"/>
                  </a:lnTo>
                  <a:lnTo>
                    <a:pt x="127823" y="1"/>
                  </a:lnTo>
                  <a:lnTo>
                    <a:pt x="124959" y="12414"/>
                  </a:lnTo>
                  <a:close/>
                </a:path>
              </a:pathLst>
            </a:custGeom>
            <a:solidFill>
              <a:srgbClr val="FFC1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31"/>
            <p:cNvSpPr/>
            <p:nvPr/>
          </p:nvSpPr>
          <p:spPr>
            <a:xfrm>
              <a:off x="5669100" y="2780115"/>
              <a:ext cx="1051025" cy="665275"/>
            </a:xfrm>
            <a:custGeom>
              <a:rect b="b" l="l" r="r" t="t"/>
              <a:pathLst>
                <a:path extrusionOk="0" h="26611" w="42041">
                  <a:moveTo>
                    <a:pt x="4038" y="26610"/>
                  </a:moveTo>
                  <a:cubicBezTo>
                    <a:pt x="4038" y="26610"/>
                    <a:pt x="1" y="13825"/>
                    <a:pt x="2578" y="1"/>
                  </a:cubicBezTo>
                  <a:lnTo>
                    <a:pt x="40913" y="1647"/>
                  </a:lnTo>
                  <a:cubicBezTo>
                    <a:pt x="40913" y="1647"/>
                    <a:pt x="42041" y="16356"/>
                    <a:pt x="40913"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31"/>
            <p:cNvSpPr/>
            <p:nvPr/>
          </p:nvSpPr>
          <p:spPr>
            <a:xfrm>
              <a:off x="5733525" y="2780115"/>
              <a:ext cx="145025" cy="203000"/>
            </a:xfrm>
            <a:custGeom>
              <a:rect b="b" l="l" r="r" t="t"/>
              <a:pathLst>
                <a:path extrusionOk="0" h="8120" w="5801">
                  <a:moveTo>
                    <a:pt x="1" y="1"/>
                  </a:moveTo>
                  <a:cubicBezTo>
                    <a:pt x="1" y="1"/>
                    <a:pt x="108" y="5926"/>
                    <a:pt x="5800"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31"/>
            <p:cNvSpPr/>
            <p:nvPr/>
          </p:nvSpPr>
          <p:spPr>
            <a:xfrm>
              <a:off x="6512075" y="2821240"/>
              <a:ext cx="179875" cy="167350"/>
            </a:xfrm>
            <a:custGeom>
              <a:rect b="b" l="l" r="r" t="t"/>
              <a:pathLst>
                <a:path extrusionOk="0" h="6694" w="7195">
                  <a:moveTo>
                    <a:pt x="7194" y="1"/>
                  </a:moveTo>
                  <a:cubicBezTo>
                    <a:pt x="7194" y="1"/>
                    <a:pt x="4617" y="6693"/>
                    <a:pt x="0" y="64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31"/>
            <p:cNvSpPr/>
            <p:nvPr/>
          </p:nvSpPr>
          <p:spPr>
            <a:xfrm>
              <a:off x="5770025" y="3364390"/>
              <a:ext cx="170925" cy="81000"/>
            </a:xfrm>
            <a:custGeom>
              <a:rect b="b" l="l" r="r" t="t"/>
              <a:pathLst>
                <a:path extrusionOk="0" h="3240" w="6837">
                  <a:moveTo>
                    <a:pt x="1" y="3239"/>
                  </a:moveTo>
                  <a:cubicBezTo>
                    <a:pt x="1" y="3239"/>
                    <a:pt x="2809" y="1"/>
                    <a:pt x="6836"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31"/>
            <p:cNvSpPr/>
            <p:nvPr/>
          </p:nvSpPr>
          <p:spPr>
            <a:xfrm>
              <a:off x="6462950" y="3299140"/>
              <a:ext cx="229000" cy="146250"/>
            </a:xfrm>
            <a:custGeom>
              <a:rect b="b" l="l" r="r" t="t"/>
              <a:pathLst>
                <a:path extrusionOk="0" h="5850" w="9160">
                  <a:moveTo>
                    <a:pt x="9159" y="5849"/>
                  </a:moveTo>
                  <a:cubicBezTo>
                    <a:pt x="9159" y="5849"/>
                    <a:pt x="5499" y="1"/>
                    <a:pt x="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31"/>
            <p:cNvSpPr/>
            <p:nvPr/>
          </p:nvSpPr>
          <p:spPr>
            <a:xfrm>
              <a:off x="5667775" y="2780115"/>
              <a:ext cx="102275" cy="665275"/>
            </a:xfrm>
            <a:custGeom>
              <a:rect b="b" l="l" r="r" t="t"/>
              <a:pathLst>
                <a:path extrusionOk="0" h="26611" w="4091">
                  <a:moveTo>
                    <a:pt x="2631" y="1"/>
                  </a:moveTo>
                  <a:cubicBezTo>
                    <a:pt x="2631" y="1"/>
                    <a:pt x="2981" y="16849"/>
                    <a:pt x="4091" y="26610"/>
                  </a:cubicBezTo>
                  <a:cubicBezTo>
                    <a:pt x="4091" y="26610"/>
                    <a:pt x="0" y="12631"/>
                    <a:pt x="2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31"/>
            <p:cNvSpPr/>
            <p:nvPr/>
          </p:nvSpPr>
          <p:spPr>
            <a:xfrm>
              <a:off x="6804525" y="2780115"/>
              <a:ext cx="1051050" cy="665275"/>
            </a:xfrm>
            <a:custGeom>
              <a:rect b="b" l="l" r="r" t="t"/>
              <a:pathLst>
                <a:path extrusionOk="0" h="26611" w="42042">
                  <a:moveTo>
                    <a:pt x="38005" y="26610"/>
                  </a:moveTo>
                  <a:cubicBezTo>
                    <a:pt x="38005" y="26610"/>
                    <a:pt x="42042" y="13825"/>
                    <a:pt x="39463" y="1"/>
                  </a:cubicBezTo>
                  <a:lnTo>
                    <a:pt x="242" y="319"/>
                  </a:lnTo>
                  <a:cubicBezTo>
                    <a:pt x="242" y="319"/>
                    <a:pt x="1" y="16356"/>
                    <a:pt x="1126" y="266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31"/>
            <p:cNvSpPr/>
            <p:nvPr/>
          </p:nvSpPr>
          <p:spPr>
            <a:xfrm>
              <a:off x="7646175" y="2780115"/>
              <a:ext cx="145025" cy="203000"/>
            </a:xfrm>
            <a:custGeom>
              <a:rect b="b" l="l" r="r" t="t"/>
              <a:pathLst>
                <a:path extrusionOk="0" h="8120" w="5801">
                  <a:moveTo>
                    <a:pt x="5800" y="1"/>
                  </a:moveTo>
                  <a:cubicBezTo>
                    <a:pt x="5800" y="1"/>
                    <a:pt x="5693" y="5926"/>
                    <a:pt x="1" y="812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31"/>
            <p:cNvSpPr/>
            <p:nvPr/>
          </p:nvSpPr>
          <p:spPr>
            <a:xfrm>
              <a:off x="6810600" y="2788040"/>
              <a:ext cx="179925" cy="167325"/>
            </a:xfrm>
            <a:custGeom>
              <a:rect b="b" l="l" r="r" t="t"/>
              <a:pathLst>
                <a:path extrusionOk="0" h="6693" w="7197">
                  <a:moveTo>
                    <a:pt x="1" y="1"/>
                  </a:moveTo>
                  <a:cubicBezTo>
                    <a:pt x="1" y="1"/>
                    <a:pt x="2579" y="6693"/>
                    <a:pt x="7196" y="647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31"/>
            <p:cNvSpPr/>
            <p:nvPr/>
          </p:nvSpPr>
          <p:spPr>
            <a:xfrm>
              <a:off x="7583750" y="3364390"/>
              <a:ext cx="170900" cy="81000"/>
            </a:xfrm>
            <a:custGeom>
              <a:rect b="b" l="l" r="r" t="t"/>
              <a:pathLst>
                <a:path extrusionOk="0" h="3240" w="6836">
                  <a:moveTo>
                    <a:pt x="6836" y="3239"/>
                  </a:moveTo>
                  <a:cubicBezTo>
                    <a:pt x="6836" y="3239"/>
                    <a:pt x="4026" y="1"/>
                    <a:pt x="0" y="65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31"/>
            <p:cNvSpPr/>
            <p:nvPr/>
          </p:nvSpPr>
          <p:spPr>
            <a:xfrm>
              <a:off x="6832700" y="3299140"/>
              <a:ext cx="229025" cy="146250"/>
            </a:xfrm>
            <a:custGeom>
              <a:rect b="b" l="l" r="r" t="t"/>
              <a:pathLst>
                <a:path extrusionOk="0" h="5850" w="9161">
                  <a:moveTo>
                    <a:pt x="1" y="5849"/>
                  </a:moveTo>
                  <a:cubicBezTo>
                    <a:pt x="1" y="5849"/>
                    <a:pt x="3662" y="1"/>
                    <a:pt x="9160" y="451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31"/>
            <p:cNvSpPr/>
            <p:nvPr/>
          </p:nvSpPr>
          <p:spPr>
            <a:xfrm>
              <a:off x="7754625" y="2780115"/>
              <a:ext cx="100275" cy="665275"/>
            </a:xfrm>
            <a:custGeom>
              <a:rect b="b" l="l" r="r" t="t"/>
              <a:pathLst>
                <a:path extrusionOk="0" h="26611" w="4011">
                  <a:moveTo>
                    <a:pt x="1462" y="1"/>
                  </a:moveTo>
                  <a:cubicBezTo>
                    <a:pt x="1462" y="1"/>
                    <a:pt x="733" y="13305"/>
                    <a:pt x="2" y="26610"/>
                  </a:cubicBezTo>
                  <a:cubicBezTo>
                    <a:pt x="1" y="26610"/>
                    <a:pt x="4010" y="14386"/>
                    <a:pt x="146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31"/>
            <p:cNvSpPr/>
            <p:nvPr/>
          </p:nvSpPr>
          <p:spPr>
            <a:xfrm>
              <a:off x="5197000" y="3404265"/>
              <a:ext cx="3195575" cy="120850"/>
            </a:xfrm>
            <a:custGeom>
              <a:rect b="b" l="l" r="r" t="t"/>
              <a:pathLst>
                <a:path extrusionOk="0" h="4834" w="127823">
                  <a:moveTo>
                    <a:pt x="1" y="4833"/>
                  </a:moveTo>
                  <a:lnTo>
                    <a:pt x="28736" y="0"/>
                  </a:lnTo>
                  <a:lnTo>
                    <a:pt x="92128" y="0"/>
                  </a:lnTo>
                  <a:lnTo>
                    <a:pt x="127823" y="2996"/>
                  </a:lnTo>
                  <a:close/>
                </a:path>
              </a:pathLst>
            </a:custGeom>
            <a:solidFill>
              <a:srgbClr val="FFE8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31"/>
            <p:cNvSpPr/>
            <p:nvPr/>
          </p:nvSpPr>
          <p:spPr>
            <a:xfrm>
              <a:off x="5722875" y="3068740"/>
              <a:ext cx="1051550" cy="345450"/>
            </a:xfrm>
            <a:custGeom>
              <a:rect b="b" l="l" r="r" t="t"/>
              <a:pathLst>
                <a:path extrusionOk="0" h="13818" w="42062">
                  <a:moveTo>
                    <a:pt x="4040" y="13818"/>
                  </a:moveTo>
                  <a:cubicBezTo>
                    <a:pt x="4040" y="13818"/>
                    <a:pt x="0" y="7179"/>
                    <a:pt x="2579" y="1"/>
                  </a:cubicBezTo>
                  <a:lnTo>
                    <a:pt x="40933" y="855"/>
                  </a:lnTo>
                  <a:cubicBezTo>
                    <a:pt x="40933" y="855"/>
                    <a:pt x="42061" y="8492"/>
                    <a:pt x="40933" y="13816"/>
                  </a:cubicBezTo>
                  <a:lnTo>
                    <a:pt x="4040"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31"/>
            <p:cNvSpPr/>
            <p:nvPr/>
          </p:nvSpPr>
          <p:spPr>
            <a:xfrm>
              <a:off x="5787325" y="3068790"/>
              <a:ext cx="145075" cy="105425"/>
            </a:xfrm>
            <a:custGeom>
              <a:rect b="b" l="l" r="r" t="t"/>
              <a:pathLst>
                <a:path extrusionOk="0" h="4217" w="5803">
                  <a:moveTo>
                    <a:pt x="1" y="0"/>
                  </a:moveTo>
                  <a:cubicBezTo>
                    <a:pt x="1" y="0"/>
                    <a:pt x="106" y="3078"/>
                    <a:pt x="5803"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31"/>
            <p:cNvSpPr/>
            <p:nvPr/>
          </p:nvSpPr>
          <p:spPr>
            <a:xfrm>
              <a:off x="6566250" y="3090140"/>
              <a:ext cx="180000" cy="86900"/>
            </a:xfrm>
            <a:custGeom>
              <a:rect b="b" l="l" r="r" t="t"/>
              <a:pathLst>
                <a:path extrusionOk="0" h="3476" w="7200">
                  <a:moveTo>
                    <a:pt x="7199" y="0"/>
                  </a:moveTo>
                  <a:cubicBezTo>
                    <a:pt x="7199" y="0"/>
                    <a:pt x="4621" y="3476"/>
                    <a:pt x="1"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31"/>
            <p:cNvSpPr/>
            <p:nvPr/>
          </p:nvSpPr>
          <p:spPr>
            <a:xfrm>
              <a:off x="5823875" y="3372090"/>
              <a:ext cx="170975" cy="42100"/>
            </a:xfrm>
            <a:custGeom>
              <a:rect b="b" l="l" r="r" t="t"/>
              <a:pathLst>
                <a:path extrusionOk="0" h="1684" w="6839">
                  <a:moveTo>
                    <a:pt x="0" y="1684"/>
                  </a:moveTo>
                  <a:cubicBezTo>
                    <a:pt x="0" y="1684"/>
                    <a:pt x="2810" y="1"/>
                    <a:pt x="6838" y="34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31"/>
            <p:cNvSpPr/>
            <p:nvPr/>
          </p:nvSpPr>
          <p:spPr>
            <a:xfrm>
              <a:off x="6517175" y="3338240"/>
              <a:ext cx="229075" cy="75950"/>
            </a:xfrm>
            <a:custGeom>
              <a:rect b="b" l="l" r="r" t="t"/>
              <a:pathLst>
                <a:path extrusionOk="0" h="3038" w="9163">
                  <a:moveTo>
                    <a:pt x="9162" y="3038"/>
                  </a:moveTo>
                  <a:cubicBezTo>
                    <a:pt x="9162" y="3038"/>
                    <a:pt x="5500" y="1"/>
                    <a:pt x="0"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31"/>
            <p:cNvSpPr/>
            <p:nvPr/>
          </p:nvSpPr>
          <p:spPr>
            <a:xfrm>
              <a:off x="5721525" y="3068790"/>
              <a:ext cx="102375" cy="345450"/>
            </a:xfrm>
            <a:custGeom>
              <a:rect b="b" l="l" r="r" t="t"/>
              <a:pathLst>
                <a:path extrusionOk="0" h="13818" w="4095">
                  <a:moveTo>
                    <a:pt x="2633" y="0"/>
                  </a:moveTo>
                  <a:cubicBezTo>
                    <a:pt x="2633" y="0"/>
                    <a:pt x="2981" y="8747"/>
                    <a:pt x="4094" y="13817"/>
                  </a:cubicBezTo>
                  <a:cubicBezTo>
                    <a:pt x="4094" y="13816"/>
                    <a:pt x="1" y="6559"/>
                    <a:pt x="26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31"/>
            <p:cNvSpPr/>
            <p:nvPr/>
          </p:nvSpPr>
          <p:spPr>
            <a:xfrm>
              <a:off x="5192825" y="3899990"/>
              <a:ext cx="3180875" cy="274825"/>
            </a:xfrm>
            <a:custGeom>
              <a:rect b="b" l="l" r="r" t="t"/>
              <a:pathLst>
                <a:path extrusionOk="0" h="10993" w="127235">
                  <a:moveTo>
                    <a:pt x="127234" y="0"/>
                  </a:moveTo>
                  <a:lnTo>
                    <a:pt x="0" y="3689"/>
                  </a:lnTo>
                  <a:lnTo>
                    <a:pt x="1210" y="8220"/>
                  </a:lnTo>
                  <a:cubicBezTo>
                    <a:pt x="1210" y="8220"/>
                    <a:pt x="61127" y="10992"/>
                    <a:pt x="113483" y="10992"/>
                  </a:cubicBezTo>
                  <a:cubicBezTo>
                    <a:pt x="117920" y="10992"/>
                    <a:pt x="122302" y="10972"/>
                    <a:pt x="126589" y="10929"/>
                  </a:cubicBezTo>
                  <a:lnTo>
                    <a:pt x="12723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31"/>
            <p:cNvSpPr/>
            <p:nvPr/>
          </p:nvSpPr>
          <p:spPr>
            <a:xfrm>
              <a:off x="6756750" y="3068740"/>
              <a:ext cx="1051550" cy="345450"/>
            </a:xfrm>
            <a:custGeom>
              <a:rect b="b" l="l" r="r" t="t"/>
              <a:pathLst>
                <a:path extrusionOk="0" h="13818" w="42062">
                  <a:moveTo>
                    <a:pt x="38023" y="13818"/>
                  </a:moveTo>
                  <a:cubicBezTo>
                    <a:pt x="38023" y="13818"/>
                    <a:pt x="42062" y="7179"/>
                    <a:pt x="39485" y="1"/>
                  </a:cubicBezTo>
                  <a:lnTo>
                    <a:pt x="1129" y="855"/>
                  </a:lnTo>
                  <a:cubicBezTo>
                    <a:pt x="1129" y="855"/>
                    <a:pt x="0" y="8492"/>
                    <a:pt x="1129" y="13816"/>
                  </a:cubicBezTo>
                  <a:lnTo>
                    <a:pt x="38023" y="1381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31"/>
            <p:cNvSpPr/>
            <p:nvPr/>
          </p:nvSpPr>
          <p:spPr>
            <a:xfrm>
              <a:off x="7598800" y="3068790"/>
              <a:ext cx="145075" cy="105425"/>
            </a:xfrm>
            <a:custGeom>
              <a:rect b="b" l="l" r="r" t="t"/>
              <a:pathLst>
                <a:path extrusionOk="0" h="4217" w="5803">
                  <a:moveTo>
                    <a:pt x="5803" y="0"/>
                  </a:moveTo>
                  <a:cubicBezTo>
                    <a:pt x="5803" y="0"/>
                    <a:pt x="5695" y="3078"/>
                    <a:pt x="0" y="421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31"/>
            <p:cNvSpPr/>
            <p:nvPr/>
          </p:nvSpPr>
          <p:spPr>
            <a:xfrm>
              <a:off x="6784925" y="3090140"/>
              <a:ext cx="180000" cy="86900"/>
            </a:xfrm>
            <a:custGeom>
              <a:rect b="b" l="l" r="r" t="t"/>
              <a:pathLst>
                <a:path extrusionOk="0" h="3476" w="7200">
                  <a:moveTo>
                    <a:pt x="0" y="0"/>
                  </a:moveTo>
                  <a:cubicBezTo>
                    <a:pt x="0" y="0"/>
                    <a:pt x="2580" y="3476"/>
                    <a:pt x="7199" y="33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31"/>
            <p:cNvSpPr/>
            <p:nvPr/>
          </p:nvSpPr>
          <p:spPr>
            <a:xfrm>
              <a:off x="7536350" y="3372090"/>
              <a:ext cx="171000" cy="42100"/>
            </a:xfrm>
            <a:custGeom>
              <a:rect b="b" l="l" r="r" t="t"/>
              <a:pathLst>
                <a:path extrusionOk="0" h="1684" w="6840">
                  <a:moveTo>
                    <a:pt x="6839" y="1684"/>
                  </a:moveTo>
                  <a:cubicBezTo>
                    <a:pt x="6839" y="1684"/>
                    <a:pt x="4029" y="1"/>
                    <a:pt x="1" y="344"/>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31"/>
            <p:cNvSpPr/>
            <p:nvPr/>
          </p:nvSpPr>
          <p:spPr>
            <a:xfrm>
              <a:off x="6784925" y="3338240"/>
              <a:ext cx="229100" cy="75950"/>
            </a:xfrm>
            <a:custGeom>
              <a:rect b="b" l="l" r="r" t="t"/>
              <a:pathLst>
                <a:path extrusionOk="0" h="3038" w="9164">
                  <a:moveTo>
                    <a:pt x="0" y="3038"/>
                  </a:moveTo>
                  <a:cubicBezTo>
                    <a:pt x="0" y="3038"/>
                    <a:pt x="3664" y="1"/>
                    <a:pt x="9164" y="2345"/>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31"/>
            <p:cNvSpPr/>
            <p:nvPr/>
          </p:nvSpPr>
          <p:spPr>
            <a:xfrm>
              <a:off x="7707325" y="3068790"/>
              <a:ext cx="100325" cy="345450"/>
            </a:xfrm>
            <a:custGeom>
              <a:rect b="b" l="l" r="r" t="t"/>
              <a:pathLst>
                <a:path extrusionOk="0" h="13818" w="4013">
                  <a:moveTo>
                    <a:pt x="1462" y="0"/>
                  </a:moveTo>
                  <a:cubicBezTo>
                    <a:pt x="1462" y="0"/>
                    <a:pt x="732" y="6908"/>
                    <a:pt x="0" y="13817"/>
                  </a:cubicBezTo>
                  <a:cubicBezTo>
                    <a:pt x="0" y="13816"/>
                    <a:pt x="4013" y="7469"/>
                    <a:pt x="146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31"/>
            <p:cNvSpPr/>
            <p:nvPr/>
          </p:nvSpPr>
          <p:spPr>
            <a:xfrm>
              <a:off x="6794800" y="3196665"/>
              <a:ext cx="880025" cy="239375"/>
            </a:xfrm>
            <a:custGeom>
              <a:rect b="b" l="l" r="r" t="t"/>
              <a:pathLst>
                <a:path extrusionOk="0" h="9575" w="35201">
                  <a:moveTo>
                    <a:pt x="35200" y="9575"/>
                  </a:moveTo>
                  <a:cubicBezTo>
                    <a:pt x="35200" y="9575"/>
                    <a:pt x="29181" y="0"/>
                    <a:pt x="16742" y="71"/>
                  </a:cubicBezTo>
                  <a:cubicBezTo>
                    <a:pt x="5657" y="135"/>
                    <a:pt x="0" y="7449"/>
                    <a:pt x="0" y="7449"/>
                  </a:cubicBezTo>
                  <a:cubicBezTo>
                    <a:pt x="0" y="7449"/>
                    <a:pt x="1744" y="7841"/>
                    <a:pt x="1197" y="9575"/>
                  </a:cubicBezTo>
                  <a:cubicBezTo>
                    <a:pt x="1196" y="9575"/>
                    <a:pt x="24451" y="7024"/>
                    <a:pt x="3520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31"/>
            <p:cNvSpPr/>
            <p:nvPr/>
          </p:nvSpPr>
          <p:spPr>
            <a:xfrm>
              <a:off x="6824675" y="3067890"/>
              <a:ext cx="850150" cy="442975"/>
            </a:xfrm>
            <a:custGeom>
              <a:rect b="b" l="l" r="r" t="t"/>
              <a:pathLst>
                <a:path extrusionOk="0" h="17719" w="34006">
                  <a:moveTo>
                    <a:pt x="1" y="14726"/>
                  </a:moveTo>
                  <a:cubicBezTo>
                    <a:pt x="1" y="14726"/>
                    <a:pt x="19432" y="0"/>
                    <a:pt x="34004" y="14726"/>
                  </a:cubicBezTo>
                  <a:cubicBezTo>
                    <a:pt x="34005" y="14726"/>
                    <a:pt x="17769" y="17718"/>
                    <a:pt x="1"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31"/>
            <p:cNvSpPr/>
            <p:nvPr/>
          </p:nvSpPr>
          <p:spPr>
            <a:xfrm>
              <a:off x="6824675" y="3379090"/>
              <a:ext cx="63075" cy="56950"/>
            </a:xfrm>
            <a:custGeom>
              <a:rect b="b" l="l" r="r" t="t"/>
              <a:pathLst>
                <a:path extrusionOk="0" h="2278" w="2523">
                  <a:moveTo>
                    <a:pt x="1" y="2278"/>
                  </a:moveTo>
                  <a:cubicBezTo>
                    <a:pt x="1" y="2278"/>
                    <a:pt x="637" y="698"/>
                    <a:pt x="2520" y="0"/>
                  </a:cubicBezTo>
                  <a:cubicBezTo>
                    <a:pt x="2523" y="0"/>
                    <a:pt x="1034" y="1518"/>
                    <a:pt x="1"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31"/>
            <p:cNvSpPr/>
            <p:nvPr/>
          </p:nvSpPr>
          <p:spPr>
            <a:xfrm>
              <a:off x="6794800" y="3374990"/>
              <a:ext cx="49150" cy="46850"/>
            </a:xfrm>
            <a:custGeom>
              <a:rect b="b" l="l" r="r" t="t"/>
              <a:pathLst>
                <a:path extrusionOk="0" h="1874" w="1966">
                  <a:moveTo>
                    <a:pt x="0" y="316"/>
                  </a:moveTo>
                  <a:cubicBezTo>
                    <a:pt x="0" y="316"/>
                    <a:pt x="1122" y="1"/>
                    <a:pt x="1463" y="416"/>
                  </a:cubicBezTo>
                  <a:cubicBezTo>
                    <a:pt x="1965" y="1025"/>
                    <a:pt x="1303" y="1873"/>
                    <a:pt x="1303" y="1873"/>
                  </a:cubicBezTo>
                  <a:cubicBezTo>
                    <a:pt x="1303" y="1873"/>
                    <a:pt x="1462" y="723"/>
                    <a:pt x="0"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31"/>
            <p:cNvSpPr/>
            <p:nvPr/>
          </p:nvSpPr>
          <p:spPr>
            <a:xfrm>
              <a:off x="5878750" y="3196665"/>
              <a:ext cx="880050" cy="239375"/>
            </a:xfrm>
            <a:custGeom>
              <a:rect b="b" l="l" r="r" t="t"/>
              <a:pathLst>
                <a:path extrusionOk="0" h="9575" w="35202">
                  <a:moveTo>
                    <a:pt x="0" y="9575"/>
                  </a:moveTo>
                  <a:cubicBezTo>
                    <a:pt x="0" y="9575"/>
                    <a:pt x="6019" y="0"/>
                    <a:pt x="18460" y="71"/>
                  </a:cubicBezTo>
                  <a:cubicBezTo>
                    <a:pt x="29545" y="135"/>
                    <a:pt x="35201" y="7449"/>
                    <a:pt x="35201" y="7449"/>
                  </a:cubicBezTo>
                  <a:cubicBezTo>
                    <a:pt x="35201" y="7449"/>
                    <a:pt x="33458" y="7841"/>
                    <a:pt x="34003" y="9575"/>
                  </a:cubicBezTo>
                  <a:cubicBezTo>
                    <a:pt x="34003" y="9575"/>
                    <a:pt x="10748" y="7024"/>
                    <a:pt x="0" y="9575"/>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31"/>
            <p:cNvSpPr/>
            <p:nvPr/>
          </p:nvSpPr>
          <p:spPr>
            <a:xfrm>
              <a:off x="5878750" y="3067890"/>
              <a:ext cx="850100" cy="427525"/>
            </a:xfrm>
            <a:custGeom>
              <a:rect b="b" l="l" r="r" t="t"/>
              <a:pathLst>
                <a:path extrusionOk="0" h="17101" w="34004">
                  <a:moveTo>
                    <a:pt x="34003" y="14726"/>
                  </a:moveTo>
                  <a:cubicBezTo>
                    <a:pt x="34003" y="14726"/>
                    <a:pt x="14572" y="0"/>
                    <a:pt x="0" y="14726"/>
                  </a:cubicBezTo>
                  <a:cubicBezTo>
                    <a:pt x="0" y="14726"/>
                    <a:pt x="13681" y="17100"/>
                    <a:pt x="34003" y="14726"/>
                  </a:cubicBezTo>
                  <a:close/>
                </a:path>
              </a:pathLst>
            </a:custGeom>
            <a:gradFill>
              <a:gsLst>
                <a:gs pos="0">
                  <a:schemeClr val="lt1">
                    <a:alpha val="48600"/>
                  </a:schemeClr>
                </a:gs>
                <a:gs pos="100000">
                  <a:srgbClr val="FFFFFF">
                    <a:alpha val="0"/>
                    <a:alpha val="4860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31"/>
            <p:cNvSpPr/>
            <p:nvPr/>
          </p:nvSpPr>
          <p:spPr>
            <a:xfrm>
              <a:off x="6665850" y="3379090"/>
              <a:ext cx="63000" cy="56950"/>
            </a:xfrm>
            <a:custGeom>
              <a:rect b="b" l="l" r="r" t="t"/>
              <a:pathLst>
                <a:path extrusionOk="0" h="2278" w="2520">
                  <a:moveTo>
                    <a:pt x="2519" y="2278"/>
                  </a:moveTo>
                  <a:cubicBezTo>
                    <a:pt x="2519" y="2278"/>
                    <a:pt x="1881" y="698"/>
                    <a:pt x="0" y="0"/>
                  </a:cubicBezTo>
                  <a:cubicBezTo>
                    <a:pt x="0" y="0"/>
                    <a:pt x="1486" y="1518"/>
                    <a:pt x="2519" y="2278"/>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31"/>
            <p:cNvSpPr/>
            <p:nvPr/>
          </p:nvSpPr>
          <p:spPr>
            <a:xfrm>
              <a:off x="6709600" y="3374990"/>
              <a:ext cx="49200" cy="46850"/>
            </a:xfrm>
            <a:custGeom>
              <a:rect b="b" l="l" r="r" t="t"/>
              <a:pathLst>
                <a:path extrusionOk="0" h="1874" w="1968">
                  <a:moveTo>
                    <a:pt x="1967" y="316"/>
                  </a:moveTo>
                  <a:cubicBezTo>
                    <a:pt x="1967" y="316"/>
                    <a:pt x="846" y="1"/>
                    <a:pt x="503" y="416"/>
                  </a:cubicBezTo>
                  <a:cubicBezTo>
                    <a:pt x="1" y="1025"/>
                    <a:pt x="665" y="1873"/>
                    <a:pt x="665" y="1873"/>
                  </a:cubicBezTo>
                  <a:cubicBezTo>
                    <a:pt x="665" y="1873"/>
                    <a:pt x="503" y="723"/>
                    <a:pt x="1967" y="316"/>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31"/>
            <p:cNvSpPr/>
            <p:nvPr/>
          </p:nvSpPr>
          <p:spPr>
            <a:xfrm>
              <a:off x="5277575" y="3394465"/>
              <a:ext cx="2997375" cy="120800"/>
            </a:xfrm>
            <a:custGeom>
              <a:rect b="b" l="l" r="r" t="t"/>
              <a:pathLst>
                <a:path extrusionOk="0" h="4832" w="119895">
                  <a:moveTo>
                    <a:pt x="2832" y="4206"/>
                  </a:moveTo>
                  <a:lnTo>
                    <a:pt x="116620" y="2719"/>
                  </a:lnTo>
                  <a:lnTo>
                    <a:pt x="119894" y="2994"/>
                  </a:lnTo>
                  <a:lnTo>
                    <a:pt x="119894" y="0"/>
                  </a:lnTo>
                  <a:cubicBezTo>
                    <a:pt x="119894" y="0"/>
                    <a:pt x="37171" y="4832"/>
                    <a:pt x="2286" y="1664"/>
                  </a:cubicBezTo>
                  <a:lnTo>
                    <a:pt x="0" y="468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31"/>
            <p:cNvSpPr/>
            <p:nvPr/>
          </p:nvSpPr>
          <p:spPr>
            <a:xfrm>
              <a:off x="5334750" y="3358977"/>
              <a:ext cx="2940175" cy="197625"/>
            </a:xfrm>
            <a:custGeom>
              <a:rect b="b" l="l" r="r" t="t"/>
              <a:pathLst>
                <a:path extrusionOk="0" h="6324" w="117607">
                  <a:moveTo>
                    <a:pt x="0" y="2747"/>
                  </a:moveTo>
                  <a:lnTo>
                    <a:pt x="13298" y="1873"/>
                  </a:lnTo>
                  <a:cubicBezTo>
                    <a:pt x="13298" y="1873"/>
                    <a:pt x="68767" y="3019"/>
                    <a:pt x="107203" y="0"/>
                  </a:cubicBezTo>
                  <a:lnTo>
                    <a:pt x="117607" y="1080"/>
                  </a:lnTo>
                  <a:cubicBezTo>
                    <a:pt x="117607" y="1083"/>
                    <a:pt x="64395" y="6324"/>
                    <a:pt x="0" y="274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31"/>
            <p:cNvSpPr/>
            <p:nvPr/>
          </p:nvSpPr>
          <p:spPr>
            <a:xfrm>
              <a:off x="5515550" y="3808690"/>
              <a:ext cx="2356350" cy="567750"/>
            </a:xfrm>
            <a:custGeom>
              <a:rect b="b" l="l" r="r" t="t"/>
              <a:pathLst>
                <a:path extrusionOk="0" h="22710" w="94254">
                  <a:moveTo>
                    <a:pt x="93884" y="0"/>
                  </a:moveTo>
                  <a:cubicBezTo>
                    <a:pt x="93806" y="146"/>
                    <a:pt x="85980" y="14743"/>
                    <a:pt x="79487" y="16416"/>
                  </a:cubicBezTo>
                  <a:cubicBezTo>
                    <a:pt x="79091" y="16518"/>
                    <a:pt x="78706" y="16569"/>
                    <a:pt x="78334" y="16569"/>
                  </a:cubicBezTo>
                  <a:cubicBezTo>
                    <a:pt x="77583" y="16569"/>
                    <a:pt x="76884" y="16361"/>
                    <a:pt x="76246" y="15945"/>
                  </a:cubicBezTo>
                  <a:cubicBezTo>
                    <a:pt x="75067" y="15176"/>
                    <a:pt x="74013" y="14332"/>
                    <a:pt x="72898" y="13441"/>
                  </a:cubicBezTo>
                  <a:cubicBezTo>
                    <a:pt x="68836" y="10192"/>
                    <a:pt x="64357" y="6611"/>
                    <a:pt x="52738" y="6611"/>
                  </a:cubicBezTo>
                  <a:cubicBezTo>
                    <a:pt x="49220" y="6611"/>
                    <a:pt x="45047" y="6940"/>
                    <a:pt x="40032" y="7705"/>
                  </a:cubicBezTo>
                  <a:cubicBezTo>
                    <a:pt x="14391" y="11619"/>
                    <a:pt x="143" y="22270"/>
                    <a:pt x="1" y="22377"/>
                  </a:cubicBezTo>
                  <a:lnTo>
                    <a:pt x="254" y="22710"/>
                  </a:lnTo>
                  <a:cubicBezTo>
                    <a:pt x="396" y="22603"/>
                    <a:pt x="14569" y="12016"/>
                    <a:pt x="40096" y="8118"/>
                  </a:cubicBezTo>
                  <a:cubicBezTo>
                    <a:pt x="45085" y="7355"/>
                    <a:pt x="49232" y="7029"/>
                    <a:pt x="52726" y="7029"/>
                  </a:cubicBezTo>
                  <a:cubicBezTo>
                    <a:pt x="64215" y="7029"/>
                    <a:pt x="68632" y="10562"/>
                    <a:pt x="72637" y="13766"/>
                  </a:cubicBezTo>
                  <a:cubicBezTo>
                    <a:pt x="73760" y="14665"/>
                    <a:pt x="74822" y="15513"/>
                    <a:pt x="76017" y="16294"/>
                  </a:cubicBezTo>
                  <a:cubicBezTo>
                    <a:pt x="76726" y="16756"/>
                    <a:pt x="77500" y="16988"/>
                    <a:pt x="78331" y="16988"/>
                  </a:cubicBezTo>
                  <a:cubicBezTo>
                    <a:pt x="78737" y="16988"/>
                    <a:pt x="79157" y="16932"/>
                    <a:pt x="79590" y="16821"/>
                  </a:cubicBezTo>
                  <a:cubicBezTo>
                    <a:pt x="86260" y="15103"/>
                    <a:pt x="93929" y="803"/>
                    <a:pt x="94253" y="196"/>
                  </a:cubicBezTo>
                  <a:lnTo>
                    <a:pt x="93884"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31"/>
            <p:cNvSpPr/>
            <p:nvPr/>
          </p:nvSpPr>
          <p:spPr>
            <a:xfrm>
              <a:off x="5664625" y="4029790"/>
              <a:ext cx="1841400" cy="347175"/>
            </a:xfrm>
            <a:custGeom>
              <a:rect b="b" l="l" r="r" t="t"/>
              <a:pathLst>
                <a:path extrusionOk="0" h="13887" w="73656">
                  <a:moveTo>
                    <a:pt x="43051" y="1"/>
                  </a:moveTo>
                  <a:cubicBezTo>
                    <a:pt x="27187" y="1"/>
                    <a:pt x="290" y="13369"/>
                    <a:pt x="1" y="13513"/>
                  </a:cubicBezTo>
                  <a:lnTo>
                    <a:pt x="187" y="13886"/>
                  </a:lnTo>
                  <a:cubicBezTo>
                    <a:pt x="476" y="13741"/>
                    <a:pt x="27289" y="417"/>
                    <a:pt x="43034" y="417"/>
                  </a:cubicBezTo>
                  <a:cubicBezTo>
                    <a:pt x="44185" y="417"/>
                    <a:pt x="45277" y="488"/>
                    <a:pt x="46296" y="641"/>
                  </a:cubicBezTo>
                  <a:cubicBezTo>
                    <a:pt x="61235" y="2885"/>
                    <a:pt x="73254" y="13743"/>
                    <a:pt x="73374" y="13853"/>
                  </a:cubicBezTo>
                  <a:lnTo>
                    <a:pt x="73656" y="13546"/>
                  </a:lnTo>
                  <a:cubicBezTo>
                    <a:pt x="73534" y="13436"/>
                    <a:pt x="61426" y="2492"/>
                    <a:pt x="46358" y="229"/>
                  </a:cubicBezTo>
                  <a:cubicBezTo>
                    <a:pt x="45325" y="73"/>
                    <a:pt x="44218" y="1"/>
                    <a:pt x="4305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31"/>
            <p:cNvSpPr/>
            <p:nvPr/>
          </p:nvSpPr>
          <p:spPr>
            <a:xfrm>
              <a:off x="6377525" y="4167990"/>
              <a:ext cx="896025" cy="207800"/>
            </a:xfrm>
            <a:custGeom>
              <a:rect b="b" l="l" r="r" t="t"/>
              <a:pathLst>
                <a:path extrusionOk="0" h="8312" w="35841">
                  <a:moveTo>
                    <a:pt x="18976" y="1"/>
                  </a:moveTo>
                  <a:cubicBezTo>
                    <a:pt x="7536" y="1"/>
                    <a:pt x="77" y="7948"/>
                    <a:pt x="1" y="8030"/>
                  </a:cubicBezTo>
                  <a:lnTo>
                    <a:pt x="308" y="8312"/>
                  </a:lnTo>
                  <a:cubicBezTo>
                    <a:pt x="382" y="8232"/>
                    <a:pt x="7699" y="416"/>
                    <a:pt x="18967" y="416"/>
                  </a:cubicBezTo>
                  <a:cubicBezTo>
                    <a:pt x="19271" y="416"/>
                    <a:pt x="19579" y="422"/>
                    <a:pt x="19889" y="433"/>
                  </a:cubicBezTo>
                  <a:cubicBezTo>
                    <a:pt x="31640" y="880"/>
                    <a:pt x="35431" y="8189"/>
                    <a:pt x="35467" y="8264"/>
                  </a:cubicBezTo>
                  <a:lnTo>
                    <a:pt x="35840" y="8078"/>
                  </a:lnTo>
                  <a:cubicBezTo>
                    <a:pt x="35801" y="8001"/>
                    <a:pt x="31916" y="474"/>
                    <a:pt x="19904" y="18"/>
                  </a:cubicBezTo>
                  <a:cubicBezTo>
                    <a:pt x="19592" y="6"/>
                    <a:pt x="19283" y="1"/>
                    <a:pt x="1897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31"/>
            <p:cNvSpPr/>
            <p:nvPr/>
          </p:nvSpPr>
          <p:spPr>
            <a:xfrm>
              <a:off x="6715350" y="4213990"/>
              <a:ext cx="342850" cy="91275"/>
            </a:xfrm>
            <a:custGeom>
              <a:rect b="b" l="l" r="r" t="t"/>
              <a:pathLst>
                <a:path extrusionOk="0" h="3651" w="13714">
                  <a:moveTo>
                    <a:pt x="8045" y="414"/>
                  </a:moveTo>
                  <a:cubicBezTo>
                    <a:pt x="9824" y="414"/>
                    <a:pt x="11622" y="892"/>
                    <a:pt x="13057" y="2300"/>
                  </a:cubicBezTo>
                  <a:cubicBezTo>
                    <a:pt x="12511" y="2577"/>
                    <a:pt x="10923" y="3220"/>
                    <a:pt x="7997" y="3220"/>
                  </a:cubicBezTo>
                  <a:cubicBezTo>
                    <a:pt x="6218" y="3220"/>
                    <a:pt x="3946" y="2982"/>
                    <a:pt x="1112" y="2280"/>
                  </a:cubicBezTo>
                  <a:cubicBezTo>
                    <a:pt x="2214" y="1721"/>
                    <a:pt x="5103" y="414"/>
                    <a:pt x="8045" y="414"/>
                  </a:cubicBezTo>
                  <a:close/>
                  <a:moveTo>
                    <a:pt x="8055" y="1"/>
                  </a:moveTo>
                  <a:cubicBezTo>
                    <a:pt x="4209" y="1"/>
                    <a:pt x="491" y="2138"/>
                    <a:pt x="435" y="2170"/>
                  </a:cubicBezTo>
                  <a:lnTo>
                    <a:pt x="1" y="2425"/>
                  </a:lnTo>
                  <a:lnTo>
                    <a:pt x="487" y="2552"/>
                  </a:lnTo>
                  <a:cubicBezTo>
                    <a:pt x="3634" y="3375"/>
                    <a:pt x="6123" y="3650"/>
                    <a:pt x="8047" y="3650"/>
                  </a:cubicBezTo>
                  <a:cubicBezTo>
                    <a:pt x="11821" y="3650"/>
                    <a:pt x="13417" y="2590"/>
                    <a:pt x="13515" y="2520"/>
                  </a:cubicBezTo>
                  <a:lnTo>
                    <a:pt x="13714" y="2383"/>
                  </a:lnTo>
                  <a:lnTo>
                    <a:pt x="13547" y="2206"/>
                  </a:lnTo>
                  <a:cubicBezTo>
                    <a:pt x="11991" y="551"/>
                    <a:pt x="10006" y="1"/>
                    <a:pt x="8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31"/>
            <p:cNvSpPr/>
            <p:nvPr/>
          </p:nvSpPr>
          <p:spPr>
            <a:xfrm>
              <a:off x="7567825" y="3809690"/>
              <a:ext cx="407125" cy="566875"/>
            </a:xfrm>
            <a:custGeom>
              <a:rect b="b" l="l" r="r" t="t"/>
              <a:pathLst>
                <a:path extrusionOk="0" h="22675" w="16285">
                  <a:moveTo>
                    <a:pt x="15882" y="1"/>
                  </a:moveTo>
                  <a:cubicBezTo>
                    <a:pt x="11999" y="13650"/>
                    <a:pt x="119" y="22249"/>
                    <a:pt x="1" y="22334"/>
                  </a:cubicBezTo>
                  <a:lnTo>
                    <a:pt x="242" y="22674"/>
                  </a:lnTo>
                  <a:cubicBezTo>
                    <a:pt x="364" y="22587"/>
                    <a:pt x="12359" y="13907"/>
                    <a:pt x="16285" y="114"/>
                  </a:cubicBezTo>
                  <a:lnTo>
                    <a:pt x="1588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31"/>
            <p:cNvSpPr/>
            <p:nvPr/>
          </p:nvSpPr>
          <p:spPr>
            <a:xfrm>
              <a:off x="7644375" y="3809765"/>
              <a:ext cx="395150" cy="567150"/>
            </a:xfrm>
            <a:custGeom>
              <a:rect b="b" l="l" r="r" t="t"/>
              <a:pathLst>
                <a:path extrusionOk="0" h="22686" w="15806">
                  <a:moveTo>
                    <a:pt x="15402" y="1"/>
                  </a:moveTo>
                  <a:cubicBezTo>
                    <a:pt x="11071" y="16222"/>
                    <a:pt x="110" y="22259"/>
                    <a:pt x="0" y="22318"/>
                  </a:cubicBezTo>
                  <a:lnTo>
                    <a:pt x="197" y="22686"/>
                  </a:lnTo>
                  <a:cubicBezTo>
                    <a:pt x="310" y="22625"/>
                    <a:pt x="11424" y="16512"/>
                    <a:pt x="15805" y="108"/>
                  </a:cubicBezTo>
                  <a:lnTo>
                    <a:pt x="1540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31"/>
            <p:cNvSpPr/>
            <p:nvPr/>
          </p:nvSpPr>
          <p:spPr>
            <a:xfrm>
              <a:off x="7761025" y="3899390"/>
              <a:ext cx="617725" cy="476200"/>
            </a:xfrm>
            <a:custGeom>
              <a:rect b="b" l="l" r="r" t="t"/>
              <a:pathLst>
                <a:path extrusionOk="0" h="19048" w="24709">
                  <a:moveTo>
                    <a:pt x="20055" y="1"/>
                  </a:moveTo>
                  <a:cubicBezTo>
                    <a:pt x="19548" y="1"/>
                    <a:pt x="19019" y="95"/>
                    <a:pt x="18471" y="285"/>
                  </a:cubicBezTo>
                  <a:cubicBezTo>
                    <a:pt x="14058" y="1805"/>
                    <a:pt x="572" y="18089"/>
                    <a:pt x="1" y="18781"/>
                  </a:cubicBezTo>
                  <a:lnTo>
                    <a:pt x="324" y="19047"/>
                  </a:lnTo>
                  <a:cubicBezTo>
                    <a:pt x="462" y="18879"/>
                    <a:pt x="14304" y="2163"/>
                    <a:pt x="18609" y="678"/>
                  </a:cubicBezTo>
                  <a:cubicBezTo>
                    <a:pt x="19111" y="505"/>
                    <a:pt x="19593" y="419"/>
                    <a:pt x="20054" y="419"/>
                  </a:cubicBezTo>
                  <a:cubicBezTo>
                    <a:pt x="20613" y="419"/>
                    <a:pt x="21141" y="546"/>
                    <a:pt x="21633" y="800"/>
                  </a:cubicBezTo>
                  <a:cubicBezTo>
                    <a:pt x="23533" y="1782"/>
                    <a:pt x="24302" y="4348"/>
                    <a:pt x="24310" y="4374"/>
                  </a:cubicBezTo>
                  <a:lnTo>
                    <a:pt x="24709" y="4257"/>
                  </a:lnTo>
                  <a:cubicBezTo>
                    <a:pt x="24676" y="4144"/>
                    <a:pt x="23884" y="1496"/>
                    <a:pt x="21825" y="431"/>
                  </a:cubicBezTo>
                  <a:cubicBezTo>
                    <a:pt x="21272" y="144"/>
                    <a:pt x="20680" y="1"/>
                    <a:pt x="2005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31"/>
            <p:cNvSpPr/>
            <p:nvPr/>
          </p:nvSpPr>
          <p:spPr>
            <a:xfrm>
              <a:off x="7813875" y="4096665"/>
              <a:ext cx="547525" cy="279025"/>
            </a:xfrm>
            <a:custGeom>
              <a:rect b="b" l="l" r="r" t="t"/>
              <a:pathLst>
                <a:path extrusionOk="0" h="11161" w="21901">
                  <a:moveTo>
                    <a:pt x="15193" y="1"/>
                  </a:moveTo>
                  <a:cubicBezTo>
                    <a:pt x="14505" y="1"/>
                    <a:pt x="13780" y="88"/>
                    <a:pt x="13026" y="294"/>
                  </a:cubicBezTo>
                  <a:cubicBezTo>
                    <a:pt x="8005" y="1663"/>
                    <a:pt x="326" y="10511"/>
                    <a:pt x="1" y="10887"/>
                  </a:cubicBezTo>
                  <a:lnTo>
                    <a:pt x="318" y="11161"/>
                  </a:lnTo>
                  <a:cubicBezTo>
                    <a:pt x="397" y="11069"/>
                    <a:pt x="8238" y="2033"/>
                    <a:pt x="13136" y="698"/>
                  </a:cubicBezTo>
                  <a:cubicBezTo>
                    <a:pt x="13853" y="502"/>
                    <a:pt x="14542" y="419"/>
                    <a:pt x="15196" y="419"/>
                  </a:cubicBezTo>
                  <a:cubicBezTo>
                    <a:pt x="18956" y="419"/>
                    <a:pt x="21564" y="3172"/>
                    <a:pt x="21595" y="3204"/>
                  </a:cubicBezTo>
                  <a:lnTo>
                    <a:pt x="21900" y="2920"/>
                  </a:lnTo>
                  <a:cubicBezTo>
                    <a:pt x="21868" y="2886"/>
                    <a:pt x="19139" y="1"/>
                    <a:pt x="15193"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31"/>
            <p:cNvSpPr/>
            <p:nvPr/>
          </p:nvSpPr>
          <p:spPr>
            <a:xfrm>
              <a:off x="6608950" y="3801865"/>
              <a:ext cx="1070825" cy="250800"/>
            </a:xfrm>
            <a:custGeom>
              <a:rect b="b" l="l" r="r" t="t"/>
              <a:pathLst>
                <a:path extrusionOk="0" h="10032" w="42833">
                  <a:moveTo>
                    <a:pt x="3730" y="1"/>
                  </a:moveTo>
                  <a:cubicBezTo>
                    <a:pt x="2492" y="1"/>
                    <a:pt x="1250" y="54"/>
                    <a:pt x="0" y="162"/>
                  </a:cubicBezTo>
                  <a:lnTo>
                    <a:pt x="36" y="577"/>
                  </a:lnTo>
                  <a:cubicBezTo>
                    <a:pt x="1272" y="471"/>
                    <a:pt x="2501" y="418"/>
                    <a:pt x="3724" y="418"/>
                  </a:cubicBezTo>
                  <a:cubicBezTo>
                    <a:pt x="12551" y="418"/>
                    <a:pt x="21085" y="3181"/>
                    <a:pt x="29699" y="8814"/>
                  </a:cubicBezTo>
                  <a:cubicBezTo>
                    <a:pt x="30939" y="9625"/>
                    <a:pt x="32174" y="10031"/>
                    <a:pt x="33398" y="10031"/>
                  </a:cubicBezTo>
                  <a:cubicBezTo>
                    <a:pt x="33996" y="10031"/>
                    <a:pt x="34592" y="9933"/>
                    <a:pt x="35183" y="9738"/>
                  </a:cubicBezTo>
                  <a:cubicBezTo>
                    <a:pt x="39962" y="8152"/>
                    <a:pt x="42717" y="756"/>
                    <a:pt x="42833" y="441"/>
                  </a:cubicBezTo>
                  <a:lnTo>
                    <a:pt x="42439" y="299"/>
                  </a:lnTo>
                  <a:cubicBezTo>
                    <a:pt x="42413" y="373"/>
                    <a:pt x="39638" y="7820"/>
                    <a:pt x="35049" y="9343"/>
                  </a:cubicBezTo>
                  <a:cubicBezTo>
                    <a:pt x="34507" y="9523"/>
                    <a:pt x="33958" y="9613"/>
                    <a:pt x="33404" y="9613"/>
                  </a:cubicBezTo>
                  <a:cubicBezTo>
                    <a:pt x="32260" y="9613"/>
                    <a:pt x="31096" y="9229"/>
                    <a:pt x="29927" y="8464"/>
                  </a:cubicBezTo>
                  <a:cubicBezTo>
                    <a:pt x="21244" y="2788"/>
                    <a:pt x="12635" y="1"/>
                    <a:pt x="373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31"/>
            <p:cNvSpPr/>
            <p:nvPr/>
          </p:nvSpPr>
          <p:spPr>
            <a:xfrm>
              <a:off x="5226125" y="3806015"/>
              <a:ext cx="825725" cy="527175"/>
            </a:xfrm>
            <a:custGeom>
              <a:rect b="b" l="l" r="r" t="t"/>
              <a:pathLst>
                <a:path extrusionOk="0" h="21087" w="33029">
                  <a:moveTo>
                    <a:pt x="32940" y="0"/>
                  </a:moveTo>
                  <a:cubicBezTo>
                    <a:pt x="17403" y="3408"/>
                    <a:pt x="173" y="20618"/>
                    <a:pt x="1" y="20791"/>
                  </a:cubicBezTo>
                  <a:lnTo>
                    <a:pt x="297" y="21086"/>
                  </a:lnTo>
                  <a:cubicBezTo>
                    <a:pt x="470" y="20913"/>
                    <a:pt x="17613" y="3790"/>
                    <a:pt x="33029" y="408"/>
                  </a:cubicBezTo>
                  <a:lnTo>
                    <a:pt x="32940"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31"/>
            <p:cNvSpPr/>
            <p:nvPr/>
          </p:nvSpPr>
          <p:spPr>
            <a:xfrm>
              <a:off x="5208125" y="3806140"/>
              <a:ext cx="365525" cy="369575"/>
            </a:xfrm>
            <a:custGeom>
              <a:rect b="b" l="l" r="r" t="t"/>
              <a:pathLst>
                <a:path extrusionOk="0" h="14783" w="14621">
                  <a:moveTo>
                    <a:pt x="14487" y="1"/>
                  </a:moveTo>
                  <a:cubicBezTo>
                    <a:pt x="6597" y="2670"/>
                    <a:pt x="65" y="14463"/>
                    <a:pt x="0" y="14582"/>
                  </a:cubicBezTo>
                  <a:lnTo>
                    <a:pt x="366" y="14783"/>
                  </a:lnTo>
                  <a:cubicBezTo>
                    <a:pt x="431" y="14666"/>
                    <a:pt x="6885" y="3015"/>
                    <a:pt x="14620" y="394"/>
                  </a:cubicBezTo>
                  <a:lnTo>
                    <a:pt x="14487"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31"/>
            <p:cNvSpPr/>
            <p:nvPr/>
          </p:nvSpPr>
          <p:spPr>
            <a:xfrm>
              <a:off x="5218075" y="3808615"/>
              <a:ext cx="178825" cy="152300"/>
            </a:xfrm>
            <a:custGeom>
              <a:rect b="b" l="l" r="r" t="t"/>
              <a:pathLst>
                <a:path extrusionOk="0" h="6092" w="7153">
                  <a:moveTo>
                    <a:pt x="6786" y="0"/>
                  </a:moveTo>
                  <a:cubicBezTo>
                    <a:pt x="5534" y="2254"/>
                    <a:pt x="3198" y="5679"/>
                    <a:pt x="2034" y="5679"/>
                  </a:cubicBezTo>
                  <a:cubicBezTo>
                    <a:pt x="1986" y="5679"/>
                    <a:pt x="1940" y="5673"/>
                    <a:pt x="1896" y="5661"/>
                  </a:cubicBezTo>
                  <a:cubicBezTo>
                    <a:pt x="657" y="5322"/>
                    <a:pt x="598" y="1541"/>
                    <a:pt x="679" y="112"/>
                  </a:cubicBezTo>
                  <a:lnTo>
                    <a:pt x="263" y="89"/>
                  </a:lnTo>
                  <a:lnTo>
                    <a:pt x="263" y="89"/>
                  </a:lnTo>
                  <a:cubicBezTo>
                    <a:pt x="230" y="647"/>
                    <a:pt x="0" y="5575"/>
                    <a:pt x="1787" y="6063"/>
                  </a:cubicBezTo>
                  <a:cubicBezTo>
                    <a:pt x="1859" y="6082"/>
                    <a:pt x="1935" y="6092"/>
                    <a:pt x="2011" y="6092"/>
                  </a:cubicBezTo>
                  <a:cubicBezTo>
                    <a:pt x="3827" y="6092"/>
                    <a:pt x="6806" y="826"/>
                    <a:pt x="7152" y="203"/>
                  </a:cubicBezTo>
                  <a:lnTo>
                    <a:pt x="6786" y="0"/>
                  </a:ln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31"/>
            <p:cNvSpPr/>
            <p:nvPr/>
          </p:nvSpPr>
          <p:spPr>
            <a:xfrm>
              <a:off x="6215450" y="3789465"/>
              <a:ext cx="1520750" cy="21625"/>
            </a:xfrm>
            <a:custGeom>
              <a:rect b="b" l="l" r="r" t="t"/>
              <a:pathLst>
                <a:path extrusionOk="0" h="865" w="60830">
                  <a:moveTo>
                    <a:pt x="1318" y="1"/>
                  </a:moveTo>
                  <a:lnTo>
                    <a:pt x="0" y="865"/>
                  </a:lnTo>
                  <a:lnTo>
                    <a:pt x="60830" y="708"/>
                  </a:lnTo>
                  <a:lnTo>
                    <a:pt x="594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31"/>
            <p:cNvSpPr/>
            <p:nvPr/>
          </p:nvSpPr>
          <p:spPr>
            <a:xfrm>
              <a:off x="5687200" y="3782240"/>
              <a:ext cx="299000" cy="28850"/>
            </a:xfrm>
            <a:custGeom>
              <a:rect b="b" l="l" r="r" t="t"/>
              <a:pathLst>
                <a:path extrusionOk="0" h="1154" w="11960">
                  <a:moveTo>
                    <a:pt x="6082" y="0"/>
                  </a:moveTo>
                  <a:lnTo>
                    <a:pt x="0" y="1154"/>
                  </a:lnTo>
                  <a:lnTo>
                    <a:pt x="9477" y="1154"/>
                  </a:lnTo>
                  <a:lnTo>
                    <a:pt x="11959" y="18"/>
                  </a:lnTo>
                  <a:lnTo>
                    <a:pt x="60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31"/>
            <p:cNvSpPr/>
            <p:nvPr/>
          </p:nvSpPr>
          <p:spPr>
            <a:xfrm>
              <a:off x="5263250" y="3726965"/>
              <a:ext cx="3057750" cy="62500"/>
            </a:xfrm>
            <a:custGeom>
              <a:rect b="b" l="l" r="r" t="t"/>
              <a:pathLst>
                <a:path extrusionOk="0" h="2500" w="122310">
                  <a:moveTo>
                    <a:pt x="0" y="2145"/>
                  </a:moveTo>
                  <a:cubicBezTo>
                    <a:pt x="0" y="2145"/>
                    <a:pt x="98199" y="1"/>
                    <a:pt x="122309" y="2499"/>
                  </a:cubicBezTo>
                  <a:close/>
                </a:path>
              </a:pathLst>
            </a:custGeom>
            <a:solidFill>
              <a:srgbClr val="EA9F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31"/>
            <p:cNvSpPr/>
            <p:nvPr/>
          </p:nvSpPr>
          <p:spPr>
            <a:xfrm>
              <a:off x="4981625" y="3479140"/>
              <a:ext cx="3594775" cy="820775"/>
            </a:xfrm>
            <a:custGeom>
              <a:rect b="b" l="l" r="r" t="t"/>
              <a:pathLst>
                <a:path extrusionOk="0" h="32831" w="143791">
                  <a:moveTo>
                    <a:pt x="136438" y="1"/>
                  </a:moveTo>
                  <a:lnTo>
                    <a:pt x="141019" y="17019"/>
                  </a:lnTo>
                  <a:cubicBezTo>
                    <a:pt x="141019" y="17019"/>
                    <a:pt x="143791" y="25675"/>
                    <a:pt x="138430" y="31742"/>
                  </a:cubicBezTo>
                  <a:cubicBezTo>
                    <a:pt x="138430" y="31742"/>
                    <a:pt x="135176" y="28132"/>
                    <a:pt x="131731" y="22231"/>
                  </a:cubicBezTo>
                  <a:cubicBezTo>
                    <a:pt x="131731" y="22231"/>
                    <a:pt x="85702" y="20378"/>
                    <a:pt x="71632" y="20520"/>
                  </a:cubicBezTo>
                  <a:cubicBezTo>
                    <a:pt x="56187" y="20676"/>
                    <a:pt x="9928" y="23645"/>
                    <a:pt x="9928" y="23645"/>
                  </a:cubicBezTo>
                  <a:cubicBezTo>
                    <a:pt x="9928" y="23645"/>
                    <a:pt x="9325" y="29468"/>
                    <a:pt x="4661" y="32830"/>
                  </a:cubicBezTo>
                  <a:cubicBezTo>
                    <a:pt x="4661" y="32830"/>
                    <a:pt x="609" y="28935"/>
                    <a:pt x="1" y="23645"/>
                  </a:cubicBezTo>
                  <a:lnTo>
                    <a:pt x="8616" y="183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31"/>
            <p:cNvSpPr/>
            <p:nvPr/>
          </p:nvSpPr>
          <p:spPr>
            <a:xfrm>
              <a:off x="5214550" y="3540315"/>
              <a:ext cx="120200" cy="530025"/>
            </a:xfrm>
            <a:custGeom>
              <a:rect b="b" l="l" r="r" t="t"/>
              <a:pathLst>
                <a:path extrusionOk="0" h="21201" w="4808">
                  <a:moveTo>
                    <a:pt x="611" y="21201"/>
                  </a:moveTo>
                  <a:cubicBezTo>
                    <a:pt x="611" y="21201"/>
                    <a:pt x="1" y="811"/>
                    <a:pt x="611" y="405"/>
                  </a:cubicBezTo>
                  <a:cubicBezTo>
                    <a:pt x="1223" y="0"/>
                    <a:pt x="4807" y="21201"/>
                    <a:pt x="4807" y="2120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31"/>
            <p:cNvSpPr/>
            <p:nvPr/>
          </p:nvSpPr>
          <p:spPr>
            <a:xfrm>
              <a:off x="5836700" y="3544840"/>
              <a:ext cx="541850" cy="493525"/>
            </a:xfrm>
            <a:custGeom>
              <a:rect b="b" l="l" r="r" t="t"/>
              <a:pathLst>
                <a:path extrusionOk="0" h="19741" w="21674">
                  <a:moveTo>
                    <a:pt x="2906" y="19741"/>
                  </a:moveTo>
                  <a:cubicBezTo>
                    <a:pt x="2906" y="19741"/>
                    <a:pt x="1" y="3578"/>
                    <a:pt x="4946" y="0"/>
                  </a:cubicBezTo>
                  <a:cubicBezTo>
                    <a:pt x="12657" y="1511"/>
                    <a:pt x="21673" y="18372"/>
                    <a:pt x="21673" y="18372"/>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31"/>
            <p:cNvSpPr/>
            <p:nvPr/>
          </p:nvSpPr>
          <p:spPr>
            <a:xfrm>
              <a:off x="6970575" y="3632115"/>
              <a:ext cx="358975" cy="372000"/>
            </a:xfrm>
            <a:custGeom>
              <a:rect b="b" l="l" r="r" t="t"/>
              <a:pathLst>
                <a:path extrusionOk="0" h="14880" w="14359">
                  <a:moveTo>
                    <a:pt x="0" y="14880"/>
                  </a:moveTo>
                  <a:cubicBezTo>
                    <a:pt x="0" y="14880"/>
                    <a:pt x="3259" y="1"/>
                    <a:pt x="7348" y="1064"/>
                  </a:cubicBezTo>
                  <a:cubicBezTo>
                    <a:pt x="11438" y="2128"/>
                    <a:pt x="14358" y="14794"/>
                    <a:pt x="14358" y="14794"/>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31"/>
            <p:cNvSpPr/>
            <p:nvPr/>
          </p:nvSpPr>
          <p:spPr>
            <a:xfrm>
              <a:off x="7784575" y="3632115"/>
              <a:ext cx="56100" cy="392175"/>
            </a:xfrm>
            <a:custGeom>
              <a:rect b="b" l="l" r="r" t="t"/>
              <a:pathLst>
                <a:path extrusionOk="0" h="15687" w="2244">
                  <a:moveTo>
                    <a:pt x="1" y="15202"/>
                  </a:moveTo>
                  <a:cubicBezTo>
                    <a:pt x="1" y="15202"/>
                    <a:pt x="428" y="1"/>
                    <a:pt x="1098" y="1064"/>
                  </a:cubicBezTo>
                  <a:cubicBezTo>
                    <a:pt x="1766" y="2128"/>
                    <a:pt x="2244" y="15687"/>
                    <a:pt x="2244" y="15687"/>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31"/>
            <p:cNvSpPr/>
            <p:nvPr/>
          </p:nvSpPr>
          <p:spPr>
            <a:xfrm>
              <a:off x="5197000" y="3469265"/>
              <a:ext cx="3195575" cy="133100"/>
            </a:xfrm>
            <a:custGeom>
              <a:rect b="b" l="l" r="r" t="t"/>
              <a:pathLst>
                <a:path extrusionOk="0" h="5324" w="127823">
                  <a:moveTo>
                    <a:pt x="127823" y="396"/>
                  </a:moveTo>
                  <a:cubicBezTo>
                    <a:pt x="127823" y="396"/>
                    <a:pt x="30605" y="5324"/>
                    <a:pt x="1" y="2233"/>
                  </a:cubicBezTo>
                  <a:lnTo>
                    <a:pt x="6053" y="1214"/>
                  </a:lnTo>
                  <a:lnTo>
                    <a:pt x="1231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31"/>
            <p:cNvSpPr/>
            <p:nvPr/>
          </p:nvSpPr>
          <p:spPr>
            <a:xfrm>
              <a:off x="8175075" y="3520015"/>
              <a:ext cx="178625" cy="514950"/>
            </a:xfrm>
            <a:custGeom>
              <a:rect b="b" l="l" r="r" t="t"/>
              <a:pathLst>
                <a:path extrusionOk="0" h="20598" w="7145">
                  <a:moveTo>
                    <a:pt x="3993" y="20598"/>
                  </a:moveTo>
                  <a:cubicBezTo>
                    <a:pt x="3993" y="20598"/>
                    <a:pt x="7144" y="576"/>
                    <a:pt x="6536" y="288"/>
                  </a:cubicBezTo>
                  <a:cubicBezTo>
                    <a:pt x="5929" y="1"/>
                    <a:pt x="1" y="20538"/>
                    <a:pt x="1" y="2053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31"/>
            <p:cNvSpPr/>
            <p:nvPr/>
          </p:nvSpPr>
          <p:spPr>
            <a:xfrm>
              <a:off x="5630450" y="2532040"/>
              <a:ext cx="2284175" cy="46175"/>
            </a:xfrm>
            <a:custGeom>
              <a:rect b="b" l="l" r="r" t="t"/>
              <a:pathLst>
                <a:path extrusionOk="0" h="1847" w="91367">
                  <a:moveTo>
                    <a:pt x="0" y="1"/>
                  </a:moveTo>
                  <a:cubicBezTo>
                    <a:pt x="0" y="1"/>
                    <a:pt x="53296" y="1847"/>
                    <a:pt x="913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31"/>
            <p:cNvSpPr/>
            <p:nvPr/>
          </p:nvSpPr>
          <p:spPr>
            <a:xfrm>
              <a:off x="5310800" y="4372265"/>
              <a:ext cx="684050" cy="33700"/>
            </a:xfrm>
            <a:custGeom>
              <a:rect b="b" l="l" r="r" t="t"/>
              <a:pathLst>
                <a:path extrusionOk="0" h="1348" w="27362">
                  <a:moveTo>
                    <a:pt x="1" y="1"/>
                  </a:moveTo>
                  <a:lnTo>
                    <a:pt x="632" y="1348"/>
                  </a:lnTo>
                  <a:lnTo>
                    <a:pt x="26969"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31"/>
            <p:cNvSpPr/>
            <p:nvPr/>
          </p:nvSpPr>
          <p:spPr>
            <a:xfrm>
              <a:off x="7536350" y="4372265"/>
              <a:ext cx="684050" cy="33700"/>
            </a:xfrm>
            <a:custGeom>
              <a:rect b="b" l="l" r="r" t="t"/>
              <a:pathLst>
                <a:path extrusionOk="0" h="1348" w="27362">
                  <a:moveTo>
                    <a:pt x="1" y="1"/>
                  </a:moveTo>
                  <a:lnTo>
                    <a:pt x="632" y="1348"/>
                  </a:lnTo>
                  <a:lnTo>
                    <a:pt x="26968" y="1348"/>
                  </a:lnTo>
                  <a:lnTo>
                    <a:pt x="27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31"/>
            <p:cNvSpPr/>
            <p:nvPr/>
          </p:nvSpPr>
          <p:spPr>
            <a:xfrm>
              <a:off x="7953650" y="3511540"/>
              <a:ext cx="367350" cy="512800"/>
            </a:xfrm>
            <a:custGeom>
              <a:rect b="b" l="l" r="r" t="t"/>
              <a:pathLst>
                <a:path extrusionOk="0" h="20512" w="14694">
                  <a:moveTo>
                    <a:pt x="1749" y="20511"/>
                  </a:moveTo>
                  <a:cubicBezTo>
                    <a:pt x="1749" y="20511"/>
                    <a:pt x="12091" y="11669"/>
                    <a:pt x="14693" y="1"/>
                  </a:cubicBezTo>
                  <a:cubicBezTo>
                    <a:pt x="14693" y="1"/>
                    <a:pt x="9159" y="14006"/>
                    <a:pt x="1" y="20511"/>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31"/>
            <p:cNvSpPr/>
            <p:nvPr/>
          </p:nvSpPr>
          <p:spPr>
            <a:xfrm>
              <a:off x="5357225" y="3537740"/>
              <a:ext cx="146350" cy="518975"/>
            </a:xfrm>
            <a:custGeom>
              <a:rect b="b" l="l" r="r" t="t"/>
              <a:pathLst>
                <a:path extrusionOk="0" h="20759" w="5854">
                  <a:moveTo>
                    <a:pt x="3628" y="20758"/>
                  </a:moveTo>
                  <a:cubicBezTo>
                    <a:pt x="3628" y="20758"/>
                    <a:pt x="0" y="8260"/>
                    <a:pt x="2204" y="1"/>
                  </a:cubicBezTo>
                  <a:cubicBezTo>
                    <a:pt x="2204" y="1"/>
                    <a:pt x="837" y="13828"/>
                    <a:pt x="5853" y="20758"/>
                  </a:cubicBezTo>
                  <a:close/>
                </a:path>
              </a:pathLst>
            </a:custGeom>
            <a:gradFill>
              <a:gsLst>
                <a:gs pos="0">
                  <a:schemeClr val="l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31"/>
            <p:cNvSpPr/>
            <p:nvPr/>
          </p:nvSpPr>
          <p:spPr>
            <a:xfrm>
              <a:off x="5630450" y="2532040"/>
              <a:ext cx="2283050" cy="245550"/>
            </a:xfrm>
            <a:custGeom>
              <a:rect b="b" l="l" r="r" t="t"/>
              <a:pathLst>
                <a:path extrusionOk="0" h="9822" w="91322">
                  <a:moveTo>
                    <a:pt x="663" y="7272"/>
                  </a:moveTo>
                  <a:lnTo>
                    <a:pt x="90514" y="9821"/>
                  </a:lnTo>
                  <a:lnTo>
                    <a:pt x="91321" y="529"/>
                  </a:lnTo>
                  <a:lnTo>
                    <a:pt x="0"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31"/>
            <p:cNvSpPr/>
            <p:nvPr/>
          </p:nvSpPr>
          <p:spPr>
            <a:xfrm>
              <a:off x="7588475" y="2479115"/>
              <a:ext cx="246375" cy="490100"/>
            </a:xfrm>
            <a:custGeom>
              <a:rect b="b" l="l" r="r" t="t"/>
              <a:pathLst>
                <a:path extrusionOk="0" h="19604" w="9855">
                  <a:moveTo>
                    <a:pt x="9855" y="9802"/>
                  </a:moveTo>
                  <a:cubicBezTo>
                    <a:pt x="9855" y="12401"/>
                    <a:pt x="9335" y="14894"/>
                    <a:pt x="8412" y="16733"/>
                  </a:cubicBezTo>
                  <a:cubicBezTo>
                    <a:pt x="7487" y="18571"/>
                    <a:pt x="6234" y="19604"/>
                    <a:pt x="4928" y="19604"/>
                  </a:cubicBezTo>
                  <a:cubicBezTo>
                    <a:pt x="3621" y="19604"/>
                    <a:pt x="2368" y="18571"/>
                    <a:pt x="1444" y="16733"/>
                  </a:cubicBezTo>
                  <a:cubicBezTo>
                    <a:pt x="520" y="14894"/>
                    <a:pt x="1" y="12401"/>
                    <a:pt x="1" y="9802"/>
                  </a:cubicBezTo>
                  <a:cubicBezTo>
                    <a:pt x="1" y="7202"/>
                    <a:pt x="520" y="4709"/>
                    <a:pt x="1444" y="2871"/>
                  </a:cubicBezTo>
                  <a:cubicBezTo>
                    <a:pt x="2368" y="1034"/>
                    <a:pt x="3621" y="1"/>
                    <a:pt x="4928" y="1"/>
                  </a:cubicBezTo>
                  <a:cubicBezTo>
                    <a:pt x="6234" y="1"/>
                    <a:pt x="7487" y="1034"/>
                    <a:pt x="8412" y="2871"/>
                  </a:cubicBezTo>
                  <a:cubicBezTo>
                    <a:pt x="9335" y="4709"/>
                    <a:pt x="9855" y="7202"/>
                    <a:pt x="9855" y="980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31"/>
            <p:cNvSpPr/>
            <p:nvPr/>
          </p:nvSpPr>
          <p:spPr>
            <a:xfrm>
              <a:off x="7634200" y="2570015"/>
              <a:ext cx="154925" cy="308300"/>
            </a:xfrm>
            <a:custGeom>
              <a:rect b="b" l="l" r="r" t="t"/>
              <a:pathLst>
                <a:path extrusionOk="0" h="12332" w="6197">
                  <a:moveTo>
                    <a:pt x="6197" y="6166"/>
                  </a:moveTo>
                  <a:cubicBezTo>
                    <a:pt x="6197" y="9571"/>
                    <a:pt x="4810" y="12332"/>
                    <a:pt x="3099" y="12332"/>
                  </a:cubicBezTo>
                  <a:cubicBezTo>
                    <a:pt x="1387" y="12332"/>
                    <a:pt x="1" y="9571"/>
                    <a:pt x="1" y="6166"/>
                  </a:cubicBezTo>
                  <a:cubicBezTo>
                    <a:pt x="1" y="2760"/>
                    <a:pt x="1387" y="1"/>
                    <a:pt x="3099" y="1"/>
                  </a:cubicBezTo>
                  <a:cubicBezTo>
                    <a:pt x="4810" y="1"/>
                    <a:pt x="6197" y="2760"/>
                    <a:pt x="6197"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31"/>
            <p:cNvSpPr/>
            <p:nvPr/>
          </p:nvSpPr>
          <p:spPr>
            <a:xfrm>
              <a:off x="7493375" y="2459215"/>
              <a:ext cx="154975" cy="308350"/>
            </a:xfrm>
            <a:custGeom>
              <a:rect b="b" l="l" r="r" t="t"/>
              <a:pathLst>
                <a:path extrusionOk="0" h="12334" w="6199">
                  <a:moveTo>
                    <a:pt x="6198" y="6166"/>
                  </a:moveTo>
                  <a:cubicBezTo>
                    <a:pt x="6198" y="9572"/>
                    <a:pt x="4811" y="12333"/>
                    <a:pt x="3100" y="12333"/>
                  </a:cubicBezTo>
                  <a:cubicBezTo>
                    <a:pt x="1389" y="12333"/>
                    <a:pt x="1" y="9572"/>
                    <a:pt x="1" y="6166"/>
                  </a:cubicBezTo>
                  <a:cubicBezTo>
                    <a:pt x="1" y="2762"/>
                    <a:pt x="1389" y="1"/>
                    <a:pt x="3100" y="1"/>
                  </a:cubicBezTo>
                  <a:cubicBezTo>
                    <a:pt x="4811" y="1"/>
                    <a:pt x="6198" y="2762"/>
                    <a:pt x="6198" y="616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31"/>
            <p:cNvSpPr/>
            <p:nvPr/>
          </p:nvSpPr>
          <p:spPr>
            <a:xfrm>
              <a:off x="7522150" y="2516415"/>
              <a:ext cx="97425" cy="193925"/>
            </a:xfrm>
            <a:custGeom>
              <a:rect b="b" l="l" r="r" t="t"/>
              <a:pathLst>
                <a:path extrusionOk="0" h="7757" w="3897">
                  <a:moveTo>
                    <a:pt x="3897" y="3878"/>
                  </a:moveTo>
                  <a:cubicBezTo>
                    <a:pt x="3897" y="6020"/>
                    <a:pt x="3024" y="7756"/>
                    <a:pt x="1949" y="7756"/>
                  </a:cubicBezTo>
                  <a:cubicBezTo>
                    <a:pt x="873" y="7756"/>
                    <a:pt x="0" y="6020"/>
                    <a:pt x="0" y="3878"/>
                  </a:cubicBezTo>
                  <a:cubicBezTo>
                    <a:pt x="0" y="1737"/>
                    <a:pt x="873" y="1"/>
                    <a:pt x="1949" y="1"/>
                  </a:cubicBezTo>
                  <a:cubicBezTo>
                    <a:pt x="3024" y="1"/>
                    <a:pt x="3897" y="1737"/>
                    <a:pt x="3897" y="3878"/>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31"/>
            <p:cNvSpPr/>
            <p:nvPr/>
          </p:nvSpPr>
          <p:spPr>
            <a:xfrm>
              <a:off x="6347900" y="3485365"/>
              <a:ext cx="957375" cy="39750"/>
            </a:xfrm>
            <a:custGeom>
              <a:rect b="b" l="l" r="r" t="t"/>
              <a:pathLst>
                <a:path extrusionOk="0" h="1590" w="38295">
                  <a:moveTo>
                    <a:pt x="18326" y="1"/>
                  </a:moveTo>
                  <a:cubicBezTo>
                    <a:pt x="11877" y="1"/>
                    <a:pt x="5088" y="376"/>
                    <a:pt x="1" y="1589"/>
                  </a:cubicBezTo>
                  <a:lnTo>
                    <a:pt x="38294" y="981"/>
                  </a:lnTo>
                  <a:cubicBezTo>
                    <a:pt x="38294" y="981"/>
                    <a:pt x="28756" y="1"/>
                    <a:pt x="1832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31"/>
            <p:cNvSpPr/>
            <p:nvPr/>
          </p:nvSpPr>
          <p:spPr>
            <a:xfrm>
              <a:off x="6353450" y="3293715"/>
              <a:ext cx="846600" cy="214400"/>
            </a:xfrm>
            <a:custGeom>
              <a:rect b="b" l="l" r="r" t="t"/>
              <a:pathLst>
                <a:path extrusionOk="0" h="8576" w="33864">
                  <a:moveTo>
                    <a:pt x="2765" y="8575"/>
                  </a:moveTo>
                  <a:cubicBezTo>
                    <a:pt x="2765" y="8575"/>
                    <a:pt x="0" y="4791"/>
                    <a:pt x="1900" y="763"/>
                  </a:cubicBezTo>
                  <a:lnTo>
                    <a:pt x="31712" y="0"/>
                  </a:lnTo>
                  <a:cubicBezTo>
                    <a:pt x="31712" y="0"/>
                    <a:pt x="33486" y="2426"/>
                    <a:pt x="31712" y="5586"/>
                  </a:cubicBezTo>
                  <a:lnTo>
                    <a:pt x="33863" y="5521"/>
                  </a:lnTo>
                  <a:lnTo>
                    <a:pt x="33493" y="819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31"/>
            <p:cNvSpPr/>
            <p:nvPr/>
          </p:nvSpPr>
          <p:spPr>
            <a:xfrm>
              <a:off x="6422200" y="3327215"/>
              <a:ext cx="727925" cy="138375"/>
            </a:xfrm>
            <a:custGeom>
              <a:rect b="b" l="l" r="r" t="t"/>
              <a:pathLst>
                <a:path extrusionOk="0" h="5535" w="29117">
                  <a:moveTo>
                    <a:pt x="28962" y="0"/>
                  </a:moveTo>
                  <a:lnTo>
                    <a:pt x="27571" y="594"/>
                  </a:lnTo>
                  <a:cubicBezTo>
                    <a:pt x="27530" y="590"/>
                    <a:pt x="27425" y="588"/>
                    <a:pt x="27261" y="588"/>
                  </a:cubicBezTo>
                  <a:cubicBezTo>
                    <a:pt x="24183" y="588"/>
                    <a:pt x="538" y="1265"/>
                    <a:pt x="538" y="1265"/>
                  </a:cubicBezTo>
                  <a:lnTo>
                    <a:pt x="1" y="722"/>
                  </a:lnTo>
                  <a:lnTo>
                    <a:pt x="231" y="1424"/>
                  </a:lnTo>
                  <a:cubicBezTo>
                    <a:pt x="57" y="3441"/>
                    <a:pt x="998" y="4428"/>
                    <a:pt x="998" y="4428"/>
                  </a:cubicBezTo>
                  <a:lnTo>
                    <a:pt x="290" y="5535"/>
                  </a:lnTo>
                  <a:lnTo>
                    <a:pt x="1349" y="4649"/>
                  </a:lnTo>
                  <a:lnTo>
                    <a:pt x="28960" y="4246"/>
                  </a:lnTo>
                  <a:lnTo>
                    <a:pt x="29116" y="3958"/>
                  </a:lnTo>
                  <a:lnTo>
                    <a:pt x="29116" y="3958"/>
                  </a:lnTo>
                  <a:cubicBezTo>
                    <a:pt x="29116" y="3958"/>
                    <a:pt x="10196" y="4435"/>
                    <a:pt x="3715" y="4435"/>
                  </a:cubicBezTo>
                  <a:cubicBezTo>
                    <a:pt x="2471" y="4435"/>
                    <a:pt x="1686" y="4418"/>
                    <a:pt x="1580" y="4376"/>
                  </a:cubicBezTo>
                  <a:cubicBezTo>
                    <a:pt x="921" y="4115"/>
                    <a:pt x="212" y="2006"/>
                    <a:pt x="762" y="1635"/>
                  </a:cubicBezTo>
                  <a:cubicBezTo>
                    <a:pt x="1239" y="1315"/>
                    <a:pt x="20415" y="1036"/>
                    <a:pt x="25698" y="1036"/>
                  </a:cubicBezTo>
                  <a:cubicBezTo>
                    <a:pt x="26502" y="1036"/>
                    <a:pt x="26985" y="1043"/>
                    <a:pt x="27030" y="1057"/>
                  </a:cubicBezTo>
                  <a:cubicBezTo>
                    <a:pt x="27371" y="1161"/>
                    <a:pt x="27792" y="2188"/>
                    <a:pt x="27371" y="2611"/>
                  </a:cubicBezTo>
                  <a:cubicBezTo>
                    <a:pt x="27185" y="2797"/>
                    <a:pt x="22284" y="2849"/>
                    <a:pt x="16882" y="2849"/>
                  </a:cubicBezTo>
                  <a:cubicBezTo>
                    <a:pt x="10088" y="2849"/>
                    <a:pt x="2500" y="2767"/>
                    <a:pt x="2500" y="2767"/>
                  </a:cubicBezTo>
                  <a:lnTo>
                    <a:pt x="2500" y="3124"/>
                  </a:lnTo>
                  <a:lnTo>
                    <a:pt x="27571" y="3004"/>
                  </a:lnTo>
                  <a:cubicBezTo>
                    <a:pt x="28376" y="2055"/>
                    <a:pt x="27952" y="790"/>
                    <a:pt x="27952" y="790"/>
                  </a:cubicBezTo>
                  <a:lnTo>
                    <a:pt x="2896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31"/>
            <p:cNvSpPr/>
            <p:nvPr/>
          </p:nvSpPr>
          <p:spPr>
            <a:xfrm>
              <a:off x="6431975" y="3431715"/>
              <a:ext cx="768025" cy="68575"/>
            </a:xfrm>
            <a:custGeom>
              <a:rect b="b" l="l" r="r" t="t"/>
              <a:pathLst>
                <a:path extrusionOk="0" h="2743" w="30721">
                  <a:moveTo>
                    <a:pt x="958" y="469"/>
                  </a:moveTo>
                  <a:cubicBezTo>
                    <a:pt x="958" y="469"/>
                    <a:pt x="1" y="1912"/>
                    <a:pt x="145" y="2743"/>
                  </a:cubicBezTo>
                  <a:cubicBezTo>
                    <a:pt x="145" y="2743"/>
                    <a:pt x="22894" y="1333"/>
                    <a:pt x="30721"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31"/>
            <p:cNvSpPr/>
            <p:nvPr/>
          </p:nvSpPr>
          <p:spPr>
            <a:xfrm>
              <a:off x="6428325" y="3353615"/>
              <a:ext cx="669600" cy="44025"/>
            </a:xfrm>
            <a:custGeom>
              <a:rect b="b" l="l" r="r" t="t"/>
              <a:pathLst>
                <a:path extrusionOk="0" h="1761" w="26784">
                  <a:moveTo>
                    <a:pt x="516" y="579"/>
                  </a:moveTo>
                  <a:cubicBezTo>
                    <a:pt x="516" y="579"/>
                    <a:pt x="0" y="1034"/>
                    <a:pt x="11462" y="1397"/>
                  </a:cubicBezTo>
                  <a:cubicBezTo>
                    <a:pt x="22923" y="1760"/>
                    <a:pt x="26783" y="1"/>
                    <a:pt x="26783" y="1"/>
                  </a:cubicBezTo>
                  <a:cubicBezTo>
                    <a:pt x="26783" y="1"/>
                    <a:pt x="7232" y="38"/>
                    <a:pt x="516" y="57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31"/>
            <p:cNvSpPr/>
            <p:nvPr/>
          </p:nvSpPr>
          <p:spPr>
            <a:xfrm>
              <a:off x="6400900" y="3293715"/>
              <a:ext cx="745325" cy="57175"/>
            </a:xfrm>
            <a:custGeom>
              <a:rect b="b" l="l" r="r" t="t"/>
              <a:pathLst>
                <a:path extrusionOk="0" h="2287" w="29813">
                  <a:moveTo>
                    <a:pt x="1" y="763"/>
                  </a:moveTo>
                  <a:lnTo>
                    <a:pt x="29812" y="0"/>
                  </a:lnTo>
                  <a:cubicBezTo>
                    <a:pt x="29812" y="0"/>
                    <a:pt x="12863" y="2287"/>
                    <a:pt x="1" y="7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6" name="Google Shape;2656;p31"/>
          <p:cNvGrpSpPr/>
          <p:nvPr/>
        </p:nvGrpSpPr>
        <p:grpSpPr>
          <a:xfrm>
            <a:off x="3954663" y="4314590"/>
            <a:ext cx="5343900" cy="366775"/>
            <a:chOff x="3954663" y="4314590"/>
            <a:chExt cx="5343900" cy="366775"/>
          </a:xfrm>
        </p:grpSpPr>
        <p:sp>
          <p:nvSpPr>
            <p:cNvPr id="2657" name="Google Shape;2657;p31"/>
            <p:cNvSpPr/>
            <p:nvPr/>
          </p:nvSpPr>
          <p:spPr>
            <a:xfrm>
              <a:off x="3954663" y="4314590"/>
              <a:ext cx="5337275" cy="366775"/>
            </a:xfrm>
            <a:custGeom>
              <a:rect b="b" l="l" r="r" t="t"/>
              <a:pathLst>
                <a:path extrusionOk="0" h="14671" w="213491">
                  <a:moveTo>
                    <a:pt x="51542" y="1"/>
                  </a:moveTo>
                  <a:lnTo>
                    <a:pt x="1" y="7579"/>
                  </a:lnTo>
                  <a:cubicBezTo>
                    <a:pt x="1" y="7579"/>
                    <a:pt x="128367" y="14670"/>
                    <a:pt x="213490" y="6480"/>
                  </a:cubicBezTo>
                  <a:lnTo>
                    <a:pt x="175521" y="1402"/>
                  </a:lnTo>
                  <a:lnTo>
                    <a:pt x="144137" y="140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31"/>
            <p:cNvSpPr/>
            <p:nvPr/>
          </p:nvSpPr>
          <p:spPr>
            <a:xfrm>
              <a:off x="3954663" y="4476615"/>
              <a:ext cx="5343900" cy="146450"/>
            </a:xfrm>
            <a:custGeom>
              <a:rect b="b" l="l" r="r" t="t"/>
              <a:pathLst>
                <a:path extrusionOk="0" h="5858" w="213756">
                  <a:moveTo>
                    <a:pt x="213492" y="1"/>
                  </a:moveTo>
                  <a:cubicBezTo>
                    <a:pt x="213480" y="1"/>
                    <a:pt x="175028" y="3713"/>
                    <a:pt x="105547" y="3713"/>
                  </a:cubicBezTo>
                  <a:cubicBezTo>
                    <a:pt x="75843" y="3713"/>
                    <a:pt x="40468" y="3035"/>
                    <a:pt x="1" y="1098"/>
                  </a:cubicBezTo>
                  <a:lnTo>
                    <a:pt x="1" y="1098"/>
                  </a:lnTo>
                  <a:lnTo>
                    <a:pt x="1280" y="4200"/>
                  </a:lnTo>
                  <a:cubicBezTo>
                    <a:pt x="1280" y="4200"/>
                    <a:pt x="60121" y="5858"/>
                    <a:pt x="117764" y="5858"/>
                  </a:cubicBezTo>
                  <a:cubicBezTo>
                    <a:pt x="156253" y="5858"/>
                    <a:pt x="194208" y="5119"/>
                    <a:pt x="213755" y="2653"/>
                  </a:cubicBezTo>
                  <a:lnTo>
                    <a:pt x="213492" y="1"/>
                  </a:lnTo>
                  <a:cubicBezTo>
                    <a:pt x="213492" y="1"/>
                    <a:pt x="213492" y="1"/>
                    <a:pt x="21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31"/>
            <p:cNvSpPr/>
            <p:nvPr/>
          </p:nvSpPr>
          <p:spPr>
            <a:xfrm>
              <a:off x="5250988" y="4324765"/>
              <a:ext cx="2945900" cy="238775"/>
            </a:xfrm>
            <a:custGeom>
              <a:rect b="b" l="l" r="r" t="t"/>
              <a:pathLst>
                <a:path extrusionOk="0" h="9551" w="117836">
                  <a:moveTo>
                    <a:pt x="70474" y="4379"/>
                  </a:moveTo>
                  <a:lnTo>
                    <a:pt x="92284" y="995"/>
                  </a:lnTo>
                  <a:lnTo>
                    <a:pt x="79370" y="799"/>
                  </a:lnTo>
                  <a:lnTo>
                    <a:pt x="60963" y="3482"/>
                  </a:lnTo>
                  <a:lnTo>
                    <a:pt x="41800" y="232"/>
                  </a:lnTo>
                  <a:lnTo>
                    <a:pt x="26571" y="1"/>
                  </a:lnTo>
                  <a:lnTo>
                    <a:pt x="53125" y="4214"/>
                  </a:lnTo>
                  <a:lnTo>
                    <a:pt x="1" y="9181"/>
                  </a:lnTo>
                  <a:lnTo>
                    <a:pt x="24298" y="9550"/>
                  </a:lnTo>
                  <a:lnTo>
                    <a:pt x="62226" y="5660"/>
                  </a:lnTo>
                  <a:lnTo>
                    <a:pt x="99576" y="9278"/>
                  </a:lnTo>
                  <a:lnTo>
                    <a:pt x="117835" y="884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31"/>
            <p:cNvSpPr/>
            <p:nvPr/>
          </p:nvSpPr>
          <p:spPr>
            <a:xfrm>
              <a:off x="7497663" y="4364190"/>
              <a:ext cx="1049425" cy="112425"/>
            </a:xfrm>
            <a:custGeom>
              <a:rect b="b" l="l" r="r" t="t"/>
              <a:pathLst>
                <a:path extrusionOk="0" h="4497" w="41977">
                  <a:moveTo>
                    <a:pt x="0" y="2319"/>
                  </a:moveTo>
                  <a:lnTo>
                    <a:pt x="17161" y="1"/>
                  </a:lnTo>
                  <a:lnTo>
                    <a:pt x="41976" y="1387"/>
                  </a:lnTo>
                  <a:lnTo>
                    <a:pt x="25118" y="449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31"/>
            <p:cNvSpPr/>
            <p:nvPr/>
          </p:nvSpPr>
          <p:spPr>
            <a:xfrm>
              <a:off x="5027613" y="4349615"/>
              <a:ext cx="1096625" cy="110150"/>
            </a:xfrm>
            <a:custGeom>
              <a:rect b="b" l="l" r="r" t="t"/>
              <a:pathLst>
                <a:path extrusionOk="0" h="4406" w="43865">
                  <a:moveTo>
                    <a:pt x="1" y="2201"/>
                  </a:moveTo>
                  <a:lnTo>
                    <a:pt x="23988" y="1"/>
                  </a:lnTo>
                  <a:lnTo>
                    <a:pt x="43865" y="2643"/>
                  </a:lnTo>
                  <a:lnTo>
                    <a:pt x="18387" y="44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31"/>
            <p:cNvSpPr/>
            <p:nvPr/>
          </p:nvSpPr>
          <p:spPr>
            <a:xfrm>
              <a:off x="5250988" y="4554290"/>
              <a:ext cx="607450" cy="62350"/>
            </a:xfrm>
            <a:custGeom>
              <a:rect b="b" l="l" r="r" t="t"/>
              <a:pathLst>
                <a:path extrusionOk="0" h="2494" w="24298">
                  <a:moveTo>
                    <a:pt x="1" y="0"/>
                  </a:moveTo>
                  <a:lnTo>
                    <a:pt x="22" y="2166"/>
                  </a:lnTo>
                  <a:lnTo>
                    <a:pt x="23784" y="2493"/>
                  </a:lnTo>
                  <a:lnTo>
                    <a:pt x="24298" y="369"/>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31"/>
            <p:cNvSpPr/>
            <p:nvPr/>
          </p:nvSpPr>
          <p:spPr>
            <a:xfrm>
              <a:off x="7740388" y="4545815"/>
              <a:ext cx="456500" cy="70825"/>
            </a:xfrm>
            <a:custGeom>
              <a:rect b="b" l="l" r="r" t="t"/>
              <a:pathLst>
                <a:path extrusionOk="0" h="2833" w="18260">
                  <a:moveTo>
                    <a:pt x="0" y="436"/>
                  </a:moveTo>
                  <a:lnTo>
                    <a:pt x="0" y="2832"/>
                  </a:lnTo>
                  <a:lnTo>
                    <a:pt x="18257" y="2500"/>
                  </a:lnTo>
                  <a:lnTo>
                    <a:pt x="18259" y="1"/>
                  </a:ln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31"/>
            <p:cNvSpPr/>
            <p:nvPr/>
          </p:nvSpPr>
          <p:spPr>
            <a:xfrm>
              <a:off x="3954663" y="4413490"/>
              <a:ext cx="5246450" cy="217975"/>
            </a:xfrm>
            <a:custGeom>
              <a:rect b="b" l="l" r="r" t="t"/>
              <a:pathLst>
                <a:path extrusionOk="0" h="8719" w="209858">
                  <a:moveTo>
                    <a:pt x="1" y="3623"/>
                  </a:moveTo>
                  <a:cubicBezTo>
                    <a:pt x="1" y="3623"/>
                    <a:pt x="140239" y="8719"/>
                    <a:pt x="209857" y="3623"/>
                  </a:cubicBezTo>
                  <a:cubicBezTo>
                    <a:pt x="209857" y="3623"/>
                    <a:pt x="43649" y="1"/>
                    <a:pt x="1" y="362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5" name="Google Shape;2665;p31"/>
          <p:cNvGrpSpPr/>
          <p:nvPr/>
        </p:nvGrpSpPr>
        <p:grpSpPr>
          <a:xfrm>
            <a:off x="7167950" y="3561300"/>
            <a:ext cx="1796625" cy="871150"/>
            <a:chOff x="7167950" y="3561300"/>
            <a:chExt cx="1796625" cy="871150"/>
          </a:xfrm>
        </p:grpSpPr>
        <p:sp>
          <p:nvSpPr>
            <p:cNvPr id="2666" name="Google Shape;2666;p31"/>
            <p:cNvSpPr/>
            <p:nvPr/>
          </p:nvSpPr>
          <p:spPr>
            <a:xfrm>
              <a:off x="8438525" y="3727775"/>
              <a:ext cx="110025" cy="704025"/>
            </a:xfrm>
            <a:custGeom>
              <a:rect b="b" l="l" r="r" t="t"/>
              <a:pathLst>
                <a:path extrusionOk="0" h="28161" w="4401">
                  <a:moveTo>
                    <a:pt x="4401" y="0"/>
                  </a:moveTo>
                  <a:lnTo>
                    <a:pt x="3069" y="28161"/>
                  </a:lnTo>
                  <a:lnTo>
                    <a:pt x="0" y="28161"/>
                  </a:lnTo>
                  <a:lnTo>
                    <a:pt x="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31"/>
            <p:cNvSpPr/>
            <p:nvPr/>
          </p:nvSpPr>
          <p:spPr>
            <a:xfrm>
              <a:off x="8375025" y="3729775"/>
              <a:ext cx="63525" cy="702025"/>
            </a:xfrm>
            <a:custGeom>
              <a:rect b="b" l="l" r="r" t="t"/>
              <a:pathLst>
                <a:path extrusionOk="0" h="28081" w="2541">
                  <a:moveTo>
                    <a:pt x="2540" y="0"/>
                  </a:moveTo>
                  <a:lnTo>
                    <a:pt x="1" y="20"/>
                  </a:lnTo>
                  <a:lnTo>
                    <a:pt x="933" y="28081"/>
                  </a:lnTo>
                  <a:lnTo>
                    <a:pt x="2540" y="28081"/>
                  </a:lnTo>
                  <a:lnTo>
                    <a:pt x="25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31"/>
            <p:cNvSpPr/>
            <p:nvPr/>
          </p:nvSpPr>
          <p:spPr>
            <a:xfrm>
              <a:off x="7548250" y="3727775"/>
              <a:ext cx="111250" cy="704025"/>
            </a:xfrm>
            <a:custGeom>
              <a:rect b="b" l="l" r="r" t="t"/>
              <a:pathLst>
                <a:path extrusionOk="0" h="28161" w="4450">
                  <a:moveTo>
                    <a:pt x="1" y="0"/>
                  </a:moveTo>
                  <a:lnTo>
                    <a:pt x="1346" y="28161"/>
                  </a:lnTo>
                  <a:lnTo>
                    <a:pt x="4450" y="28161"/>
                  </a:lnTo>
                  <a:lnTo>
                    <a:pt x="4450" y="80"/>
                  </a:lnTo>
                  <a:close/>
                </a:path>
              </a:pathLst>
            </a:custGeom>
            <a:solidFill>
              <a:srgbClr val="C436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31"/>
            <p:cNvSpPr/>
            <p:nvPr/>
          </p:nvSpPr>
          <p:spPr>
            <a:xfrm>
              <a:off x="7659475" y="3729775"/>
              <a:ext cx="62300" cy="702025"/>
            </a:xfrm>
            <a:custGeom>
              <a:rect b="b" l="l" r="r" t="t"/>
              <a:pathLst>
                <a:path extrusionOk="0" h="28081" w="2492">
                  <a:moveTo>
                    <a:pt x="1" y="0"/>
                  </a:moveTo>
                  <a:lnTo>
                    <a:pt x="1" y="28081"/>
                  </a:lnTo>
                  <a:lnTo>
                    <a:pt x="1559" y="28081"/>
                  </a:lnTo>
                  <a:lnTo>
                    <a:pt x="2491" y="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31"/>
            <p:cNvSpPr/>
            <p:nvPr/>
          </p:nvSpPr>
          <p:spPr>
            <a:xfrm>
              <a:off x="7167950" y="3561300"/>
              <a:ext cx="1794400" cy="132650"/>
            </a:xfrm>
            <a:custGeom>
              <a:rect b="b" l="l" r="r" t="t"/>
              <a:pathLst>
                <a:path extrusionOk="0" h="5306" w="71776">
                  <a:moveTo>
                    <a:pt x="1" y="1746"/>
                  </a:moveTo>
                  <a:lnTo>
                    <a:pt x="1" y="5305"/>
                  </a:lnTo>
                  <a:lnTo>
                    <a:pt x="71775" y="5305"/>
                  </a:lnTo>
                  <a:lnTo>
                    <a:pt x="717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31"/>
            <p:cNvSpPr/>
            <p:nvPr/>
          </p:nvSpPr>
          <p:spPr>
            <a:xfrm>
              <a:off x="7295300" y="3693925"/>
              <a:ext cx="1548975" cy="55650"/>
            </a:xfrm>
            <a:custGeom>
              <a:rect b="b" l="l" r="r" t="t"/>
              <a:pathLst>
                <a:path extrusionOk="0" h="2226" w="61959">
                  <a:moveTo>
                    <a:pt x="0" y="0"/>
                  </a:moveTo>
                  <a:lnTo>
                    <a:pt x="232" y="2226"/>
                  </a:lnTo>
                  <a:lnTo>
                    <a:pt x="61958" y="1346"/>
                  </a:lnTo>
                  <a:lnTo>
                    <a:pt x="619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31"/>
            <p:cNvSpPr/>
            <p:nvPr/>
          </p:nvSpPr>
          <p:spPr>
            <a:xfrm>
              <a:off x="7301075" y="3747200"/>
              <a:ext cx="165925" cy="684600"/>
            </a:xfrm>
            <a:custGeom>
              <a:rect b="b" l="l" r="r" t="t"/>
              <a:pathLst>
                <a:path extrusionOk="0" h="27384" w="6637">
                  <a:moveTo>
                    <a:pt x="1" y="95"/>
                  </a:moveTo>
                  <a:lnTo>
                    <a:pt x="3256" y="27384"/>
                  </a:lnTo>
                  <a:lnTo>
                    <a:pt x="6636" y="27384"/>
                  </a:lnTo>
                  <a:lnTo>
                    <a:pt x="541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31"/>
            <p:cNvSpPr/>
            <p:nvPr/>
          </p:nvSpPr>
          <p:spPr>
            <a:xfrm>
              <a:off x="8668550" y="3727550"/>
              <a:ext cx="175725" cy="704250"/>
            </a:xfrm>
            <a:custGeom>
              <a:rect b="b" l="l" r="r" t="t"/>
              <a:pathLst>
                <a:path extrusionOk="0" h="28170" w="7029">
                  <a:moveTo>
                    <a:pt x="7028" y="1"/>
                  </a:moveTo>
                  <a:lnTo>
                    <a:pt x="4555" y="28170"/>
                  </a:lnTo>
                  <a:lnTo>
                    <a:pt x="1" y="28170"/>
                  </a:lnTo>
                  <a:lnTo>
                    <a:pt x="804" y="8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31"/>
            <p:cNvSpPr/>
            <p:nvPr/>
          </p:nvSpPr>
          <p:spPr>
            <a:xfrm>
              <a:off x="8653225" y="3729775"/>
              <a:ext cx="66525" cy="702025"/>
            </a:xfrm>
            <a:custGeom>
              <a:rect b="b" l="l" r="r" t="t"/>
              <a:pathLst>
                <a:path extrusionOk="0" h="28081" w="2661">
                  <a:moveTo>
                    <a:pt x="2661" y="0"/>
                  </a:moveTo>
                  <a:lnTo>
                    <a:pt x="0" y="20"/>
                  </a:lnTo>
                  <a:lnTo>
                    <a:pt x="130" y="28081"/>
                  </a:lnTo>
                  <a:lnTo>
                    <a:pt x="1858" y="28081"/>
                  </a:lnTo>
                  <a:lnTo>
                    <a:pt x="2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31"/>
            <p:cNvSpPr/>
            <p:nvPr/>
          </p:nvSpPr>
          <p:spPr>
            <a:xfrm>
              <a:off x="7419125" y="3747200"/>
              <a:ext cx="69350" cy="684600"/>
            </a:xfrm>
            <a:custGeom>
              <a:rect b="b" l="l" r="r" t="t"/>
              <a:pathLst>
                <a:path extrusionOk="0" h="27384" w="2774">
                  <a:moveTo>
                    <a:pt x="0" y="0"/>
                  </a:moveTo>
                  <a:lnTo>
                    <a:pt x="1386" y="27384"/>
                  </a:lnTo>
                  <a:lnTo>
                    <a:pt x="2774" y="27384"/>
                  </a:lnTo>
                  <a:lnTo>
                    <a:pt x="23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31"/>
            <p:cNvSpPr/>
            <p:nvPr/>
          </p:nvSpPr>
          <p:spPr>
            <a:xfrm>
              <a:off x="8375025" y="3727775"/>
              <a:ext cx="173525" cy="348675"/>
            </a:xfrm>
            <a:custGeom>
              <a:rect b="b" l="l" r="r" t="t"/>
              <a:pathLst>
                <a:path extrusionOk="0" h="13947" w="6941">
                  <a:moveTo>
                    <a:pt x="6941" y="0"/>
                  </a:moveTo>
                  <a:lnTo>
                    <a:pt x="1" y="100"/>
                  </a:lnTo>
                  <a:lnTo>
                    <a:pt x="460" y="13946"/>
                  </a:lnTo>
                  <a:lnTo>
                    <a:pt x="6145" y="11716"/>
                  </a:lnTo>
                  <a:lnTo>
                    <a:pt x="694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31"/>
            <p:cNvSpPr/>
            <p:nvPr/>
          </p:nvSpPr>
          <p:spPr>
            <a:xfrm>
              <a:off x="7549350" y="3743575"/>
              <a:ext cx="172025" cy="358800"/>
            </a:xfrm>
            <a:custGeom>
              <a:rect b="b" l="l" r="r" t="t"/>
              <a:pathLst>
                <a:path extrusionOk="0" h="14352" w="6881">
                  <a:moveTo>
                    <a:pt x="6880" y="1"/>
                  </a:moveTo>
                  <a:lnTo>
                    <a:pt x="0" y="98"/>
                  </a:lnTo>
                  <a:lnTo>
                    <a:pt x="793" y="13488"/>
                  </a:lnTo>
                  <a:lnTo>
                    <a:pt x="6403" y="14352"/>
                  </a:lnTo>
                  <a:lnTo>
                    <a:pt x="6880"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31"/>
            <p:cNvSpPr/>
            <p:nvPr/>
          </p:nvSpPr>
          <p:spPr>
            <a:xfrm>
              <a:off x="7310050" y="3824600"/>
              <a:ext cx="143750" cy="607200"/>
            </a:xfrm>
            <a:custGeom>
              <a:rect b="b" l="l" r="r" t="t"/>
              <a:pathLst>
                <a:path extrusionOk="0" h="24288" w="5750">
                  <a:moveTo>
                    <a:pt x="0" y="1"/>
                  </a:moveTo>
                  <a:lnTo>
                    <a:pt x="2897" y="24288"/>
                  </a:lnTo>
                  <a:lnTo>
                    <a:pt x="5749" y="24288"/>
                  </a:lnTo>
                  <a:lnTo>
                    <a:pt x="4519"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31"/>
            <p:cNvSpPr/>
            <p:nvPr/>
          </p:nvSpPr>
          <p:spPr>
            <a:xfrm>
              <a:off x="8699650" y="3796575"/>
              <a:ext cx="138800" cy="635225"/>
            </a:xfrm>
            <a:custGeom>
              <a:rect b="b" l="l" r="r" t="t"/>
              <a:pathLst>
                <a:path extrusionOk="0" h="25409" w="5552">
                  <a:moveTo>
                    <a:pt x="5551" y="1"/>
                  </a:moveTo>
                  <a:lnTo>
                    <a:pt x="804" y="427"/>
                  </a:lnTo>
                  <a:lnTo>
                    <a:pt x="1" y="25409"/>
                  </a:lnTo>
                  <a:lnTo>
                    <a:pt x="3311" y="25409"/>
                  </a:lnTo>
                  <a:lnTo>
                    <a:pt x="555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31"/>
            <p:cNvSpPr/>
            <p:nvPr/>
          </p:nvSpPr>
          <p:spPr>
            <a:xfrm>
              <a:off x="8711500" y="3879525"/>
              <a:ext cx="81150" cy="447950"/>
            </a:xfrm>
            <a:custGeom>
              <a:rect b="b" l="l" r="r" t="t"/>
              <a:pathLst>
                <a:path extrusionOk="0" h="17918" w="3246">
                  <a:moveTo>
                    <a:pt x="201" y="0"/>
                  </a:moveTo>
                  <a:lnTo>
                    <a:pt x="0" y="55"/>
                  </a:lnTo>
                  <a:cubicBezTo>
                    <a:pt x="29" y="158"/>
                    <a:pt x="2787" y="10566"/>
                    <a:pt x="3037" y="17918"/>
                  </a:cubicBezTo>
                  <a:lnTo>
                    <a:pt x="3246" y="17911"/>
                  </a:lnTo>
                  <a:cubicBezTo>
                    <a:pt x="2994" y="10534"/>
                    <a:pt x="230" y="106"/>
                    <a:pt x="20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31"/>
            <p:cNvSpPr/>
            <p:nvPr/>
          </p:nvSpPr>
          <p:spPr>
            <a:xfrm>
              <a:off x="8652850" y="4053300"/>
              <a:ext cx="127075" cy="378700"/>
            </a:xfrm>
            <a:custGeom>
              <a:rect b="b" l="l" r="r" t="t"/>
              <a:pathLst>
                <a:path extrusionOk="0" h="15148" w="5083">
                  <a:moveTo>
                    <a:pt x="2337" y="1"/>
                  </a:moveTo>
                  <a:lnTo>
                    <a:pt x="1" y="4981"/>
                  </a:lnTo>
                  <a:lnTo>
                    <a:pt x="190" y="5071"/>
                  </a:lnTo>
                  <a:lnTo>
                    <a:pt x="2361" y="445"/>
                  </a:lnTo>
                  <a:cubicBezTo>
                    <a:pt x="3994" y="3470"/>
                    <a:pt x="4868" y="15027"/>
                    <a:pt x="4877" y="15147"/>
                  </a:cubicBezTo>
                  <a:lnTo>
                    <a:pt x="5082" y="15130"/>
                  </a:lnTo>
                  <a:cubicBezTo>
                    <a:pt x="5046" y="14632"/>
                    <a:pt x="4162" y="2938"/>
                    <a:pt x="2439" y="163"/>
                  </a:cubicBezTo>
                  <a:lnTo>
                    <a:pt x="233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31"/>
            <p:cNvSpPr/>
            <p:nvPr/>
          </p:nvSpPr>
          <p:spPr>
            <a:xfrm>
              <a:off x="8652825" y="4153175"/>
              <a:ext cx="119325" cy="278825"/>
            </a:xfrm>
            <a:custGeom>
              <a:rect b="b" l="l" r="r" t="t"/>
              <a:pathLst>
                <a:path extrusionOk="0" h="11153" w="4773">
                  <a:moveTo>
                    <a:pt x="2165" y="1"/>
                  </a:moveTo>
                  <a:lnTo>
                    <a:pt x="0" y="6072"/>
                  </a:lnTo>
                  <a:lnTo>
                    <a:pt x="197" y="6143"/>
                  </a:lnTo>
                  <a:lnTo>
                    <a:pt x="2218" y="472"/>
                  </a:lnTo>
                  <a:cubicBezTo>
                    <a:pt x="2691" y="1301"/>
                    <a:pt x="4494" y="4914"/>
                    <a:pt x="4039" y="11136"/>
                  </a:cubicBezTo>
                  <a:lnTo>
                    <a:pt x="4247" y="11152"/>
                  </a:lnTo>
                  <a:cubicBezTo>
                    <a:pt x="4772" y="3972"/>
                    <a:pt x="2305" y="209"/>
                    <a:pt x="2280" y="173"/>
                  </a:cubicBezTo>
                  <a:lnTo>
                    <a:pt x="216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31"/>
            <p:cNvSpPr/>
            <p:nvPr/>
          </p:nvSpPr>
          <p:spPr>
            <a:xfrm>
              <a:off x="8754575" y="3779800"/>
              <a:ext cx="87125" cy="369525"/>
            </a:xfrm>
            <a:custGeom>
              <a:rect b="b" l="l" r="r" t="t"/>
              <a:pathLst>
                <a:path extrusionOk="0" h="14781" w="3485">
                  <a:moveTo>
                    <a:pt x="3312" y="0"/>
                  </a:moveTo>
                  <a:cubicBezTo>
                    <a:pt x="3296" y="25"/>
                    <a:pt x="1618" y="2495"/>
                    <a:pt x="811" y="5969"/>
                  </a:cubicBezTo>
                  <a:cubicBezTo>
                    <a:pt x="0" y="9456"/>
                    <a:pt x="1993" y="14727"/>
                    <a:pt x="2012" y="14781"/>
                  </a:cubicBezTo>
                  <a:lnTo>
                    <a:pt x="2207" y="14704"/>
                  </a:lnTo>
                  <a:cubicBezTo>
                    <a:pt x="2187" y="14652"/>
                    <a:pt x="220" y="9439"/>
                    <a:pt x="1013" y="6014"/>
                  </a:cubicBezTo>
                  <a:cubicBezTo>
                    <a:pt x="1809" y="2579"/>
                    <a:pt x="3469" y="141"/>
                    <a:pt x="3485" y="117"/>
                  </a:cubicBezTo>
                  <a:lnTo>
                    <a:pt x="331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31"/>
            <p:cNvSpPr/>
            <p:nvPr/>
          </p:nvSpPr>
          <p:spPr>
            <a:xfrm>
              <a:off x="8467650" y="3912400"/>
              <a:ext cx="74500" cy="520050"/>
            </a:xfrm>
            <a:custGeom>
              <a:rect b="b" l="l" r="r" t="t"/>
              <a:pathLst>
                <a:path extrusionOk="0" h="20802" w="2980">
                  <a:moveTo>
                    <a:pt x="2794" y="1"/>
                  </a:moveTo>
                  <a:cubicBezTo>
                    <a:pt x="2773" y="41"/>
                    <a:pt x="680" y="4064"/>
                    <a:pt x="340" y="9195"/>
                  </a:cubicBezTo>
                  <a:cubicBezTo>
                    <a:pt x="0" y="14320"/>
                    <a:pt x="1787" y="20740"/>
                    <a:pt x="1805" y="20802"/>
                  </a:cubicBezTo>
                  <a:lnTo>
                    <a:pt x="2006" y="20747"/>
                  </a:lnTo>
                  <a:cubicBezTo>
                    <a:pt x="1988" y="20683"/>
                    <a:pt x="211" y="14301"/>
                    <a:pt x="549" y="9209"/>
                  </a:cubicBezTo>
                  <a:cubicBezTo>
                    <a:pt x="886" y="4124"/>
                    <a:pt x="2959" y="138"/>
                    <a:pt x="2979" y="99"/>
                  </a:cubicBezTo>
                  <a:lnTo>
                    <a:pt x="279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31"/>
            <p:cNvSpPr/>
            <p:nvPr/>
          </p:nvSpPr>
          <p:spPr>
            <a:xfrm>
              <a:off x="8381050" y="3841400"/>
              <a:ext cx="117325" cy="299750"/>
            </a:xfrm>
            <a:custGeom>
              <a:rect b="b" l="l" r="r" t="t"/>
              <a:pathLst>
                <a:path extrusionOk="0" h="11990" w="4693">
                  <a:moveTo>
                    <a:pt x="2424" y="0"/>
                  </a:moveTo>
                  <a:lnTo>
                    <a:pt x="2227" y="68"/>
                  </a:lnTo>
                  <a:cubicBezTo>
                    <a:pt x="2249" y="133"/>
                    <a:pt x="4406" y="6539"/>
                    <a:pt x="2323" y="11485"/>
                  </a:cubicBezTo>
                  <a:lnTo>
                    <a:pt x="190" y="6882"/>
                  </a:lnTo>
                  <a:lnTo>
                    <a:pt x="0" y="6969"/>
                  </a:lnTo>
                  <a:lnTo>
                    <a:pt x="2324" y="11990"/>
                  </a:lnTo>
                  <a:lnTo>
                    <a:pt x="2421" y="11783"/>
                  </a:lnTo>
                  <a:cubicBezTo>
                    <a:pt x="4693" y="6737"/>
                    <a:pt x="2447" y="68"/>
                    <a:pt x="24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31"/>
            <p:cNvSpPr/>
            <p:nvPr/>
          </p:nvSpPr>
          <p:spPr>
            <a:xfrm>
              <a:off x="8384575" y="4080400"/>
              <a:ext cx="104400" cy="351475"/>
            </a:xfrm>
            <a:custGeom>
              <a:rect b="b" l="l" r="r" t="t"/>
              <a:pathLst>
                <a:path extrusionOk="0" h="14059" w="4176">
                  <a:moveTo>
                    <a:pt x="175" y="0"/>
                  </a:moveTo>
                  <a:lnTo>
                    <a:pt x="1" y="116"/>
                  </a:lnTo>
                  <a:lnTo>
                    <a:pt x="2079" y="3207"/>
                  </a:lnTo>
                  <a:cubicBezTo>
                    <a:pt x="2096" y="3230"/>
                    <a:pt x="3963" y="5570"/>
                    <a:pt x="3663" y="14052"/>
                  </a:cubicBezTo>
                  <a:lnTo>
                    <a:pt x="3872" y="14059"/>
                  </a:lnTo>
                  <a:cubicBezTo>
                    <a:pt x="4175" y="5473"/>
                    <a:pt x="2316" y="3168"/>
                    <a:pt x="2247" y="3082"/>
                  </a:cubicBezTo>
                  <a:lnTo>
                    <a:pt x="17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31"/>
            <p:cNvSpPr/>
            <p:nvPr/>
          </p:nvSpPr>
          <p:spPr>
            <a:xfrm>
              <a:off x="7559000" y="4000625"/>
              <a:ext cx="103075" cy="431300"/>
            </a:xfrm>
            <a:custGeom>
              <a:rect b="b" l="l" r="r" t="t"/>
              <a:pathLst>
                <a:path extrusionOk="0" h="17252" w="4123">
                  <a:moveTo>
                    <a:pt x="187" y="1"/>
                  </a:moveTo>
                  <a:lnTo>
                    <a:pt x="0" y="95"/>
                  </a:lnTo>
                  <a:cubicBezTo>
                    <a:pt x="3195" y="6334"/>
                    <a:pt x="3907" y="17143"/>
                    <a:pt x="3914" y="17251"/>
                  </a:cubicBezTo>
                  <a:lnTo>
                    <a:pt x="4123" y="17240"/>
                  </a:lnTo>
                  <a:cubicBezTo>
                    <a:pt x="4117" y="17131"/>
                    <a:pt x="3401" y="6279"/>
                    <a:pt x="18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31"/>
            <p:cNvSpPr/>
            <p:nvPr/>
          </p:nvSpPr>
          <p:spPr>
            <a:xfrm>
              <a:off x="7561625" y="4057825"/>
              <a:ext cx="83200" cy="374250"/>
            </a:xfrm>
            <a:custGeom>
              <a:rect b="b" l="l" r="r" t="t"/>
              <a:pathLst>
                <a:path extrusionOk="0" h="14970" w="3328">
                  <a:moveTo>
                    <a:pt x="193" y="0"/>
                  </a:moveTo>
                  <a:lnTo>
                    <a:pt x="1" y="77"/>
                  </a:lnTo>
                  <a:cubicBezTo>
                    <a:pt x="31" y="155"/>
                    <a:pt x="3115" y="8129"/>
                    <a:pt x="2367" y="14946"/>
                  </a:cubicBezTo>
                  <a:lnTo>
                    <a:pt x="2572" y="14969"/>
                  </a:lnTo>
                  <a:cubicBezTo>
                    <a:pt x="3328" y="8102"/>
                    <a:pt x="225" y="81"/>
                    <a:pt x="1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31"/>
            <p:cNvSpPr/>
            <p:nvPr/>
          </p:nvSpPr>
          <p:spPr>
            <a:xfrm>
              <a:off x="7557075" y="3892750"/>
              <a:ext cx="144300" cy="531150"/>
            </a:xfrm>
            <a:custGeom>
              <a:rect b="b" l="l" r="r" t="t"/>
              <a:pathLst>
                <a:path extrusionOk="0" h="21246" w="5772">
                  <a:moveTo>
                    <a:pt x="975" y="0"/>
                  </a:moveTo>
                  <a:cubicBezTo>
                    <a:pt x="421" y="0"/>
                    <a:pt x="25" y="272"/>
                    <a:pt x="1" y="289"/>
                  </a:cubicBezTo>
                  <a:lnTo>
                    <a:pt x="121" y="460"/>
                  </a:lnTo>
                  <a:cubicBezTo>
                    <a:pt x="141" y="445"/>
                    <a:pt x="488" y="208"/>
                    <a:pt x="972" y="208"/>
                  </a:cubicBezTo>
                  <a:cubicBezTo>
                    <a:pt x="1165" y="208"/>
                    <a:pt x="1379" y="246"/>
                    <a:pt x="1604" y="350"/>
                  </a:cubicBezTo>
                  <a:cubicBezTo>
                    <a:pt x="2450" y="740"/>
                    <a:pt x="3551" y="2151"/>
                    <a:pt x="3993" y="6653"/>
                  </a:cubicBezTo>
                  <a:lnTo>
                    <a:pt x="5563" y="21245"/>
                  </a:lnTo>
                  <a:lnTo>
                    <a:pt x="5771" y="21223"/>
                  </a:lnTo>
                  <a:lnTo>
                    <a:pt x="4200" y="6632"/>
                  </a:lnTo>
                  <a:cubicBezTo>
                    <a:pt x="3838" y="2935"/>
                    <a:pt x="2992" y="758"/>
                    <a:pt x="1688" y="159"/>
                  </a:cubicBezTo>
                  <a:cubicBezTo>
                    <a:pt x="1434" y="42"/>
                    <a:pt x="1192" y="0"/>
                    <a:pt x="97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31"/>
            <p:cNvSpPr/>
            <p:nvPr/>
          </p:nvSpPr>
          <p:spPr>
            <a:xfrm>
              <a:off x="7666350" y="3878575"/>
              <a:ext cx="52475" cy="358250"/>
            </a:xfrm>
            <a:custGeom>
              <a:rect b="b" l="l" r="r" t="t"/>
              <a:pathLst>
                <a:path extrusionOk="0" h="14330" w="2099">
                  <a:moveTo>
                    <a:pt x="1935" y="1"/>
                  </a:moveTo>
                  <a:cubicBezTo>
                    <a:pt x="1862" y="95"/>
                    <a:pt x="102" y="2336"/>
                    <a:pt x="52" y="4716"/>
                  </a:cubicBezTo>
                  <a:cubicBezTo>
                    <a:pt x="1" y="7073"/>
                    <a:pt x="1383" y="14035"/>
                    <a:pt x="1442" y="14330"/>
                  </a:cubicBezTo>
                  <a:lnTo>
                    <a:pt x="1646" y="14289"/>
                  </a:lnTo>
                  <a:cubicBezTo>
                    <a:pt x="1632" y="14217"/>
                    <a:pt x="208" y="7055"/>
                    <a:pt x="258" y="4722"/>
                  </a:cubicBezTo>
                  <a:cubicBezTo>
                    <a:pt x="308" y="2411"/>
                    <a:pt x="2080" y="154"/>
                    <a:pt x="2099" y="131"/>
                  </a:cubicBezTo>
                  <a:lnTo>
                    <a:pt x="193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31"/>
            <p:cNvSpPr/>
            <p:nvPr/>
          </p:nvSpPr>
          <p:spPr>
            <a:xfrm>
              <a:off x="7371550" y="4030125"/>
              <a:ext cx="117875" cy="401750"/>
            </a:xfrm>
            <a:custGeom>
              <a:rect b="b" l="l" r="r" t="t"/>
              <a:pathLst>
                <a:path extrusionOk="0" h="16070" w="4715">
                  <a:moveTo>
                    <a:pt x="2506" y="0"/>
                  </a:moveTo>
                  <a:lnTo>
                    <a:pt x="2396" y="240"/>
                  </a:lnTo>
                  <a:cubicBezTo>
                    <a:pt x="0" y="5519"/>
                    <a:pt x="330" y="15966"/>
                    <a:pt x="335" y="16070"/>
                  </a:cubicBezTo>
                  <a:lnTo>
                    <a:pt x="544" y="16064"/>
                  </a:lnTo>
                  <a:cubicBezTo>
                    <a:pt x="540" y="15961"/>
                    <a:pt x="222" y="5885"/>
                    <a:pt x="2477" y="579"/>
                  </a:cubicBezTo>
                  <a:cubicBezTo>
                    <a:pt x="2865" y="1796"/>
                    <a:pt x="4451" y="7034"/>
                    <a:pt x="4508" y="11133"/>
                  </a:cubicBezTo>
                  <a:lnTo>
                    <a:pt x="4714" y="11128"/>
                  </a:lnTo>
                  <a:cubicBezTo>
                    <a:pt x="4649" y="6453"/>
                    <a:pt x="2612" y="313"/>
                    <a:pt x="2592" y="252"/>
                  </a:cubicBezTo>
                  <a:lnTo>
                    <a:pt x="250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31"/>
            <p:cNvSpPr/>
            <p:nvPr/>
          </p:nvSpPr>
          <p:spPr>
            <a:xfrm>
              <a:off x="7394400" y="4140050"/>
              <a:ext cx="104900" cy="291875"/>
            </a:xfrm>
            <a:custGeom>
              <a:rect b="b" l="l" r="r" t="t"/>
              <a:pathLst>
                <a:path extrusionOk="0" h="11675" w="4196">
                  <a:moveTo>
                    <a:pt x="1785" y="0"/>
                  </a:moveTo>
                  <a:lnTo>
                    <a:pt x="1701" y="306"/>
                  </a:lnTo>
                  <a:cubicBezTo>
                    <a:pt x="1" y="6620"/>
                    <a:pt x="284" y="11624"/>
                    <a:pt x="289" y="11674"/>
                  </a:cubicBezTo>
                  <a:lnTo>
                    <a:pt x="500" y="11660"/>
                  </a:lnTo>
                  <a:cubicBezTo>
                    <a:pt x="497" y="11612"/>
                    <a:pt x="224" y="6804"/>
                    <a:pt x="1821" y="676"/>
                  </a:cubicBezTo>
                  <a:cubicBezTo>
                    <a:pt x="2278" y="1948"/>
                    <a:pt x="3944" y="6954"/>
                    <a:pt x="3662" y="11660"/>
                  </a:cubicBezTo>
                  <a:lnTo>
                    <a:pt x="3870" y="11673"/>
                  </a:lnTo>
                  <a:cubicBezTo>
                    <a:pt x="4195" y="6211"/>
                    <a:pt x="1924" y="352"/>
                    <a:pt x="1901" y="294"/>
                  </a:cubicBezTo>
                  <a:lnTo>
                    <a:pt x="178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31"/>
            <p:cNvSpPr/>
            <p:nvPr/>
          </p:nvSpPr>
          <p:spPr>
            <a:xfrm>
              <a:off x="7344800" y="3868375"/>
              <a:ext cx="140100" cy="287975"/>
            </a:xfrm>
            <a:custGeom>
              <a:rect b="b" l="l" r="r" t="t"/>
              <a:pathLst>
                <a:path extrusionOk="0" h="11519" w="5604">
                  <a:moveTo>
                    <a:pt x="3199" y="1"/>
                  </a:moveTo>
                  <a:lnTo>
                    <a:pt x="3150" y="51"/>
                  </a:lnTo>
                  <a:cubicBezTo>
                    <a:pt x="1" y="3290"/>
                    <a:pt x="83" y="11183"/>
                    <a:pt x="89" y="11518"/>
                  </a:cubicBezTo>
                  <a:lnTo>
                    <a:pt x="298" y="11514"/>
                  </a:lnTo>
                  <a:cubicBezTo>
                    <a:pt x="298" y="11433"/>
                    <a:pt x="212" y="3468"/>
                    <a:pt x="3245" y="251"/>
                  </a:cubicBezTo>
                  <a:cubicBezTo>
                    <a:pt x="3539" y="425"/>
                    <a:pt x="4815" y="1362"/>
                    <a:pt x="5398" y="4823"/>
                  </a:cubicBezTo>
                  <a:lnTo>
                    <a:pt x="5604" y="4790"/>
                  </a:lnTo>
                  <a:cubicBezTo>
                    <a:pt x="4924" y="750"/>
                    <a:pt x="3330" y="54"/>
                    <a:pt x="3264" y="27"/>
                  </a:cubicBezTo>
                  <a:lnTo>
                    <a:pt x="319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31"/>
            <p:cNvSpPr/>
            <p:nvPr/>
          </p:nvSpPr>
          <p:spPr>
            <a:xfrm>
              <a:off x="7379150" y="3927450"/>
              <a:ext cx="47400" cy="134550"/>
            </a:xfrm>
            <a:custGeom>
              <a:rect b="b" l="l" r="r" t="t"/>
              <a:pathLst>
                <a:path extrusionOk="0" h="5382" w="1896">
                  <a:moveTo>
                    <a:pt x="1143" y="718"/>
                  </a:moveTo>
                  <a:cubicBezTo>
                    <a:pt x="1234" y="1714"/>
                    <a:pt x="1375" y="4441"/>
                    <a:pt x="226" y="5068"/>
                  </a:cubicBezTo>
                  <a:cubicBezTo>
                    <a:pt x="268" y="4453"/>
                    <a:pt x="459" y="2290"/>
                    <a:pt x="1143" y="718"/>
                  </a:cubicBezTo>
                  <a:close/>
                  <a:moveTo>
                    <a:pt x="1266" y="1"/>
                  </a:moveTo>
                  <a:lnTo>
                    <a:pt x="1114" y="294"/>
                  </a:lnTo>
                  <a:cubicBezTo>
                    <a:pt x="152" y="2165"/>
                    <a:pt x="12" y="5104"/>
                    <a:pt x="7" y="5228"/>
                  </a:cubicBezTo>
                  <a:lnTo>
                    <a:pt x="0" y="5382"/>
                  </a:lnTo>
                  <a:lnTo>
                    <a:pt x="148" y="5333"/>
                  </a:lnTo>
                  <a:cubicBezTo>
                    <a:pt x="1896" y="4713"/>
                    <a:pt x="1336" y="507"/>
                    <a:pt x="1311" y="329"/>
                  </a:cubicBezTo>
                  <a:lnTo>
                    <a:pt x="126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31"/>
            <p:cNvSpPr/>
            <p:nvPr/>
          </p:nvSpPr>
          <p:spPr>
            <a:xfrm>
              <a:off x="7321525" y="3743500"/>
              <a:ext cx="161900" cy="199175"/>
            </a:xfrm>
            <a:custGeom>
              <a:rect b="b" l="l" r="r" t="t"/>
              <a:pathLst>
                <a:path extrusionOk="0" h="7967" w="6476">
                  <a:moveTo>
                    <a:pt x="3905" y="1"/>
                  </a:moveTo>
                  <a:lnTo>
                    <a:pt x="3829" y="76"/>
                  </a:lnTo>
                  <a:cubicBezTo>
                    <a:pt x="1695" y="2200"/>
                    <a:pt x="68" y="7677"/>
                    <a:pt x="0" y="7908"/>
                  </a:cubicBezTo>
                  <a:lnTo>
                    <a:pt x="201" y="7966"/>
                  </a:lnTo>
                  <a:cubicBezTo>
                    <a:pt x="217" y="7911"/>
                    <a:pt x="1839" y="2445"/>
                    <a:pt x="3901" y="302"/>
                  </a:cubicBezTo>
                  <a:cubicBezTo>
                    <a:pt x="4266" y="716"/>
                    <a:pt x="5894" y="2705"/>
                    <a:pt x="6270" y="5485"/>
                  </a:cubicBezTo>
                  <a:lnTo>
                    <a:pt x="6475" y="5456"/>
                  </a:lnTo>
                  <a:cubicBezTo>
                    <a:pt x="6043" y="2268"/>
                    <a:pt x="4000" y="99"/>
                    <a:pt x="3979" y="78"/>
                  </a:cubicBezTo>
                  <a:lnTo>
                    <a:pt x="3905"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31"/>
            <p:cNvSpPr/>
            <p:nvPr/>
          </p:nvSpPr>
          <p:spPr>
            <a:xfrm>
              <a:off x="7232775" y="3596275"/>
              <a:ext cx="235525" cy="100225"/>
            </a:xfrm>
            <a:custGeom>
              <a:rect b="b" l="l" r="r" t="t"/>
              <a:pathLst>
                <a:path extrusionOk="0" h="4009" w="9421">
                  <a:moveTo>
                    <a:pt x="9316" y="1"/>
                  </a:moveTo>
                  <a:cubicBezTo>
                    <a:pt x="3683" y="3242"/>
                    <a:pt x="37" y="3798"/>
                    <a:pt x="1" y="3803"/>
                  </a:cubicBezTo>
                  <a:lnTo>
                    <a:pt x="33" y="4009"/>
                  </a:lnTo>
                  <a:cubicBezTo>
                    <a:pt x="69" y="4005"/>
                    <a:pt x="3751" y="3443"/>
                    <a:pt x="9420" y="182"/>
                  </a:cubicBezTo>
                  <a:lnTo>
                    <a:pt x="931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31"/>
            <p:cNvSpPr/>
            <p:nvPr/>
          </p:nvSpPr>
          <p:spPr>
            <a:xfrm>
              <a:off x="7323000" y="3590275"/>
              <a:ext cx="843025" cy="106050"/>
            </a:xfrm>
            <a:custGeom>
              <a:rect b="b" l="l" r="r" t="t"/>
              <a:pathLst>
                <a:path extrusionOk="0" h="4242" w="33721">
                  <a:moveTo>
                    <a:pt x="19210" y="1"/>
                  </a:moveTo>
                  <a:cubicBezTo>
                    <a:pt x="9752" y="1"/>
                    <a:pt x="98" y="4009"/>
                    <a:pt x="0" y="4051"/>
                  </a:cubicBezTo>
                  <a:lnTo>
                    <a:pt x="83" y="4242"/>
                  </a:lnTo>
                  <a:cubicBezTo>
                    <a:pt x="179" y="4199"/>
                    <a:pt x="9748" y="209"/>
                    <a:pt x="19178" y="209"/>
                  </a:cubicBezTo>
                  <a:cubicBezTo>
                    <a:pt x="19365" y="209"/>
                    <a:pt x="19553" y="210"/>
                    <a:pt x="19740" y="213"/>
                  </a:cubicBezTo>
                  <a:cubicBezTo>
                    <a:pt x="29308" y="377"/>
                    <a:pt x="33538" y="4187"/>
                    <a:pt x="33580" y="4224"/>
                  </a:cubicBezTo>
                  <a:lnTo>
                    <a:pt x="33720" y="4071"/>
                  </a:lnTo>
                  <a:cubicBezTo>
                    <a:pt x="33678" y="4030"/>
                    <a:pt x="29400" y="168"/>
                    <a:pt x="19743" y="5"/>
                  </a:cubicBezTo>
                  <a:cubicBezTo>
                    <a:pt x="19565" y="2"/>
                    <a:pt x="19388" y="1"/>
                    <a:pt x="1921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31"/>
            <p:cNvSpPr/>
            <p:nvPr/>
          </p:nvSpPr>
          <p:spPr>
            <a:xfrm>
              <a:off x="7634425" y="3665225"/>
              <a:ext cx="367175" cy="31200"/>
            </a:xfrm>
            <a:custGeom>
              <a:rect b="b" l="l" r="r" t="t"/>
              <a:pathLst>
                <a:path extrusionOk="0" h="1248" w="14687">
                  <a:moveTo>
                    <a:pt x="7310" y="0"/>
                  </a:moveTo>
                  <a:cubicBezTo>
                    <a:pt x="2989" y="0"/>
                    <a:pt x="44" y="1033"/>
                    <a:pt x="0" y="1048"/>
                  </a:cubicBezTo>
                  <a:lnTo>
                    <a:pt x="71" y="1247"/>
                  </a:lnTo>
                  <a:cubicBezTo>
                    <a:pt x="114" y="1230"/>
                    <a:pt x="3027" y="209"/>
                    <a:pt x="7305" y="209"/>
                  </a:cubicBezTo>
                  <a:cubicBezTo>
                    <a:pt x="9463" y="209"/>
                    <a:pt x="11968" y="469"/>
                    <a:pt x="14627" y="1248"/>
                  </a:cubicBezTo>
                  <a:lnTo>
                    <a:pt x="14687" y="1047"/>
                  </a:lnTo>
                  <a:cubicBezTo>
                    <a:pt x="12009" y="262"/>
                    <a:pt x="9485" y="0"/>
                    <a:pt x="731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31"/>
            <p:cNvSpPr/>
            <p:nvPr/>
          </p:nvSpPr>
          <p:spPr>
            <a:xfrm>
              <a:off x="8068550" y="3569250"/>
              <a:ext cx="537275" cy="101175"/>
            </a:xfrm>
            <a:custGeom>
              <a:rect b="b" l="l" r="r" t="t"/>
              <a:pathLst>
                <a:path extrusionOk="0" h="4047" w="21491">
                  <a:moveTo>
                    <a:pt x="21290" y="1"/>
                  </a:moveTo>
                  <a:cubicBezTo>
                    <a:pt x="21277" y="37"/>
                    <a:pt x="20081" y="3675"/>
                    <a:pt x="13528" y="3832"/>
                  </a:cubicBezTo>
                  <a:cubicBezTo>
                    <a:pt x="13373" y="3836"/>
                    <a:pt x="13218" y="3838"/>
                    <a:pt x="13064" y="3838"/>
                  </a:cubicBezTo>
                  <a:cubicBezTo>
                    <a:pt x="6602" y="3838"/>
                    <a:pt x="163" y="492"/>
                    <a:pt x="98" y="458"/>
                  </a:cubicBezTo>
                  <a:lnTo>
                    <a:pt x="0" y="643"/>
                  </a:lnTo>
                  <a:cubicBezTo>
                    <a:pt x="65" y="677"/>
                    <a:pt x="6562" y="4047"/>
                    <a:pt x="13083" y="4047"/>
                  </a:cubicBezTo>
                  <a:cubicBezTo>
                    <a:pt x="13232" y="4047"/>
                    <a:pt x="13383" y="4045"/>
                    <a:pt x="13533" y="4041"/>
                  </a:cubicBezTo>
                  <a:cubicBezTo>
                    <a:pt x="20247" y="3879"/>
                    <a:pt x="21477" y="99"/>
                    <a:pt x="21490" y="62"/>
                  </a:cubicBezTo>
                  <a:lnTo>
                    <a:pt x="2129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31"/>
            <p:cNvSpPr/>
            <p:nvPr/>
          </p:nvSpPr>
          <p:spPr>
            <a:xfrm>
              <a:off x="8185300" y="3571800"/>
              <a:ext cx="278450" cy="69000"/>
            </a:xfrm>
            <a:custGeom>
              <a:rect b="b" l="l" r="r" t="t"/>
              <a:pathLst>
                <a:path extrusionOk="0" h="2760" w="11138">
                  <a:moveTo>
                    <a:pt x="10979" y="0"/>
                  </a:moveTo>
                  <a:cubicBezTo>
                    <a:pt x="9688" y="1541"/>
                    <a:pt x="8164" y="2393"/>
                    <a:pt x="6450" y="2532"/>
                  </a:cubicBezTo>
                  <a:cubicBezTo>
                    <a:pt x="6279" y="2546"/>
                    <a:pt x="6110" y="2553"/>
                    <a:pt x="5942" y="2553"/>
                  </a:cubicBezTo>
                  <a:cubicBezTo>
                    <a:pt x="2836" y="2553"/>
                    <a:pt x="164" y="280"/>
                    <a:pt x="137" y="255"/>
                  </a:cubicBezTo>
                  <a:lnTo>
                    <a:pt x="1" y="413"/>
                  </a:lnTo>
                  <a:cubicBezTo>
                    <a:pt x="30" y="437"/>
                    <a:pt x="2756" y="2760"/>
                    <a:pt x="5951" y="2760"/>
                  </a:cubicBezTo>
                  <a:cubicBezTo>
                    <a:pt x="6121" y="2760"/>
                    <a:pt x="6294" y="2755"/>
                    <a:pt x="6464" y="2741"/>
                  </a:cubicBezTo>
                  <a:cubicBezTo>
                    <a:pt x="8240" y="2598"/>
                    <a:pt x="9811" y="1721"/>
                    <a:pt x="11138" y="133"/>
                  </a:cubicBezTo>
                  <a:lnTo>
                    <a:pt x="1097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31"/>
            <p:cNvSpPr/>
            <p:nvPr/>
          </p:nvSpPr>
          <p:spPr>
            <a:xfrm>
              <a:off x="8228750" y="3571650"/>
              <a:ext cx="206225" cy="54575"/>
            </a:xfrm>
            <a:custGeom>
              <a:rect b="b" l="l" r="r" t="t"/>
              <a:pathLst>
                <a:path extrusionOk="0" h="2183" w="8249">
                  <a:moveTo>
                    <a:pt x="8098" y="0"/>
                  </a:moveTo>
                  <a:cubicBezTo>
                    <a:pt x="6836" y="1310"/>
                    <a:pt x="5480" y="1974"/>
                    <a:pt x="4072" y="1974"/>
                  </a:cubicBezTo>
                  <a:lnTo>
                    <a:pt x="4039" y="1974"/>
                  </a:lnTo>
                  <a:cubicBezTo>
                    <a:pt x="1798" y="1958"/>
                    <a:pt x="168" y="245"/>
                    <a:pt x="152" y="226"/>
                  </a:cubicBezTo>
                  <a:lnTo>
                    <a:pt x="1" y="369"/>
                  </a:lnTo>
                  <a:cubicBezTo>
                    <a:pt x="70" y="442"/>
                    <a:pt x="1706" y="2164"/>
                    <a:pt x="4038" y="2182"/>
                  </a:cubicBezTo>
                  <a:lnTo>
                    <a:pt x="4074" y="2182"/>
                  </a:lnTo>
                  <a:cubicBezTo>
                    <a:pt x="5542" y="2182"/>
                    <a:pt x="6947" y="1497"/>
                    <a:pt x="8248" y="145"/>
                  </a:cubicBezTo>
                  <a:lnTo>
                    <a:pt x="8098"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31"/>
            <p:cNvSpPr/>
            <p:nvPr/>
          </p:nvSpPr>
          <p:spPr>
            <a:xfrm>
              <a:off x="8516725" y="3595000"/>
              <a:ext cx="445750" cy="101400"/>
            </a:xfrm>
            <a:custGeom>
              <a:rect b="b" l="l" r="r" t="t"/>
              <a:pathLst>
                <a:path extrusionOk="0" h="4056" w="17830">
                  <a:moveTo>
                    <a:pt x="16832" y="1"/>
                  </a:moveTo>
                  <a:cubicBezTo>
                    <a:pt x="10599" y="1"/>
                    <a:pt x="113" y="3819"/>
                    <a:pt x="1" y="3860"/>
                  </a:cubicBezTo>
                  <a:lnTo>
                    <a:pt x="73" y="4056"/>
                  </a:lnTo>
                  <a:cubicBezTo>
                    <a:pt x="185" y="4014"/>
                    <a:pt x="10638" y="209"/>
                    <a:pt x="16827" y="209"/>
                  </a:cubicBezTo>
                  <a:cubicBezTo>
                    <a:pt x="17169" y="209"/>
                    <a:pt x="17499" y="221"/>
                    <a:pt x="17813" y="246"/>
                  </a:cubicBezTo>
                  <a:lnTo>
                    <a:pt x="17830" y="37"/>
                  </a:lnTo>
                  <a:cubicBezTo>
                    <a:pt x="17512" y="12"/>
                    <a:pt x="17179" y="1"/>
                    <a:pt x="1683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31"/>
            <p:cNvSpPr/>
            <p:nvPr/>
          </p:nvSpPr>
          <p:spPr>
            <a:xfrm>
              <a:off x="8594425" y="3628250"/>
              <a:ext cx="370150" cy="68000"/>
            </a:xfrm>
            <a:custGeom>
              <a:rect b="b" l="l" r="r" t="t"/>
              <a:pathLst>
                <a:path extrusionOk="0" h="2720" w="14806">
                  <a:moveTo>
                    <a:pt x="9583" y="0"/>
                  </a:moveTo>
                  <a:cubicBezTo>
                    <a:pt x="5338" y="0"/>
                    <a:pt x="317" y="2379"/>
                    <a:pt x="1" y="2532"/>
                  </a:cubicBezTo>
                  <a:lnTo>
                    <a:pt x="90" y="2720"/>
                  </a:lnTo>
                  <a:cubicBezTo>
                    <a:pt x="170" y="2683"/>
                    <a:pt x="5324" y="241"/>
                    <a:pt x="9603" y="241"/>
                  </a:cubicBezTo>
                  <a:cubicBezTo>
                    <a:pt x="11742" y="241"/>
                    <a:pt x="13662" y="851"/>
                    <a:pt x="14622" y="2675"/>
                  </a:cubicBezTo>
                  <a:lnTo>
                    <a:pt x="14806" y="2576"/>
                  </a:lnTo>
                  <a:cubicBezTo>
                    <a:pt x="13788" y="643"/>
                    <a:pt x="11790" y="0"/>
                    <a:pt x="958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4" name="Google Shape;2704;p31"/>
          <p:cNvGrpSpPr/>
          <p:nvPr/>
        </p:nvGrpSpPr>
        <p:grpSpPr>
          <a:xfrm>
            <a:off x="8090475" y="2828825"/>
            <a:ext cx="667050" cy="768425"/>
            <a:chOff x="8090475" y="2828825"/>
            <a:chExt cx="667050" cy="768425"/>
          </a:xfrm>
        </p:grpSpPr>
        <p:sp>
          <p:nvSpPr>
            <p:cNvPr id="2705" name="Google Shape;2705;p31"/>
            <p:cNvSpPr/>
            <p:nvPr/>
          </p:nvSpPr>
          <p:spPr>
            <a:xfrm>
              <a:off x="8210875" y="314672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31"/>
            <p:cNvSpPr/>
            <p:nvPr/>
          </p:nvSpPr>
          <p:spPr>
            <a:xfrm>
              <a:off x="8498450" y="319267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31"/>
            <p:cNvSpPr/>
            <p:nvPr/>
          </p:nvSpPr>
          <p:spPr>
            <a:xfrm>
              <a:off x="8516275" y="322977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31"/>
            <p:cNvSpPr/>
            <p:nvPr/>
          </p:nvSpPr>
          <p:spPr>
            <a:xfrm>
              <a:off x="8451325" y="329780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31"/>
            <p:cNvSpPr/>
            <p:nvPr/>
          </p:nvSpPr>
          <p:spPr>
            <a:xfrm>
              <a:off x="8464450" y="332492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31"/>
            <p:cNvSpPr/>
            <p:nvPr/>
          </p:nvSpPr>
          <p:spPr>
            <a:xfrm>
              <a:off x="8210875" y="332550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31"/>
            <p:cNvSpPr/>
            <p:nvPr/>
          </p:nvSpPr>
          <p:spPr>
            <a:xfrm>
              <a:off x="8451850" y="282882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31"/>
            <p:cNvSpPr/>
            <p:nvPr/>
          </p:nvSpPr>
          <p:spPr>
            <a:xfrm>
              <a:off x="8130925" y="287847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31"/>
            <p:cNvSpPr/>
            <p:nvPr/>
          </p:nvSpPr>
          <p:spPr>
            <a:xfrm>
              <a:off x="8358925" y="298210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31"/>
            <p:cNvSpPr/>
            <p:nvPr/>
          </p:nvSpPr>
          <p:spPr>
            <a:xfrm>
              <a:off x="8475700" y="305622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31"/>
            <p:cNvSpPr/>
            <p:nvPr/>
          </p:nvSpPr>
          <p:spPr>
            <a:xfrm>
              <a:off x="8207675" y="302150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31"/>
            <p:cNvSpPr/>
            <p:nvPr/>
          </p:nvSpPr>
          <p:spPr>
            <a:xfrm>
              <a:off x="8251775" y="302967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31"/>
            <p:cNvSpPr/>
            <p:nvPr/>
          </p:nvSpPr>
          <p:spPr>
            <a:xfrm>
              <a:off x="8414050" y="284952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31"/>
            <p:cNvSpPr/>
            <p:nvPr/>
          </p:nvSpPr>
          <p:spPr>
            <a:xfrm>
              <a:off x="8428525" y="289295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31"/>
            <p:cNvSpPr/>
            <p:nvPr/>
          </p:nvSpPr>
          <p:spPr>
            <a:xfrm>
              <a:off x="8284625" y="292690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31"/>
            <p:cNvSpPr/>
            <p:nvPr/>
          </p:nvSpPr>
          <p:spPr>
            <a:xfrm>
              <a:off x="8538250" y="293702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31"/>
            <p:cNvSpPr/>
            <p:nvPr/>
          </p:nvSpPr>
          <p:spPr>
            <a:xfrm>
              <a:off x="8417275" y="300387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31"/>
            <p:cNvSpPr/>
            <p:nvPr/>
          </p:nvSpPr>
          <p:spPr>
            <a:xfrm>
              <a:off x="8487350" y="304102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31"/>
            <p:cNvSpPr/>
            <p:nvPr/>
          </p:nvSpPr>
          <p:spPr>
            <a:xfrm>
              <a:off x="8325975" y="303100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31"/>
            <p:cNvSpPr/>
            <p:nvPr/>
          </p:nvSpPr>
          <p:spPr>
            <a:xfrm>
              <a:off x="8304650" y="302070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31"/>
            <p:cNvSpPr/>
            <p:nvPr/>
          </p:nvSpPr>
          <p:spPr>
            <a:xfrm>
              <a:off x="8509700" y="294905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31"/>
            <p:cNvSpPr/>
            <p:nvPr/>
          </p:nvSpPr>
          <p:spPr>
            <a:xfrm>
              <a:off x="8375125" y="291282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31"/>
            <p:cNvSpPr/>
            <p:nvPr/>
          </p:nvSpPr>
          <p:spPr>
            <a:xfrm>
              <a:off x="8589350" y="299635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31"/>
            <p:cNvSpPr/>
            <p:nvPr/>
          </p:nvSpPr>
          <p:spPr>
            <a:xfrm>
              <a:off x="8334500" y="302780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31"/>
            <p:cNvSpPr/>
            <p:nvPr/>
          </p:nvSpPr>
          <p:spPr>
            <a:xfrm>
              <a:off x="8377100" y="291312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31"/>
            <p:cNvSpPr/>
            <p:nvPr/>
          </p:nvSpPr>
          <p:spPr>
            <a:xfrm>
              <a:off x="8456375" y="292687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31"/>
            <p:cNvSpPr/>
            <p:nvPr/>
          </p:nvSpPr>
          <p:spPr>
            <a:xfrm>
              <a:off x="8609500" y="288515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31"/>
            <p:cNvSpPr/>
            <p:nvPr/>
          </p:nvSpPr>
          <p:spPr>
            <a:xfrm>
              <a:off x="8481925" y="283715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31"/>
            <p:cNvSpPr/>
            <p:nvPr/>
          </p:nvSpPr>
          <p:spPr>
            <a:xfrm>
              <a:off x="8314425" y="294412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31"/>
            <p:cNvSpPr/>
            <p:nvPr/>
          </p:nvSpPr>
          <p:spPr>
            <a:xfrm>
              <a:off x="8441200" y="295815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31"/>
            <p:cNvSpPr/>
            <p:nvPr/>
          </p:nvSpPr>
          <p:spPr>
            <a:xfrm>
              <a:off x="8470175" y="290615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31"/>
            <p:cNvSpPr/>
            <p:nvPr/>
          </p:nvSpPr>
          <p:spPr>
            <a:xfrm>
              <a:off x="8256200" y="295642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31"/>
            <p:cNvSpPr/>
            <p:nvPr/>
          </p:nvSpPr>
          <p:spPr>
            <a:xfrm>
              <a:off x="8314500" y="283295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31"/>
            <p:cNvSpPr/>
            <p:nvPr/>
          </p:nvSpPr>
          <p:spPr>
            <a:xfrm>
              <a:off x="8307125" y="286905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31"/>
            <p:cNvSpPr/>
            <p:nvPr/>
          </p:nvSpPr>
          <p:spPr>
            <a:xfrm>
              <a:off x="8327750" y="288607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31"/>
            <p:cNvSpPr/>
            <p:nvPr/>
          </p:nvSpPr>
          <p:spPr>
            <a:xfrm>
              <a:off x="8327750" y="283707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31"/>
            <p:cNvSpPr/>
            <p:nvPr/>
          </p:nvSpPr>
          <p:spPr>
            <a:xfrm>
              <a:off x="8375200" y="284092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31"/>
            <p:cNvSpPr/>
            <p:nvPr/>
          </p:nvSpPr>
          <p:spPr>
            <a:xfrm>
              <a:off x="8307850" y="285890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31"/>
            <p:cNvSpPr/>
            <p:nvPr/>
          </p:nvSpPr>
          <p:spPr>
            <a:xfrm>
              <a:off x="8362500" y="285540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31"/>
            <p:cNvSpPr/>
            <p:nvPr/>
          </p:nvSpPr>
          <p:spPr>
            <a:xfrm>
              <a:off x="8380750" y="287810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1"/>
            <p:cNvSpPr/>
            <p:nvPr/>
          </p:nvSpPr>
          <p:spPr>
            <a:xfrm>
              <a:off x="8382050" y="288417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31"/>
            <p:cNvSpPr/>
            <p:nvPr/>
          </p:nvSpPr>
          <p:spPr>
            <a:xfrm>
              <a:off x="8381900" y="287962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31"/>
            <p:cNvSpPr/>
            <p:nvPr/>
          </p:nvSpPr>
          <p:spPr>
            <a:xfrm>
              <a:off x="8384950" y="287792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31"/>
            <p:cNvSpPr/>
            <p:nvPr/>
          </p:nvSpPr>
          <p:spPr>
            <a:xfrm>
              <a:off x="8328900" y="291615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31"/>
            <p:cNvSpPr/>
            <p:nvPr/>
          </p:nvSpPr>
          <p:spPr>
            <a:xfrm>
              <a:off x="8390725" y="289395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31"/>
            <p:cNvSpPr/>
            <p:nvPr/>
          </p:nvSpPr>
          <p:spPr>
            <a:xfrm>
              <a:off x="8367425" y="290280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31"/>
            <p:cNvSpPr/>
            <p:nvPr/>
          </p:nvSpPr>
          <p:spPr>
            <a:xfrm>
              <a:off x="8359475" y="286572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31"/>
            <p:cNvSpPr/>
            <p:nvPr/>
          </p:nvSpPr>
          <p:spPr>
            <a:xfrm>
              <a:off x="8295925" y="297367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31"/>
            <p:cNvSpPr/>
            <p:nvPr/>
          </p:nvSpPr>
          <p:spPr>
            <a:xfrm>
              <a:off x="8256150" y="288957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31"/>
            <p:cNvSpPr/>
            <p:nvPr/>
          </p:nvSpPr>
          <p:spPr>
            <a:xfrm>
              <a:off x="8415900" y="288300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31"/>
            <p:cNvSpPr/>
            <p:nvPr/>
          </p:nvSpPr>
          <p:spPr>
            <a:xfrm>
              <a:off x="8289250" y="289850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31"/>
            <p:cNvSpPr/>
            <p:nvPr/>
          </p:nvSpPr>
          <p:spPr>
            <a:xfrm>
              <a:off x="8331150" y="297730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31"/>
            <p:cNvSpPr/>
            <p:nvPr/>
          </p:nvSpPr>
          <p:spPr>
            <a:xfrm>
              <a:off x="8406425" y="295287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31"/>
            <p:cNvSpPr/>
            <p:nvPr/>
          </p:nvSpPr>
          <p:spPr>
            <a:xfrm>
              <a:off x="8421500" y="284447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1"/>
            <p:cNvSpPr/>
            <p:nvPr/>
          </p:nvSpPr>
          <p:spPr>
            <a:xfrm>
              <a:off x="8330250" y="286190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31"/>
            <p:cNvSpPr/>
            <p:nvPr/>
          </p:nvSpPr>
          <p:spPr>
            <a:xfrm>
              <a:off x="8443400" y="287802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31"/>
            <p:cNvSpPr/>
            <p:nvPr/>
          </p:nvSpPr>
          <p:spPr>
            <a:xfrm>
              <a:off x="8283475" y="289517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31"/>
            <p:cNvSpPr/>
            <p:nvPr/>
          </p:nvSpPr>
          <p:spPr>
            <a:xfrm>
              <a:off x="8307900" y="298117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31"/>
            <p:cNvSpPr/>
            <p:nvPr/>
          </p:nvSpPr>
          <p:spPr>
            <a:xfrm>
              <a:off x="8390725" y="298085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31"/>
            <p:cNvSpPr/>
            <p:nvPr/>
          </p:nvSpPr>
          <p:spPr>
            <a:xfrm>
              <a:off x="8380750" y="285520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31"/>
            <p:cNvSpPr/>
            <p:nvPr/>
          </p:nvSpPr>
          <p:spPr>
            <a:xfrm>
              <a:off x="8316125" y="283917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31"/>
            <p:cNvSpPr/>
            <p:nvPr/>
          </p:nvSpPr>
          <p:spPr>
            <a:xfrm>
              <a:off x="8374050" y="283760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31"/>
            <p:cNvSpPr/>
            <p:nvPr/>
          </p:nvSpPr>
          <p:spPr>
            <a:xfrm>
              <a:off x="8546925" y="289145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31"/>
            <p:cNvSpPr/>
            <p:nvPr/>
          </p:nvSpPr>
          <p:spPr>
            <a:xfrm>
              <a:off x="8278975" y="296005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31"/>
            <p:cNvSpPr/>
            <p:nvPr/>
          </p:nvSpPr>
          <p:spPr>
            <a:xfrm>
              <a:off x="8271675" y="293250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31"/>
            <p:cNvSpPr/>
            <p:nvPr/>
          </p:nvSpPr>
          <p:spPr>
            <a:xfrm>
              <a:off x="8485175" y="285197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31"/>
            <p:cNvSpPr/>
            <p:nvPr/>
          </p:nvSpPr>
          <p:spPr>
            <a:xfrm>
              <a:off x="8265975" y="294112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31"/>
            <p:cNvSpPr/>
            <p:nvPr/>
          </p:nvSpPr>
          <p:spPr>
            <a:xfrm>
              <a:off x="8146000" y="309170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31"/>
            <p:cNvSpPr/>
            <p:nvPr/>
          </p:nvSpPr>
          <p:spPr>
            <a:xfrm>
              <a:off x="8101325" y="295552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31"/>
            <p:cNvSpPr/>
            <p:nvPr/>
          </p:nvSpPr>
          <p:spPr>
            <a:xfrm>
              <a:off x="8113025" y="300262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31"/>
            <p:cNvSpPr/>
            <p:nvPr/>
          </p:nvSpPr>
          <p:spPr>
            <a:xfrm>
              <a:off x="8130750" y="293060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31"/>
            <p:cNvSpPr/>
            <p:nvPr/>
          </p:nvSpPr>
          <p:spPr>
            <a:xfrm>
              <a:off x="8130750" y="293062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31"/>
            <p:cNvSpPr/>
            <p:nvPr/>
          </p:nvSpPr>
          <p:spPr>
            <a:xfrm>
              <a:off x="8179825" y="289830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31"/>
            <p:cNvSpPr/>
            <p:nvPr/>
          </p:nvSpPr>
          <p:spPr>
            <a:xfrm>
              <a:off x="8105900" y="299440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31"/>
            <p:cNvSpPr/>
            <p:nvPr/>
          </p:nvSpPr>
          <p:spPr>
            <a:xfrm>
              <a:off x="8149125" y="295377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31"/>
            <p:cNvSpPr/>
            <p:nvPr/>
          </p:nvSpPr>
          <p:spPr>
            <a:xfrm>
              <a:off x="8167575" y="297942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31"/>
            <p:cNvSpPr/>
            <p:nvPr/>
          </p:nvSpPr>
          <p:spPr>
            <a:xfrm>
              <a:off x="8168825" y="295967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31"/>
            <p:cNvSpPr/>
            <p:nvPr/>
          </p:nvSpPr>
          <p:spPr>
            <a:xfrm>
              <a:off x="8168175" y="297947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31"/>
            <p:cNvSpPr/>
            <p:nvPr/>
          </p:nvSpPr>
          <p:spPr>
            <a:xfrm>
              <a:off x="8233525" y="287915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31"/>
            <p:cNvSpPr/>
            <p:nvPr/>
          </p:nvSpPr>
          <p:spPr>
            <a:xfrm>
              <a:off x="8154900" y="307417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31"/>
            <p:cNvSpPr/>
            <p:nvPr/>
          </p:nvSpPr>
          <p:spPr>
            <a:xfrm>
              <a:off x="8236775" y="293650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31"/>
            <p:cNvSpPr/>
            <p:nvPr/>
          </p:nvSpPr>
          <p:spPr>
            <a:xfrm>
              <a:off x="8195025" y="299205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31"/>
            <p:cNvSpPr/>
            <p:nvPr/>
          </p:nvSpPr>
          <p:spPr>
            <a:xfrm>
              <a:off x="8144300" y="299440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31"/>
            <p:cNvSpPr/>
            <p:nvPr/>
          </p:nvSpPr>
          <p:spPr>
            <a:xfrm>
              <a:off x="8187600" y="300865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31"/>
            <p:cNvSpPr/>
            <p:nvPr/>
          </p:nvSpPr>
          <p:spPr>
            <a:xfrm>
              <a:off x="8090475" y="304377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31"/>
            <p:cNvSpPr/>
            <p:nvPr/>
          </p:nvSpPr>
          <p:spPr>
            <a:xfrm>
              <a:off x="8247975" y="290895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31"/>
            <p:cNvSpPr/>
            <p:nvPr/>
          </p:nvSpPr>
          <p:spPr>
            <a:xfrm>
              <a:off x="8119250" y="307817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31"/>
            <p:cNvSpPr/>
            <p:nvPr/>
          </p:nvSpPr>
          <p:spPr>
            <a:xfrm>
              <a:off x="8200450" y="301890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31"/>
            <p:cNvSpPr/>
            <p:nvPr/>
          </p:nvSpPr>
          <p:spPr>
            <a:xfrm>
              <a:off x="8245625" y="295327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31"/>
            <p:cNvSpPr/>
            <p:nvPr/>
          </p:nvSpPr>
          <p:spPr>
            <a:xfrm>
              <a:off x="8179825" y="291130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31"/>
            <p:cNvSpPr/>
            <p:nvPr/>
          </p:nvSpPr>
          <p:spPr>
            <a:xfrm>
              <a:off x="8115000" y="299440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31"/>
            <p:cNvSpPr/>
            <p:nvPr/>
          </p:nvSpPr>
          <p:spPr>
            <a:xfrm>
              <a:off x="8267225" y="288870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31"/>
            <p:cNvSpPr/>
            <p:nvPr/>
          </p:nvSpPr>
          <p:spPr>
            <a:xfrm>
              <a:off x="8115275" y="305980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31"/>
            <p:cNvSpPr/>
            <p:nvPr/>
          </p:nvSpPr>
          <p:spPr>
            <a:xfrm>
              <a:off x="8190300" y="309855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31"/>
            <p:cNvSpPr/>
            <p:nvPr/>
          </p:nvSpPr>
          <p:spPr>
            <a:xfrm>
              <a:off x="8261625" y="301332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31"/>
            <p:cNvSpPr/>
            <p:nvPr/>
          </p:nvSpPr>
          <p:spPr>
            <a:xfrm>
              <a:off x="8201875" y="290005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31"/>
            <p:cNvSpPr/>
            <p:nvPr/>
          </p:nvSpPr>
          <p:spPr>
            <a:xfrm>
              <a:off x="8105525" y="295812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31"/>
            <p:cNvSpPr/>
            <p:nvPr/>
          </p:nvSpPr>
          <p:spPr>
            <a:xfrm>
              <a:off x="8127750" y="299277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31"/>
            <p:cNvSpPr/>
            <p:nvPr/>
          </p:nvSpPr>
          <p:spPr>
            <a:xfrm>
              <a:off x="8290350" y="287915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31"/>
            <p:cNvSpPr/>
            <p:nvPr/>
          </p:nvSpPr>
          <p:spPr>
            <a:xfrm>
              <a:off x="8157775" y="311732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31"/>
            <p:cNvSpPr/>
            <p:nvPr/>
          </p:nvSpPr>
          <p:spPr>
            <a:xfrm>
              <a:off x="8132625" y="310780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31"/>
            <p:cNvSpPr/>
            <p:nvPr/>
          </p:nvSpPr>
          <p:spPr>
            <a:xfrm>
              <a:off x="8216225" y="290482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31"/>
            <p:cNvSpPr/>
            <p:nvPr/>
          </p:nvSpPr>
          <p:spPr>
            <a:xfrm>
              <a:off x="8625275" y="312672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31"/>
            <p:cNvSpPr/>
            <p:nvPr/>
          </p:nvSpPr>
          <p:spPr>
            <a:xfrm>
              <a:off x="8542500" y="292525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31"/>
            <p:cNvSpPr/>
            <p:nvPr/>
          </p:nvSpPr>
          <p:spPr>
            <a:xfrm>
              <a:off x="8669400" y="293992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31"/>
            <p:cNvSpPr/>
            <p:nvPr/>
          </p:nvSpPr>
          <p:spPr>
            <a:xfrm>
              <a:off x="8638725" y="294152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31"/>
            <p:cNvSpPr/>
            <p:nvPr/>
          </p:nvSpPr>
          <p:spPr>
            <a:xfrm>
              <a:off x="8554725" y="296167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31"/>
            <p:cNvSpPr/>
            <p:nvPr/>
          </p:nvSpPr>
          <p:spPr>
            <a:xfrm>
              <a:off x="8662175" y="296167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31"/>
            <p:cNvSpPr/>
            <p:nvPr/>
          </p:nvSpPr>
          <p:spPr>
            <a:xfrm>
              <a:off x="8637075" y="302200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31"/>
            <p:cNvSpPr/>
            <p:nvPr/>
          </p:nvSpPr>
          <p:spPr>
            <a:xfrm>
              <a:off x="8657725" y="293787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31"/>
            <p:cNvSpPr/>
            <p:nvPr/>
          </p:nvSpPr>
          <p:spPr>
            <a:xfrm>
              <a:off x="8681300" y="299187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31"/>
            <p:cNvSpPr/>
            <p:nvPr/>
          </p:nvSpPr>
          <p:spPr>
            <a:xfrm>
              <a:off x="8683150" y="301177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31"/>
            <p:cNvSpPr/>
            <p:nvPr/>
          </p:nvSpPr>
          <p:spPr>
            <a:xfrm>
              <a:off x="8676125" y="301315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31"/>
            <p:cNvSpPr/>
            <p:nvPr/>
          </p:nvSpPr>
          <p:spPr>
            <a:xfrm>
              <a:off x="8683850" y="301277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31"/>
            <p:cNvSpPr/>
            <p:nvPr/>
          </p:nvSpPr>
          <p:spPr>
            <a:xfrm>
              <a:off x="8602200" y="304450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31"/>
            <p:cNvSpPr/>
            <p:nvPr/>
          </p:nvSpPr>
          <p:spPr>
            <a:xfrm>
              <a:off x="8600650" y="297495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31"/>
            <p:cNvSpPr/>
            <p:nvPr/>
          </p:nvSpPr>
          <p:spPr>
            <a:xfrm>
              <a:off x="8605175" y="304965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31"/>
            <p:cNvSpPr/>
            <p:nvPr/>
          </p:nvSpPr>
          <p:spPr>
            <a:xfrm>
              <a:off x="8602100" y="301932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31"/>
            <p:cNvSpPr/>
            <p:nvPr/>
          </p:nvSpPr>
          <p:spPr>
            <a:xfrm>
              <a:off x="8684825" y="298802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31"/>
            <p:cNvSpPr/>
            <p:nvPr/>
          </p:nvSpPr>
          <p:spPr>
            <a:xfrm>
              <a:off x="8552200" y="296750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31"/>
            <p:cNvSpPr/>
            <p:nvPr/>
          </p:nvSpPr>
          <p:spPr>
            <a:xfrm>
              <a:off x="8580450" y="289830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31"/>
            <p:cNvSpPr/>
            <p:nvPr/>
          </p:nvSpPr>
          <p:spPr>
            <a:xfrm>
              <a:off x="8621475" y="307062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31"/>
            <p:cNvSpPr/>
            <p:nvPr/>
          </p:nvSpPr>
          <p:spPr>
            <a:xfrm>
              <a:off x="8595400" y="293677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31"/>
            <p:cNvSpPr/>
            <p:nvPr/>
          </p:nvSpPr>
          <p:spPr>
            <a:xfrm>
              <a:off x="8570100" y="299560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31"/>
            <p:cNvSpPr/>
            <p:nvPr/>
          </p:nvSpPr>
          <p:spPr>
            <a:xfrm>
              <a:off x="8612875" y="306350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31"/>
            <p:cNvSpPr/>
            <p:nvPr/>
          </p:nvSpPr>
          <p:spPr>
            <a:xfrm>
              <a:off x="8717400" y="304302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31"/>
            <p:cNvSpPr/>
            <p:nvPr/>
          </p:nvSpPr>
          <p:spPr>
            <a:xfrm>
              <a:off x="8673200" y="295602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31"/>
            <p:cNvSpPr/>
            <p:nvPr/>
          </p:nvSpPr>
          <p:spPr>
            <a:xfrm>
              <a:off x="8630150" y="309667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31"/>
            <p:cNvSpPr/>
            <p:nvPr/>
          </p:nvSpPr>
          <p:spPr>
            <a:xfrm>
              <a:off x="8595425" y="292672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31"/>
            <p:cNvSpPr/>
            <p:nvPr/>
          </p:nvSpPr>
          <p:spPr>
            <a:xfrm>
              <a:off x="8563675" y="297640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31"/>
            <p:cNvSpPr/>
            <p:nvPr/>
          </p:nvSpPr>
          <p:spPr>
            <a:xfrm>
              <a:off x="8566350" y="306102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31"/>
            <p:cNvSpPr/>
            <p:nvPr/>
          </p:nvSpPr>
          <p:spPr>
            <a:xfrm>
              <a:off x="8638375" y="302742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31"/>
            <p:cNvSpPr/>
            <p:nvPr/>
          </p:nvSpPr>
          <p:spPr>
            <a:xfrm>
              <a:off x="8681900" y="294282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31"/>
            <p:cNvSpPr/>
            <p:nvPr/>
          </p:nvSpPr>
          <p:spPr>
            <a:xfrm>
              <a:off x="8705000" y="298940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31"/>
            <p:cNvSpPr/>
            <p:nvPr/>
          </p:nvSpPr>
          <p:spPr>
            <a:xfrm>
              <a:off x="8677225" y="317615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31"/>
            <p:cNvSpPr/>
            <p:nvPr/>
          </p:nvSpPr>
          <p:spPr>
            <a:xfrm>
              <a:off x="8544500" y="294947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31"/>
            <p:cNvSpPr/>
            <p:nvPr/>
          </p:nvSpPr>
          <p:spPr>
            <a:xfrm>
              <a:off x="8591450" y="292832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31"/>
            <p:cNvSpPr/>
            <p:nvPr/>
          </p:nvSpPr>
          <p:spPr>
            <a:xfrm>
              <a:off x="8725625" y="309967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31"/>
            <p:cNvSpPr/>
            <p:nvPr/>
          </p:nvSpPr>
          <p:spPr>
            <a:xfrm>
              <a:off x="8250725" y="311700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31"/>
            <p:cNvSpPr/>
            <p:nvPr/>
          </p:nvSpPr>
          <p:spPr>
            <a:xfrm>
              <a:off x="8525050" y="311727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31"/>
            <p:cNvSpPr/>
            <p:nvPr/>
          </p:nvSpPr>
          <p:spPr>
            <a:xfrm>
              <a:off x="8581875" y="303882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31"/>
            <p:cNvSpPr/>
            <p:nvPr/>
          </p:nvSpPr>
          <p:spPr>
            <a:xfrm>
              <a:off x="8447725" y="294850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31"/>
            <p:cNvSpPr/>
            <p:nvPr/>
          </p:nvSpPr>
          <p:spPr>
            <a:xfrm>
              <a:off x="8549500" y="298050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31"/>
            <p:cNvSpPr/>
            <p:nvPr/>
          </p:nvSpPr>
          <p:spPr>
            <a:xfrm>
              <a:off x="8442200" y="298495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31"/>
            <p:cNvSpPr/>
            <p:nvPr/>
          </p:nvSpPr>
          <p:spPr>
            <a:xfrm>
              <a:off x="8561750" y="306030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31"/>
            <p:cNvSpPr/>
            <p:nvPr/>
          </p:nvSpPr>
          <p:spPr>
            <a:xfrm>
              <a:off x="8571600" y="309362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31"/>
            <p:cNvSpPr/>
            <p:nvPr/>
          </p:nvSpPr>
          <p:spPr>
            <a:xfrm>
              <a:off x="8561875" y="300372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31"/>
            <p:cNvSpPr/>
            <p:nvPr/>
          </p:nvSpPr>
          <p:spPr>
            <a:xfrm>
              <a:off x="8501450" y="302492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31"/>
            <p:cNvSpPr/>
            <p:nvPr/>
          </p:nvSpPr>
          <p:spPr>
            <a:xfrm>
              <a:off x="8519550" y="305065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31"/>
            <p:cNvSpPr/>
            <p:nvPr/>
          </p:nvSpPr>
          <p:spPr>
            <a:xfrm>
              <a:off x="8528825" y="304840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31"/>
            <p:cNvSpPr/>
            <p:nvPr/>
          </p:nvSpPr>
          <p:spPr>
            <a:xfrm>
              <a:off x="8590150" y="304650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31"/>
            <p:cNvSpPr/>
            <p:nvPr/>
          </p:nvSpPr>
          <p:spPr>
            <a:xfrm>
              <a:off x="8486800" y="309080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31"/>
            <p:cNvSpPr/>
            <p:nvPr/>
          </p:nvSpPr>
          <p:spPr>
            <a:xfrm>
              <a:off x="8446725" y="310057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31"/>
            <p:cNvSpPr/>
            <p:nvPr/>
          </p:nvSpPr>
          <p:spPr>
            <a:xfrm>
              <a:off x="8400050" y="298482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31"/>
            <p:cNvSpPr/>
            <p:nvPr/>
          </p:nvSpPr>
          <p:spPr>
            <a:xfrm>
              <a:off x="8460150" y="299812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31"/>
            <p:cNvSpPr/>
            <p:nvPr/>
          </p:nvSpPr>
          <p:spPr>
            <a:xfrm>
              <a:off x="8525300" y="309822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31"/>
            <p:cNvSpPr/>
            <p:nvPr/>
          </p:nvSpPr>
          <p:spPr>
            <a:xfrm>
              <a:off x="8483000" y="310052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31"/>
            <p:cNvSpPr/>
            <p:nvPr/>
          </p:nvSpPr>
          <p:spPr>
            <a:xfrm>
              <a:off x="8683600" y="309242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31"/>
            <p:cNvSpPr/>
            <p:nvPr/>
          </p:nvSpPr>
          <p:spPr>
            <a:xfrm>
              <a:off x="8608600" y="316727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31"/>
            <p:cNvSpPr/>
            <p:nvPr/>
          </p:nvSpPr>
          <p:spPr>
            <a:xfrm>
              <a:off x="8448100" y="302205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31"/>
            <p:cNvSpPr/>
            <p:nvPr/>
          </p:nvSpPr>
          <p:spPr>
            <a:xfrm>
              <a:off x="8470050" y="300215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31"/>
            <p:cNvSpPr/>
            <p:nvPr/>
          </p:nvSpPr>
          <p:spPr>
            <a:xfrm>
              <a:off x="8455450" y="310380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31"/>
            <p:cNvSpPr/>
            <p:nvPr/>
          </p:nvSpPr>
          <p:spPr>
            <a:xfrm>
              <a:off x="8490200" y="315610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31"/>
            <p:cNvSpPr/>
            <p:nvPr/>
          </p:nvSpPr>
          <p:spPr>
            <a:xfrm>
              <a:off x="8482800" y="314657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31"/>
            <p:cNvSpPr/>
            <p:nvPr/>
          </p:nvSpPr>
          <p:spPr>
            <a:xfrm>
              <a:off x="8619550" y="308155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31"/>
            <p:cNvSpPr/>
            <p:nvPr/>
          </p:nvSpPr>
          <p:spPr>
            <a:xfrm>
              <a:off x="8649175" y="304910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31"/>
            <p:cNvSpPr/>
            <p:nvPr/>
          </p:nvSpPr>
          <p:spPr>
            <a:xfrm>
              <a:off x="8479000" y="296487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31"/>
            <p:cNvSpPr/>
            <p:nvPr/>
          </p:nvSpPr>
          <p:spPr>
            <a:xfrm>
              <a:off x="8568025" y="298677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31"/>
            <p:cNvSpPr/>
            <p:nvPr/>
          </p:nvSpPr>
          <p:spPr>
            <a:xfrm>
              <a:off x="8529600" y="305945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31"/>
            <p:cNvSpPr/>
            <p:nvPr/>
          </p:nvSpPr>
          <p:spPr>
            <a:xfrm>
              <a:off x="8169350" y="305625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31"/>
            <p:cNvSpPr/>
            <p:nvPr/>
          </p:nvSpPr>
          <p:spPr>
            <a:xfrm>
              <a:off x="8184925" y="314030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31"/>
            <p:cNvSpPr/>
            <p:nvPr/>
          </p:nvSpPr>
          <p:spPr>
            <a:xfrm>
              <a:off x="8346700" y="302877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31"/>
            <p:cNvSpPr/>
            <p:nvPr/>
          </p:nvSpPr>
          <p:spPr>
            <a:xfrm>
              <a:off x="8225200" y="314825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31"/>
            <p:cNvSpPr/>
            <p:nvPr/>
          </p:nvSpPr>
          <p:spPr>
            <a:xfrm>
              <a:off x="8212525" y="302347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31"/>
            <p:cNvSpPr/>
            <p:nvPr/>
          </p:nvSpPr>
          <p:spPr>
            <a:xfrm>
              <a:off x="8181025" y="309637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31"/>
            <p:cNvSpPr/>
            <p:nvPr/>
          </p:nvSpPr>
          <p:spPr>
            <a:xfrm>
              <a:off x="8215600" y="311522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31"/>
            <p:cNvSpPr/>
            <p:nvPr/>
          </p:nvSpPr>
          <p:spPr>
            <a:xfrm>
              <a:off x="8266500" y="315037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31"/>
            <p:cNvSpPr/>
            <p:nvPr/>
          </p:nvSpPr>
          <p:spPr>
            <a:xfrm>
              <a:off x="8289000" y="307345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31"/>
            <p:cNvSpPr/>
            <p:nvPr/>
          </p:nvSpPr>
          <p:spPr>
            <a:xfrm>
              <a:off x="8268100" y="308712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31"/>
            <p:cNvSpPr/>
            <p:nvPr/>
          </p:nvSpPr>
          <p:spPr>
            <a:xfrm>
              <a:off x="8295600" y="310437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31"/>
            <p:cNvSpPr/>
            <p:nvPr/>
          </p:nvSpPr>
          <p:spPr>
            <a:xfrm>
              <a:off x="8264400" y="314552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31"/>
            <p:cNvSpPr/>
            <p:nvPr/>
          </p:nvSpPr>
          <p:spPr>
            <a:xfrm>
              <a:off x="8237575" y="304717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31"/>
            <p:cNvSpPr/>
            <p:nvPr/>
          </p:nvSpPr>
          <p:spPr>
            <a:xfrm>
              <a:off x="8195600" y="300540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31"/>
            <p:cNvSpPr/>
            <p:nvPr/>
          </p:nvSpPr>
          <p:spPr>
            <a:xfrm>
              <a:off x="8323000" y="298495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31"/>
            <p:cNvSpPr/>
            <p:nvPr/>
          </p:nvSpPr>
          <p:spPr>
            <a:xfrm>
              <a:off x="8316725" y="304125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31"/>
            <p:cNvSpPr/>
            <p:nvPr/>
          </p:nvSpPr>
          <p:spPr>
            <a:xfrm>
              <a:off x="8246500" y="308857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31"/>
            <p:cNvSpPr/>
            <p:nvPr/>
          </p:nvSpPr>
          <p:spPr>
            <a:xfrm>
              <a:off x="8224325" y="303737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31"/>
            <p:cNvSpPr/>
            <p:nvPr/>
          </p:nvSpPr>
          <p:spPr>
            <a:xfrm>
              <a:off x="8244150" y="323657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31"/>
            <p:cNvSpPr/>
            <p:nvPr/>
          </p:nvSpPr>
          <p:spPr>
            <a:xfrm>
              <a:off x="8181075" y="314365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31"/>
            <p:cNvSpPr/>
            <p:nvPr/>
          </p:nvSpPr>
          <p:spPr>
            <a:xfrm>
              <a:off x="8392350" y="304287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31"/>
            <p:cNvSpPr/>
            <p:nvPr/>
          </p:nvSpPr>
          <p:spPr>
            <a:xfrm>
              <a:off x="8326200" y="304627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31"/>
            <p:cNvSpPr/>
            <p:nvPr/>
          </p:nvSpPr>
          <p:spPr>
            <a:xfrm>
              <a:off x="8264150" y="302120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31"/>
            <p:cNvSpPr/>
            <p:nvPr/>
          </p:nvSpPr>
          <p:spPr>
            <a:xfrm>
              <a:off x="8205525" y="303485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31"/>
            <p:cNvSpPr/>
            <p:nvPr/>
          </p:nvSpPr>
          <p:spPr>
            <a:xfrm>
              <a:off x="8250725" y="302270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31"/>
            <p:cNvSpPr/>
            <p:nvPr/>
          </p:nvSpPr>
          <p:spPr>
            <a:xfrm>
              <a:off x="8201025" y="315200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31"/>
            <p:cNvSpPr/>
            <p:nvPr/>
          </p:nvSpPr>
          <p:spPr>
            <a:xfrm>
              <a:off x="8185000" y="317702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31"/>
            <p:cNvSpPr/>
            <p:nvPr/>
          </p:nvSpPr>
          <p:spPr>
            <a:xfrm>
              <a:off x="8387075" y="308537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31"/>
            <p:cNvSpPr/>
            <p:nvPr/>
          </p:nvSpPr>
          <p:spPr>
            <a:xfrm>
              <a:off x="8255550" y="316727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31"/>
            <p:cNvSpPr/>
            <p:nvPr/>
          </p:nvSpPr>
          <p:spPr>
            <a:xfrm>
              <a:off x="8282250" y="309150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4" name="Google Shape;2904;p31"/>
          <p:cNvGrpSpPr/>
          <p:nvPr/>
        </p:nvGrpSpPr>
        <p:grpSpPr>
          <a:xfrm>
            <a:off x="4867025" y="317375"/>
            <a:ext cx="511125" cy="559850"/>
            <a:chOff x="4867025" y="317375"/>
            <a:chExt cx="511125" cy="559850"/>
          </a:xfrm>
        </p:grpSpPr>
        <p:sp>
          <p:nvSpPr>
            <p:cNvPr id="2905" name="Google Shape;2905;p31"/>
            <p:cNvSpPr/>
            <p:nvPr/>
          </p:nvSpPr>
          <p:spPr>
            <a:xfrm>
              <a:off x="4867025" y="366200"/>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31"/>
            <p:cNvSpPr/>
            <p:nvPr/>
          </p:nvSpPr>
          <p:spPr>
            <a:xfrm>
              <a:off x="4867150" y="317375"/>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31"/>
            <p:cNvSpPr/>
            <p:nvPr/>
          </p:nvSpPr>
          <p:spPr>
            <a:xfrm>
              <a:off x="4942125" y="352850"/>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31"/>
            <p:cNvSpPr/>
            <p:nvPr/>
          </p:nvSpPr>
          <p:spPr>
            <a:xfrm>
              <a:off x="4924450" y="374675"/>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31"/>
            <p:cNvSpPr/>
            <p:nvPr/>
          </p:nvSpPr>
          <p:spPr>
            <a:xfrm>
              <a:off x="4924450" y="386675"/>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31"/>
            <p:cNvSpPr/>
            <p:nvPr/>
          </p:nvSpPr>
          <p:spPr>
            <a:xfrm>
              <a:off x="5113525" y="575750"/>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31"/>
            <p:cNvSpPr/>
            <p:nvPr/>
          </p:nvSpPr>
          <p:spPr>
            <a:xfrm>
              <a:off x="4923975" y="374675"/>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31"/>
            <p:cNvSpPr/>
            <p:nvPr/>
          </p:nvSpPr>
          <p:spPr>
            <a:xfrm>
              <a:off x="5091850" y="400075"/>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31"/>
            <p:cNvSpPr/>
            <p:nvPr/>
          </p:nvSpPr>
          <p:spPr>
            <a:xfrm>
              <a:off x="5122625" y="554425"/>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14" name="Google Shape;2914;p31"/>
          <p:cNvGrpSpPr/>
          <p:nvPr/>
        </p:nvGrpSpPr>
        <p:grpSpPr>
          <a:xfrm>
            <a:off x="8154188" y="1256463"/>
            <a:ext cx="365925" cy="855000"/>
            <a:chOff x="8154188" y="1256463"/>
            <a:chExt cx="365925" cy="855000"/>
          </a:xfrm>
        </p:grpSpPr>
        <p:sp>
          <p:nvSpPr>
            <p:cNvPr id="2915" name="Google Shape;2915;p31"/>
            <p:cNvSpPr/>
            <p:nvPr/>
          </p:nvSpPr>
          <p:spPr>
            <a:xfrm>
              <a:off x="8154188" y="1568613"/>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31"/>
            <p:cNvSpPr/>
            <p:nvPr/>
          </p:nvSpPr>
          <p:spPr>
            <a:xfrm>
              <a:off x="8159838" y="1575388"/>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31"/>
            <p:cNvSpPr/>
            <p:nvPr/>
          </p:nvSpPr>
          <p:spPr>
            <a:xfrm>
              <a:off x="8174663" y="1605513"/>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31"/>
            <p:cNvSpPr/>
            <p:nvPr/>
          </p:nvSpPr>
          <p:spPr>
            <a:xfrm>
              <a:off x="8202163" y="1828588"/>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31"/>
            <p:cNvSpPr/>
            <p:nvPr/>
          </p:nvSpPr>
          <p:spPr>
            <a:xfrm>
              <a:off x="8300763" y="1877963"/>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31"/>
            <p:cNvSpPr/>
            <p:nvPr/>
          </p:nvSpPr>
          <p:spPr>
            <a:xfrm>
              <a:off x="8322863" y="1738563"/>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1"/>
            <p:cNvSpPr/>
            <p:nvPr/>
          </p:nvSpPr>
          <p:spPr>
            <a:xfrm>
              <a:off x="8220963" y="1256463"/>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1"/>
            <p:cNvSpPr/>
            <p:nvPr/>
          </p:nvSpPr>
          <p:spPr>
            <a:xfrm>
              <a:off x="8248413" y="1816013"/>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31"/>
            <p:cNvSpPr/>
            <p:nvPr/>
          </p:nvSpPr>
          <p:spPr>
            <a:xfrm>
              <a:off x="8330388" y="1930563"/>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31"/>
            <p:cNvSpPr/>
            <p:nvPr/>
          </p:nvSpPr>
          <p:spPr>
            <a:xfrm>
              <a:off x="8182763" y="2098688"/>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31"/>
            <p:cNvSpPr/>
            <p:nvPr/>
          </p:nvSpPr>
          <p:spPr>
            <a:xfrm>
              <a:off x="8211738" y="1624563"/>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31"/>
            <p:cNvSpPr/>
            <p:nvPr/>
          </p:nvSpPr>
          <p:spPr>
            <a:xfrm>
              <a:off x="8260788" y="1709538"/>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6" name="Shape 3916"/>
        <p:cNvGrpSpPr/>
        <p:nvPr/>
      </p:nvGrpSpPr>
      <p:grpSpPr>
        <a:xfrm>
          <a:off x="0" y="0"/>
          <a:ext cx="0" cy="0"/>
          <a:chOff x="0" y="0"/>
          <a:chExt cx="0" cy="0"/>
        </a:xfrm>
      </p:grpSpPr>
      <p:sp>
        <p:nvSpPr>
          <p:cNvPr id="3917" name="Google Shape;3917;p40"/>
          <p:cNvSpPr txBox="1"/>
          <p:nvPr>
            <p:ph idx="6"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a:t>
            </a:r>
            <a:r>
              <a:rPr lang="en">
                <a:solidFill>
                  <a:schemeClr val="accent2"/>
                </a:solidFill>
              </a:rPr>
              <a:t>USED</a:t>
            </a:r>
            <a:endParaRPr>
              <a:solidFill>
                <a:schemeClr val="accent2"/>
              </a:solidFill>
            </a:endParaRPr>
          </a:p>
        </p:txBody>
      </p:sp>
      <p:sp>
        <p:nvSpPr>
          <p:cNvPr id="3918" name="Google Shape;3918;p40"/>
          <p:cNvSpPr txBox="1"/>
          <p:nvPr>
            <p:ph type="title"/>
          </p:nvPr>
        </p:nvSpPr>
        <p:spPr>
          <a:xfrm>
            <a:off x="720000" y="154205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 STUDIO CODE</a:t>
            </a:r>
            <a:endParaRPr/>
          </a:p>
        </p:txBody>
      </p:sp>
      <p:sp>
        <p:nvSpPr>
          <p:cNvPr id="3919" name="Google Shape;3919;p40"/>
          <p:cNvSpPr txBox="1"/>
          <p:nvPr>
            <p:ph idx="1" type="subTitle"/>
          </p:nvPr>
        </p:nvSpPr>
        <p:spPr>
          <a:xfrm>
            <a:off x="7200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For Frontend</a:t>
            </a:r>
            <a:endParaRPr/>
          </a:p>
        </p:txBody>
      </p:sp>
      <p:sp>
        <p:nvSpPr>
          <p:cNvPr id="3920" name="Google Shape;3920;p40"/>
          <p:cNvSpPr txBox="1"/>
          <p:nvPr>
            <p:ph idx="2" type="title"/>
          </p:nvPr>
        </p:nvSpPr>
        <p:spPr>
          <a:xfrm>
            <a:off x="3403800" y="154206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PHPMYADMIN</a:t>
            </a:r>
            <a:endParaRPr/>
          </a:p>
        </p:txBody>
      </p:sp>
      <p:sp>
        <p:nvSpPr>
          <p:cNvPr id="3921" name="Google Shape;3921;p40"/>
          <p:cNvSpPr txBox="1"/>
          <p:nvPr>
            <p:ph idx="3" type="subTitle"/>
          </p:nvPr>
        </p:nvSpPr>
        <p:spPr>
          <a:xfrm>
            <a:off x="3403800" y="4000816"/>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For Backend</a:t>
            </a:r>
            <a:endParaRPr/>
          </a:p>
        </p:txBody>
      </p:sp>
      <p:sp>
        <p:nvSpPr>
          <p:cNvPr id="3922" name="Google Shape;3922;p40"/>
          <p:cNvSpPr txBox="1"/>
          <p:nvPr>
            <p:ph idx="4" type="title"/>
          </p:nvPr>
        </p:nvSpPr>
        <p:spPr>
          <a:xfrm>
            <a:off x="6087600" y="1542050"/>
            <a:ext cx="2336400" cy="42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XAMPP</a:t>
            </a:r>
            <a:endParaRPr/>
          </a:p>
        </p:txBody>
      </p:sp>
      <p:sp>
        <p:nvSpPr>
          <p:cNvPr id="3923" name="Google Shape;3923;p40"/>
          <p:cNvSpPr txBox="1"/>
          <p:nvPr>
            <p:ph idx="5" type="subTitle"/>
          </p:nvPr>
        </p:nvSpPr>
        <p:spPr>
          <a:xfrm>
            <a:off x="6087600" y="4000803"/>
            <a:ext cx="2336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2"/>
                </a:solidFill>
              </a:rPr>
              <a:t>Server</a:t>
            </a:r>
            <a:endParaRPr/>
          </a:p>
        </p:txBody>
      </p:sp>
      <p:sp>
        <p:nvSpPr>
          <p:cNvPr id="3924" name="Google Shape;3924;p40"/>
          <p:cNvSpPr/>
          <p:nvPr/>
        </p:nvSpPr>
        <p:spPr>
          <a:xfrm>
            <a:off x="12748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5" name="Google Shape;3925;p40"/>
          <p:cNvCxnSpPr>
            <a:stCxn id="3918" idx="2"/>
            <a:endCxn id="3924" idx="0"/>
          </p:cNvCxnSpPr>
          <p:nvPr/>
        </p:nvCxnSpPr>
        <p:spPr>
          <a:xfrm>
            <a:off x="1888200" y="1969550"/>
            <a:ext cx="0" cy="402300"/>
          </a:xfrm>
          <a:prstGeom prst="straightConnector1">
            <a:avLst/>
          </a:prstGeom>
          <a:noFill/>
          <a:ln cap="rnd" cmpd="sng" w="19050">
            <a:solidFill>
              <a:schemeClr val="lt2"/>
            </a:solidFill>
            <a:prstDash val="dot"/>
            <a:round/>
            <a:headEnd len="med" w="med" type="none"/>
            <a:tailEnd len="med" w="med" type="none"/>
          </a:ln>
        </p:spPr>
      </p:cxnSp>
      <p:cxnSp>
        <p:nvCxnSpPr>
          <p:cNvPr id="3926" name="Google Shape;3926;p40"/>
          <p:cNvCxnSpPr>
            <a:stCxn id="3924" idx="4"/>
            <a:endCxn id="3919" idx="0"/>
          </p:cNvCxnSpPr>
          <p:nvPr/>
        </p:nvCxnSpPr>
        <p:spPr>
          <a:xfrm>
            <a:off x="1888200" y="3598525"/>
            <a:ext cx="0" cy="402300"/>
          </a:xfrm>
          <a:prstGeom prst="straightConnector1">
            <a:avLst/>
          </a:prstGeom>
          <a:noFill/>
          <a:ln cap="rnd" cmpd="sng" w="19050">
            <a:solidFill>
              <a:schemeClr val="lt2"/>
            </a:solidFill>
            <a:prstDash val="dot"/>
            <a:round/>
            <a:headEnd len="med" w="med" type="none"/>
            <a:tailEnd len="med" w="med" type="none"/>
          </a:ln>
        </p:spPr>
      </p:cxnSp>
      <p:sp>
        <p:nvSpPr>
          <p:cNvPr id="3927" name="Google Shape;3927;p40"/>
          <p:cNvSpPr/>
          <p:nvPr/>
        </p:nvSpPr>
        <p:spPr>
          <a:xfrm>
            <a:off x="39586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8" name="Google Shape;3928;p40"/>
          <p:cNvCxnSpPr>
            <a:stCxn id="3920" idx="2"/>
            <a:endCxn id="3927" idx="0"/>
          </p:cNvCxnSpPr>
          <p:nvPr/>
        </p:nvCxnSpPr>
        <p:spPr>
          <a:xfrm>
            <a:off x="4572000" y="1969560"/>
            <a:ext cx="0" cy="402300"/>
          </a:xfrm>
          <a:prstGeom prst="straightConnector1">
            <a:avLst/>
          </a:prstGeom>
          <a:noFill/>
          <a:ln cap="rnd" cmpd="sng" w="19050">
            <a:solidFill>
              <a:schemeClr val="lt2"/>
            </a:solidFill>
            <a:prstDash val="dot"/>
            <a:round/>
            <a:headEnd len="med" w="med" type="none"/>
            <a:tailEnd len="med" w="med" type="none"/>
          </a:ln>
        </p:spPr>
      </p:cxnSp>
      <p:cxnSp>
        <p:nvCxnSpPr>
          <p:cNvPr id="3929" name="Google Shape;3929;p40"/>
          <p:cNvCxnSpPr>
            <a:stCxn id="3927" idx="4"/>
            <a:endCxn id="3921" idx="0"/>
          </p:cNvCxnSpPr>
          <p:nvPr/>
        </p:nvCxnSpPr>
        <p:spPr>
          <a:xfrm>
            <a:off x="4572000" y="3598525"/>
            <a:ext cx="0" cy="402300"/>
          </a:xfrm>
          <a:prstGeom prst="straightConnector1">
            <a:avLst/>
          </a:prstGeom>
          <a:noFill/>
          <a:ln cap="rnd" cmpd="sng" w="19050">
            <a:solidFill>
              <a:schemeClr val="lt2"/>
            </a:solidFill>
            <a:prstDash val="dot"/>
            <a:round/>
            <a:headEnd len="med" w="med" type="none"/>
            <a:tailEnd len="med" w="med" type="none"/>
          </a:ln>
        </p:spPr>
      </p:cxnSp>
      <p:sp>
        <p:nvSpPr>
          <p:cNvPr id="3930" name="Google Shape;3930;p40"/>
          <p:cNvSpPr/>
          <p:nvPr/>
        </p:nvSpPr>
        <p:spPr>
          <a:xfrm>
            <a:off x="6642450" y="2371825"/>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31" name="Google Shape;3931;p40"/>
          <p:cNvCxnSpPr>
            <a:stCxn id="3922" idx="2"/>
            <a:endCxn id="3930" idx="0"/>
          </p:cNvCxnSpPr>
          <p:nvPr/>
        </p:nvCxnSpPr>
        <p:spPr>
          <a:xfrm>
            <a:off x="7255800" y="1969550"/>
            <a:ext cx="0" cy="402300"/>
          </a:xfrm>
          <a:prstGeom prst="straightConnector1">
            <a:avLst/>
          </a:prstGeom>
          <a:noFill/>
          <a:ln cap="rnd" cmpd="sng" w="19050">
            <a:solidFill>
              <a:schemeClr val="lt2"/>
            </a:solidFill>
            <a:prstDash val="dot"/>
            <a:round/>
            <a:headEnd len="med" w="med" type="none"/>
            <a:tailEnd len="med" w="med" type="none"/>
          </a:ln>
        </p:spPr>
      </p:cxnSp>
      <p:cxnSp>
        <p:nvCxnSpPr>
          <p:cNvPr id="3932" name="Google Shape;3932;p40"/>
          <p:cNvCxnSpPr>
            <a:stCxn id="3930" idx="4"/>
            <a:endCxn id="3923" idx="0"/>
          </p:cNvCxnSpPr>
          <p:nvPr/>
        </p:nvCxnSpPr>
        <p:spPr>
          <a:xfrm>
            <a:off x="7255800" y="3598525"/>
            <a:ext cx="0" cy="402300"/>
          </a:xfrm>
          <a:prstGeom prst="straightConnector1">
            <a:avLst/>
          </a:prstGeom>
          <a:noFill/>
          <a:ln cap="rnd" cmpd="sng" w="19050">
            <a:solidFill>
              <a:schemeClr val="lt2"/>
            </a:solidFill>
            <a:prstDash val="dot"/>
            <a:round/>
            <a:headEnd len="med" w="med" type="none"/>
            <a:tailEnd len="med" w="med" type="none"/>
          </a:ln>
        </p:spPr>
      </p:cxnSp>
      <p:grpSp>
        <p:nvGrpSpPr>
          <p:cNvPr id="3933" name="Google Shape;3933;p40"/>
          <p:cNvGrpSpPr/>
          <p:nvPr/>
        </p:nvGrpSpPr>
        <p:grpSpPr>
          <a:xfrm>
            <a:off x="7334175" y="239900"/>
            <a:ext cx="365925" cy="855000"/>
            <a:chOff x="7334175" y="239900"/>
            <a:chExt cx="365925" cy="855000"/>
          </a:xfrm>
        </p:grpSpPr>
        <p:sp>
          <p:nvSpPr>
            <p:cNvPr id="3934" name="Google Shape;3934;p40"/>
            <p:cNvSpPr/>
            <p:nvPr/>
          </p:nvSpPr>
          <p:spPr>
            <a:xfrm>
              <a:off x="7334175" y="5520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40"/>
            <p:cNvSpPr/>
            <p:nvPr/>
          </p:nvSpPr>
          <p:spPr>
            <a:xfrm>
              <a:off x="7339825" y="5588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40"/>
            <p:cNvSpPr/>
            <p:nvPr/>
          </p:nvSpPr>
          <p:spPr>
            <a:xfrm>
              <a:off x="7354650" y="5889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40"/>
            <p:cNvSpPr/>
            <p:nvPr/>
          </p:nvSpPr>
          <p:spPr>
            <a:xfrm>
              <a:off x="7382150" y="8120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40"/>
            <p:cNvSpPr/>
            <p:nvPr/>
          </p:nvSpPr>
          <p:spPr>
            <a:xfrm>
              <a:off x="7480750" y="8614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40"/>
            <p:cNvSpPr/>
            <p:nvPr/>
          </p:nvSpPr>
          <p:spPr>
            <a:xfrm>
              <a:off x="7502850" y="7220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40"/>
            <p:cNvSpPr/>
            <p:nvPr/>
          </p:nvSpPr>
          <p:spPr>
            <a:xfrm>
              <a:off x="7400950" y="2399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40"/>
            <p:cNvSpPr/>
            <p:nvPr/>
          </p:nvSpPr>
          <p:spPr>
            <a:xfrm>
              <a:off x="7428400" y="7994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40"/>
            <p:cNvSpPr/>
            <p:nvPr/>
          </p:nvSpPr>
          <p:spPr>
            <a:xfrm>
              <a:off x="7510375" y="9140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40"/>
            <p:cNvSpPr/>
            <p:nvPr/>
          </p:nvSpPr>
          <p:spPr>
            <a:xfrm>
              <a:off x="7362750" y="10821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40"/>
            <p:cNvSpPr/>
            <p:nvPr/>
          </p:nvSpPr>
          <p:spPr>
            <a:xfrm>
              <a:off x="7391725" y="6080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40"/>
            <p:cNvSpPr/>
            <p:nvPr/>
          </p:nvSpPr>
          <p:spPr>
            <a:xfrm>
              <a:off x="7440775" y="6929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46" name="Google Shape;3946;p40"/>
          <p:cNvGrpSpPr/>
          <p:nvPr/>
        </p:nvGrpSpPr>
        <p:grpSpPr>
          <a:xfrm>
            <a:off x="8005025" y="239900"/>
            <a:ext cx="665975" cy="1386525"/>
            <a:chOff x="8005025" y="239900"/>
            <a:chExt cx="665975" cy="1386525"/>
          </a:xfrm>
        </p:grpSpPr>
        <p:sp>
          <p:nvSpPr>
            <p:cNvPr id="3947" name="Google Shape;3947;p40"/>
            <p:cNvSpPr/>
            <p:nvPr/>
          </p:nvSpPr>
          <p:spPr>
            <a:xfrm>
              <a:off x="8123825" y="318325"/>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40"/>
            <p:cNvSpPr/>
            <p:nvPr/>
          </p:nvSpPr>
          <p:spPr>
            <a:xfrm>
              <a:off x="8231100" y="239900"/>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40"/>
            <p:cNvSpPr/>
            <p:nvPr/>
          </p:nvSpPr>
          <p:spPr>
            <a:xfrm>
              <a:off x="8332900" y="283450"/>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40"/>
            <p:cNvSpPr/>
            <p:nvPr/>
          </p:nvSpPr>
          <p:spPr>
            <a:xfrm>
              <a:off x="8414875" y="359625"/>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40"/>
            <p:cNvSpPr/>
            <p:nvPr/>
          </p:nvSpPr>
          <p:spPr>
            <a:xfrm>
              <a:off x="8203050" y="316500"/>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40"/>
            <p:cNvSpPr/>
            <p:nvPr/>
          </p:nvSpPr>
          <p:spPr>
            <a:xfrm>
              <a:off x="8101675" y="300700"/>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40"/>
            <p:cNvSpPr/>
            <p:nvPr/>
          </p:nvSpPr>
          <p:spPr>
            <a:xfrm>
              <a:off x="8171750" y="359625"/>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40"/>
            <p:cNvSpPr/>
            <p:nvPr/>
          </p:nvSpPr>
          <p:spPr>
            <a:xfrm>
              <a:off x="8259300" y="349825"/>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40"/>
            <p:cNvSpPr/>
            <p:nvPr/>
          </p:nvSpPr>
          <p:spPr>
            <a:xfrm>
              <a:off x="8356750" y="354750"/>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40"/>
            <p:cNvSpPr/>
            <p:nvPr/>
          </p:nvSpPr>
          <p:spPr>
            <a:xfrm>
              <a:off x="8298575" y="349775"/>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40"/>
            <p:cNvSpPr/>
            <p:nvPr/>
          </p:nvSpPr>
          <p:spPr>
            <a:xfrm>
              <a:off x="8222750" y="359625"/>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40"/>
            <p:cNvSpPr/>
            <p:nvPr/>
          </p:nvSpPr>
          <p:spPr>
            <a:xfrm>
              <a:off x="8447350" y="359625"/>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40"/>
            <p:cNvSpPr/>
            <p:nvPr/>
          </p:nvSpPr>
          <p:spPr>
            <a:xfrm>
              <a:off x="8122375" y="881025"/>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40"/>
            <p:cNvSpPr/>
            <p:nvPr/>
          </p:nvSpPr>
          <p:spPr>
            <a:xfrm>
              <a:off x="8122375" y="881025"/>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40"/>
            <p:cNvSpPr/>
            <p:nvPr/>
          </p:nvSpPr>
          <p:spPr>
            <a:xfrm>
              <a:off x="8376575" y="884350"/>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40"/>
            <p:cNvSpPr/>
            <p:nvPr/>
          </p:nvSpPr>
          <p:spPr>
            <a:xfrm>
              <a:off x="8394475" y="931900"/>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40"/>
            <p:cNvSpPr/>
            <p:nvPr/>
          </p:nvSpPr>
          <p:spPr>
            <a:xfrm>
              <a:off x="8329500" y="1019175"/>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40"/>
            <p:cNvSpPr/>
            <p:nvPr/>
          </p:nvSpPr>
          <p:spPr>
            <a:xfrm>
              <a:off x="8342600" y="1053950"/>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40"/>
            <p:cNvSpPr/>
            <p:nvPr/>
          </p:nvSpPr>
          <p:spPr>
            <a:xfrm>
              <a:off x="8005025" y="1260850"/>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40"/>
            <p:cNvSpPr/>
            <p:nvPr/>
          </p:nvSpPr>
          <p:spPr>
            <a:xfrm>
              <a:off x="8296000" y="1349000"/>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40"/>
            <p:cNvSpPr/>
            <p:nvPr/>
          </p:nvSpPr>
          <p:spPr>
            <a:xfrm>
              <a:off x="8410350" y="1349000"/>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40"/>
            <p:cNvSpPr/>
            <p:nvPr/>
          </p:nvSpPr>
          <p:spPr>
            <a:xfrm>
              <a:off x="8511775" y="1260850"/>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40"/>
            <p:cNvSpPr/>
            <p:nvPr/>
          </p:nvSpPr>
          <p:spPr>
            <a:xfrm>
              <a:off x="8296000" y="1349000"/>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70" name="Google Shape;3970;p40"/>
          <p:cNvPicPr preferRelativeResize="0"/>
          <p:nvPr/>
        </p:nvPicPr>
        <p:blipFill>
          <a:blip r:embed="rId3">
            <a:alphaModFix/>
          </a:blip>
          <a:stretch>
            <a:fillRect/>
          </a:stretch>
        </p:blipFill>
        <p:spPr>
          <a:xfrm>
            <a:off x="1513627" y="2610613"/>
            <a:ext cx="749148" cy="749148"/>
          </a:xfrm>
          <a:prstGeom prst="rect">
            <a:avLst/>
          </a:prstGeom>
          <a:noFill/>
          <a:ln>
            <a:noFill/>
          </a:ln>
        </p:spPr>
      </p:pic>
      <p:pic>
        <p:nvPicPr>
          <p:cNvPr id="3971" name="Google Shape;3971;p40"/>
          <p:cNvPicPr preferRelativeResize="0"/>
          <p:nvPr/>
        </p:nvPicPr>
        <p:blipFill>
          <a:blip r:embed="rId4">
            <a:alphaModFix/>
          </a:blip>
          <a:stretch>
            <a:fillRect/>
          </a:stretch>
        </p:blipFill>
        <p:spPr>
          <a:xfrm>
            <a:off x="4063538" y="2701663"/>
            <a:ext cx="1016924" cy="567054"/>
          </a:xfrm>
          <a:prstGeom prst="rect">
            <a:avLst/>
          </a:prstGeom>
          <a:noFill/>
          <a:ln>
            <a:noFill/>
          </a:ln>
        </p:spPr>
      </p:pic>
      <p:pic>
        <p:nvPicPr>
          <p:cNvPr id="3972" name="Google Shape;3972;p40"/>
          <p:cNvPicPr preferRelativeResize="0"/>
          <p:nvPr/>
        </p:nvPicPr>
        <p:blipFill>
          <a:blip r:embed="rId5">
            <a:alphaModFix/>
          </a:blip>
          <a:stretch>
            <a:fillRect/>
          </a:stretch>
        </p:blipFill>
        <p:spPr>
          <a:xfrm>
            <a:off x="6828301" y="2557700"/>
            <a:ext cx="855000" cy="85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6" name="Shape 3976"/>
        <p:cNvGrpSpPr/>
        <p:nvPr/>
      </p:nvGrpSpPr>
      <p:grpSpPr>
        <a:xfrm>
          <a:off x="0" y="0"/>
          <a:ext cx="0" cy="0"/>
          <a:chOff x="0" y="0"/>
          <a:chExt cx="0" cy="0"/>
        </a:xfrm>
      </p:grpSpPr>
      <p:sp>
        <p:nvSpPr>
          <p:cNvPr id="3977" name="Google Shape;3977;p41"/>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41"/>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IMPLEMENTATION</a:t>
            </a:r>
            <a:endParaRPr sz="3700">
              <a:solidFill>
                <a:schemeClr val="accent2"/>
              </a:solidFill>
            </a:endParaRPr>
          </a:p>
        </p:txBody>
      </p:sp>
      <p:sp>
        <p:nvSpPr>
          <p:cNvPr id="3979" name="Google Shape;3979;p41"/>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3980" name="Google Shape;3980;p41"/>
          <p:cNvGrpSpPr/>
          <p:nvPr/>
        </p:nvGrpSpPr>
        <p:grpSpPr>
          <a:xfrm>
            <a:off x="1551725" y="1388625"/>
            <a:ext cx="665975" cy="1386525"/>
            <a:chOff x="1551725" y="1388625"/>
            <a:chExt cx="665975" cy="1386525"/>
          </a:xfrm>
        </p:grpSpPr>
        <p:sp>
          <p:nvSpPr>
            <p:cNvPr id="3981" name="Google Shape;3981;p41"/>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41"/>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41"/>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41"/>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41"/>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41"/>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41"/>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41"/>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41"/>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41"/>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41"/>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41"/>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41"/>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41"/>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41"/>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41"/>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41"/>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41"/>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41"/>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41"/>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41"/>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41"/>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41"/>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4" name="Google Shape;4004;p41"/>
          <p:cNvGrpSpPr/>
          <p:nvPr/>
        </p:nvGrpSpPr>
        <p:grpSpPr>
          <a:xfrm>
            <a:off x="926825" y="3403125"/>
            <a:ext cx="1347975" cy="978350"/>
            <a:chOff x="926825" y="3403125"/>
            <a:chExt cx="1347975" cy="978350"/>
          </a:xfrm>
        </p:grpSpPr>
        <p:sp>
          <p:nvSpPr>
            <p:cNvPr id="4005" name="Google Shape;4005;p41"/>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41"/>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41"/>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41"/>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41"/>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41"/>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41"/>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41"/>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41"/>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41"/>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41"/>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41"/>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41"/>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41"/>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41"/>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41"/>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41"/>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41"/>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41"/>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41"/>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41"/>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41"/>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41"/>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41"/>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41"/>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41"/>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41"/>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41"/>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41"/>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41"/>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41"/>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41"/>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41"/>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41"/>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41"/>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41"/>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41"/>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41"/>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41"/>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4" name="Google Shape;4044;p41"/>
          <p:cNvGrpSpPr/>
          <p:nvPr/>
        </p:nvGrpSpPr>
        <p:grpSpPr>
          <a:xfrm>
            <a:off x="6906150" y="3036200"/>
            <a:ext cx="1979375" cy="1408050"/>
            <a:chOff x="6906150" y="3036200"/>
            <a:chExt cx="1979375" cy="1408050"/>
          </a:xfrm>
        </p:grpSpPr>
        <p:sp>
          <p:nvSpPr>
            <p:cNvPr id="4045" name="Google Shape;4045;p41"/>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41"/>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41"/>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41"/>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41"/>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41"/>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41"/>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41"/>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41"/>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41"/>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41"/>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41"/>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41"/>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41"/>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41"/>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41"/>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41"/>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41"/>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41"/>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41"/>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41"/>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41"/>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41"/>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41"/>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41"/>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41"/>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41"/>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41"/>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41"/>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41"/>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41"/>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41"/>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41"/>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41"/>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41"/>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41"/>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41"/>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41"/>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41"/>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41"/>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41"/>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41"/>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41"/>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41"/>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41"/>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41"/>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41"/>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41"/>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41"/>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41"/>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41"/>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41"/>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41"/>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41"/>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41"/>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41"/>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41"/>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41"/>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41"/>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41"/>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41"/>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41"/>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41"/>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41"/>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9" name="Google Shape;4109;p41"/>
          <p:cNvGrpSpPr/>
          <p:nvPr/>
        </p:nvGrpSpPr>
        <p:grpSpPr>
          <a:xfrm>
            <a:off x="7348800" y="1959875"/>
            <a:ext cx="718500" cy="1076325"/>
            <a:chOff x="7348800" y="1959875"/>
            <a:chExt cx="718500" cy="1076325"/>
          </a:xfrm>
        </p:grpSpPr>
        <p:sp>
          <p:nvSpPr>
            <p:cNvPr id="4110" name="Google Shape;4110;p41"/>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41"/>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41"/>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41"/>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41"/>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41"/>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41"/>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41"/>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41"/>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41"/>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41"/>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41"/>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2" name="Google Shape;4122;p41"/>
          <p:cNvGrpSpPr/>
          <p:nvPr/>
        </p:nvGrpSpPr>
        <p:grpSpPr>
          <a:xfrm>
            <a:off x="8267700" y="1140988"/>
            <a:ext cx="365925" cy="855000"/>
            <a:chOff x="8267700" y="1140988"/>
            <a:chExt cx="365925" cy="855000"/>
          </a:xfrm>
        </p:grpSpPr>
        <p:sp>
          <p:nvSpPr>
            <p:cNvPr id="4123" name="Google Shape;4123;p41"/>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41"/>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41"/>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41"/>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41"/>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41"/>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41"/>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41"/>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41"/>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41"/>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41"/>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41"/>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8" name="Shape 4138"/>
        <p:cNvGrpSpPr/>
        <p:nvPr/>
      </p:nvGrpSpPr>
      <p:grpSpPr>
        <a:xfrm>
          <a:off x="0" y="0"/>
          <a:ext cx="0" cy="0"/>
          <a:chOff x="0" y="0"/>
          <a:chExt cx="0" cy="0"/>
        </a:xfrm>
      </p:grpSpPr>
      <p:pic>
        <p:nvPicPr>
          <p:cNvPr id="4139" name="Google Shape;4139;p42"/>
          <p:cNvPicPr preferRelativeResize="0"/>
          <p:nvPr/>
        </p:nvPicPr>
        <p:blipFill>
          <a:blip r:embed="rId3">
            <a:alphaModFix/>
          </a:blip>
          <a:stretch>
            <a:fillRect/>
          </a:stretch>
        </p:blipFill>
        <p:spPr>
          <a:xfrm>
            <a:off x="190200" y="97100"/>
            <a:ext cx="8763600" cy="4049000"/>
          </a:xfrm>
          <a:prstGeom prst="rect">
            <a:avLst/>
          </a:prstGeom>
          <a:noFill/>
          <a:ln>
            <a:noFill/>
          </a:ln>
        </p:spPr>
      </p:pic>
      <p:sp>
        <p:nvSpPr>
          <p:cNvPr id="4140" name="Google Shape;4140;p42"/>
          <p:cNvSpPr txBox="1"/>
          <p:nvPr/>
        </p:nvSpPr>
        <p:spPr>
          <a:xfrm>
            <a:off x="258100" y="4350775"/>
            <a:ext cx="8695800" cy="6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WELCOME</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sz="3100">
              <a:solidFill>
                <a:schemeClr val="accent2"/>
              </a:solidFill>
              <a:latin typeface="Bungee"/>
              <a:ea typeface="Bungee"/>
              <a:cs typeface="Bungee"/>
              <a:sym typeface="Bungee"/>
            </a:endParaRPr>
          </a:p>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4" name="Shape 4144"/>
        <p:cNvGrpSpPr/>
        <p:nvPr/>
      </p:nvGrpSpPr>
      <p:grpSpPr>
        <a:xfrm>
          <a:off x="0" y="0"/>
          <a:ext cx="0" cy="0"/>
          <a:chOff x="0" y="0"/>
          <a:chExt cx="0" cy="0"/>
        </a:xfrm>
      </p:grpSpPr>
      <p:pic>
        <p:nvPicPr>
          <p:cNvPr id="4145" name="Google Shape;4145;p43"/>
          <p:cNvPicPr preferRelativeResize="0"/>
          <p:nvPr/>
        </p:nvPicPr>
        <p:blipFill>
          <a:blip r:embed="rId3">
            <a:alphaModFix/>
          </a:blip>
          <a:stretch>
            <a:fillRect/>
          </a:stretch>
        </p:blipFill>
        <p:spPr>
          <a:xfrm>
            <a:off x="143087" y="78650"/>
            <a:ext cx="8857824" cy="4078550"/>
          </a:xfrm>
          <a:prstGeom prst="rect">
            <a:avLst/>
          </a:prstGeom>
          <a:noFill/>
          <a:ln>
            <a:noFill/>
          </a:ln>
        </p:spPr>
      </p:pic>
      <p:sp>
        <p:nvSpPr>
          <p:cNvPr id="4146" name="Google Shape;4146;p43"/>
          <p:cNvSpPr txBox="1"/>
          <p:nvPr/>
        </p:nvSpPr>
        <p:spPr>
          <a:xfrm>
            <a:off x="184350" y="4313900"/>
            <a:ext cx="8816700" cy="6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SIGNUP</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0" name="Shape 4150"/>
        <p:cNvGrpSpPr/>
        <p:nvPr/>
      </p:nvGrpSpPr>
      <p:grpSpPr>
        <a:xfrm>
          <a:off x="0" y="0"/>
          <a:ext cx="0" cy="0"/>
          <a:chOff x="0" y="0"/>
          <a:chExt cx="0" cy="0"/>
        </a:xfrm>
      </p:grpSpPr>
      <p:pic>
        <p:nvPicPr>
          <p:cNvPr id="4151" name="Google Shape;4151;p44"/>
          <p:cNvPicPr preferRelativeResize="0"/>
          <p:nvPr/>
        </p:nvPicPr>
        <p:blipFill>
          <a:blip r:embed="rId3">
            <a:alphaModFix/>
          </a:blip>
          <a:stretch>
            <a:fillRect/>
          </a:stretch>
        </p:blipFill>
        <p:spPr>
          <a:xfrm>
            <a:off x="204575" y="87900"/>
            <a:ext cx="8734850" cy="4032450"/>
          </a:xfrm>
          <a:prstGeom prst="rect">
            <a:avLst/>
          </a:prstGeom>
          <a:noFill/>
          <a:ln>
            <a:noFill/>
          </a:ln>
        </p:spPr>
      </p:pic>
      <p:sp>
        <p:nvSpPr>
          <p:cNvPr id="4152" name="Google Shape;4152;p44"/>
          <p:cNvSpPr txBox="1"/>
          <p:nvPr/>
        </p:nvSpPr>
        <p:spPr>
          <a:xfrm>
            <a:off x="184350" y="4286250"/>
            <a:ext cx="8775300" cy="7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SIGIN</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6" name="Shape 4156"/>
        <p:cNvGrpSpPr/>
        <p:nvPr/>
      </p:nvGrpSpPr>
      <p:grpSpPr>
        <a:xfrm>
          <a:off x="0" y="0"/>
          <a:ext cx="0" cy="0"/>
          <a:chOff x="0" y="0"/>
          <a:chExt cx="0" cy="0"/>
        </a:xfrm>
      </p:grpSpPr>
      <p:pic>
        <p:nvPicPr>
          <p:cNvPr id="4157" name="Google Shape;4157;p45"/>
          <p:cNvPicPr preferRelativeResize="0"/>
          <p:nvPr/>
        </p:nvPicPr>
        <p:blipFill>
          <a:blip r:embed="rId3">
            <a:alphaModFix/>
          </a:blip>
          <a:stretch>
            <a:fillRect/>
          </a:stretch>
        </p:blipFill>
        <p:spPr>
          <a:xfrm>
            <a:off x="168388" y="97100"/>
            <a:ext cx="8807224" cy="4048275"/>
          </a:xfrm>
          <a:prstGeom prst="rect">
            <a:avLst/>
          </a:prstGeom>
          <a:noFill/>
          <a:ln>
            <a:noFill/>
          </a:ln>
        </p:spPr>
      </p:pic>
      <p:sp>
        <p:nvSpPr>
          <p:cNvPr id="4158" name="Google Shape;4158;p45"/>
          <p:cNvSpPr txBox="1"/>
          <p:nvPr/>
        </p:nvSpPr>
        <p:spPr>
          <a:xfrm>
            <a:off x="138275" y="4295475"/>
            <a:ext cx="88584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PROFILE</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2" name="Shape 4162"/>
        <p:cNvGrpSpPr/>
        <p:nvPr/>
      </p:nvGrpSpPr>
      <p:grpSpPr>
        <a:xfrm>
          <a:off x="0" y="0"/>
          <a:ext cx="0" cy="0"/>
          <a:chOff x="0" y="0"/>
          <a:chExt cx="0" cy="0"/>
        </a:xfrm>
      </p:grpSpPr>
      <p:pic>
        <p:nvPicPr>
          <p:cNvPr id="4163" name="Google Shape;4163;p46"/>
          <p:cNvPicPr preferRelativeResize="0"/>
          <p:nvPr/>
        </p:nvPicPr>
        <p:blipFill>
          <a:blip r:embed="rId3">
            <a:alphaModFix/>
          </a:blip>
          <a:stretch>
            <a:fillRect/>
          </a:stretch>
        </p:blipFill>
        <p:spPr>
          <a:xfrm>
            <a:off x="159850" y="69475"/>
            <a:ext cx="8824301" cy="4087725"/>
          </a:xfrm>
          <a:prstGeom prst="rect">
            <a:avLst/>
          </a:prstGeom>
          <a:noFill/>
          <a:ln>
            <a:noFill/>
          </a:ln>
        </p:spPr>
      </p:pic>
      <p:sp>
        <p:nvSpPr>
          <p:cNvPr id="4164" name="Google Shape;4164;p46"/>
          <p:cNvSpPr txBox="1"/>
          <p:nvPr/>
        </p:nvSpPr>
        <p:spPr>
          <a:xfrm>
            <a:off x="119825" y="4267825"/>
            <a:ext cx="8876700" cy="7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BOOKING</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a:latin typeface="Didact Gothic"/>
              <a:ea typeface="Didact Gothic"/>
              <a:cs typeface="Didact Gothic"/>
              <a:sym typeface="Didact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8" name="Shape 4168"/>
        <p:cNvGrpSpPr/>
        <p:nvPr/>
      </p:nvGrpSpPr>
      <p:grpSpPr>
        <a:xfrm>
          <a:off x="0" y="0"/>
          <a:ext cx="0" cy="0"/>
          <a:chOff x="0" y="0"/>
          <a:chExt cx="0" cy="0"/>
        </a:xfrm>
      </p:grpSpPr>
      <p:pic>
        <p:nvPicPr>
          <p:cNvPr id="4169" name="Google Shape;4169;p47"/>
          <p:cNvPicPr preferRelativeResize="0"/>
          <p:nvPr/>
        </p:nvPicPr>
        <p:blipFill rotWithShape="1">
          <a:blip r:embed="rId3">
            <a:alphaModFix/>
          </a:blip>
          <a:srcRect b="1029" l="0" r="1029" t="0"/>
          <a:stretch/>
        </p:blipFill>
        <p:spPr>
          <a:xfrm>
            <a:off x="191413" y="78675"/>
            <a:ext cx="8761174" cy="4036625"/>
          </a:xfrm>
          <a:prstGeom prst="rect">
            <a:avLst/>
          </a:prstGeom>
          <a:noFill/>
          <a:ln>
            <a:noFill/>
          </a:ln>
        </p:spPr>
      </p:pic>
      <p:sp>
        <p:nvSpPr>
          <p:cNvPr id="4170" name="Google Shape;4170;p47"/>
          <p:cNvSpPr txBox="1"/>
          <p:nvPr/>
        </p:nvSpPr>
        <p:spPr>
          <a:xfrm>
            <a:off x="129050" y="4304675"/>
            <a:ext cx="8823600" cy="7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solidFill>
                  <a:schemeClr val="dk1"/>
                </a:solidFill>
                <a:latin typeface="Bungee"/>
                <a:ea typeface="Bungee"/>
                <a:cs typeface="Bungee"/>
                <a:sym typeface="Bungee"/>
              </a:rPr>
              <a:t>                        VIEW BOOKING</a:t>
            </a:r>
            <a:r>
              <a:rPr lang="en" sz="3100">
                <a:solidFill>
                  <a:schemeClr val="dk1"/>
                </a:solidFill>
                <a:latin typeface="Bungee"/>
                <a:ea typeface="Bungee"/>
                <a:cs typeface="Bungee"/>
                <a:sym typeface="Bungee"/>
              </a:rPr>
              <a:t> </a:t>
            </a:r>
            <a:r>
              <a:rPr lang="en" sz="3100">
                <a:solidFill>
                  <a:schemeClr val="accent2"/>
                </a:solidFill>
                <a:latin typeface="Bungee"/>
                <a:ea typeface="Bungee"/>
                <a:cs typeface="Bungee"/>
                <a:sym typeface="Bungee"/>
              </a:rPr>
              <a:t>PAGE</a:t>
            </a:r>
            <a:endParaRPr>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4" name="Shape 4174"/>
        <p:cNvGrpSpPr/>
        <p:nvPr/>
      </p:nvGrpSpPr>
      <p:grpSpPr>
        <a:xfrm>
          <a:off x="0" y="0"/>
          <a:ext cx="0" cy="0"/>
          <a:chOff x="0" y="0"/>
          <a:chExt cx="0" cy="0"/>
        </a:xfrm>
      </p:grpSpPr>
      <p:sp>
        <p:nvSpPr>
          <p:cNvPr id="4175" name="Google Shape;4175;p48"/>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48"/>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CONCLUSION</a:t>
            </a:r>
            <a:endParaRPr sz="3700">
              <a:solidFill>
                <a:schemeClr val="accent2"/>
              </a:solidFill>
            </a:endParaRPr>
          </a:p>
        </p:txBody>
      </p:sp>
      <p:sp>
        <p:nvSpPr>
          <p:cNvPr id="4177" name="Google Shape;4177;p48"/>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grpSp>
        <p:nvGrpSpPr>
          <p:cNvPr id="4178" name="Google Shape;4178;p48"/>
          <p:cNvGrpSpPr/>
          <p:nvPr/>
        </p:nvGrpSpPr>
        <p:grpSpPr>
          <a:xfrm>
            <a:off x="1551725" y="1388625"/>
            <a:ext cx="665975" cy="1386525"/>
            <a:chOff x="1551725" y="1388625"/>
            <a:chExt cx="665975" cy="1386525"/>
          </a:xfrm>
        </p:grpSpPr>
        <p:sp>
          <p:nvSpPr>
            <p:cNvPr id="4179" name="Google Shape;4179;p48"/>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48"/>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48"/>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48"/>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48"/>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48"/>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48"/>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48"/>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48"/>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48"/>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48"/>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48"/>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48"/>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48"/>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48"/>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48"/>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48"/>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48"/>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48"/>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48"/>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48"/>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48"/>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48"/>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2" name="Google Shape;4202;p48"/>
          <p:cNvGrpSpPr/>
          <p:nvPr/>
        </p:nvGrpSpPr>
        <p:grpSpPr>
          <a:xfrm>
            <a:off x="926825" y="3403125"/>
            <a:ext cx="1347975" cy="978350"/>
            <a:chOff x="926825" y="3403125"/>
            <a:chExt cx="1347975" cy="978350"/>
          </a:xfrm>
        </p:grpSpPr>
        <p:sp>
          <p:nvSpPr>
            <p:cNvPr id="4203" name="Google Shape;4203;p48"/>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48"/>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48"/>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48"/>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48"/>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48"/>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48"/>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48"/>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48"/>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48"/>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48"/>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48"/>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48"/>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48"/>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48"/>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48"/>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48"/>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48"/>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48"/>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48"/>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48"/>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48"/>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48"/>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48"/>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48"/>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48"/>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48"/>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48"/>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48"/>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48"/>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48"/>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48"/>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48"/>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48"/>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48"/>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48"/>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48"/>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48"/>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48"/>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42" name="Google Shape;4242;p48"/>
          <p:cNvGrpSpPr/>
          <p:nvPr/>
        </p:nvGrpSpPr>
        <p:grpSpPr>
          <a:xfrm>
            <a:off x="6906150" y="3036200"/>
            <a:ext cx="1979375" cy="1408050"/>
            <a:chOff x="6906150" y="3036200"/>
            <a:chExt cx="1979375" cy="1408050"/>
          </a:xfrm>
        </p:grpSpPr>
        <p:sp>
          <p:nvSpPr>
            <p:cNvPr id="4243" name="Google Shape;4243;p48"/>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48"/>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48"/>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48"/>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48"/>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48"/>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48"/>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48"/>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48"/>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48"/>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48"/>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48"/>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48"/>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48"/>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48"/>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48"/>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48"/>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48"/>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48"/>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48"/>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48"/>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48"/>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48"/>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48"/>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48"/>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48"/>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48"/>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48"/>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48"/>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48"/>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48"/>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48"/>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48"/>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48"/>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48"/>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48"/>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48"/>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48"/>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48"/>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48"/>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48"/>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48"/>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48"/>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48"/>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48"/>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48"/>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48"/>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48"/>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48"/>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48"/>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48"/>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48"/>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48"/>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48"/>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48"/>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48"/>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9" name="Google Shape;4299;p48"/>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0" name="Google Shape;4300;p48"/>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48"/>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48"/>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48"/>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48"/>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48"/>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48"/>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7" name="Google Shape;4307;p48"/>
          <p:cNvGrpSpPr/>
          <p:nvPr/>
        </p:nvGrpSpPr>
        <p:grpSpPr>
          <a:xfrm>
            <a:off x="7348800" y="1959875"/>
            <a:ext cx="718500" cy="1076325"/>
            <a:chOff x="7348800" y="1959875"/>
            <a:chExt cx="718500" cy="1076325"/>
          </a:xfrm>
        </p:grpSpPr>
        <p:sp>
          <p:nvSpPr>
            <p:cNvPr id="4308" name="Google Shape;4308;p48"/>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48"/>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48"/>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1" name="Google Shape;4311;p48"/>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48"/>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48"/>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48"/>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48"/>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48"/>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48"/>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48"/>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48"/>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20" name="Google Shape;4320;p48"/>
          <p:cNvGrpSpPr/>
          <p:nvPr/>
        </p:nvGrpSpPr>
        <p:grpSpPr>
          <a:xfrm>
            <a:off x="8267700" y="1140988"/>
            <a:ext cx="365925" cy="855000"/>
            <a:chOff x="8267700" y="1140988"/>
            <a:chExt cx="365925" cy="855000"/>
          </a:xfrm>
        </p:grpSpPr>
        <p:sp>
          <p:nvSpPr>
            <p:cNvPr id="4321" name="Google Shape;4321;p48"/>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48"/>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48"/>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48"/>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48"/>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48"/>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48"/>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48"/>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48"/>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48"/>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48"/>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48"/>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6" name="Shape 4336"/>
        <p:cNvGrpSpPr/>
        <p:nvPr/>
      </p:nvGrpSpPr>
      <p:grpSpPr>
        <a:xfrm>
          <a:off x="0" y="0"/>
          <a:ext cx="0" cy="0"/>
          <a:chOff x="0" y="0"/>
          <a:chExt cx="0" cy="0"/>
        </a:xfrm>
      </p:grpSpPr>
      <p:sp>
        <p:nvSpPr>
          <p:cNvPr id="4337" name="Google Shape;4337;p49"/>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accent2"/>
                </a:solidFill>
              </a:rPr>
              <a:t>CONCLUSION</a:t>
            </a:r>
            <a:endParaRPr>
              <a:solidFill>
                <a:schemeClr val="accent2"/>
              </a:solidFill>
            </a:endParaRPr>
          </a:p>
        </p:txBody>
      </p:sp>
      <p:sp>
        <p:nvSpPr>
          <p:cNvPr id="4338" name="Google Shape;4338;p49"/>
          <p:cNvSpPr txBox="1"/>
          <p:nvPr>
            <p:ph idx="1" type="subTitle"/>
          </p:nvPr>
        </p:nvSpPr>
        <p:spPr>
          <a:xfrm rot="-255">
            <a:off x="720000" y="1513168"/>
            <a:ext cx="4042800" cy="20667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1500"/>
              <a:t>Hotel Booking System is a user-friendly and easy-to-use web-based application. Everyone who knows how to use a Web browser can register and then login to book a room, change booking details, cancel booking, and view or modify personal profile online. It is easy and fast to make a reservation.</a:t>
            </a:r>
            <a:endParaRPr b="1" sz="1500"/>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70454"/>
              </a:lnSpc>
              <a:spcBef>
                <a:spcPts val="0"/>
              </a:spcBef>
              <a:spcAft>
                <a:spcPts val="0"/>
              </a:spcAft>
              <a:buNone/>
            </a:pPr>
            <a:r>
              <a:t/>
            </a:r>
            <a:endParaRPr b="1" sz="1500"/>
          </a:p>
        </p:txBody>
      </p:sp>
      <p:grpSp>
        <p:nvGrpSpPr>
          <p:cNvPr id="4339" name="Google Shape;4339;p49"/>
          <p:cNvGrpSpPr/>
          <p:nvPr/>
        </p:nvGrpSpPr>
        <p:grpSpPr>
          <a:xfrm>
            <a:off x="6102675" y="900250"/>
            <a:ext cx="1040250" cy="1130825"/>
            <a:chOff x="6102675" y="900250"/>
            <a:chExt cx="1040250" cy="1130825"/>
          </a:xfrm>
        </p:grpSpPr>
        <p:sp>
          <p:nvSpPr>
            <p:cNvPr id="4340" name="Google Shape;4340;p49"/>
            <p:cNvSpPr/>
            <p:nvPr/>
          </p:nvSpPr>
          <p:spPr>
            <a:xfrm>
              <a:off x="6102675"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49"/>
            <p:cNvSpPr/>
            <p:nvPr/>
          </p:nvSpPr>
          <p:spPr>
            <a:xfrm>
              <a:off x="6139625"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49"/>
            <p:cNvSpPr/>
            <p:nvPr/>
          </p:nvSpPr>
          <p:spPr>
            <a:xfrm>
              <a:off x="6149950"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49"/>
            <p:cNvSpPr/>
            <p:nvPr/>
          </p:nvSpPr>
          <p:spPr>
            <a:xfrm>
              <a:off x="6165675"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49"/>
            <p:cNvSpPr/>
            <p:nvPr/>
          </p:nvSpPr>
          <p:spPr>
            <a:xfrm>
              <a:off x="6139625"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49"/>
            <p:cNvSpPr/>
            <p:nvPr/>
          </p:nvSpPr>
          <p:spPr>
            <a:xfrm>
              <a:off x="6270300"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49"/>
            <p:cNvSpPr/>
            <p:nvPr/>
          </p:nvSpPr>
          <p:spPr>
            <a:xfrm>
              <a:off x="6292075"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49"/>
            <p:cNvSpPr/>
            <p:nvPr/>
          </p:nvSpPr>
          <p:spPr>
            <a:xfrm>
              <a:off x="6405225"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49"/>
            <p:cNvSpPr/>
            <p:nvPr/>
          </p:nvSpPr>
          <p:spPr>
            <a:xfrm>
              <a:off x="6369275"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49"/>
            <p:cNvSpPr/>
            <p:nvPr/>
          </p:nvSpPr>
          <p:spPr>
            <a:xfrm>
              <a:off x="6340325"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49"/>
            <p:cNvSpPr/>
            <p:nvPr/>
          </p:nvSpPr>
          <p:spPr>
            <a:xfrm>
              <a:off x="6749850"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49"/>
            <p:cNvSpPr/>
            <p:nvPr/>
          </p:nvSpPr>
          <p:spPr>
            <a:xfrm>
              <a:off x="6527225"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49"/>
            <p:cNvSpPr/>
            <p:nvPr/>
          </p:nvSpPr>
          <p:spPr>
            <a:xfrm>
              <a:off x="6838875"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53" name="Google Shape;4353;p49"/>
          <p:cNvGrpSpPr/>
          <p:nvPr/>
        </p:nvGrpSpPr>
        <p:grpSpPr>
          <a:xfrm>
            <a:off x="6736250" y="0"/>
            <a:ext cx="802375" cy="1801650"/>
            <a:chOff x="6736250" y="0"/>
            <a:chExt cx="802375" cy="1801650"/>
          </a:xfrm>
        </p:grpSpPr>
        <p:sp>
          <p:nvSpPr>
            <p:cNvPr id="4354" name="Google Shape;4354;p49"/>
            <p:cNvSpPr/>
            <p:nvPr/>
          </p:nvSpPr>
          <p:spPr>
            <a:xfrm>
              <a:off x="676817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49"/>
            <p:cNvSpPr/>
            <p:nvPr/>
          </p:nvSpPr>
          <p:spPr>
            <a:xfrm>
              <a:off x="676817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49"/>
            <p:cNvSpPr/>
            <p:nvPr/>
          </p:nvSpPr>
          <p:spPr>
            <a:xfrm>
              <a:off x="679597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49"/>
            <p:cNvSpPr/>
            <p:nvPr/>
          </p:nvSpPr>
          <p:spPr>
            <a:xfrm>
              <a:off x="707070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49"/>
            <p:cNvSpPr/>
            <p:nvPr/>
          </p:nvSpPr>
          <p:spPr>
            <a:xfrm>
              <a:off x="712892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49"/>
            <p:cNvSpPr/>
            <p:nvPr/>
          </p:nvSpPr>
          <p:spPr>
            <a:xfrm>
              <a:off x="707720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49"/>
            <p:cNvSpPr/>
            <p:nvPr/>
          </p:nvSpPr>
          <p:spPr>
            <a:xfrm>
              <a:off x="725492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49"/>
            <p:cNvSpPr/>
            <p:nvPr/>
          </p:nvSpPr>
          <p:spPr>
            <a:xfrm>
              <a:off x="673625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49"/>
            <p:cNvSpPr/>
            <p:nvPr/>
          </p:nvSpPr>
          <p:spPr>
            <a:xfrm>
              <a:off x="683767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49"/>
            <p:cNvSpPr/>
            <p:nvPr/>
          </p:nvSpPr>
          <p:spPr>
            <a:xfrm>
              <a:off x="696355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49"/>
            <p:cNvSpPr/>
            <p:nvPr/>
          </p:nvSpPr>
          <p:spPr>
            <a:xfrm>
              <a:off x="705492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5" name="Google Shape;4365;p49"/>
          <p:cNvGrpSpPr/>
          <p:nvPr/>
        </p:nvGrpSpPr>
        <p:grpSpPr>
          <a:xfrm>
            <a:off x="5652552" y="2418825"/>
            <a:ext cx="3247023" cy="1946646"/>
            <a:chOff x="5652552" y="2418825"/>
            <a:chExt cx="3247023" cy="1946646"/>
          </a:xfrm>
        </p:grpSpPr>
        <p:sp>
          <p:nvSpPr>
            <p:cNvPr id="4366" name="Google Shape;4366;p49"/>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49"/>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49"/>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49"/>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49"/>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49"/>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49"/>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49"/>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49"/>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49"/>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49"/>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49"/>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49"/>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49"/>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49"/>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49"/>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49"/>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49"/>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49"/>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49"/>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49"/>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49"/>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49"/>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49"/>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49"/>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49"/>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49"/>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49"/>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49"/>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49"/>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49"/>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49"/>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49"/>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49"/>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49"/>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49"/>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49"/>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49"/>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49"/>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49"/>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49"/>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49"/>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49"/>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49"/>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0" name="Google Shape;4410;p49"/>
          <p:cNvGrpSpPr/>
          <p:nvPr/>
        </p:nvGrpSpPr>
        <p:grpSpPr>
          <a:xfrm>
            <a:off x="4572000" y="3624975"/>
            <a:ext cx="1347975" cy="1120375"/>
            <a:chOff x="4572000" y="3624975"/>
            <a:chExt cx="1347975" cy="1120375"/>
          </a:xfrm>
        </p:grpSpPr>
        <p:sp>
          <p:nvSpPr>
            <p:cNvPr id="4411" name="Google Shape;4411;p49"/>
            <p:cNvSpPr/>
            <p:nvPr/>
          </p:nvSpPr>
          <p:spPr>
            <a:xfrm>
              <a:off x="5044300"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49"/>
            <p:cNvSpPr/>
            <p:nvPr/>
          </p:nvSpPr>
          <p:spPr>
            <a:xfrm>
              <a:off x="5044300"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49"/>
            <p:cNvSpPr/>
            <p:nvPr/>
          </p:nvSpPr>
          <p:spPr>
            <a:xfrm>
              <a:off x="5044300"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49"/>
            <p:cNvSpPr/>
            <p:nvPr/>
          </p:nvSpPr>
          <p:spPr>
            <a:xfrm>
              <a:off x="5160100"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49"/>
            <p:cNvSpPr/>
            <p:nvPr/>
          </p:nvSpPr>
          <p:spPr>
            <a:xfrm>
              <a:off x="4575775"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49"/>
            <p:cNvSpPr/>
            <p:nvPr/>
          </p:nvSpPr>
          <p:spPr>
            <a:xfrm>
              <a:off x="4956375"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7" name="Google Shape;4417;p49"/>
            <p:cNvSpPr/>
            <p:nvPr/>
          </p:nvSpPr>
          <p:spPr>
            <a:xfrm>
              <a:off x="4681450"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8" name="Google Shape;4418;p49"/>
            <p:cNvSpPr/>
            <p:nvPr/>
          </p:nvSpPr>
          <p:spPr>
            <a:xfrm>
              <a:off x="5276150"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9" name="Google Shape;4419;p49"/>
            <p:cNvSpPr/>
            <p:nvPr/>
          </p:nvSpPr>
          <p:spPr>
            <a:xfrm>
              <a:off x="5167950"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0" name="Google Shape;4420;p49"/>
            <p:cNvSpPr/>
            <p:nvPr/>
          </p:nvSpPr>
          <p:spPr>
            <a:xfrm>
              <a:off x="5049675"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49"/>
            <p:cNvSpPr/>
            <p:nvPr/>
          </p:nvSpPr>
          <p:spPr>
            <a:xfrm>
              <a:off x="5276150"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2" name="Google Shape;4422;p49"/>
            <p:cNvSpPr/>
            <p:nvPr/>
          </p:nvSpPr>
          <p:spPr>
            <a:xfrm>
              <a:off x="4984425"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3" name="Google Shape;4423;p49"/>
            <p:cNvSpPr/>
            <p:nvPr/>
          </p:nvSpPr>
          <p:spPr>
            <a:xfrm>
              <a:off x="4781800"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49"/>
            <p:cNvSpPr/>
            <p:nvPr/>
          </p:nvSpPr>
          <p:spPr>
            <a:xfrm>
              <a:off x="4682700"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5" name="Google Shape;4425;p49"/>
            <p:cNvSpPr/>
            <p:nvPr/>
          </p:nvSpPr>
          <p:spPr>
            <a:xfrm>
              <a:off x="4941475"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6" name="Google Shape;4426;p49"/>
            <p:cNvSpPr/>
            <p:nvPr/>
          </p:nvSpPr>
          <p:spPr>
            <a:xfrm>
              <a:off x="5292425"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49"/>
            <p:cNvSpPr/>
            <p:nvPr/>
          </p:nvSpPr>
          <p:spPr>
            <a:xfrm>
              <a:off x="5468925"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49"/>
            <p:cNvSpPr/>
            <p:nvPr/>
          </p:nvSpPr>
          <p:spPr>
            <a:xfrm>
              <a:off x="5521550"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49"/>
            <p:cNvSpPr/>
            <p:nvPr/>
          </p:nvSpPr>
          <p:spPr>
            <a:xfrm>
              <a:off x="5574425"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49"/>
            <p:cNvSpPr/>
            <p:nvPr/>
          </p:nvSpPr>
          <p:spPr>
            <a:xfrm>
              <a:off x="5749175"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49"/>
            <p:cNvSpPr/>
            <p:nvPr/>
          </p:nvSpPr>
          <p:spPr>
            <a:xfrm>
              <a:off x="4572000"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49"/>
            <p:cNvSpPr/>
            <p:nvPr/>
          </p:nvSpPr>
          <p:spPr>
            <a:xfrm>
              <a:off x="5519100"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49"/>
            <p:cNvSpPr/>
            <p:nvPr/>
          </p:nvSpPr>
          <p:spPr>
            <a:xfrm>
              <a:off x="4731425"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49"/>
            <p:cNvSpPr/>
            <p:nvPr/>
          </p:nvSpPr>
          <p:spPr>
            <a:xfrm>
              <a:off x="4592500"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49"/>
            <p:cNvSpPr/>
            <p:nvPr/>
          </p:nvSpPr>
          <p:spPr>
            <a:xfrm>
              <a:off x="4592500"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49"/>
            <p:cNvSpPr/>
            <p:nvPr/>
          </p:nvSpPr>
          <p:spPr>
            <a:xfrm>
              <a:off x="4844100"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49"/>
            <p:cNvSpPr/>
            <p:nvPr/>
          </p:nvSpPr>
          <p:spPr>
            <a:xfrm>
              <a:off x="4898850"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49"/>
            <p:cNvSpPr/>
            <p:nvPr/>
          </p:nvSpPr>
          <p:spPr>
            <a:xfrm>
              <a:off x="4950750"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49"/>
            <p:cNvSpPr/>
            <p:nvPr/>
          </p:nvSpPr>
          <p:spPr>
            <a:xfrm>
              <a:off x="4992525"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49"/>
            <p:cNvSpPr/>
            <p:nvPr/>
          </p:nvSpPr>
          <p:spPr>
            <a:xfrm>
              <a:off x="4884475"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49"/>
            <p:cNvSpPr/>
            <p:nvPr/>
          </p:nvSpPr>
          <p:spPr>
            <a:xfrm>
              <a:off x="4832800"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49"/>
            <p:cNvSpPr/>
            <p:nvPr/>
          </p:nvSpPr>
          <p:spPr>
            <a:xfrm>
              <a:off x="4868550"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49"/>
            <p:cNvSpPr/>
            <p:nvPr/>
          </p:nvSpPr>
          <p:spPr>
            <a:xfrm>
              <a:off x="4913200"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49"/>
            <p:cNvSpPr/>
            <p:nvPr/>
          </p:nvSpPr>
          <p:spPr>
            <a:xfrm>
              <a:off x="4962875"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49"/>
            <p:cNvSpPr/>
            <p:nvPr/>
          </p:nvSpPr>
          <p:spPr>
            <a:xfrm>
              <a:off x="4846825"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49"/>
            <p:cNvSpPr/>
            <p:nvPr/>
          </p:nvSpPr>
          <p:spPr>
            <a:xfrm>
              <a:off x="4846825"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49"/>
            <p:cNvSpPr/>
            <p:nvPr/>
          </p:nvSpPr>
          <p:spPr>
            <a:xfrm>
              <a:off x="4933225"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49"/>
            <p:cNvSpPr/>
            <p:nvPr/>
          </p:nvSpPr>
          <p:spPr>
            <a:xfrm>
              <a:off x="4894575"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49"/>
            <p:cNvSpPr/>
            <p:nvPr/>
          </p:nvSpPr>
          <p:spPr>
            <a:xfrm>
              <a:off x="5009050"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49"/>
            <p:cNvSpPr/>
            <p:nvPr/>
          </p:nvSpPr>
          <p:spPr>
            <a:xfrm>
              <a:off x="4982500"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0" name="Shape 2930"/>
        <p:cNvGrpSpPr/>
        <p:nvPr/>
      </p:nvGrpSpPr>
      <p:grpSpPr>
        <a:xfrm>
          <a:off x="0" y="0"/>
          <a:ext cx="0" cy="0"/>
          <a:chOff x="0" y="0"/>
          <a:chExt cx="0" cy="0"/>
        </a:xfrm>
      </p:grpSpPr>
      <p:sp>
        <p:nvSpPr>
          <p:cNvPr id="2931" name="Google Shape;2931;p32"/>
          <p:cNvSpPr txBox="1"/>
          <p:nvPr>
            <p:ph type="title"/>
          </p:nvPr>
        </p:nvSpPr>
        <p:spPr>
          <a:xfrm rot="1973">
            <a:off x="1365600" y="1512899"/>
            <a:ext cx="10452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01</a:t>
            </a:r>
            <a:endParaRPr/>
          </a:p>
        </p:txBody>
      </p:sp>
      <p:sp>
        <p:nvSpPr>
          <p:cNvPr id="2932" name="Google Shape;2932;p32"/>
          <p:cNvSpPr txBox="1"/>
          <p:nvPr>
            <p:ph idx="2" type="title"/>
          </p:nvPr>
        </p:nvSpPr>
        <p:spPr>
          <a:xfrm>
            <a:off x="720000" y="19973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INTRODUCTION</a:t>
            </a:r>
            <a:endParaRPr/>
          </a:p>
        </p:txBody>
      </p:sp>
      <p:sp>
        <p:nvSpPr>
          <p:cNvPr id="2933" name="Google Shape;2933;p32"/>
          <p:cNvSpPr txBox="1"/>
          <p:nvPr>
            <p:ph idx="21"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Table</a:t>
            </a:r>
            <a:r>
              <a:rPr lang="en"/>
              <a:t> of contents</a:t>
            </a:r>
            <a:endParaRPr/>
          </a:p>
        </p:txBody>
      </p:sp>
      <p:sp>
        <p:nvSpPr>
          <p:cNvPr id="2934" name="Google Shape;2934;p32"/>
          <p:cNvSpPr txBox="1"/>
          <p:nvPr>
            <p:ph idx="3" type="title"/>
          </p:nvPr>
        </p:nvSpPr>
        <p:spPr>
          <a:xfrm rot="1973">
            <a:off x="4049400" y="15128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935" name="Google Shape;2935;p32"/>
          <p:cNvSpPr txBox="1"/>
          <p:nvPr>
            <p:ph idx="4" type="title"/>
          </p:nvPr>
        </p:nvSpPr>
        <p:spPr>
          <a:xfrm>
            <a:off x="3403800" y="19973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ABSTRACT</a:t>
            </a:r>
            <a:endParaRPr/>
          </a:p>
        </p:txBody>
      </p:sp>
      <p:sp>
        <p:nvSpPr>
          <p:cNvPr id="2936" name="Google Shape;2936;p32"/>
          <p:cNvSpPr txBox="1"/>
          <p:nvPr>
            <p:ph idx="6" type="title"/>
          </p:nvPr>
        </p:nvSpPr>
        <p:spPr>
          <a:xfrm rot="1973">
            <a:off x="6733200" y="15128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937" name="Google Shape;2937;p32"/>
          <p:cNvSpPr txBox="1"/>
          <p:nvPr>
            <p:ph idx="7" type="title"/>
          </p:nvPr>
        </p:nvSpPr>
        <p:spPr>
          <a:xfrm>
            <a:off x="6087600" y="19973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TECHNOLOGY USED</a:t>
            </a:r>
            <a:endParaRPr/>
          </a:p>
        </p:txBody>
      </p:sp>
      <p:sp>
        <p:nvSpPr>
          <p:cNvPr id="2938" name="Google Shape;2938;p32"/>
          <p:cNvSpPr txBox="1"/>
          <p:nvPr>
            <p:ph idx="9" type="title"/>
          </p:nvPr>
        </p:nvSpPr>
        <p:spPr>
          <a:xfrm rot="1973">
            <a:off x="1365600" y="32273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39" name="Google Shape;2939;p32"/>
          <p:cNvSpPr txBox="1"/>
          <p:nvPr>
            <p:ph idx="13" type="title"/>
          </p:nvPr>
        </p:nvSpPr>
        <p:spPr>
          <a:xfrm>
            <a:off x="720000" y="37118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SOFTWARE USED</a:t>
            </a:r>
            <a:endParaRPr/>
          </a:p>
        </p:txBody>
      </p:sp>
      <p:sp>
        <p:nvSpPr>
          <p:cNvPr id="2940" name="Google Shape;2940;p32"/>
          <p:cNvSpPr txBox="1"/>
          <p:nvPr>
            <p:ph idx="15" type="title"/>
          </p:nvPr>
        </p:nvSpPr>
        <p:spPr>
          <a:xfrm rot="1973">
            <a:off x="4049400" y="32273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941" name="Google Shape;2941;p32"/>
          <p:cNvSpPr txBox="1"/>
          <p:nvPr>
            <p:ph idx="16" type="title"/>
          </p:nvPr>
        </p:nvSpPr>
        <p:spPr>
          <a:xfrm>
            <a:off x="3403800" y="37118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IMPLEMENTATION</a:t>
            </a:r>
            <a:endParaRPr/>
          </a:p>
        </p:txBody>
      </p:sp>
      <p:sp>
        <p:nvSpPr>
          <p:cNvPr id="2942" name="Google Shape;2942;p32"/>
          <p:cNvSpPr txBox="1"/>
          <p:nvPr>
            <p:ph idx="18" type="title"/>
          </p:nvPr>
        </p:nvSpPr>
        <p:spPr>
          <a:xfrm rot="1973">
            <a:off x="6733200" y="3227399"/>
            <a:ext cx="1045200" cy="65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943" name="Google Shape;2943;p32"/>
          <p:cNvSpPr txBox="1"/>
          <p:nvPr>
            <p:ph idx="19" type="title"/>
          </p:nvPr>
        </p:nvSpPr>
        <p:spPr>
          <a:xfrm>
            <a:off x="6087600" y="3711898"/>
            <a:ext cx="2336400" cy="44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CONCLUSION</a:t>
            </a:r>
            <a:endParaRPr/>
          </a:p>
        </p:txBody>
      </p:sp>
      <p:grpSp>
        <p:nvGrpSpPr>
          <p:cNvPr id="2944" name="Google Shape;2944;p32"/>
          <p:cNvGrpSpPr/>
          <p:nvPr/>
        </p:nvGrpSpPr>
        <p:grpSpPr>
          <a:xfrm>
            <a:off x="7642375" y="363275"/>
            <a:ext cx="1040250" cy="1130825"/>
            <a:chOff x="7642375" y="363275"/>
            <a:chExt cx="1040250" cy="1130825"/>
          </a:xfrm>
        </p:grpSpPr>
        <p:sp>
          <p:nvSpPr>
            <p:cNvPr id="2945" name="Google Shape;2945;p32"/>
            <p:cNvSpPr/>
            <p:nvPr/>
          </p:nvSpPr>
          <p:spPr>
            <a:xfrm>
              <a:off x="7642375" y="363275"/>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32"/>
            <p:cNvSpPr/>
            <p:nvPr/>
          </p:nvSpPr>
          <p:spPr>
            <a:xfrm>
              <a:off x="7679325" y="394200"/>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32"/>
            <p:cNvSpPr/>
            <p:nvPr/>
          </p:nvSpPr>
          <p:spPr>
            <a:xfrm>
              <a:off x="7689650" y="452875"/>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32"/>
            <p:cNvSpPr/>
            <p:nvPr/>
          </p:nvSpPr>
          <p:spPr>
            <a:xfrm>
              <a:off x="7705375" y="1394225"/>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32"/>
            <p:cNvSpPr/>
            <p:nvPr/>
          </p:nvSpPr>
          <p:spPr>
            <a:xfrm>
              <a:off x="7679325" y="394200"/>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32"/>
            <p:cNvSpPr/>
            <p:nvPr/>
          </p:nvSpPr>
          <p:spPr>
            <a:xfrm>
              <a:off x="7810000" y="591075"/>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32"/>
            <p:cNvSpPr/>
            <p:nvPr/>
          </p:nvSpPr>
          <p:spPr>
            <a:xfrm>
              <a:off x="7831775" y="923975"/>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32"/>
            <p:cNvSpPr/>
            <p:nvPr/>
          </p:nvSpPr>
          <p:spPr>
            <a:xfrm>
              <a:off x="7944925" y="659150"/>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32"/>
            <p:cNvSpPr/>
            <p:nvPr/>
          </p:nvSpPr>
          <p:spPr>
            <a:xfrm>
              <a:off x="7908975" y="699225"/>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32"/>
            <p:cNvSpPr/>
            <p:nvPr/>
          </p:nvSpPr>
          <p:spPr>
            <a:xfrm>
              <a:off x="7880025" y="1120225"/>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32"/>
            <p:cNvSpPr/>
            <p:nvPr/>
          </p:nvSpPr>
          <p:spPr>
            <a:xfrm>
              <a:off x="8289550" y="999400"/>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32"/>
            <p:cNvSpPr/>
            <p:nvPr/>
          </p:nvSpPr>
          <p:spPr>
            <a:xfrm>
              <a:off x="8066925" y="1394550"/>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32"/>
            <p:cNvSpPr/>
            <p:nvPr/>
          </p:nvSpPr>
          <p:spPr>
            <a:xfrm>
              <a:off x="8378575" y="1405050"/>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8" name="Google Shape;2958;p32"/>
          <p:cNvGrpSpPr/>
          <p:nvPr/>
        </p:nvGrpSpPr>
        <p:grpSpPr>
          <a:xfrm>
            <a:off x="6645850" y="344100"/>
            <a:ext cx="511125" cy="559850"/>
            <a:chOff x="6645850" y="344100"/>
            <a:chExt cx="511125" cy="559850"/>
          </a:xfrm>
        </p:grpSpPr>
        <p:sp>
          <p:nvSpPr>
            <p:cNvPr id="2959" name="Google Shape;2959;p32"/>
            <p:cNvSpPr/>
            <p:nvPr/>
          </p:nvSpPr>
          <p:spPr>
            <a:xfrm>
              <a:off x="6645850" y="392925"/>
              <a:ext cx="511025" cy="511025"/>
            </a:xfrm>
            <a:custGeom>
              <a:rect b="b" l="l" r="r" t="t"/>
              <a:pathLst>
                <a:path extrusionOk="0" h="20441" w="20441">
                  <a:moveTo>
                    <a:pt x="10221" y="1"/>
                  </a:moveTo>
                  <a:cubicBezTo>
                    <a:pt x="7511" y="1"/>
                    <a:pt x="4911" y="1078"/>
                    <a:pt x="2995" y="2994"/>
                  </a:cubicBezTo>
                  <a:cubicBezTo>
                    <a:pt x="1078" y="4910"/>
                    <a:pt x="1" y="7510"/>
                    <a:pt x="1" y="10220"/>
                  </a:cubicBezTo>
                  <a:cubicBezTo>
                    <a:pt x="1" y="12930"/>
                    <a:pt x="1078" y="15530"/>
                    <a:pt x="2995" y="17447"/>
                  </a:cubicBezTo>
                  <a:cubicBezTo>
                    <a:pt x="4911" y="19363"/>
                    <a:pt x="7511" y="20440"/>
                    <a:pt x="10221" y="20440"/>
                  </a:cubicBezTo>
                  <a:cubicBezTo>
                    <a:pt x="12932" y="20440"/>
                    <a:pt x="15531" y="19363"/>
                    <a:pt x="17448" y="17447"/>
                  </a:cubicBezTo>
                  <a:cubicBezTo>
                    <a:pt x="19363" y="15530"/>
                    <a:pt x="20440" y="12930"/>
                    <a:pt x="20440" y="10220"/>
                  </a:cubicBezTo>
                  <a:cubicBezTo>
                    <a:pt x="20440" y="7510"/>
                    <a:pt x="19363" y="4910"/>
                    <a:pt x="17448" y="2994"/>
                  </a:cubicBezTo>
                  <a:cubicBezTo>
                    <a:pt x="15531" y="1078"/>
                    <a:pt x="12932" y="1"/>
                    <a:pt x="10221" y="1"/>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32"/>
            <p:cNvSpPr/>
            <p:nvPr/>
          </p:nvSpPr>
          <p:spPr>
            <a:xfrm>
              <a:off x="6645975" y="344100"/>
              <a:ext cx="511000" cy="511025"/>
            </a:xfrm>
            <a:custGeom>
              <a:rect b="b" l="l" r="r" t="t"/>
              <a:pathLst>
                <a:path extrusionOk="0" h="20441" w="20440">
                  <a:moveTo>
                    <a:pt x="20440" y="10220"/>
                  </a:moveTo>
                  <a:cubicBezTo>
                    <a:pt x="20440" y="12930"/>
                    <a:pt x="19363" y="15530"/>
                    <a:pt x="17446" y="17447"/>
                  </a:cubicBezTo>
                  <a:cubicBezTo>
                    <a:pt x="15529" y="19363"/>
                    <a:pt x="12930" y="20440"/>
                    <a:pt x="10219" y="20440"/>
                  </a:cubicBezTo>
                  <a:cubicBezTo>
                    <a:pt x="7509" y="20440"/>
                    <a:pt x="4909" y="19363"/>
                    <a:pt x="2994" y="17447"/>
                  </a:cubicBezTo>
                  <a:cubicBezTo>
                    <a:pt x="1077" y="15530"/>
                    <a:pt x="0" y="12930"/>
                    <a:pt x="0" y="10220"/>
                  </a:cubicBezTo>
                  <a:cubicBezTo>
                    <a:pt x="0" y="7509"/>
                    <a:pt x="1077" y="4910"/>
                    <a:pt x="2994" y="2993"/>
                  </a:cubicBezTo>
                  <a:cubicBezTo>
                    <a:pt x="4909" y="1076"/>
                    <a:pt x="7509" y="1"/>
                    <a:pt x="10219" y="1"/>
                  </a:cubicBezTo>
                  <a:cubicBezTo>
                    <a:pt x="12930" y="1"/>
                    <a:pt x="15529" y="1076"/>
                    <a:pt x="17446" y="2993"/>
                  </a:cubicBezTo>
                  <a:cubicBezTo>
                    <a:pt x="19363" y="4910"/>
                    <a:pt x="20440" y="7509"/>
                    <a:pt x="20440" y="1022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32"/>
            <p:cNvSpPr/>
            <p:nvPr/>
          </p:nvSpPr>
          <p:spPr>
            <a:xfrm>
              <a:off x="6720950" y="379575"/>
              <a:ext cx="405300" cy="430225"/>
            </a:xfrm>
            <a:custGeom>
              <a:rect b="b" l="l" r="r" t="t"/>
              <a:pathLst>
                <a:path extrusionOk="0" h="17209" w="16212">
                  <a:moveTo>
                    <a:pt x="12414" y="0"/>
                  </a:moveTo>
                  <a:lnTo>
                    <a:pt x="1" y="16036"/>
                  </a:lnTo>
                  <a:lnTo>
                    <a:pt x="1239" y="17209"/>
                  </a:lnTo>
                  <a:lnTo>
                    <a:pt x="16208" y="3938"/>
                  </a:lnTo>
                  <a:cubicBezTo>
                    <a:pt x="16211" y="3938"/>
                    <a:pt x="14318" y="873"/>
                    <a:pt x="1241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32"/>
            <p:cNvSpPr/>
            <p:nvPr/>
          </p:nvSpPr>
          <p:spPr>
            <a:xfrm>
              <a:off x="6703275" y="401400"/>
              <a:ext cx="396375" cy="396375"/>
            </a:xfrm>
            <a:custGeom>
              <a:rect b="b" l="l" r="r" t="t"/>
              <a:pathLst>
                <a:path extrusionOk="0" h="15855" w="15855">
                  <a:moveTo>
                    <a:pt x="15855" y="7928"/>
                  </a:moveTo>
                  <a:cubicBezTo>
                    <a:pt x="15855" y="10031"/>
                    <a:pt x="15020" y="12046"/>
                    <a:pt x="13534" y="13533"/>
                  </a:cubicBezTo>
                  <a:cubicBezTo>
                    <a:pt x="12047" y="15019"/>
                    <a:pt x="10030" y="15855"/>
                    <a:pt x="7927" y="15855"/>
                  </a:cubicBezTo>
                  <a:cubicBezTo>
                    <a:pt x="5824" y="15855"/>
                    <a:pt x="3809" y="15019"/>
                    <a:pt x="2322" y="13533"/>
                  </a:cubicBezTo>
                  <a:cubicBezTo>
                    <a:pt x="836" y="12046"/>
                    <a:pt x="0" y="10031"/>
                    <a:pt x="0" y="7928"/>
                  </a:cubicBezTo>
                  <a:cubicBezTo>
                    <a:pt x="0" y="5825"/>
                    <a:pt x="836" y="3809"/>
                    <a:pt x="2322" y="2323"/>
                  </a:cubicBezTo>
                  <a:cubicBezTo>
                    <a:pt x="3809" y="836"/>
                    <a:pt x="5824" y="0"/>
                    <a:pt x="7927" y="0"/>
                  </a:cubicBezTo>
                  <a:cubicBezTo>
                    <a:pt x="10030" y="0"/>
                    <a:pt x="12047" y="836"/>
                    <a:pt x="13534" y="2323"/>
                  </a:cubicBezTo>
                  <a:cubicBezTo>
                    <a:pt x="15020" y="3809"/>
                    <a:pt x="15855" y="5825"/>
                    <a:pt x="15855" y="792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32"/>
            <p:cNvSpPr/>
            <p:nvPr/>
          </p:nvSpPr>
          <p:spPr>
            <a:xfrm>
              <a:off x="6703275" y="413400"/>
              <a:ext cx="396375" cy="396375"/>
            </a:xfrm>
            <a:custGeom>
              <a:rect b="b" l="l" r="r" t="t"/>
              <a:pathLst>
                <a:path extrusionOk="0" h="15855" w="15855">
                  <a:moveTo>
                    <a:pt x="15855" y="7927"/>
                  </a:moveTo>
                  <a:cubicBezTo>
                    <a:pt x="15855" y="10030"/>
                    <a:pt x="15020" y="12046"/>
                    <a:pt x="13534" y="13532"/>
                  </a:cubicBezTo>
                  <a:cubicBezTo>
                    <a:pt x="12047" y="15019"/>
                    <a:pt x="10030" y="15855"/>
                    <a:pt x="7927" y="15855"/>
                  </a:cubicBezTo>
                  <a:cubicBezTo>
                    <a:pt x="5824" y="15855"/>
                    <a:pt x="3809" y="15019"/>
                    <a:pt x="2322" y="13532"/>
                  </a:cubicBezTo>
                  <a:cubicBezTo>
                    <a:pt x="836" y="12046"/>
                    <a:pt x="0" y="10030"/>
                    <a:pt x="0" y="7927"/>
                  </a:cubicBezTo>
                  <a:cubicBezTo>
                    <a:pt x="0" y="5824"/>
                    <a:pt x="836" y="3809"/>
                    <a:pt x="2322" y="2322"/>
                  </a:cubicBezTo>
                  <a:cubicBezTo>
                    <a:pt x="3809" y="836"/>
                    <a:pt x="5824" y="0"/>
                    <a:pt x="7927" y="0"/>
                  </a:cubicBezTo>
                  <a:cubicBezTo>
                    <a:pt x="10030" y="0"/>
                    <a:pt x="12047" y="836"/>
                    <a:pt x="13534" y="2322"/>
                  </a:cubicBezTo>
                  <a:cubicBezTo>
                    <a:pt x="15020" y="3809"/>
                    <a:pt x="15855" y="5824"/>
                    <a:pt x="15855" y="7927"/>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32"/>
            <p:cNvSpPr/>
            <p:nvPr/>
          </p:nvSpPr>
          <p:spPr>
            <a:xfrm>
              <a:off x="6892350" y="602475"/>
              <a:ext cx="18200" cy="18200"/>
            </a:xfrm>
            <a:custGeom>
              <a:rect b="b" l="l" r="r" t="t"/>
              <a:pathLst>
                <a:path extrusionOk="0" h="728" w="728">
                  <a:moveTo>
                    <a:pt x="728" y="364"/>
                  </a:moveTo>
                  <a:cubicBezTo>
                    <a:pt x="728" y="565"/>
                    <a:pt x="566" y="728"/>
                    <a:pt x="364" y="728"/>
                  </a:cubicBezTo>
                  <a:cubicBezTo>
                    <a:pt x="165" y="728"/>
                    <a:pt x="1" y="566"/>
                    <a:pt x="1" y="364"/>
                  </a:cubicBezTo>
                  <a:cubicBezTo>
                    <a:pt x="1" y="165"/>
                    <a:pt x="164" y="1"/>
                    <a:pt x="364" y="1"/>
                  </a:cubicBezTo>
                  <a:cubicBezTo>
                    <a:pt x="565" y="1"/>
                    <a:pt x="728" y="165"/>
                    <a:pt x="728" y="3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32"/>
            <p:cNvSpPr/>
            <p:nvPr/>
          </p:nvSpPr>
          <p:spPr>
            <a:xfrm>
              <a:off x="6702800" y="401400"/>
              <a:ext cx="397275" cy="210200"/>
            </a:xfrm>
            <a:custGeom>
              <a:rect b="b" l="l" r="r" t="t"/>
              <a:pathLst>
                <a:path extrusionOk="0" h="8408" w="15891">
                  <a:moveTo>
                    <a:pt x="7945" y="0"/>
                  </a:moveTo>
                  <a:cubicBezTo>
                    <a:pt x="0" y="0"/>
                    <a:pt x="18" y="8407"/>
                    <a:pt x="18" y="8407"/>
                  </a:cubicBezTo>
                  <a:cubicBezTo>
                    <a:pt x="18" y="8407"/>
                    <a:pt x="1017" y="2055"/>
                    <a:pt x="7945" y="2055"/>
                  </a:cubicBezTo>
                  <a:cubicBezTo>
                    <a:pt x="14874" y="2055"/>
                    <a:pt x="15872" y="8407"/>
                    <a:pt x="15872" y="8407"/>
                  </a:cubicBezTo>
                  <a:cubicBezTo>
                    <a:pt x="15872" y="8407"/>
                    <a:pt x="15891" y="0"/>
                    <a:pt x="7945" y="0"/>
                  </a:cubicBezTo>
                  <a:close/>
                </a:path>
              </a:pathLst>
            </a:custGeom>
            <a:solidFill>
              <a:srgbClr val="FFABA4">
                <a:alpha val="53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32"/>
            <p:cNvSpPr/>
            <p:nvPr/>
          </p:nvSpPr>
          <p:spPr>
            <a:xfrm>
              <a:off x="6870675" y="426800"/>
              <a:ext cx="52925" cy="184800"/>
            </a:xfrm>
            <a:custGeom>
              <a:rect b="b" l="l" r="r" t="t"/>
              <a:pathLst>
                <a:path extrusionOk="0" h="7392" w="2117">
                  <a:moveTo>
                    <a:pt x="1231" y="7391"/>
                  </a:moveTo>
                  <a:cubicBezTo>
                    <a:pt x="1231" y="7391"/>
                    <a:pt x="0" y="4598"/>
                    <a:pt x="1025" y="0"/>
                  </a:cubicBezTo>
                  <a:cubicBezTo>
                    <a:pt x="1025" y="0"/>
                    <a:pt x="2116" y="4058"/>
                    <a:pt x="1231" y="739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32"/>
            <p:cNvSpPr/>
            <p:nvPr/>
          </p:nvSpPr>
          <p:spPr>
            <a:xfrm>
              <a:off x="6901450" y="581150"/>
              <a:ext cx="140250" cy="49850"/>
            </a:xfrm>
            <a:custGeom>
              <a:rect b="b" l="l" r="r" t="t"/>
              <a:pathLst>
                <a:path extrusionOk="0" h="1994" w="5610">
                  <a:moveTo>
                    <a:pt x="0" y="1217"/>
                  </a:moveTo>
                  <a:cubicBezTo>
                    <a:pt x="0" y="1217"/>
                    <a:pt x="2251" y="1"/>
                    <a:pt x="5610" y="861"/>
                  </a:cubicBezTo>
                  <a:cubicBezTo>
                    <a:pt x="5608" y="863"/>
                    <a:pt x="2548" y="1993"/>
                    <a:pt x="0" y="121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4" name="Shape 4454"/>
        <p:cNvGrpSpPr/>
        <p:nvPr/>
      </p:nvGrpSpPr>
      <p:grpSpPr>
        <a:xfrm>
          <a:off x="0" y="0"/>
          <a:ext cx="0" cy="0"/>
          <a:chOff x="0" y="0"/>
          <a:chExt cx="0" cy="0"/>
        </a:xfrm>
      </p:grpSpPr>
      <p:sp>
        <p:nvSpPr>
          <p:cNvPr id="4455" name="Google Shape;4455;p50"/>
          <p:cNvSpPr txBox="1"/>
          <p:nvPr>
            <p:ph type="title"/>
          </p:nvPr>
        </p:nvSpPr>
        <p:spPr>
          <a:xfrm rot="-907">
            <a:off x="913575" y="1477400"/>
            <a:ext cx="3410400" cy="1015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r>
              <a:rPr lang="en" sz="3000"/>
              <a:t>THANK</a:t>
            </a:r>
            <a:r>
              <a:rPr lang="en" sz="3000"/>
              <a:t> </a:t>
            </a:r>
            <a:r>
              <a:rPr lang="en" sz="3000">
                <a:solidFill>
                  <a:schemeClr val="accent2"/>
                </a:solidFill>
              </a:rPr>
              <a:t>YOU !</a:t>
            </a:r>
            <a:endParaRPr sz="3000">
              <a:solidFill>
                <a:schemeClr val="accent2"/>
              </a:solidFill>
            </a:endParaRPr>
          </a:p>
        </p:txBody>
      </p:sp>
      <p:grpSp>
        <p:nvGrpSpPr>
          <p:cNvPr id="4456" name="Google Shape;4456;p50"/>
          <p:cNvGrpSpPr/>
          <p:nvPr/>
        </p:nvGrpSpPr>
        <p:grpSpPr>
          <a:xfrm>
            <a:off x="6000675" y="1133198"/>
            <a:ext cx="2184578" cy="3137394"/>
            <a:chOff x="6000675" y="1133198"/>
            <a:chExt cx="2184578" cy="3137394"/>
          </a:xfrm>
        </p:grpSpPr>
        <p:sp>
          <p:nvSpPr>
            <p:cNvPr id="4457" name="Google Shape;4457;p50"/>
            <p:cNvSpPr/>
            <p:nvPr/>
          </p:nvSpPr>
          <p:spPr>
            <a:xfrm>
              <a:off x="6000675" y="1164452"/>
              <a:ext cx="1672883" cy="3104982"/>
            </a:xfrm>
            <a:custGeom>
              <a:rect b="b" l="l" r="r" t="t"/>
              <a:pathLst>
                <a:path extrusionOk="0" h="100934" w="54385">
                  <a:moveTo>
                    <a:pt x="3100" y="100933"/>
                  </a:moveTo>
                  <a:lnTo>
                    <a:pt x="1" y="912"/>
                  </a:lnTo>
                  <a:lnTo>
                    <a:pt x="54384" y="0"/>
                  </a:lnTo>
                  <a:lnTo>
                    <a:pt x="52944" y="100933"/>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50"/>
            <p:cNvSpPr/>
            <p:nvPr/>
          </p:nvSpPr>
          <p:spPr>
            <a:xfrm>
              <a:off x="7629328" y="1164452"/>
              <a:ext cx="555925" cy="3104982"/>
            </a:xfrm>
            <a:custGeom>
              <a:rect b="b" l="l" r="r" t="t"/>
              <a:pathLst>
                <a:path extrusionOk="0" h="100934" w="18073">
                  <a:moveTo>
                    <a:pt x="1440" y="0"/>
                  </a:moveTo>
                  <a:lnTo>
                    <a:pt x="0" y="100933"/>
                  </a:lnTo>
                  <a:lnTo>
                    <a:pt x="13757" y="100933"/>
                  </a:lnTo>
                  <a:lnTo>
                    <a:pt x="18073" y="1217"/>
                  </a:lnTo>
                  <a:lnTo>
                    <a:pt x="14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50"/>
            <p:cNvSpPr/>
            <p:nvPr/>
          </p:nvSpPr>
          <p:spPr>
            <a:xfrm>
              <a:off x="7168147" y="1215856"/>
              <a:ext cx="471735" cy="2983409"/>
            </a:xfrm>
            <a:custGeom>
              <a:rect b="b" l="l" r="r" t="t"/>
              <a:pathLst>
                <a:path extrusionOk="0" h="96982" w="15336">
                  <a:moveTo>
                    <a:pt x="1" y="0"/>
                  </a:moveTo>
                  <a:lnTo>
                    <a:pt x="1369" y="96982"/>
                  </a:lnTo>
                  <a:lnTo>
                    <a:pt x="12770" y="96982"/>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50"/>
            <p:cNvSpPr/>
            <p:nvPr/>
          </p:nvSpPr>
          <p:spPr>
            <a:xfrm>
              <a:off x="7172884" y="1748961"/>
              <a:ext cx="456448" cy="60787"/>
            </a:xfrm>
            <a:custGeom>
              <a:rect b="b" l="l" r="r" t="t"/>
              <a:pathLst>
                <a:path extrusionOk="0" h="1976" w="14839">
                  <a:moveTo>
                    <a:pt x="0" y="0"/>
                  </a:moveTo>
                  <a:lnTo>
                    <a:pt x="0" y="1975"/>
                  </a:lnTo>
                  <a:lnTo>
                    <a:pt x="14672" y="1912"/>
                  </a:lnTo>
                  <a:lnTo>
                    <a:pt x="1483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50"/>
            <p:cNvSpPr/>
            <p:nvPr/>
          </p:nvSpPr>
          <p:spPr>
            <a:xfrm>
              <a:off x="7180206" y="2176706"/>
              <a:ext cx="438699" cy="55434"/>
            </a:xfrm>
            <a:custGeom>
              <a:rect b="b" l="l" r="r" t="t"/>
              <a:pathLst>
                <a:path extrusionOk="0" h="1802" w="14262">
                  <a:moveTo>
                    <a:pt x="1" y="0"/>
                  </a:moveTo>
                  <a:lnTo>
                    <a:pt x="25" y="1802"/>
                  </a:lnTo>
                  <a:lnTo>
                    <a:pt x="14216" y="1802"/>
                  </a:lnTo>
                  <a:lnTo>
                    <a:pt x="142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50"/>
            <p:cNvSpPr/>
            <p:nvPr/>
          </p:nvSpPr>
          <p:spPr>
            <a:xfrm>
              <a:off x="7180206" y="2581227"/>
              <a:ext cx="422827" cy="55434"/>
            </a:xfrm>
            <a:custGeom>
              <a:rect b="b" l="l" r="r" t="t"/>
              <a:pathLst>
                <a:path extrusionOk="0" h="1802" w="13746">
                  <a:moveTo>
                    <a:pt x="1" y="0"/>
                  </a:moveTo>
                  <a:lnTo>
                    <a:pt x="25" y="1802"/>
                  </a:lnTo>
                  <a:lnTo>
                    <a:pt x="13699" y="1802"/>
                  </a:lnTo>
                  <a:lnTo>
                    <a:pt x="137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50"/>
            <p:cNvSpPr/>
            <p:nvPr/>
          </p:nvSpPr>
          <p:spPr>
            <a:xfrm>
              <a:off x="7180206" y="3917036"/>
              <a:ext cx="390098" cy="55496"/>
            </a:xfrm>
            <a:custGeom>
              <a:rect b="b" l="l" r="r" t="t"/>
              <a:pathLst>
                <a:path extrusionOk="0" h="1804" w="12682">
                  <a:moveTo>
                    <a:pt x="1" y="0"/>
                  </a:moveTo>
                  <a:lnTo>
                    <a:pt x="24" y="1803"/>
                  </a:lnTo>
                  <a:lnTo>
                    <a:pt x="12640" y="1803"/>
                  </a:lnTo>
                  <a:lnTo>
                    <a:pt x="126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50"/>
            <p:cNvSpPr/>
            <p:nvPr/>
          </p:nvSpPr>
          <p:spPr>
            <a:xfrm>
              <a:off x="7168147" y="1215856"/>
              <a:ext cx="471735" cy="533145"/>
            </a:xfrm>
            <a:custGeom>
              <a:rect b="b" l="l" r="r" t="t"/>
              <a:pathLst>
                <a:path extrusionOk="0" h="17331" w="15336">
                  <a:moveTo>
                    <a:pt x="1" y="0"/>
                  </a:moveTo>
                  <a:lnTo>
                    <a:pt x="154" y="17330"/>
                  </a:lnTo>
                  <a:lnTo>
                    <a:pt x="9121" y="17330"/>
                  </a:lnTo>
                  <a:lnTo>
                    <a:pt x="9121" y="3723"/>
                  </a:lnTo>
                  <a:lnTo>
                    <a:pt x="15247" y="3343"/>
                  </a:lnTo>
                  <a:lnTo>
                    <a:pt x="1533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50"/>
            <p:cNvSpPr/>
            <p:nvPr/>
          </p:nvSpPr>
          <p:spPr>
            <a:xfrm>
              <a:off x="7172884" y="1807747"/>
              <a:ext cx="451341" cy="368996"/>
            </a:xfrm>
            <a:custGeom>
              <a:rect b="b" l="l" r="r" t="t"/>
              <a:pathLst>
                <a:path extrusionOk="0" h="11995" w="14673">
                  <a:moveTo>
                    <a:pt x="14672" y="1"/>
                  </a:moveTo>
                  <a:lnTo>
                    <a:pt x="0" y="64"/>
                  </a:lnTo>
                  <a:lnTo>
                    <a:pt x="239" y="11994"/>
                  </a:lnTo>
                  <a:lnTo>
                    <a:pt x="9574" y="11994"/>
                  </a:lnTo>
                  <a:lnTo>
                    <a:pt x="9577" y="2025"/>
                  </a:lnTo>
                  <a:lnTo>
                    <a:pt x="14500" y="1660"/>
                  </a:lnTo>
                  <a:lnTo>
                    <a:pt x="1467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50"/>
            <p:cNvSpPr/>
            <p:nvPr/>
          </p:nvSpPr>
          <p:spPr>
            <a:xfrm>
              <a:off x="7180206" y="2232109"/>
              <a:ext cx="437284" cy="349154"/>
            </a:xfrm>
            <a:custGeom>
              <a:rect b="b" l="l" r="r" t="t"/>
              <a:pathLst>
                <a:path extrusionOk="0" h="11350" w="14216">
                  <a:moveTo>
                    <a:pt x="25" y="1"/>
                  </a:moveTo>
                  <a:lnTo>
                    <a:pt x="1" y="11349"/>
                  </a:lnTo>
                  <a:lnTo>
                    <a:pt x="8862" y="11349"/>
                  </a:lnTo>
                  <a:lnTo>
                    <a:pt x="8805" y="1470"/>
                  </a:lnTo>
                  <a:lnTo>
                    <a:pt x="14216" y="1470"/>
                  </a:lnTo>
                  <a:lnTo>
                    <a:pt x="142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50"/>
            <p:cNvSpPr/>
            <p:nvPr/>
          </p:nvSpPr>
          <p:spPr>
            <a:xfrm>
              <a:off x="7180975" y="2636629"/>
              <a:ext cx="420643" cy="1280458"/>
            </a:xfrm>
            <a:custGeom>
              <a:rect b="b" l="l" r="r" t="t"/>
              <a:pathLst>
                <a:path extrusionOk="0" h="41624" w="13675">
                  <a:moveTo>
                    <a:pt x="0" y="1"/>
                  </a:moveTo>
                  <a:lnTo>
                    <a:pt x="1028" y="41623"/>
                  </a:lnTo>
                  <a:lnTo>
                    <a:pt x="8451" y="41623"/>
                  </a:lnTo>
                  <a:lnTo>
                    <a:pt x="8552" y="1821"/>
                  </a:lnTo>
                  <a:lnTo>
                    <a:pt x="13648" y="1821"/>
                  </a:lnTo>
                  <a:lnTo>
                    <a:pt x="1367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50"/>
            <p:cNvSpPr/>
            <p:nvPr/>
          </p:nvSpPr>
          <p:spPr>
            <a:xfrm>
              <a:off x="7210260" y="3972499"/>
              <a:ext cx="358754" cy="226720"/>
            </a:xfrm>
            <a:custGeom>
              <a:rect b="b" l="l" r="r" t="t"/>
              <a:pathLst>
                <a:path extrusionOk="0" h="7370" w="11663">
                  <a:moveTo>
                    <a:pt x="76" y="0"/>
                  </a:moveTo>
                  <a:lnTo>
                    <a:pt x="0" y="7370"/>
                  </a:lnTo>
                  <a:lnTo>
                    <a:pt x="7144" y="7370"/>
                  </a:lnTo>
                  <a:lnTo>
                    <a:pt x="7093" y="1585"/>
                  </a:lnTo>
                  <a:lnTo>
                    <a:pt x="11557" y="1440"/>
                  </a:lnTo>
                  <a:lnTo>
                    <a:pt x="1166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50"/>
            <p:cNvSpPr/>
            <p:nvPr/>
          </p:nvSpPr>
          <p:spPr>
            <a:xfrm>
              <a:off x="7133109" y="1143042"/>
              <a:ext cx="79484" cy="3126393"/>
            </a:xfrm>
            <a:custGeom>
              <a:rect b="b" l="l" r="r" t="t"/>
              <a:pathLst>
                <a:path extrusionOk="0" h="101630" w="2584">
                  <a:moveTo>
                    <a:pt x="1" y="0"/>
                  </a:moveTo>
                  <a:lnTo>
                    <a:pt x="1140" y="101629"/>
                  </a:lnTo>
                  <a:lnTo>
                    <a:pt x="2584" y="101629"/>
                  </a:lnTo>
                  <a:lnTo>
                    <a:pt x="1293" y="139"/>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50"/>
            <p:cNvSpPr/>
            <p:nvPr/>
          </p:nvSpPr>
          <p:spPr>
            <a:xfrm>
              <a:off x="6000675" y="1143042"/>
              <a:ext cx="1167434" cy="3126393"/>
            </a:xfrm>
            <a:custGeom>
              <a:rect b="b" l="l" r="r" t="t"/>
              <a:pathLst>
                <a:path extrusionOk="0" h="101630" w="37953">
                  <a:moveTo>
                    <a:pt x="36814" y="0"/>
                  </a:moveTo>
                  <a:lnTo>
                    <a:pt x="1" y="696"/>
                  </a:lnTo>
                  <a:lnTo>
                    <a:pt x="3100" y="101629"/>
                  </a:lnTo>
                  <a:lnTo>
                    <a:pt x="37953" y="101629"/>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50"/>
            <p:cNvSpPr/>
            <p:nvPr/>
          </p:nvSpPr>
          <p:spPr>
            <a:xfrm>
              <a:off x="6016087" y="1769879"/>
              <a:ext cx="496436" cy="1749525"/>
            </a:xfrm>
            <a:custGeom>
              <a:rect b="b" l="l" r="r" t="t"/>
              <a:pathLst>
                <a:path extrusionOk="0" h="56872" w="16139">
                  <a:moveTo>
                    <a:pt x="209" y="0"/>
                  </a:moveTo>
                  <a:lnTo>
                    <a:pt x="0" y="13"/>
                  </a:lnTo>
                  <a:cubicBezTo>
                    <a:pt x="9" y="158"/>
                    <a:pt x="1019" y="14542"/>
                    <a:pt x="11148" y="23157"/>
                  </a:cubicBezTo>
                  <a:cubicBezTo>
                    <a:pt x="13963" y="25552"/>
                    <a:pt x="15473" y="28326"/>
                    <a:pt x="15627" y="31400"/>
                  </a:cubicBezTo>
                  <a:cubicBezTo>
                    <a:pt x="15925" y="37272"/>
                    <a:pt x="11153" y="42318"/>
                    <a:pt x="11113" y="42361"/>
                  </a:cubicBezTo>
                  <a:cubicBezTo>
                    <a:pt x="3016" y="49247"/>
                    <a:pt x="1753" y="56764"/>
                    <a:pt x="1741" y="56838"/>
                  </a:cubicBezTo>
                  <a:lnTo>
                    <a:pt x="1947" y="56871"/>
                  </a:lnTo>
                  <a:cubicBezTo>
                    <a:pt x="1958" y="56797"/>
                    <a:pt x="3213" y="49353"/>
                    <a:pt x="11256" y="42513"/>
                  </a:cubicBezTo>
                  <a:cubicBezTo>
                    <a:pt x="11305" y="42462"/>
                    <a:pt x="16138" y="37355"/>
                    <a:pt x="15836" y="31393"/>
                  </a:cubicBezTo>
                  <a:cubicBezTo>
                    <a:pt x="15677" y="28258"/>
                    <a:pt x="14146" y="25435"/>
                    <a:pt x="11284" y="23000"/>
                  </a:cubicBezTo>
                  <a:cubicBezTo>
                    <a:pt x="1223" y="14442"/>
                    <a:pt x="217" y="144"/>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50"/>
            <p:cNvSpPr/>
            <p:nvPr/>
          </p:nvSpPr>
          <p:spPr>
            <a:xfrm>
              <a:off x="6022977" y="1991304"/>
              <a:ext cx="406986" cy="1224009"/>
            </a:xfrm>
            <a:custGeom>
              <a:rect b="b" l="l" r="r" t="t"/>
              <a:pathLst>
                <a:path extrusionOk="0" h="39789" w="13231">
                  <a:moveTo>
                    <a:pt x="200" y="1"/>
                  </a:moveTo>
                  <a:lnTo>
                    <a:pt x="1" y="60"/>
                  </a:lnTo>
                  <a:cubicBezTo>
                    <a:pt x="37" y="176"/>
                    <a:pt x="3579" y="11694"/>
                    <a:pt x="10909" y="20640"/>
                  </a:cubicBezTo>
                  <a:cubicBezTo>
                    <a:pt x="12439" y="22507"/>
                    <a:pt x="13016" y="24563"/>
                    <a:pt x="12630" y="26753"/>
                  </a:cubicBezTo>
                  <a:cubicBezTo>
                    <a:pt x="11430" y="33531"/>
                    <a:pt x="1368" y="39550"/>
                    <a:pt x="1267" y="39610"/>
                  </a:cubicBezTo>
                  <a:lnTo>
                    <a:pt x="1374" y="39789"/>
                  </a:lnTo>
                  <a:cubicBezTo>
                    <a:pt x="1477" y="39728"/>
                    <a:pt x="11618" y="33663"/>
                    <a:pt x="12832" y="26791"/>
                  </a:cubicBezTo>
                  <a:cubicBezTo>
                    <a:pt x="13230" y="24538"/>
                    <a:pt x="12637" y="22424"/>
                    <a:pt x="11068" y="20510"/>
                  </a:cubicBezTo>
                  <a:cubicBezTo>
                    <a:pt x="3764" y="11595"/>
                    <a:pt x="234" y="117"/>
                    <a:pt x="20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50"/>
            <p:cNvSpPr/>
            <p:nvPr/>
          </p:nvSpPr>
          <p:spPr>
            <a:xfrm>
              <a:off x="6058107" y="2545112"/>
              <a:ext cx="249679" cy="403789"/>
            </a:xfrm>
            <a:custGeom>
              <a:rect b="b" l="l" r="r" t="t"/>
              <a:pathLst>
                <a:path extrusionOk="0" h="13126" w="8117">
                  <a:moveTo>
                    <a:pt x="2605" y="208"/>
                  </a:moveTo>
                  <a:cubicBezTo>
                    <a:pt x="2757" y="208"/>
                    <a:pt x="2912" y="226"/>
                    <a:pt x="3072" y="263"/>
                  </a:cubicBezTo>
                  <a:cubicBezTo>
                    <a:pt x="4565" y="600"/>
                    <a:pt x="6600" y="2688"/>
                    <a:pt x="7539" y="6470"/>
                  </a:cubicBezTo>
                  <a:cubicBezTo>
                    <a:pt x="7901" y="7924"/>
                    <a:pt x="7747" y="9205"/>
                    <a:pt x="7085" y="10277"/>
                  </a:cubicBezTo>
                  <a:cubicBezTo>
                    <a:pt x="5910" y="12181"/>
                    <a:pt x="3476" y="12837"/>
                    <a:pt x="3185" y="12909"/>
                  </a:cubicBezTo>
                  <a:cubicBezTo>
                    <a:pt x="2557" y="12670"/>
                    <a:pt x="1903" y="11505"/>
                    <a:pt x="1388" y="9701"/>
                  </a:cubicBezTo>
                  <a:cubicBezTo>
                    <a:pt x="484" y="6542"/>
                    <a:pt x="201" y="2139"/>
                    <a:pt x="1243" y="875"/>
                  </a:cubicBezTo>
                  <a:cubicBezTo>
                    <a:pt x="1606" y="433"/>
                    <a:pt x="2071" y="208"/>
                    <a:pt x="2605" y="208"/>
                  </a:cubicBezTo>
                  <a:close/>
                  <a:moveTo>
                    <a:pt x="2608" y="0"/>
                  </a:moveTo>
                  <a:cubicBezTo>
                    <a:pt x="2012" y="0"/>
                    <a:pt x="1482" y="256"/>
                    <a:pt x="1081" y="743"/>
                  </a:cubicBezTo>
                  <a:cubicBezTo>
                    <a:pt x="0" y="2057"/>
                    <a:pt x="268" y="6550"/>
                    <a:pt x="1187" y="9759"/>
                  </a:cubicBezTo>
                  <a:cubicBezTo>
                    <a:pt x="1505" y="10873"/>
                    <a:pt x="2184" y="12793"/>
                    <a:pt x="3146" y="13116"/>
                  </a:cubicBezTo>
                  <a:lnTo>
                    <a:pt x="3172" y="13126"/>
                  </a:lnTo>
                  <a:lnTo>
                    <a:pt x="3201" y="13119"/>
                  </a:lnTo>
                  <a:cubicBezTo>
                    <a:pt x="3314" y="13093"/>
                    <a:pt x="5968" y="12479"/>
                    <a:pt x="7260" y="10387"/>
                  </a:cubicBezTo>
                  <a:cubicBezTo>
                    <a:pt x="7953" y="9266"/>
                    <a:pt x="8116" y="7929"/>
                    <a:pt x="7740" y="6419"/>
                  </a:cubicBezTo>
                  <a:cubicBezTo>
                    <a:pt x="6773" y="2530"/>
                    <a:pt x="4723" y="423"/>
                    <a:pt x="3118" y="60"/>
                  </a:cubicBezTo>
                  <a:cubicBezTo>
                    <a:pt x="2944" y="20"/>
                    <a:pt x="2774" y="0"/>
                    <a:pt x="2608"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50"/>
            <p:cNvSpPr/>
            <p:nvPr/>
          </p:nvSpPr>
          <p:spPr>
            <a:xfrm>
              <a:off x="6004920" y="1468442"/>
              <a:ext cx="678627" cy="2405320"/>
            </a:xfrm>
            <a:custGeom>
              <a:rect b="b" l="l" r="r" t="t"/>
              <a:pathLst>
                <a:path extrusionOk="0" h="78190" w="22062">
                  <a:moveTo>
                    <a:pt x="61" y="1"/>
                  </a:moveTo>
                  <a:lnTo>
                    <a:pt x="61" y="1"/>
                  </a:lnTo>
                  <a:cubicBezTo>
                    <a:pt x="60" y="118"/>
                    <a:pt x="0" y="11866"/>
                    <a:pt x="6729" y="18163"/>
                  </a:cubicBezTo>
                  <a:cubicBezTo>
                    <a:pt x="7315" y="18711"/>
                    <a:pt x="7915" y="19262"/>
                    <a:pt x="8518" y="19819"/>
                  </a:cubicBezTo>
                  <a:cubicBezTo>
                    <a:pt x="14766" y="25570"/>
                    <a:pt x="21848" y="32087"/>
                    <a:pt x="21098" y="42024"/>
                  </a:cubicBezTo>
                  <a:cubicBezTo>
                    <a:pt x="20939" y="44157"/>
                    <a:pt x="18068" y="47219"/>
                    <a:pt x="15033" y="50460"/>
                  </a:cubicBezTo>
                  <a:cubicBezTo>
                    <a:pt x="12445" y="53219"/>
                    <a:pt x="9773" y="56073"/>
                    <a:pt x="8352" y="58739"/>
                  </a:cubicBezTo>
                  <a:cubicBezTo>
                    <a:pt x="2945" y="68894"/>
                    <a:pt x="2467" y="78088"/>
                    <a:pt x="2463" y="78180"/>
                  </a:cubicBezTo>
                  <a:lnTo>
                    <a:pt x="2671" y="78189"/>
                  </a:lnTo>
                  <a:cubicBezTo>
                    <a:pt x="2676" y="78099"/>
                    <a:pt x="3153" y="68949"/>
                    <a:pt x="8537" y="58835"/>
                  </a:cubicBezTo>
                  <a:cubicBezTo>
                    <a:pt x="9944" y="56194"/>
                    <a:pt x="12609" y="53351"/>
                    <a:pt x="15184" y="50602"/>
                  </a:cubicBezTo>
                  <a:cubicBezTo>
                    <a:pt x="18246" y="47333"/>
                    <a:pt x="21140" y="44245"/>
                    <a:pt x="21306" y="42039"/>
                  </a:cubicBezTo>
                  <a:cubicBezTo>
                    <a:pt x="22062" y="32000"/>
                    <a:pt x="14941" y="25448"/>
                    <a:pt x="8660" y="19666"/>
                  </a:cubicBezTo>
                  <a:cubicBezTo>
                    <a:pt x="8055" y="19109"/>
                    <a:pt x="7458" y="18558"/>
                    <a:pt x="6870" y="18009"/>
                  </a:cubicBezTo>
                  <a:cubicBezTo>
                    <a:pt x="210" y="11776"/>
                    <a:pt x="268" y="119"/>
                    <a:pt x="269" y="2"/>
                  </a:cubicBezTo>
                  <a:lnTo>
                    <a:pt x="6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50"/>
            <p:cNvSpPr/>
            <p:nvPr/>
          </p:nvSpPr>
          <p:spPr>
            <a:xfrm>
              <a:off x="6091761" y="1162484"/>
              <a:ext cx="1041472" cy="771677"/>
            </a:xfrm>
            <a:custGeom>
              <a:rect b="b" l="l" r="r" t="t"/>
              <a:pathLst>
                <a:path extrusionOk="0" h="25085" w="33858">
                  <a:moveTo>
                    <a:pt x="209" y="0"/>
                  </a:moveTo>
                  <a:lnTo>
                    <a:pt x="0" y="9"/>
                  </a:lnTo>
                  <a:cubicBezTo>
                    <a:pt x="7" y="141"/>
                    <a:pt x="688" y="13246"/>
                    <a:pt x="7477" y="19773"/>
                  </a:cubicBezTo>
                  <a:cubicBezTo>
                    <a:pt x="12296" y="24403"/>
                    <a:pt x="23447" y="25085"/>
                    <a:pt x="29597" y="25085"/>
                  </a:cubicBezTo>
                  <a:cubicBezTo>
                    <a:pt x="32121" y="25085"/>
                    <a:pt x="33802" y="24970"/>
                    <a:pt x="33857" y="24967"/>
                  </a:cubicBezTo>
                  <a:lnTo>
                    <a:pt x="33843" y="24759"/>
                  </a:lnTo>
                  <a:cubicBezTo>
                    <a:pt x="33786" y="24763"/>
                    <a:pt x="32101" y="24878"/>
                    <a:pt x="29577" y="24878"/>
                  </a:cubicBezTo>
                  <a:cubicBezTo>
                    <a:pt x="23452" y="24878"/>
                    <a:pt x="12383" y="24201"/>
                    <a:pt x="7620" y="19622"/>
                  </a:cubicBezTo>
                  <a:cubicBezTo>
                    <a:pt x="892" y="13153"/>
                    <a:pt x="213" y="131"/>
                    <a:pt x="20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50"/>
            <p:cNvSpPr/>
            <p:nvPr/>
          </p:nvSpPr>
          <p:spPr>
            <a:xfrm>
              <a:off x="6821092" y="1280517"/>
              <a:ext cx="313014" cy="321376"/>
            </a:xfrm>
            <a:custGeom>
              <a:rect b="b" l="l" r="r" t="t"/>
              <a:pathLst>
                <a:path extrusionOk="0" h="10447" w="10176">
                  <a:moveTo>
                    <a:pt x="10112" y="1"/>
                  </a:moveTo>
                  <a:cubicBezTo>
                    <a:pt x="10041" y="24"/>
                    <a:pt x="2901" y="2290"/>
                    <a:pt x="70" y="3562"/>
                  </a:cubicBezTo>
                  <a:lnTo>
                    <a:pt x="1" y="3593"/>
                  </a:lnTo>
                  <a:lnTo>
                    <a:pt x="8" y="3667"/>
                  </a:lnTo>
                  <a:cubicBezTo>
                    <a:pt x="14" y="3722"/>
                    <a:pt x="627" y="9043"/>
                    <a:pt x="10128" y="10446"/>
                  </a:cubicBezTo>
                  <a:lnTo>
                    <a:pt x="10158" y="10238"/>
                  </a:lnTo>
                  <a:cubicBezTo>
                    <a:pt x="1441" y="8950"/>
                    <a:pt x="338" y="4356"/>
                    <a:pt x="227" y="3719"/>
                  </a:cubicBezTo>
                  <a:cubicBezTo>
                    <a:pt x="3094" y="2446"/>
                    <a:pt x="10105" y="222"/>
                    <a:pt x="10176" y="200"/>
                  </a:cubicBezTo>
                  <a:lnTo>
                    <a:pt x="10112"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50"/>
            <p:cNvSpPr/>
            <p:nvPr/>
          </p:nvSpPr>
          <p:spPr>
            <a:xfrm>
              <a:off x="6681957" y="1143042"/>
              <a:ext cx="451711" cy="541543"/>
            </a:xfrm>
            <a:custGeom>
              <a:rect b="b" l="l" r="r" t="t"/>
              <a:pathLst>
                <a:path extrusionOk="0" h="17604" w="14685">
                  <a:moveTo>
                    <a:pt x="11385" y="0"/>
                  </a:moveTo>
                  <a:lnTo>
                    <a:pt x="11193" y="84"/>
                  </a:lnTo>
                  <a:cubicBezTo>
                    <a:pt x="11197" y="91"/>
                    <a:pt x="11502" y="828"/>
                    <a:pt x="10983" y="1940"/>
                  </a:cubicBezTo>
                  <a:cubicBezTo>
                    <a:pt x="10218" y="3573"/>
                    <a:pt x="7717" y="5992"/>
                    <a:pt x="135" y="8237"/>
                  </a:cubicBezTo>
                  <a:lnTo>
                    <a:pt x="1" y="8278"/>
                  </a:lnTo>
                  <a:lnTo>
                    <a:pt x="74" y="8395"/>
                  </a:lnTo>
                  <a:cubicBezTo>
                    <a:pt x="137" y="8492"/>
                    <a:pt x="6055" y="17604"/>
                    <a:pt x="13480" y="17604"/>
                  </a:cubicBezTo>
                  <a:cubicBezTo>
                    <a:pt x="13877" y="17604"/>
                    <a:pt x="14276" y="17578"/>
                    <a:pt x="14684" y="17520"/>
                  </a:cubicBezTo>
                  <a:lnTo>
                    <a:pt x="14655" y="17314"/>
                  </a:lnTo>
                  <a:cubicBezTo>
                    <a:pt x="14262" y="17367"/>
                    <a:pt x="13871" y="17392"/>
                    <a:pt x="13485" y="17392"/>
                  </a:cubicBezTo>
                  <a:cubicBezTo>
                    <a:pt x="6629" y="17392"/>
                    <a:pt x="1046" y="9458"/>
                    <a:pt x="331" y="8397"/>
                  </a:cubicBezTo>
                  <a:cubicBezTo>
                    <a:pt x="7895" y="6135"/>
                    <a:pt x="10406" y="3680"/>
                    <a:pt x="11178" y="2014"/>
                  </a:cubicBezTo>
                  <a:cubicBezTo>
                    <a:pt x="11733" y="818"/>
                    <a:pt x="11400" y="33"/>
                    <a:pt x="1138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50"/>
            <p:cNvSpPr/>
            <p:nvPr/>
          </p:nvSpPr>
          <p:spPr>
            <a:xfrm>
              <a:off x="6802328" y="2176091"/>
              <a:ext cx="333223" cy="809023"/>
            </a:xfrm>
            <a:custGeom>
              <a:rect b="b" l="l" r="r" t="t"/>
              <a:pathLst>
                <a:path extrusionOk="0" h="26299" w="10833">
                  <a:moveTo>
                    <a:pt x="9179" y="0"/>
                  </a:moveTo>
                  <a:cubicBezTo>
                    <a:pt x="8040" y="0"/>
                    <a:pt x="6463" y="207"/>
                    <a:pt x="5031" y="1113"/>
                  </a:cubicBezTo>
                  <a:cubicBezTo>
                    <a:pt x="3366" y="2168"/>
                    <a:pt x="2250" y="3921"/>
                    <a:pt x="1715" y="6328"/>
                  </a:cubicBezTo>
                  <a:cubicBezTo>
                    <a:pt x="0" y="14038"/>
                    <a:pt x="10569" y="26178"/>
                    <a:pt x="10674" y="26298"/>
                  </a:cubicBezTo>
                  <a:lnTo>
                    <a:pt x="10832" y="26164"/>
                  </a:lnTo>
                  <a:cubicBezTo>
                    <a:pt x="10725" y="26042"/>
                    <a:pt x="226" y="13982"/>
                    <a:pt x="1917" y="6374"/>
                  </a:cubicBezTo>
                  <a:cubicBezTo>
                    <a:pt x="2440" y="4026"/>
                    <a:pt x="3524" y="2315"/>
                    <a:pt x="5140" y="1292"/>
                  </a:cubicBezTo>
                  <a:cubicBezTo>
                    <a:pt x="6534" y="411"/>
                    <a:pt x="8070" y="211"/>
                    <a:pt x="9179" y="211"/>
                  </a:cubicBezTo>
                  <a:cubicBezTo>
                    <a:pt x="10093" y="211"/>
                    <a:pt x="10717" y="347"/>
                    <a:pt x="10731" y="350"/>
                  </a:cubicBezTo>
                  <a:lnTo>
                    <a:pt x="10779" y="145"/>
                  </a:lnTo>
                  <a:cubicBezTo>
                    <a:pt x="10764" y="142"/>
                    <a:pt x="10121" y="0"/>
                    <a:pt x="9179"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50"/>
            <p:cNvSpPr/>
            <p:nvPr/>
          </p:nvSpPr>
          <p:spPr>
            <a:xfrm>
              <a:off x="6919776" y="2306860"/>
              <a:ext cx="214643" cy="479187"/>
            </a:xfrm>
            <a:custGeom>
              <a:rect b="b" l="l" r="r" t="t"/>
              <a:pathLst>
                <a:path extrusionOk="0" h="15577" w="6978">
                  <a:moveTo>
                    <a:pt x="6932" y="0"/>
                  </a:moveTo>
                  <a:cubicBezTo>
                    <a:pt x="6897" y="2"/>
                    <a:pt x="3398" y="213"/>
                    <a:pt x="1435" y="2433"/>
                  </a:cubicBezTo>
                  <a:cubicBezTo>
                    <a:pt x="443" y="3551"/>
                    <a:pt x="1" y="4985"/>
                    <a:pt x="116" y="6694"/>
                  </a:cubicBezTo>
                  <a:cubicBezTo>
                    <a:pt x="536" y="12887"/>
                    <a:pt x="6833" y="15549"/>
                    <a:pt x="6897" y="15577"/>
                  </a:cubicBezTo>
                  <a:lnTo>
                    <a:pt x="6978" y="15383"/>
                  </a:lnTo>
                  <a:cubicBezTo>
                    <a:pt x="6914" y="15358"/>
                    <a:pt x="734" y="12742"/>
                    <a:pt x="326" y="6679"/>
                  </a:cubicBezTo>
                  <a:cubicBezTo>
                    <a:pt x="213" y="5028"/>
                    <a:pt x="639" y="3647"/>
                    <a:pt x="1589" y="2572"/>
                  </a:cubicBezTo>
                  <a:cubicBezTo>
                    <a:pt x="3495" y="418"/>
                    <a:pt x="6907" y="210"/>
                    <a:pt x="6942" y="209"/>
                  </a:cubicBezTo>
                  <a:lnTo>
                    <a:pt x="6932"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50"/>
            <p:cNvSpPr/>
            <p:nvPr/>
          </p:nvSpPr>
          <p:spPr>
            <a:xfrm>
              <a:off x="6092807" y="1916798"/>
              <a:ext cx="1040918" cy="2352931"/>
            </a:xfrm>
            <a:custGeom>
              <a:rect b="b" l="l" r="r" t="t"/>
              <a:pathLst>
                <a:path extrusionOk="0" h="76487" w="33840">
                  <a:moveTo>
                    <a:pt x="9686" y="1"/>
                  </a:moveTo>
                  <a:cubicBezTo>
                    <a:pt x="9193" y="1"/>
                    <a:pt x="8869" y="120"/>
                    <a:pt x="8697" y="358"/>
                  </a:cubicBezTo>
                  <a:cubicBezTo>
                    <a:pt x="8073" y="1216"/>
                    <a:pt x="9554" y="3408"/>
                    <a:pt x="11794" y="6728"/>
                  </a:cubicBezTo>
                  <a:cubicBezTo>
                    <a:pt x="14248" y="10364"/>
                    <a:pt x="17610" y="15343"/>
                    <a:pt x="19360" y="20562"/>
                  </a:cubicBezTo>
                  <a:cubicBezTo>
                    <a:pt x="23347" y="32463"/>
                    <a:pt x="20302" y="38526"/>
                    <a:pt x="20274" y="38579"/>
                  </a:cubicBezTo>
                  <a:cubicBezTo>
                    <a:pt x="18154" y="41948"/>
                    <a:pt x="16014" y="42835"/>
                    <a:pt x="13750" y="43771"/>
                  </a:cubicBezTo>
                  <a:cubicBezTo>
                    <a:pt x="11482" y="44708"/>
                    <a:pt x="9137" y="45679"/>
                    <a:pt x="6793" y="49305"/>
                  </a:cubicBezTo>
                  <a:cubicBezTo>
                    <a:pt x="2215" y="56387"/>
                    <a:pt x="23" y="76265"/>
                    <a:pt x="1" y="76463"/>
                  </a:cubicBezTo>
                  <a:lnTo>
                    <a:pt x="209" y="76486"/>
                  </a:lnTo>
                  <a:cubicBezTo>
                    <a:pt x="231" y="76288"/>
                    <a:pt x="2419" y="56459"/>
                    <a:pt x="6968" y="49424"/>
                  </a:cubicBezTo>
                  <a:cubicBezTo>
                    <a:pt x="9276" y="45851"/>
                    <a:pt x="11591" y="44892"/>
                    <a:pt x="13829" y="43966"/>
                  </a:cubicBezTo>
                  <a:cubicBezTo>
                    <a:pt x="16026" y="43057"/>
                    <a:pt x="18295" y="42118"/>
                    <a:pt x="20455" y="38685"/>
                  </a:cubicBezTo>
                  <a:cubicBezTo>
                    <a:pt x="20485" y="38625"/>
                    <a:pt x="23576" y="32495"/>
                    <a:pt x="19556" y="20500"/>
                  </a:cubicBezTo>
                  <a:cubicBezTo>
                    <a:pt x="17797" y="15252"/>
                    <a:pt x="14427" y="10258"/>
                    <a:pt x="11964" y="6612"/>
                  </a:cubicBezTo>
                  <a:cubicBezTo>
                    <a:pt x="9934" y="3601"/>
                    <a:pt x="8328" y="1222"/>
                    <a:pt x="8865" y="481"/>
                  </a:cubicBezTo>
                  <a:cubicBezTo>
                    <a:pt x="8998" y="297"/>
                    <a:pt x="9267" y="205"/>
                    <a:pt x="9679" y="205"/>
                  </a:cubicBezTo>
                  <a:cubicBezTo>
                    <a:pt x="10152" y="205"/>
                    <a:pt x="10812" y="327"/>
                    <a:pt x="11668" y="569"/>
                  </a:cubicBezTo>
                  <a:cubicBezTo>
                    <a:pt x="20302" y="3016"/>
                    <a:pt x="33664" y="5699"/>
                    <a:pt x="33797" y="5726"/>
                  </a:cubicBezTo>
                  <a:lnTo>
                    <a:pt x="33839" y="5521"/>
                  </a:lnTo>
                  <a:cubicBezTo>
                    <a:pt x="33706" y="5495"/>
                    <a:pt x="20351" y="2814"/>
                    <a:pt x="11727" y="368"/>
                  </a:cubicBezTo>
                  <a:cubicBezTo>
                    <a:pt x="10860" y="123"/>
                    <a:pt x="10186" y="1"/>
                    <a:pt x="96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50"/>
            <p:cNvSpPr/>
            <p:nvPr/>
          </p:nvSpPr>
          <p:spPr>
            <a:xfrm>
              <a:off x="6179186" y="3343232"/>
              <a:ext cx="996224" cy="926167"/>
            </a:xfrm>
            <a:custGeom>
              <a:rect b="b" l="l" r="r" t="t"/>
              <a:pathLst>
                <a:path extrusionOk="0" h="30107" w="32387">
                  <a:moveTo>
                    <a:pt x="11600" y="0"/>
                  </a:moveTo>
                  <a:cubicBezTo>
                    <a:pt x="10138" y="0"/>
                    <a:pt x="8693" y="643"/>
                    <a:pt x="7201" y="1956"/>
                  </a:cubicBezTo>
                  <a:cubicBezTo>
                    <a:pt x="0" y="8296"/>
                    <a:pt x="114" y="29889"/>
                    <a:pt x="116" y="30106"/>
                  </a:cubicBezTo>
                  <a:lnTo>
                    <a:pt x="326" y="30103"/>
                  </a:lnTo>
                  <a:cubicBezTo>
                    <a:pt x="323" y="29886"/>
                    <a:pt x="211" y="8392"/>
                    <a:pt x="7340" y="2112"/>
                  </a:cubicBezTo>
                  <a:cubicBezTo>
                    <a:pt x="8790" y="837"/>
                    <a:pt x="10187" y="209"/>
                    <a:pt x="11596" y="209"/>
                  </a:cubicBezTo>
                  <a:cubicBezTo>
                    <a:pt x="11787" y="209"/>
                    <a:pt x="11979" y="221"/>
                    <a:pt x="12172" y="244"/>
                  </a:cubicBezTo>
                  <a:cubicBezTo>
                    <a:pt x="15740" y="669"/>
                    <a:pt x="18849" y="5097"/>
                    <a:pt x="21853" y="9380"/>
                  </a:cubicBezTo>
                  <a:cubicBezTo>
                    <a:pt x="22823" y="10760"/>
                    <a:pt x="23825" y="12189"/>
                    <a:pt x="24822" y="13449"/>
                  </a:cubicBezTo>
                  <a:cubicBezTo>
                    <a:pt x="27770" y="17175"/>
                    <a:pt x="29726" y="17974"/>
                    <a:pt x="30872" y="17974"/>
                  </a:cubicBezTo>
                  <a:cubicBezTo>
                    <a:pt x="30896" y="17974"/>
                    <a:pt x="30920" y="17974"/>
                    <a:pt x="30943" y="17973"/>
                  </a:cubicBezTo>
                  <a:cubicBezTo>
                    <a:pt x="31931" y="17940"/>
                    <a:pt x="32370" y="17325"/>
                    <a:pt x="32387" y="17298"/>
                  </a:cubicBezTo>
                  <a:lnTo>
                    <a:pt x="32216" y="17179"/>
                  </a:lnTo>
                  <a:cubicBezTo>
                    <a:pt x="32200" y="17201"/>
                    <a:pt x="31814" y="17738"/>
                    <a:pt x="30928" y="17764"/>
                  </a:cubicBezTo>
                  <a:cubicBezTo>
                    <a:pt x="30907" y="17765"/>
                    <a:pt x="30885" y="17765"/>
                    <a:pt x="30863" y="17765"/>
                  </a:cubicBezTo>
                  <a:cubicBezTo>
                    <a:pt x="29771" y="17765"/>
                    <a:pt x="27878" y="16976"/>
                    <a:pt x="24984" y="13319"/>
                  </a:cubicBezTo>
                  <a:cubicBezTo>
                    <a:pt x="23992" y="12064"/>
                    <a:pt x="22992" y="10637"/>
                    <a:pt x="22024" y="9258"/>
                  </a:cubicBezTo>
                  <a:cubicBezTo>
                    <a:pt x="18993" y="4939"/>
                    <a:pt x="15859" y="473"/>
                    <a:pt x="12195" y="36"/>
                  </a:cubicBezTo>
                  <a:cubicBezTo>
                    <a:pt x="11996" y="12"/>
                    <a:pt x="11798" y="0"/>
                    <a:pt x="1160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50"/>
            <p:cNvSpPr/>
            <p:nvPr/>
          </p:nvSpPr>
          <p:spPr>
            <a:xfrm>
              <a:off x="6282915" y="3457328"/>
              <a:ext cx="885365" cy="812468"/>
            </a:xfrm>
            <a:custGeom>
              <a:rect b="b" l="l" r="r" t="t"/>
              <a:pathLst>
                <a:path extrusionOk="0" h="26411" w="28783">
                  <a:moveTo>
                    <a:pt x="8943" y="0"/>
                  </a:moveTo>
                  <a:cubicBezTo>
                    <a:pt x="8439" y="0"/>
                    <a:pt x="7910" y="87"/>
                    <a:pt x="7353" y="272"/>
                  </a:cubicBezTo>
                  <a:cubicBezTo>
                    <a:pt x="1" y="2721"/>
                    <a:pt x="2786" y="25444"/>
                    <a:pt x="2909" y="26410"/>
                  </a:cubicBezTo>
                  <a:lnTo>
                    <a:pt x="3116" y="26383"/>
                  </a:lnTo>
                  <a:cubicBezTo>
                    <a:pt x="3084" y="26147"/>
                    <a:pt x="227" y="2865"/>
                    <a:pt x="7418" y="469"/>
                  </a:cubicBezTo>
                  <a:cubicBezTo>
                    <a:pt x="7944" y="294"/>
                    <a:pt x="8445" y="212"/>
                    <a:pt x="8923" y="212"/>
                  </a:cubicBezTo>
                  <a:cubicBezTo>
                    <a:pt x="12680" y="212"/>
                    <a:pt x="15030" y="5283"/>
                    <a:pt x="17311" y="10209"/>
                  </a:cubicBezTo>
                  <a:cubicBezTo>
                    <a:pt x="18743" y="13305"/>
                    <a:pt x="20097" y="16229"/>
                    <a:pt x="21761" y="17857"/>
                  </a:cubicBezTo>
                  <a:cubicBezTo>
                    <a:pt x="23570" y="19627"/>
                    <a:pt x="25227" y="20526"/>
                    <a:pt x="26680" y="20526"/>
                  </a:cubicBezTo>
                  <a:cubicBezTo>
                    <a:pt x="26751" y="20526"/>
                    <a:pt x="26822" y="20524"/>
                    <a:pt x="26892" y="20520"/>
                  </a:cubicBezTo>
                  <a:cubicBezTo>
                    <a:pt x="28145" y="20446"/>
                    <a:pt x="28757" y="19705"/>
                    <a:pt x="28782" y="19673"/>
                  </a:cubicBezTo>
                  <a:lnTo>
                    <a:pt x="28620" y="19541"/>
                  </a:lnTo>
                  <a:cubicBezTo>
                    <a:pt x="28614" y="19549"/>
                    <a:pt x="28035" y="20248"/>
                    <a:pt x="26875" y="20313"/>
                  </a:cubicBezTo>
                  <a:cubicBezTo>
                    <a:pt x="26812" y="20316"/>
                    <a:pt x="26749" y="20318"/>
                    <a:pt x="26685" y="20318"/>
                  </a:cubicBezTo>
                  <a:cubicBezTo>
                    <a:pt x="25293" y="20318"/>
                    <a:pt x="23651" y="19417"/>
                    <a:pt x="21908" y="17710"/>
                  </a:cubicBezTo>
                  <a:cubicBezTo>
                    <a:pt x="20271" y="16109"/>
                    <a:pt x="18925" y="13201"/>
                    <a:pt x="17500" y="10122"/>
                  </a:cubicBezTo>
                  <a:cubicBezTo>
                    <a:pt x="15192" y="5135"/>
                    <a:pt x="12815" y="0"/>
                    <a:pt x="894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50"/>
            <p:cNvSpPr/>
            <p:nvPr/>
          </p:nvSpPr>
          <p:spPr>
            <a:xfrm>
              <a:off x="6379261" y="3749014"/>
              <a:ext cx="568906" cy="521578"/>
            </a:xfrm>
            <a:custGeom>
              <a:rect b="b" l="l" r="r" t="t"/>
              <a:pathLst>
                <a:path extrusionOk="0" h="16955" w="18495">
                  <a:moveTo>
                    <a:pt x="5970" y="0"/>
                  </a:moveTo>
                  <a:cubicBezTo>
                    <a:pt x="5742" y="0"/>
                    <a:pt x="5518" y="31"/>
                    <a:pt x="5297" y="94"/>
                  </a:cubicBezTo>
                  <a:cubicBezTo>
                    <a:pt x="0" y="1622"/>
                    <a:pt x="2188" y="16307"/>
                    <a:pt x="2283" y="16931"/>
                  </a:cubicBezTo>
                  <a:lnTo>
                    <a:pt x="2490" y="16899"/>
                  </a:lnTo>
                  <a:cubicBezTo>
                    <a:pt x="2467" y="16747"/>
                    <a:pt x="233" y="1771"/>
                    <a:pt x="5355" y="293"/>
                  </a:cubicBezTo>
                  <a:cubicBezTo>
                    <a:pt x="5557" y="234"/>
                    <a:pt x="5763" y="206"/>
                    <a:pt x="5972" y="206"/>
                  </a:cubicBezTo>
                  <a:cubicBezTo>
                    <a:pt x="11074" y="206"/>
                    <a:pt x="18229" y="16780"/>
                    <a:pt x="18304" y="16954"/>
                  </a:cubicBezTo>
                  <a:lnTo>
                    <a:pt x="18495" y="16873"/>
                  </a:lnTo>
                  <a:cubicBezTo>
                    <a:pt x="18188" y="16158"/>
                    <a:pt x="11216" y="0"/>
                    <a:pt x="597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50"/>
            <p:cNvSpPr/>
            <p:nvPr/>
          </p:nvSpPr>
          <p:spPr>
            <a:xfrm>
              <a:off x="6730437" y="2778842"/>
              <a:ext cx="432701" cy="929212"/>
            </a:xfrm>
            <a:custGeom>
              <a:rect b="b" l="l" r="r" t="t"/>
              <a:pathLst>
                <a:path extrusionOk="0" h="30206" w="14067">
                  <a:moveTo>
                    <a:pt x="4681" y="0"/>
                  </a:moveTo>
                  <a:cubicBezTo>
                    <a:pt x="4596" y="0"/>
                    <a:pt x="4509" y="13"/>
                    <a:pt x="4421" y="38"/>
                  </a:cubicBezTo>
                  <a:cubicBezTo>
                    <a:pt x="3736" y="232"/>
                    <a:pt x="3136" y="1391"/>
                    <a:pt x="2753" y="2330"/>
                  </a:cubicBezTo>
                  <a:cubicBezTo>
                    <a:pt x="1009" y="6602"/>
                    <a:pt x="0" y="15437"/>
                    <a:pt x="2738" y="20230"/>
                  </a:cubicBezTo>
                  <a:cubicBezTo>
                    <a:pt x="6361" y="26569"/>
                    <a:pt x="13904" y="30169"/>
                    <a:pt x="13979" y="30206"/>
                  </a:cubicBezTo>
                  <a:lnTo>
                    <a:pt x="14066" y="30019"/>
                  </a:lnTo>
                  <a:cubicBezTo>
                    <a:pt x="13991" y="29983"/>
                    <a:pt x="6507" y="26412"/>
                    <a:pt x="2917" y="20129"/>
                  </a:cubicBezTo>
                  <a:cubicBezTo>
                    <a:pt x="210" y="15392"/>
                    <a:pt x="1216" y="6645"/>
                    <a:pt x="2945" y="2410"/>
                  </a:cubicBezTo>
                  <a:cubicBezTo>
                    <a:pt x="3462" y="1144"/>
                    <a:pt x="4004" y="373"/>
                    <a:pt x="4476" y="239"/>
                  </a:cubicBezTo>
                  <a:cubicBezTo>
                    <a:pt x="4546" y="219"/>
                    <a:pt x="4615" y="209"/>
                    <a:pt x="4682" y="209"/>
                  </a:cubicBezTo>
                  <a:cubicBezTo>
                    <a:pt x="4798" y="209"/>
                    <a:pt x="4910" y="240"/>
                    <a:pt x="5018" y="302"/>
                  </a:cubicBezTo>
                  <a:cubicBezTo>
                    <a:pt x="5819" y="752"/>
                    <a:pt x="6361" y="2730"/>
                    <a:pt x="6989" y="5017"/>
                  </a:cubicBezTo>
                  <a:cubicBezTo>
                    <a:pt x="7643" y="7400"/>
                    <a:pt x="8385" y="10105"/>
                    <a:pt x="9637" y="11889"/>
                  </a:cubicBezTo>
                  <a:cubicBezTo>
                    <a:pt x="11729" y="14867"/>
                    <a:pt x="13160" y="15248"/>
                    <a:pt x="13754" y="15248"/>
                  </a:cubicBezTo>
                  <a:cubicBezTo>
                    <a:pt x="13941" y="15248"/>
                    <a:pt x="14044" y="15210"/>
                    <a:pt x="14060" y="15204"/>
                  </a:cubicBezTo>
                  <a:lnTo>
                    <a:pt x="13985" y="15010"/>
                  </a:lnTo>
                  <a:cubicBezTo>
                    <a:pt x="13982" y="15011"/>
                    <a:pt x="13904" y="15039"/>
                    <a:pt x="13756" y="15039"/>
                  </a:cubicBezTo>
                  <a:cubicBezTo>
                    <a:pt x="13240" y="15039"/>
                    <a:pt x="11871" y="14705"/>
                    <a:pt x="9809" y="11769"/>
                  </a:cubicBezTo>
                  <a:cubicBezTo>
                    <a:pt x="8576" y="10015"/>
                    <a:pt x="7841" y="7331"/>
                    <a:pt x="7192" y="4961"/>
                  </a:cubicBezTo>
                  <a:cubicBezTo>
                    <a:pt x="6551" y="2628"/>
                    <a:pt x="5998" y="613"/>
                    <a:pt x="5123" y="119"/>
                  </a:cubicBezTo>
                  <a:cubicBezTo>
                    <a:pt x="4981" y="40"/>
                    <a:pt x="4833" y="0"/>
                    <a:pt x="468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50"/>
            <p:cNvSpPr/>
            <p:nvPr/>
          </p:nvSpPr>
          <p:spPr>
            <a:xfrm>
              <a:off x="6814602" y="3054131"/>
              <a:ext cx="348080" cy="569875"/>
            </a:xfrm>
            <a:custGeom>
              <a:rect b="b" l="l" r="r" t="t"/>
              <a:pathLst>
                <a:path extrusionOk="0" h="18525" w="11316">
                  <a:moveTo>
                    <a:pt x="1865" y="1"/>
                  </a:moveTo>
                  <a:cubicBezTo>
                    <a:pt x="1695" y="1"/>
                    <a:pt x="1480" y="73"/>
                    <a:pt x="1265" y="341"/>
                  </a:cubicBezTo>
                  <a:cubicBezTo>
                    <a:pt x="278" y="1568"/>
                    <a:pt x="1" y="6158"/>
                    <a:pt x="1822" y="10277"/>
                  </a:cubicBezTo>
                  <a:cubicBezTo>
                    <a:pt x="4725" y="16845"/>
                    <a:pt x="11168" y="18509"/>
                    <a:pt x="11233" y="18525"/>
                  </a:cubicBezTo>
                  <a:lnTo>
                    <a:pt x="11281" y="18322"/>
                  </a:lnTo>
                  <a:cubicBezTo>
                    <a:pt x="11219" y="18306"/>
                    <a:pt x="4871" y="16663"/>
                    <a:pt x="2012" y="10192"/>
                  </a:cubicBezTo>
                  <a:cubicBezTo>
                    <a:pt x="284" y="6284"/>
                    <a:pt x="462" y="1671"/>
                    <a:pt x="1426" y="470"/>
                  </a:cubicBezTo>
                  <a:cubicBezTo>
                    <a:pt x="1566" y="296"/>
                    <a:pt x="1714" y="209"/>
                    <a:pt x="1865" y="209"/>
                  </a:cubicBezTo>
                  <a:cubicBezTo>
                    <a:pt x="1892" y="209"/>
                    <a:pt x="1919" y="211"/>
                    <a:pt x="1945" y="217"/>
                  </a:cubicBezTo>
                  <a:cubicBezTo>
                    <a:pt x="2185" y="264"/>
                    <a:pt x="2824" y="636"/>
                    <a:pt x="3521" y="3044"/>
                  </a:cubicBezTo>
                  <a:cubicBezTo>
                    <a:pt x="5622" y="10306"/>
                    <a:pt x="11204" y="11940"/>
                    <a:pt x="11259" y="11956"/>
                  </a:cubicBezTo>
                  <a:lnTo>
                    <a:pt x="11316" y="11755"/>
                  </a:lnTo>
                  <a:cubicBezTo>
                    <a:pt x="11262" y="11740"/>
                    <a:pt x="5790" y="10138"/>
                    <a:pt x="3721" y="2986"/>
                  </a:cubicBezTo>
                  <a:cubicBezTo>
                    <a:pt x="3195" y="1163"/>
                    <a:pt x="2594" y="134"/>
                    <a:pt x="1986" y="13"/>
                  </a:cubicBezTo>
                  <a:cubicBezTo>
                    <a:pt x="1949" y="5"/>
                    <a:pt x="1908" y="1"/>
                    <a:pt x="1865"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50"/>
            <p:cNvSpPr/>
            <p:nvPr/>
          </p:nvSpPr>
          <p:spPr>
            <a:xfrm>
              <a:off x="6190568" y="1133198"/>
              <a:ext cx="137528" cy="3136237"/>
            </a:xfrm>
            <a:custGeom>
              <a:rect b="b" l="l" r="r" t="t"/>
              <a:pathLst>
                <a:path extrusionOk="0" h="101950" w="4471">
                  <a:moveTo>
                    <a:pt x="0" y="0"/>
                  </a:moveTo>
                  <a:lnTo>
                    <a:pt x="2572" y="101949"/>
                  </a:lnTo>
                  <a:lnTo>
                    <a:pt x="4470" y="101949"/>
                  </a:lnTo>
                  <a:lnTo>
                    <a:pt x="13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50"/>
            <p:cNvSpPr/>
            <p:nvPr/>
          </p:nvSpPr>
          <p:spPr>
            <a:xfrm>
              <a:off x="6233327" y="1133198"/>
              <a:ext cx="116980" cy="3136237"/>
            </a:xfrm>
            <a:custGeom>
              <a:rect b="b" l="l" r="r" t="t"/>
              <a:pathLst>
                <a:path extrusionOk="0" h="101950" w="3803">
                  <a:moveTo>
                    <a:pt x="1" y="0"/>
                  </a:moveTo>
                  <a:lnTo>
                    <a:pt x="1344" y="695"/>
                  </a:lnTo>
                  <a:lnTo>
                    <a:pt x="3802" y="101949"/>
                  </a:lnTo>
                  <a:lnTo>
                    <a:pt x="2232" y="101949"/>
                  </a:lnTo>
                  <a:close/>
                </a:path>
              </a:pathLst>
            </a:custGeom>
            <a:solidFill>
              <a:srgbClr val="E66B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50"/>
            <p:cNvSpPr/>
            <p:nvPr/>
          </p:nvSpPr>
          <p:spPr>
            <a:xfrm>
              <a:off x="6233327" y="1133198"/>
              <a:ext cx="142234" cy="3136237"/>
            </a:xfrm>
            <a:custGeom>
              <a:rect b="b" l="l" r="r" t="t"/>
              <a:pathLst>
                <a:path extrusionOk="0" h="101950" w="4624">
                  <a:moveTo>
                    <a:pt x="1" y="0"/>
                  </a:moveTo>
                  <a:lnTo>
                    <a:pt x="2232" y="101949"/>
                  </a:lnTo>
                  <a:lnTo>
                    <a:pt x="4624" y="101949"/>
                  </a:lnTo>
                  <a:lnTo>
                    <a:pt x="3306" y="738"/>
                  </a:lnTo>
                  <a:lnTo>
                    <a:pt x="1344" y="69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50"/>
            <p:cNvSpPr/>
            <p:nvPr/>
          </p:nvSpPr>
          <p:spPr>
            <a:xfrm>
              <a:off x="6745387" y="1415624"/>
              <a:ext cx="340913" cy="2532646"/>
            </a:xfrm>
            <a:custGeom>
              <a:rect b="b" l="l" r="r" t="t"/>
              <a:pathLst>
                <a:path extrusionOk="0" h="82329" w="11083">
                  <a:moveTo>
                    <a:pt x="1083" y="82136"/>
                  </a:moveTo>
                  <a:lnTo>
                    <a:pt x="10408" y="82328"/>
                  </a:lnTo>
                  <a:lnTo>
                    <a:pt x="11083" y="0"/>
                  </a:lnTo>
                  <a:lnTo>
                    <a:pt x="1" y="61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50"/>
            <p:cNvSpPr/>
            <p:nvPr/>
          </p:nvSpPr>
          <p:spPr>
            <a:xfrm>
              <a:off x="7065556" y="1415624"/>
              <a:ext cx="45340" cy="2532953"/>
            </a:xfrm>
            <a:custGeom>
              <a:rect b="b" l="l" r="r" t="t"/>
              <a:pathLst>
                <a:path extrusionOk="0" h="82339" w="1474">
                  <a:moveTo>
                    <a:pt x="675" y="0"/>
                  </a:moveTo>
                  <a:lnTo>
                    <a:pt x="1473" y="242"/>
                  </a:lnTo>
                  <a:lnTo>
                    <a:pt x="516" y="82338"/>
                  </a:lnTo>
                  <a:lnTo>
                    <a:pt x="0" y="8232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1" name="Google Shape;4491;p50"/>
            <p:cNvSpPr/>
            <p:nvPr/>
          </p:nvSpPr>
          <p:spPr>
            <a:xfrm>
              <a:off x="6764091" y="2847226"/>
              <a:ext cx="309323" cy="1101021"/>
            </a:xfrm>
            <a:custGeom>
              <a:rect b="b" l="l" r="r" t="t"/>
              <a:pathLst>
                <a:path extrusionOk="0" h="35791" w="10056">
                  <a:moveTo>
                    <a:pt x="0" y="0"/>
                  </a:moveTo>
                  <a:lnTo>
                    <a:pt x="475" y="35598"/>
                  </a:lnTo>
                  <a:lnTo>
                    <a:pt x="9800" y="35790"/>
                  </a:lnTo>
                  <a:lnTo>
                    <a:pt x="10055" y="4522"/>
                  </a:ln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2" name="Google Shape;4492;p50"/>
            <p:cNvSpPr/>
            <p:nvPr/>
          </p:nvSpPr>
          <p:spPr>
            <a:xfrm>
              <a:off x="6747079" y="1563743"/>
              <a:ext cx="337714" cy="264742"/>
            </a:xfrm>
            <a:custGeom>
              <a:rect b="b" l="l" r="r" t="t"/>
              <a:pathLst>
                <a:path extrusionOk="0" h="8606" w="10979">
                  <a:moveTo>
                    <a:pt x="1" y="1"/>
                  </a:moveTo>
                  <a:lnTo>
                    <a:pt x="92" y="6894"/>
                  </a:lnTo>
                  <a:lnTo>
                    <a:pt x="10753" y="8606"/>
                  </a:lnTo>
                  <a:lnTo>
                    <a:pt x="10979" y="1139"/>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3" name="Google Shape;4493;p50"/>
            <p:cNvSpPr/>
            <p:nvPr/>
          </p:nvSpPr>
          <p:spPr>
            <a:xfrm>
              <a:off x="6767597" y="1764034"/>
              <a:ext cx="142450" cy="379732"/>
            </a:xfrm>
            <a:custGeom>
              <a:rect b="b" l="l" r="r" t="t"/>
              <a:pathLst>
                <a:path extrusionOk="0" h="12344" w="4631">
                  <a:moveTo>
                    <a:pt x="4631" y="6172"/>
                  </a:moveTo>
                  <a:cubicBezTo>
                    <a:pt x="4631" y="9580"/>
                    <a:pt x="3593" y="12343"/>
                    <a:pt x="2316" y="12343"/>
                  </a:cubicBezTo>
                  <a:cubicBezTo>
                    <a:pt x="1037" y="12343"/>
                    <a:pt x="1" y="9580"/>
                    <a:pt x="1" y="6172"/>
                  </a:cubicBezTo>
                  <a:cubicBezTo>
                    <a:pt x="1" y="2763"/>
                    <a:pt x="1037" y="1"/>
                    <a:pt x="2316" y="1"/>
                  </a:cubicBezTo>
                  <a:cubicBezTo>
                    <a:pt x="3593"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50"/>
            <p:cNvSpPr/>
            <p:nvPr/>
          </p:nvSpPr>
          <p:spPr>
            <a:xfrm>
              <a:off x="6794053" y="1834449"/>
              <a:ext cx="89573" cy="238840"/>
            </a:xfrm>
            <a:custGeom>
              <a:rect b="b" l="l" r="r" t="t"/>
              <a:pathLst>
                <a:path extrusionOk="0" h="7764" w="2912">
                  <a:moveTo>
                    <a:pt x="2911" y="3883"/>
                  </a:moveTo>
                  <a:cubicBezTo>
                    <a:pt x="2911" y="6026"/>
                    <a:pt x="2259" y="7764"/>
                    <a:pt x="1456" y="7764"/>
                  </a:cubicBezTo>
                  <a:cubicBezTo>
                    <a:pt x="651" y="7764"/>
                    <a:pt x="0" y="6026"/>
                    <a:pt x="0" y="3883"/>
                  </a:cubicBezTo>
                  <a:cubicBezTo>
                    <a:pt x="0" y="1739"/>
                    <a:pt x="651" y="1"/>
                    <a:pt x="1456" y="1"/>
                  </a:cubicBezTo>
                  <a:cubicBezTo>
                    <a:pt x="2259" y="1"/>
                    <a:pt x="2911" y="1739"/>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50"/>
            <p:cNvSpPr/>
            <p:nvPr/>
          </p:nvSpPr>
          <p:spPr>
            <a:xfrm>
              <a:off x="6484774" y="2192272"/>
              <a:ext cx="142450" cy="379732"/>
            </a:xfrm>
            <a:custGeom>
              <a:rect b="b" l="l" r="r" t="t"/>
              <a:pathLst>
                <a:path extrusionOk="0" h="12344" w="4631">
                  <a:moveTo>
                    <a:pt x="4631" y="6172"/>
                  </a:moveTo>
                  <a:cubicBezTo>
                    <a:pt x="4631" y="9580"/>
                    <a:pt x="3595" y="12343"/>
                    <a:pt x="2316" y="12343"/>
                  </a:cubicBezTo>
                  <a:cubicBezTo>
                    <a:pt x="1037" y="12343"/>
                    <a:pt x="1" y="9580"/>
                    <a:pt x="1" y="6172"/>
                  </a:cubicBezTo>
                  <a:cubicBezTo>
                    <a:pt x="1" y="2765"/>
                    <a:pt x="1037" y="1"/>
                    <a:pt x="2316" y="1"/>
                  </a:cubicBezTo>
                  <a:cubicBezTo>
                    <a:pt x="3595" y="1"/>
                    <a:pt x="4631" y="2763"/>
                    <a:pt x="4631" y="617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50"/>
            <p:cNvSpPr/>
            <p:nvPr/>
          </p:nvSpPr>
          <p:spPr>
            <a:xfrm>
              <a:off x="6511229" y="2262686"/>
              <a:ext cx="89573" cy="238902"/>
            </a:xfrm>
            <a:custGeom>
              <a:rect b="b" l="l" r="r" t="t"/>
              <a:pathLst>
                <a:path extrusionOk="0" h="7766" w="2912">
                  <a:moveTo>
                    <a:pt x="2911" y="3883"/>
                  </a:moveTo>
                  <a:cubicBezTo>
                    <a:pt x="2911" y="6026"/>
                    <a:pt x="2260" y="7765"/>
                    <a:pt x="1456" y="7765"/>
                  </a:cubicBezTo>
                  <a:cubicBezTo>
                    <a:pt x="651" y="7765"/>
                    <a:pt x="0" y="6026"/>
                    <a:pt x="0" y="3883"/>
                  </a:cubicBezTo>
                  <a:cubicBezTo>
                    <a:pt x="0" y="1740"/>
                    <a:pt x="651" y="1"/>
                    <a:pt x="1456" y="1"/>
                  </a:cubicBezTo>
                  <a:cubicBezTo>
                    <a:pt x="2259" y="2"/>
                    <a:pt x="2911" y="1740"/>
                    <a:pt x="2911" y="388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50"/>
            <p:cNvSpPr/>
            <p:nvPr/>
          </p:nvSpPr>
          <p:spPr>
            <a:xfrm>
              <a:off x="6872188" y="2103493"/>
              <a:ext cx="75700" cy="201894"/>
            </a:xfrm>
            <a:custGeom>
              <a:rect b="b" l="l" r="r" t="t"/>
              <a:pathLst>
                <a:path extrusionOk="0" h="6563" w="2461">
                  <a:moveTo>
                    <a:pt x="2461" y="3282"/>
                  </a:moveTo>
                  <a:cubicBezTo>
                    <a:pt x="2461" y="5093"/>
                    <a:pt x="1909" y="6562"/>
                    <a:pt x="1231" y="6562"/>
                  </a:cubicBezTo>
                  <a:cubicBezTo>
                    <a:pt x="551" y="6562"/>
                    <a:pt x="1" y="5093"/>
                    <a:pt x="1" y="3282"/>
                  </a:cubicBezTo>
                  <a:cubicBezTo>
                    <a:pt x="1" y="1469"/>
                    <a:pt x="551" y="0"/>
                    <a:pt x="1231" y="0"/>
                  </a:cubicBezTo>
                  <a:cubicBezTo>
                    <a:pt x="1909" y="0"/>
                    <a:pt x="2461" y="1469"/>
                    <a:pt x="2461" y="3282"/>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50"/>
            <p:cNvSpPr/>
            <p:nvPr/>
          </p:nvSpPr>
          <p:spPr>
            <a:xfrm>
              <a:off x="6886215" y="2140930"/>
              <a:ext cx="47647" cy="127018"/>
            </a:xfrm>
            <a:custGeom>
              <a:rect b="b" l="l" r="r" t="t"/>
              <a:pathLst>
                <a:path extrusionOk="0" h="4129" w="1549">
                  <a:moveTo>
                    <a:pt x="1549" y="2065"/>
                  </a:moveTo>
                  <a:cubicBezTo>
                    <a:pt x="1549" y="3204"/>
                    <a:pt x="1202" y="4128"/>
                    <a:pt x="775" y="4128"/>
                  </a:cubicBezTo>
                  <a:cubicBezTo>
                    <a:pt x="348" y="4128"/>
                    <a:pt x="1" y="3204"/>
                    <a:pt x="1" y="2065"/>
                  </a:cubicBezTo>
                  <a:cubicBezTo>
                    <a:pt x="1" y="925"/>
                    <a:pt x="348" y="0"/>
                    <a:pt x="775" y="0"/>
                  </a:cubicBezTo>
                  <a:cubicBezTo>
                    <a:pt x="1202" y="0"/>
                    <a:pt x="1549" y="925"/>
                    <a:pt x="1549" y="206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50"/>
            <p:cNvSpPr/>
            <p:nvPr/>
          </p:nvSpPr>
          <p:spPr>
            <a:xfrm>
              <a:off x="6383783" y="2229617"/>
              <a:ext cx="277763" cy="740484"/>
            </a:xfrm>
            <a:custGeom>
              <a:rect b="b" l="l" r="r" t="t"/>
              <a:pathLst>
                <a:path extrusionOk="0" h="24071" w="9030">
                  <a:moveTo>
                    <a:pt x="9030" y="12035"/>
                  </a:moveTo>
                  <a:cubicBezTo>
                    <a:pt x="9030" y="15227"/>
                    <a:pt x="8555" y="18289"/>
                    <a:pt x="7707" y="20546"/>
                  </a:cubicBezTo>
                  <a:cubicBezTo>
                    <a:pt x="6861" y="22802"/>
                    <a:pt x="5713" y="24071"/>
                    <a:pt x="4515" y="24071"/>
                  </a:cubicBezTo>
                  <a:cubicBezTo>
                    <a:pt x="3318" y="24071"/>
                    <a:pt x="2170" y="22802"/>
                    <a:pt x="1323" y="20546"/>
                  </a:cubicBezTo>
                  <a:cubicBezTo>
                    <a:pt x="477" y="18289"/>
                    <a:pt x="1" y="15227"/>
                    <a:pt x="1" y="12035"/>
                  </a:cubicBezTo>
                  <a:cubicBezTo>
                    <a:pt x="1" y="8843"/>
                    <a:pt x="477" y="5783"/>
                    <a:pt x="1323" y="3526"/>
                  </a:cubicBezTo>
                  <a:cubicBezTo>
                    <a:pt x="2170" y="1268"/>
                    <a:pt x="3318" y="1"/>
                    <a:pt x="4515" y="1"/>
                  </a:cubicBezTo>
                  <a:cubicBezTo>
                    <a:pt x="5713" y="1"/>
                    <a:pt x="6861" y="1268"/>
                    <a:pt x="7707" y="3526"/>
                  </a:cubicBezTo>
                  <a:cubicBezTo>
                    <a:pt x="8555"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0" name="Google Shape;4500;p50"/>
            <p:cNvSpPr/>
            <p:nvPr/>
          </p:nvSpPr>
          <p:spPr>
            <a:xfrm>
              <a:off x="6435339" y="2367000"/>
              <a:ext cx="174717" cy="465744"/>
            </a:xfrm>
            <a:custGeom>
              <a:rect b="b" l="l" r="r" t="t"/>
              <a:pathLst>
                <a:path extrusionOk="0" h="15140" w="5680">
                  <a:moveTo>
                    <a:pt x="5679" y="7569"/>
                  </a:moveTo>
                  <a:cubicBezTo>
                    <a:pt x="5679" y="9577"/>
                    <a:pt x="5380" y="11502"/>
                    <a:pt x="4847" y="12921"/>
                  </a:cubicBezTo>
                  <a:cubicBezTo>
                    <a:pt x="4315" y="14341"/>
                    <a:pt x="3593" y="15139"/>
                    <a:pt x="2839" y="15139"/>
                  </a:cubicBezTo>
                  <a:cubicBezTo>
                    <a:pt x="2087" y="15139"/>
                    <a:pt x="1365" y="14341"/>
                    <a:pt x="832" y="12921"/>
                  </a:cubicBezTo>
                  <a:cubicBezTo>
                    <a:pt x="300" y="11502"/>
                    <a:pt x="0" y="9577"/>
                    <a:pt x="0" y="7569"/>
                  </a:cubicBezTo>
                  <a:cubicBezTo>
                    <a:pt x="0" y="5562"/>
                    <a:pt x="300" y="3636"/>
                    <a:pt x="832" y="2217"/>
                  </a:cubicBezTo>
                  <a:cubicBezTo>
                    <a:pt x="1365" y="797"/>
                    <a:pt x="2087" y="0"/>
                    <a:pt x="2839" y="0"/>
                  </a:cubicBezTo>
                  <a:cubicBezTo>
                    <a:pt x="3593" y="0"/>
                    <a:pt x="4315" y="797"/>
                    <a:pt x="4847" y="2217"/>
                  </a:cubicBezTo>
                  <a:cubicBezTo>
                    <a:pt x="5380" y="3636"/>
                    <a:pt x="5679" y="5562"/>
                    <a:pt x="5679"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1" name="Google Shape;4501;p50"/>
          <p:cNvGrpSpPr/>
          <p:nvPr/>
        </p:nvGrpSpPr>
        <p:grpSpPr>
          <a:xfrm>
            <a:off x="7152025" y="649790"/>
            <a:ext cx="1086775" cy="536950"/>
            <a:chOff x="7152025" y="649790"/>
            <a:chExt cx="1086775" cy="536950"/>
          </a:xfrm>
        </p:grpSpPr>
        <p:sp>
          <p:nvSpPr>
            <p:cNvPr id="4502" name="Google Shape;4502;p50"/>
            <p:cNvSpPr/>
            <p:nvPr/>
          </p:nvSpPr>
          <p:spPr>
            <a:xfrm>
              <a:off x="7152025" y="649790"/>
              <a:ext cx="903100" cy="536950"/>
            </a:xfrm>
            <a:custGeom>
              <a:rect b="b" l="l" r="r" t="t"/>
              <a:pathLst>
                <a:path extrusionOk="0" h="21478" w="36124">
                  <a:moveTo>
                    <a:pt x="7380" y="21003"/>
                  </a:moveTo>
                  <a:cubicBezTo>
                    <a:pt x="7380" y="21003"/>
                    <a:pt x="0" y="13981"/>
                    <a:pt x="6533" y="1663"/>
                  </a:cubicBezTo>
                  <a:lnTo>
                    <a:pt x="36123" y="1"/>
                  </a:lnTo>
                  <a:cubicBezTo>
                    <a:pt x="36123" y="1"/>
                    <a:pt x="28930" y="9225"/>
                    <a:pt x="32092" y="2147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3" name="Google Shape;4503;p50"/>
            <p:cNvSpPr/>
            <p:nvPr/>
          </p:nvSpPr>
          <p:spPr>
            <a:xfrm>
              <a:off x="7866000" y="649790"/>
              <a:ext cx="372800" cy="536950"/>
            </a:xfrm>
            <a:custGeom>
              <a:rect b="b" l="l" r="r" t="t"/>
              <a:pathLst>
                <a:path extrusionOk="0" h="21478" w="14912">
                  <a:moveTo>
                    <a:pt x="7563" y="1"/>
                  </a:moveTo>
                  <a:lnTo>
                    <a:pt x="7563" y="1"/>
                  </a:lnTo>
                  <a:cubicBezTo>
                    <a:pt x="1" y="10186"/>
                    <a:pt x="3533" y="21478"/>
                    <a:pt x="3532" y="21478"/>
                  </a:cubicBezTo>
                  <a:cubicBezTo>
                    <a:pt x="14911" y="11710"/>
                    <a:pt x="7563" y="1"/>
                    <a:pt x="75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50"/>
            <p:cNvSpPr/>
            <p:nvPr/>
          </p:nvSpPr>
          <p:spPr>
            <a:xfrm>
              <a:off x="7782875" y="649790"/>
              <a:ext cx="272200" cy="117050"/>
            </a:xfrm>
            <a:custGeom>
              <a:rect b="b" l="l" r="r" t="t"/>
              <a:pathLst>
                <a:path extrusionOk="0" h="4682" w="10888">
                  <a:moveTo>
                    <a:pt x="10888" y="1"/>
                  </a:moveTo>
                  <a:cubicBezTo>
                    <a:pt x="10888" y="1"/>
                    <a:pt x="7660" y="4682"/>
                    <a:pt x="1" y="457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50"/>
            <p:cNvSpPr/>
            <p:nvPr/>
          </p:nvSpPr>
          <p:spPr>
            <a:xfrm>
              <a:off x="7315300" y="691365"/>
              <a:ext cx="122125" cy="72950"/>
            </a:xfrm>
            <a:custGeom>
              <a:rect b="b" l="l" r="r" t="t"/>
              <a:pathLst>
                <a:path extrusionOk="0" h="2918" w="4885">
                  <a:moveTo>
                    <a:pt x="1" y="0"/>
                  </a:moveTo>
                  <a:cubicBezTo>
                    <a:pt x="1" y="0"/>
                    <a:pt x="1864" y="2917"/>
                    <a:pt x="4884" y="290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50"/>
            <p:cNvSpPr/>
            <p:nvPr/>
          </p:nvSpPr>
          <p:spPr>
            <a:xfrm>
              <a:off x="7336500" y="947690"/>
              <a:ext cx="617825" cy="239050"/>
            </a:xfrm>
            <a:custGeom>
              <a:rect b="b" l="l" r="r" t="t"/>
              <a:pathLst>
                <a:path extrusionOk="0" h="9562" w="24713">
                  <a:moveTo>
                    <a:pt x="1" y="9087"/>
                  </a:moveTo>
                  <a:cubicBezTo>
                    <a:pt x="1" y="9087"/>
                    <a:pt x="3805" y="2492"/>
                    <a:pt x="8700" y="0"/>
                  </a:cubicBezTo>
                  <a:cubicBezTo>
                    <a:pt x="8700" y="0"/>
                    <a:pt x="16069" y="6717"/>
                    <a:pt x="24713" y="9562"/>
                  </a:cubicBezTo>
                  <a:lnTo>
                    <a:pt x="19446" y="9442"/>
                  </a:lnTo>
                  <a:cubicBezTo>
                    <a:pt x="19446" y="9442"/>
                    <a:pt x="13608" y="6695"/>
                    <a:pt x="8698" y="2065"/>
                  </a:cubicBezTo>
                  <a:cubicBezTo>
                    <a:pt x="8698" y="2065"/>
                    <a:pt x="5369" y="3414"/>
                    <a:pt x="2756" y="9087"/>
                  </a:cubicBezTo>
                  <a:lnTo>
                    <a:pt x="1" y="908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50"/>
            <p:cNvSpPr/>
            <p:nvPr/>
          </p:nvSpPr>
          <p:spPr>
            <a:xfrm>
              <a:off x="7718125" y="1096315"/>
              <a:ext cx="236200" cy="90425"/>
            </a:xfrm>
            <a:custGeom>
              <a:rect b="b" l="l" r="r" t="t"/>
              <a:pathLst>
                <a:path extrusionOk="0" h="3617" w="9448">
                  <a:moveTo>
                    <a:pt x="9448" y="3617"/>
                  </a:moveTo>
                  <a:cubicBezTo>
                    <a:pt x="9448" y="3617"/>
                    <a:pt x="5171" y="1"/>
                    <a:pt x="1" y="7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50"/>
            <p:cNvSpPr/>
            <p:nvPr/>
          </p:nvSpPr>
          <p:spPr>
            <a:xfrm>
              <a:off x="7336500" y="1115315"/>
              <a:ext cx="151775" cy="59575"/>
            </a:xfrm>
            <a:custGeom>
              <a:rect b="b" l="l" r="r" t="t"/>
              <a:pathLst>
                <a:path extrusionOk="0" h="2383" w="6071">
                  <a:moveTo>
                    <a:pt x="1" y="2382"/>
                  </a:moveTo>
                  <a:cubicBezTo>
                    <a:pt x="1" y="2382"/>
                    <a:pt x="2044" y="456"/>
                    <a:pt x="607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50"/>
            <p:cNvSpPr/>
            <p:nvPr/>
          </p:nvSpPr>
          <p:spPr>
            <a:xfrm>
              <a:off x="7414175" y="655490"/>
              <a:ext cx="540150" cy="233975"/>
            </a:xfrm>
            <a:custGeom>
              <a:rect b="b" l="l" r="r" t="t"/>
              <a:pathLst>
                <a:path extrusionOk="0" h="9359" w="21606">
                  <a:moveTo>
                    <a:pt x="203" y="1202"/>
                  </a:moveTo>
                  <a:cubicBezTo>
                    <a:pt x="203" y="1202"/>
                    <a:pt x="0" y="6482"/>
                    <a:pt x="5471" y="9359"/>
                  </a:cubicBezTo>
                  <a:cubicBezTo>
                    <a:pt x="5471" y="9359"/>
                    <a:pt x="14028" y="2759"/>
                    <a:pt x="21606" y="0"/>
                  </a:cubicBezTo>
                  <a:lnTo>
                    <a:pt x="16883" y="265"/>
                  </a:lnTo>
                  <a:cubicBezTo>
                    <a:pt x="16883" y="265"/>
                    <a:pt x="12839" y="1295"/>
                    <a:pt x="5358" y="6652"/>
                  </a:cubicBezTo>
                  <a:cubicBezTo>
                    <a:pt x="5358" y="6652"/>
                    <a:pt x="2926" y="5247"/>
                    <a:pt x="1826" y="11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50"/>
            <p:cNvSpPr/>
            <p:nvPr/>
          </p:nvSpPr>
          <p:spPr>
            <a:xfrm>
              <a:off x="7486325" y="1089390"/>
              <a:ext cx="200475" cy="92250"/>
            </a:xfrm>
            <a:custGeom>
              <a:rect b="b" l="l" r="r" t="t"/>
              <a:pathLst>
                <a:path extrusionOk="0" h="3690" w="8019">
                  <a:moveTo>
                    <a:pt x="1" y="3535"/>
                  </a:moveTo>
                  <a:cubicBezTo>
                    <a:pt x="1" y="3535"/>
                    <a:pt x="1015" y="1420"/>
                    <a:pt x="2382" y="0"/>
                  </a:cubicBezTo>
                  <a:cubicBezTo>
                    <a:pt x="2382" y="0"/>
                    <a:pt x="5444" y="2260"/>
                    <a:pt x="8018" y="369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50"/>
            <p:cNvSpPr/>
            <p:nvPr/>
          </p:nvSpPr>
          <p:spPr>
            <a:xfrm>
              <a:off x="7541775" y="669115"/>
              <a:ext cx="168925" cy="71875"/>
            </a:xfrm>
            <a:custGeom>
              <a:rect b="b" l="l" r="r" t="t"/>
              <a:pathLst>
                <a:path extrusionOk="0" h="2875" w="6757">
                  <a:moveTo>
                    <a:pt x="1" y="381"/>
                  </a:moveTo>
                  <a:cubicBezTo>
                    <a:pt x="1" y="381"/>
                    <a:pt x="14" y="1861"/>
                    <a:pt x="622" y="2874"/>
                  </a:cubicBezTo>
                  <a:cubicBezTo>
                    <a:pt x="622" y="2874"/>
                    <a:pt x="3466" y="1028"/>
                    <a:pt x="675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2" name="Google Shape;4512;p50"/>
          <p:cNvGrpSpPr/>
          <p:nvPr/>
        </p:nvGrpSpPr>
        <p:grpSpPr>
          <a:xfrm>
            <a:off x="5765975" y="0"/>
            <a:ext cx="355450" cy="719100"/>
            <a:chOff x="5765975" y="0"/>
            <a:chExt cx="355450" cy="719100"/>
          </a:xfrm>
        </p:grpSpPr>
        <p:sp>
          <p:nvSpPr>
            <p:cNvPr id="4513" name="Google Shape;4513;p50"/>
            <p:cNvSpPr/>
            <p:nvPr/>
          </p:nvSpPr>
          <p:spPr>
            <a:xfrm>
              <a:off x="5791400" y="238775"/>
              <a:ext cx="162225" cy="455525"/>
            </a:xfrm>
            <a:custGeom>
              <a:rect b="b" l="l" r="r" t="t"/>
              <a:pathLst>
                <a:path extrusionOk="0" h="18221" w="6489">
                  <a:moveTo>
                    <a:pt x="0" y="18056"/>
                  </a:moveTo>
                  <a:cubicBezTo>
                    <a:pt x="0" y="18056"/>
                    <a:pt x="3851" y="17312"/>
                    <a:pt x="6489" y="18220"/>
                  </a:cubicBezTo>
                  <a:lnTo>
                    <a:pt x="6489" y="2003"/>
                  </a:lnTo>
                  <a:cubicBezTo>
                    <a:pt x="6489" y="2003"/>
                    <a:pt x="3918" y="0"/>
                    <a:pt x="138" y="2003"/>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50"/>
            <p:cNvSpPr/>
            <p:nvPr/>
          </p:nvSpPr>
          <p:spPr>
            <a:xfrm>
              <a:off x="5791400" y="659550"/>
              <a:ext cx="162225" cy="59550"/>
            </a:xfrm>
            <a:custGeom>
              <a:rect b="b" l="l" r="r" t="t"/>
              <a:pathLst>
                <a:path extrusionOk="0" h="2382" w="6489">
                  <a:moveTo>
                    <a:pt x="0" y="1225"/>
                  </a:moveTo>
                  <a:cubicBezTo>
                    <a:pt x="0" y="1225"/>
                    <a:pt x="2458" y="2382"/>
                    <a:pt x="6489" y="1389"/>
                  </a:cubicBezTo>
                  <a:cubicBezTo>
                    <a:pt x="6488" y="1389"/>
                    <a:pt x="2551" y="0"/>
                    <a:pt x="0" y="122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50"/>
            <p:cNvSpPr/>
            <p:nvPr/>
          </p:nvSpPr>
          <p:spPr>
            <a:xfrm>
              <a:off x="5807750" y="683375"/>
              <a:ext cx="133800" cy="17350"/>
            </a:xfrm>
            <a:custGeom>
              <a:rect b="b" l="l" r="r" t="t"/>
              <a:pathLst>
                <a:path extrusionOk="0" h="694" w="5352">
                  <a:moveTo>
                    <a:pt x="2333" y="1"/>
                  </a:moveTo>
                  <a:cubicBezTo>
                    <a:pt x="851" y="1"/>
                    <a:pt x="0" y="304"/>
                    <a:pt x="0" y="304"/>
                  </a:cubicBezTo>
                  <a:cubicBezTo>
                    <a:pt x="839" y="599"/>
                    <a:pt x="1760" y="693"/>
                    <a:pt x="2598" y="693"/>
                  </a:cubicBezTo>
                  <a:cubicBezTo>
                    <a:pt x="4110" y="693"/>
                    <a:pt x="5351" y="385"/>
                    <a:pt x="5351" y="385"/>
                  </a:cubicBezTo>
                  <a:cubicBezTo>
                    <a:pt x="4175" y="94"/>
                    <a:pt x="3157"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50"/>
            <p:cNvSpPr/>
            <p:nvPr/>
          </p:nvSpPr>
          <p:spPr>
            <a:xfrm>
              <a:off x="5791350" y="266550"/>
              <a:ext cx="88875" cy="423650"/>
            </a:xfrm>
            <a:custGeom>
              <a:rect b="b" l="l" r="r" t="t"/>
              <a:pathLst>
                <a:path extrusionOk="0" h="16946" w="3555">
                  <a:moveTo>
                    <a:pt x="139" y="892"/>
                  </a:moveTo>
                  <a:lnTo>
                    <a:pt x="1" y="16945"/>
                  </a:lnTo>
                  <a:cubicBezTo>
                    <a:pt x="1" y="16945"/>
                    <a:pt x="1682" y="16364"/>
                    <a:pt x="3554" y="16487"/>
                  </a:cubicBezTo>
                  <a:lnTo>
                    <a:pt x="3554" y="1"/>
                  </a:lnTo>
                  <a:cubicBezTo>
                    <a:pt x="3554" y="4"/>
                    <a:pt x="1594" y="24"/>
                    <a:pt x="139" y="89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50"/>
            <p:cNvSpPr/>
            <p:nvPr/>
          </p:nvSpPr>
          <p:spPr>
            <a:xfrm>
              <a:off x="5872275" y="0"/>
              <a:ext cx="15850" cy="266575"/>
            </a:xfrm>
            <a:custGeom>
              <a:rect b="b" l="l" r="r" t="t"/>
              <a:pathLst>
                <a:path extrusionOk="0" h="10663" w="634">
                  <a:moveTo>
                    <a:pt x="0" y="1"/>
                  </a:moveTo>
                  <a:lnTo>
                    <a:pt x="634" y="1"/>
                  </a:lnTo>
                  <a:lnTo>
                    <a:pt x="634" y="10663"/>
                  </a:lnTo>
                  <a:lnTo>
                    <a:pt x="0" y="1066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50"/>
            <p:cNvSpPr/>
            <p:nvPr/>
          </p:nvSpPr>
          <p:spPr>
            <a:xfrm>
              <a:off x="5836075" y="236050"/>
              <a:ext cx="85550" cy="37250"/>
            </a:xfrm>
            <a:custGeom>
              <a:rect b="b" l="l" r="r" t="t"/>
              <a:pathLst>
                <a:path extrusionOk="0" h="1490" w="3422">
                  <a:moveTo>
                    <a:pt x="1" y="1465"/>
                  </a:moveTo>
                  <a:lnTo>
                    <a:pt x="101" y="751"/>
                  </a:lnTo>
                  <a:cubicBezTo>
                    <a:pt x="101" y="751"/>
                    <a:pt x="1710" y="0"/>
                    <a:pt x="3316" y="751"/>
                  </a:cubicBezTo>
                  <a:lnTo>
                    <a:pt x="3419" y="1490"/>
                  </a:lnTo>
                  <a:cubicBezTo>
                    <a:pt x="3422" y="1490"/>
                    <a:pt x="1870" y="962"/>
                    <a:pt x="1" y="146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50"/>
            <p:cNvSpPr/>
            <p:nvPr/>
          </p:nvSpPr>
          <p:spPr>
            <a:xfrm>
              <a:off x="5925700" y="305875"/>
              <a:ext cx="15850" cy="357325"/>
            </a:xfrm>
            <a:custGeom>
              <a:rect b="b" l="l" r="r" t="t"/>
              <a:pathLst>
                <a:path extrusionOk="0" h="14293" w="634">
                  <a:moveTo>
                    <a:pt x="633" y="0"/>
                  </a:moveTo>
                  <a:lnTo>
                    <a:pt x="633" y="0"/>
                  </a:lnTo>
                  <a:cubicBezTo>
                    <a:pt x="633" y="1"/>
                    <a:pt x="1" y="8054"/>
                    <a:pt x="464" y="14292"/>
                  </a:cubicBezTo>
                  <a:lnTo>
                    <a:pt x="6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50"/>
            <p:cNvSpPr/>
            <p:nvPr/>
          </p:nvSpPr>
          <p:spPr>
            <a:xfrm>
              <a:off x="5765975" y="316863"/>
              <a:ext cx="355450" cy="335350"/>
            </a:xfrm>
            <a:custGeom>
              <a:rect b="b" l="l" r="r" t="t"/>
              <a:pathLst>
                <a:path extrusionOk="0" h="13414" w="14218">
                  <a:moveTo>
                    <a:pt x="14217" y="6707"/>
                  </a:moveTo>
                  <a:cubicBezTo>
                    <a:pt x="14217" y="8486"/>
                    <a:pt x="13467" y="10192"/>
                    <a:pt x="12135" y="11449"/>
                  </a:cubicBezTo>
                  <a:cubicBezTo>
                    <a:pt x="10802" y="12708"/>
                    <a:pt x="8994" y="13414"/>
                    <a:pt x="7109" y="13414"/>
                  </a:cubicBezTo>
                  <a:cubicBezTo>
                    <a:pt x="5223" y="13414"/>
                    <a:pt x="3415" y="12708"/>
                    <a:pt x="2083" y="11449"/>
                  </a:cubicBezTo>
                  <a:cubicBezTo>
                    <a:pt x="750" y="10192"/>
                    <a:pt x="0" y="8486"/>
                    <a:pt x="0" y="6707"/>
                  </a:cubicBezTo>
                  <a:cubicBezTo>
                    <a:pt x="0" y="3003"/>
                    <a:pt x="3183" y="1"/>
                    <a:pt x="7109" y="1"/>
                  </a:cubicBezTo>
                  <a:cubicBezTo>
                    <a:pt x="8994" y="1"/>
                    <a:pt x="10802" y="707"/>
                    <a:pt x="12135" y="1964"/>
                  </a:cubicBezTo>
                  <a:cubicBezTo>
                    <a:pt x="13467" y="3223"/>
                    <a:pt x="14217" y="4929"/>
                    <a:pt x="14217" y="670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50"/>
            <p:cNvSpPr/>
            <p:nvPr/>
          </p:nvSpPr>
          <p:spPr>
            <a:xfrm>
              <a:off x="5857350" y="358463"/>
              <a:ext cx="188325" cy="177725"/>
            </a:xfrm>
            <a:custGeom>
              <a:rect b="b" l="l" r="r" t="t"/>
              <a:pathLst>
                <a:path extrusionOk="0" h="7109" w="7533">
                  <a:moveTo>
                    <a:pt x="7532" y="3555"/>
                  </a:moveTo>
                  <a:cubicBezTo>
                    <a:pt x="7532" y="5517"/>
                    <a:pt x="5846" y="7108"/>
                    <a:pt x="3767" y="7108"/>
                  </a:cubicBezTo>
                  <a:cubicBezTo>
                    <a:pt x="1686" y="7108"/>
                    <a:pt x="0" y="5517"/>
                    <a:pt x="0" y="3555"/>
                  </a:cubicBezTo>
                  <a:cubicBezTo>
                    <a:pt x="0" y="1594"/>
                    <a:pt x="1686" y="2"/>
                    <a:pt x="3767" y="2"/>
                  </a:cubicBezTo>
                  <a:cubicBezTo>
                    <a:pt x="5846" y="1"/>
                    <a:pt x="7532" y="1592"/>
                    <a:pt x="7532" y="355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2" name="Google Shape;4522;p50"/>
          <p:cNvGrpSpPr/>
          <p:nvPr/>
        </p:nvGrpSpPr>
        <p:grpSpPr>
          <a:xfrm>
            <a:off x="7753775" y="2436375"/>
            <a:ext cx="993050" cy="2088350"/>
            <a:chOff x="7753775" y="2436375"/>
            <a:chExt cx="993050" cy="2088350"/>
          </a:xfrm>
        </p:grpSpPr>
        <p:sp>
          <p:nvSpPr>
            <p:cNvPr id="4523" name="Google Shape;4523;p50"/>
            <p:cNvSpPr/>
            <p:nvPr/>
          </p:nvSpPr>
          <p:spPr>
            <a:xfrm>
              <a:off x="8133425" y="3319125"/>
              <a:ext cx="328175" cy="619650"/>
            </a:xfrm>
            <a:custGeom>
              <a:rect b="b" l="l" r="r" t="t"/>
              <a:pathLst>
                <a:path extrusionOk="0" h="24786" w="13127">
                  <a:moveTo>
                    <a:pt x="1140" y="24785"/>
                  </a:moveTo>
                  <a:cubicBezTo>
                    <a:pt x="1140" y="24785"/>
                    <a:pt x="8370" y="18608"/>
                    <a:pt x="10220" y="15947"/>
                  </a:cubicBezTo>
                  <a:cubicBezTo>
                    <a:pt x="12068" y="13286"/>
                    <a:pt x="13126" y="1"/>
                    <a:pt x="13126" y="1"/>
                  </a:cubicBezTo>
                  <a:cubicBezTo>
                    <a:pt x="13126" y="1"/>
                    <a:pt x="6425" y="4738"/>
                    <a:pt x="3212" y="10917"/>
                  </a:cubicBezTo>
                  <a:cubicBezTo>
                    <a:pt x="1" y="17093"/>
                    <a:pt x="1140" y="24785"/>
                    <a:pt x="1140" y="2478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50"/>
            <p:cNvSpPr/>
            <p:nvPr/>
          </p:nvSpPr>
          <p:spPr>
            <a:xfrm>
              <a:off x="8141250" y="3319175"/>
              <a:ext cx="320350" cy="619600"/>
            </a:xfrm>
            <a:custGeom>
              <a:rect b="b" l="l" r="r" t="t"/>
              <a:pathLst>
                <a:path extrusionOk="0" h="24784" w="12814">
                  <a:moveTo>
                    <a:pt x="12813" y="0"/>
                  </a:moveTo>
                  <a:lnTo>
                    <a:pt x="12813" y="0"/>
                  </a:lnTo>
                  <a:cubicBezTo>
                    <a:pt x="12813" y="1"/>
                    <a:pt x="5342" y="5598"/>
                    <a:pt x="2671" y="11375"/>
                  </a:cubicBezTo>
                  <a:cubicBezTo>
                    <a:pt x="0" y="17152"/>
                    <a:pt x="827" y="24783"/>
                    <a:pt x="827" y="24783"/>
                  </a:cubicBezTo>
                  <a:cubicBezTo>
                    <a:pt x="827" y="24783"/>
                    <a:pt x="3609" y="15768"/>
                    <a:pt x="4880" y="12762"/>
                  </a:cubicBezTo>
                  <a:cubicBezTo>
                    <a:pt x="6150" y="9759"/>
                    <a:pt x="12813" y="1"/>
                    <a:pt x="128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50"/>
            <p:cNvSpPr/>
            <p:nvPr/>
          </p:nvSpPr>
          <p:spPr>
            <a:xfrm>
              <a:off x="8131325" y="2860175"/>
              <a:ext cx="169500" cy="756425"/>
            </a:xfrm>
            <a:custGeom>
              <a:rect b="b" l="l" r="r" t="t"/>
              <a:pathLst>
                <a:path extrusionOk="0" h="30257" w="6780">
                  <a:moveTo>
                    <a:pt x="852" y="30256"/>
                  </a:moveTo>
                  <a:cubicBezTo>
                    <a:pt x="852" y="30256"/>
                    <a:pt x="4469" y="21621"/>
                    <a:pt x="5624" y="18362"/>
                  </a:cubicBezTo>
                  <a:cubicBezTo>
                    <a:pt x="6780" y="15101"/>
                    <a:pt x="5624" y="1"/>
                    <a:pt x="5624" y="1"/>
                  </a:cubicBezTo>
                  <a:cubicBezTo>
                    <a:pt x="5624" y="1"/>
                    <a:pt x="1605" y="11315"/>
                    <a:pt x="801" y="16673"/>
                  </a:cubicBezTo>
                  <a:cubicBezTo>
                    <a:pt x="0" y="22033"/>
                    <a:pt x="852" y="30256"/>
                    <a:pt x="852" y="302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50"/>
            <p:cNvSpPr/>
            <p:nvPr/>
          </p:nvSpPr>
          <p:spPr>
            <a:xfrm>
              <a:off x="8133575" y="2860150"/>
              <a:ext cx="138375" cy="756400"/>
            </a:xfrm>
            <a:custGeom>
              <a:rect b="b" l="l" r="r" t="t"/>
              <a:pathLst>
                <a:path extrusionOk="0" h="30256" w="5535">
                  <a:moveTo>
                    <a:pt x="5534" y="0"/>
                  </a:moveTo>
                  <a:cubicBezTo>
                    <a:pt x="5534" y="2"/>
                    <a:pt x="1525" y="12677"/>
                    <a:pt x="764" y="17545"/>
                  </a:cubicBezTo>
                  <a:cubicBezTo>
                    <a:pt x="1" y="22416"/>
                    <a:pt x="764" y="30256"/>
                    <a:pt x="764" y="30256"/>
                  </a:cubicBezTo>
                  <a:cubicBezTo>
                    <a:pt x="764" y="30256"/>
                    <a:pt x="2300" y="20107"/>
                    <a:pt x="2645" y="17642"/>
                  </a:cubicBezTo>
                  <a:cubicBezTo>
                    <a:pt x="2991" y="15176"/>
                    <a:pt x="5534" y="2"/>
                    <a:pt x="553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50"/>
            <p:cNvSpPr/>
            <p:nvPr/>
          </p:nvSpPr>
          <p:spPr>
            <a:xfrm>
              <a:off x="7932500" y="3983575"/>
              <a:ext cx="435575" cy="541150"/>
            </a:xfrm>
            <a:custGeom>
              <a:rect b="b" l="l" r="r" t="t"/>
              <a:pathLst>
                <a:path extrusionOk="0" h="21646" w="17423">
                  <a:moveTo>
                    <a:pt x="16087" y="21646"/>
                  </a:moveTo>
                  <a:lnTo>
                    <a:pt x="17423" y="0"/>
                  </a:lnTo>
                  <a:lnTo>
                    <a:pt x="0" y="0"/>
                  </a:lnTo>
                  <a:lnTo>
                    <a:pt x="1384" y="2164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50"/>
            <p:cNvSpPr/>
            <p:nvPr/>
          </p:nvSpPr>
          <p:spPr>
            <a:xfrm>
              <a:off x="8008300" y="4017650"/>
              <a:ext cx="51850" cy="201450"/>
            </a:xfrm>
            <a:custGeom>
              <a:rect b="b" l="l" r="r" t="t"/>
              <a:pathLst>
                <a:path extrusionOk="0" h="8058" w="2074">
                  <a:moveTo>
                    <a:pt x="903" y="1"/>
                  </a:moveTo>
                  <a:cubicBezTo>
                    <a:pt x="1" y="4280"/>
                    <a:pt x="903" y="8057"/>
                    <a:pt x="903" y="8057"/>
                  </a:cubicBezTo>
                  <a:cubicBezTo>
                    <a:pt x="2073" y="4219"/>
                    <a:pt x="903" y="1"/>
                    <a:pt x="9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50"/>
            <p:cNvSpPr/>
            <p:nvPr/>
          </p:nvSpPr>
          <p:spPr>
            <a:xfrm>
              <a:off x="8312750" y="4180625"/>
              <a:ext cx="26225" cy="201325"/>
            </a:xfrm>
            <a:custGeom>
              <a:rect b="b" l="l" r="r" t="t"/>
              <a:pathLst>
                <a:path extrusionOk="0" h="8053" w="1049">
                  <a:moveTo>
                    <a:pt x="582" y="1"/>
                  </a:moveTo>
                  <a:lnTo>
                    <a:pt x="582" y="1"/>
                  </a:lnTo>
                  <a:cubicBezTo>
                    <a:pt x="1" y="4264"/>
                    <a:pt x="345" y="8053"/>
                    <a:pt x="345" y="8053"/>
                  </a:cubicBezTo>
                  <a:cubicBezTo>
                    <a:pt x="1049" y="4236"/>
                    <a:pt x="582" y="1"/>
                    <a:pt x="5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0" name="Google Shape;4530;p50"/>
            <p:cNvSpPr/>
            <p:nvPr/>
          </p:nvSpPr>
          <p:spPr>
            <a:xfrm>
              <a:off x="8020325" y="4245975"/>
              <a:ext cx="20775" cy="70325"/>
            </a:xfrm>
            <a:custGeom>
              <a:rect b="b" l="l" r="r" t="t"/>
              <a:pathLst>
                <a:path extrusionOk="0" h="2813" w="831">
                  <a:moveTo>
                    <a:pt x="482" y="1"/>
                  </a:moveTo>
                  <a:cubicBezTo>
                    <a:pt x="1" y="1543"/>
                    <a:pt x="482" y="2813"/>
                    <a:pt x="482" y="2813"/>
                  </a:cubicBezTo>
                  <a:cubicBezTo>
                    <a:pt x="831" y="1672"/>
                    <a:pt x="482" y="1"/>
                    <a:pt x="48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1" name="Google Shape;4531;p50"/>
            <p:cNvSpPr/>
            <p:nvPr/>
          </p:nvSpPr>
          <p:spPr>
            <a:xfrm>
              <a:off x="7932500" y="3961700"/>
              <a:ext cx="435575" cy="55975"/>
            </a:xfrm>
            <a:custGeom>
              <a:rect b="b" l="l" r="r" t="t"/>
              <a:pathLst>
                <a:path extrusionOk="0" h="2239" w="17423">
                  <a:moveTo>
                    <a:pt x="17423" y="875"/>
                  </a:moveTo>
                  <a:cubicBezTo>
                    <a:pt x="17423" y="875"/>
                    <a:pt x="7536" y="2239"/>
                    <a:pt x="0" y="875"/>
                  </a:cubicBezTo>
                  <a:cubicBezTo>
                    <a:pt x="0" y="875"/>
                    <a:pt x="6185" y="1"/>
                    <a:pt x="17423" y="87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50"/>
            <p:cNvSpPr/>
            <p:nvPr/>
          </p:nvSpPr>
          <p:spPr>
            <a:xfrm>
              <a:off x="7972900" y="3977100"/>
              <a:ext cx="345950" cy="15850"/>
            </a:xfrm>
            <a:custGeom>
              <a:rect b="b" l="l" r="r" t="t"/>
              <a:pathLst>
                <a:path extrusionOk="0" h="634" w="13838">
                  <a:moveTo>
                    <a:pt x="6545" y="0"/>
                  </a:moveTo>
                  <a:cubicBezTo>
                    <a:pt x="2457" y="0"/>
                    <a:pt x="0" y="257"/>
                    <a:pt x="0" y="257"/>
                  </a:cubicBezTo>
                  <a:cubicBezTo>
                    <a:pt x="1718" y="539"/>
                    <a:pt x="3832" y="633"/>
                    <a:pt x="5887" y="633"/>
                  </a:cubicBezTo>
                  <a:cubicBezTo>
                    <a:pt x="9981" y="633"/>
                    <a:pt x="13838" y="259"/>
                    <a:pt x="13838" y="259"/>
                  </a:cubicBezTo>
                  <a:cubicBezTo>
                    <a:pt x="11065" y="65"/>
                    <a:pt x="8599" y="0"/>
                    <a:pt x="654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50"/>
            <p:cNvSpPr/>
            <p:nvPr/>
          </p:nvSpPr>
          <p:spPr>
            <a:xfrm>
              <a:off x="8128850" y="3015150"/>
              <a:ext cx="47525" cy="977750"/>
            </a:xfrm>
            <a:custGeom>
              <a:rect b="b" l="l" r="r" t="t"/>
              <a:pathLst>
                <a:path extrusionOk="0" h="39110" w="1901">
                  <a:moveTo>
                    <a:pt x="1371" y="39091"/>
                  </a:moveTo>
                  <a:lnTo>
                    <a:pt x="1900" y="15680"/>
                  </a:lnTo>
                  <a:cubicBezTo>
                    <a:pt x="1900" y="15680"/>
                    <a:pt x="1246" y="14119"/>
                    <a:pt x="1634" y="11057"/>
                  </a:cubicBezTo>
                  <a:lnTo>
                    <a:pt x="1771" y="3025"/>
                  </a:lnTo>
                  <a:lnTo>
                    <a:pt x="556" y="1"/>
                  </a:lnTo>
                  <a:cubicBezTo>
                    <a:pt x="556" y="1"/>
                    <a:pt x="687" y="7590"/>
                    <a:pt x="950" y="11345"/>
                  </a:cubicBezTo>
                  <a:cubicBezTo>
                    <a:pt x="1214" y="15101"/>
                    <a:pt x="950" y="20392"/>
                    <a:pt x="950" y="20392"/>
                  </a:cubicBezTo>
                  <a:lnTo>
                    <a:pt x="1" y="3911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50"/>
            <p:cNvSpPr/>
            <p:nvPr/>
          </p:nvSpPr>
          <p:spPr>
            <a:xfrm>
              <a:off x="8084125" y="3382600"/>
              <a:ext cx="55975" cy="467950"/>
            </a:xfrm>
            <a:custGeom>
              <a:rect b="b" l="l" r="r" t="t"/>
              <a:pathLst>
                <a:path extrusionOk="0" h="18718" w="2239">
                  <a:moveTo>
                    <a:pt x="2080" y="18718"/>
                  </a:moveTo>
                  <a:cubicBezTo>
                    <a:pt x="2080" y="18718"/>
                    <a:pt x="2195" y="8233"/>
                    <a:pt x="1" y="217"/>
                  </a:cubicBezTo>
                  <a:lnTo>
                    <a:pt x="377" y="1"/>
                  </a:lnTo>
                  <a:cubicBezTo>
                    <a:pt x="377" y="1"/>
                    <a:pt x="1993" y="6754"/>
                    <a:pt x="2239" y="1559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50"/>
            <p:cNvSpPr/>
            <p:nvPr/>
          </p:nvSpPr>
          <p:spPr>
            <a:xfrm>
              <a:off x="7753775" y="3150950"/>
              <a:ext cx="358350" cy="328725"/>
            </a:xfrm>
            <a:custGeom>
              <a:rect b="b" l="l" r="r" t="t"/>
              <a:pathLst>
                <a:path extrusionOk="0" h="13149" w="14334">
                  <a:moveTo>
                    <a:pt x="14334" y="13148"/>
                  </a:moveTo>
                  <a:cubicBezTo>
                    <a:pt x="14334" y="13148"/>
                    <a:pt x="8708" y="4749"/>
                    <a:pt x="6165" y="3223"/>
                  </a:cubicBezTo>
                  <a:cubicBezTo>
                    <a:pt x="3622" y="1695"/>
                    <a:pt x="1" y="309"/>
                    <a:pt x="1" y="309"/>
                  </a:cubicBezTo>
                  <a:cubicBezTo>
                    <a:pt x="1" y="309"/>
                    <a:pt x="8014" y="1"/>
                    <a:pt x="11132" y="1004"/>
                  </a:cubicBezTo>
                  <a:cubicBezTo>
                    <a:pt x="14254" y="2003"/>
                    <a:pt x="14334" y="13148"/>
                    <a:pt x="14334" y="1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50"/>
            <p:cNvSpPr/>
            <p:nvPr/>
          </p:nvSpPr>
          <p:spPr>
            <a:xfrm>
              <a:off x="7753775" y="3158675"/>
              <a:ext cx="358350" cy="321000"/>
            </a:xfrm>
            <a:custGeom>
              <a:rect b="b" l="l" r="r" t="t"/>
              <a:pathLst>
                <a:path extrusionOk="0" h="12840" w="14334">
                  <a:moveTo>
                    <a:pt x="14334" y="12839"/>
                  </a:moveTo>
                  <a:cubicBezTo>
                    <a:pt x="14334" y="12839"/>
                    <a:pt x="11289" y="4046"/>
                    <a:pt x="10056" y="2966"/>
                  </a:cubicBezTo>
                  <a:cubicBezTo>
                    <a:pt x="8823" y="1888"/>
                    <a:pt x="1" y="0"/>
                    <a:pt x="1" y="0"/>
                  </a:cubicBezTo>
                  <a:cubicBezTo>
                    <a:pt x="1" y="0"/>
                    <a:pt x="8476" y="1888"/>
                    <a:pt x="9922" y="3101"/>
                  </a:cubicBezTo>
                  <a:cubicBezTo>
                    <a:pt x="11366" y="4315"/>
                    <a:pt x="14334" y="12839"/>
                    <a:pt x="14334" y="12839"/>
                  </a:cubicBezTo>
                  <a:close/>
                </a:path>
              </a:pathLst>
            </a:custGeom>
            <a:solidFill>
              <a:srgbClr val="787D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50"/>
            <p:cNvSpPr/>
            <p:nvPr/>
          </p:nvSpPr>
          <p:spPr>
            <a:xfrm>
              <a:off x="7753825" y="3158700"/>
              <a:ext cx="245525" cy="84275"/>
            </a:xfrm>
            <a:custGeom>
              <a:rect b="b" l="l" r="r" t="t"/>
              <a:pathLst>
                <a:path extrusionOk="0" h="3371" w="9821">
                  <a:moveTo>
                    <a:pt x="0" y="1"/>
                  </a:moveTo>
                  <a:cubicBezTo>
                    <a:pt x="0" y="1"/>
                    <a:pt x="0" y="1"/>
                    <a:pt x="0" y="1"/>
                  </a:cubicBezTo>
                  <a:cubicBezTo>
                    <a:pt x="3100" y="790"/>
                    <a:pt x="7009" y="3370"/>
                    <a:pt x="7009" y="3370"/>
                  </a:cubicBezTo>
                  <a:lnTo>
                    <a:pt x="9821" y="3370"/>
                  </a:lnTo>
                  <a:cubicBezTo>
                    <a:pt x="8560" y="2105"/>
                    <a:pt x="6" y="1"/>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50"/>
            <p:cNvSpPr/>
            <p:nvPr/>
          </p:nvSpPr>
          <p:spPr>
            <a:xfrm>
              <a:off x="8271925" y="3218250"/>
              <a:ext cx="474900" cy="277025"/>
            </a:xfrm>
            <a:custGeom>
              <a:rect b="b" l="l" r="r" t="t"/>
              <a:pathLst>
                <a:path extrusionOk="0" h="11081" w="18996">
                  <a:moveTo>
                    <a:pt x="18995" y="988"/>
                  </a:moveTo>
                  <a:cubicBezTo>
                    <a:pt x="18995" y="988"/>
                    <a:pt x="14647" y="0"/>
                    <a:pt x="9288" y="2421"/>
                  </a:cubicBezTo>
                  <a:cubicBezTo>
                    <a:pt x="3930" y="4841"/>
                    <a:pt x="0" y="11081"/>
                    <a:pt x="0" y="11081"/>
                  </a:cubicBezTo>
                  <a:cubicBezTo>
                    <a:pt x="0" y="11081"/>
                    <a:pt x="11527" y="2450"/>
                    <a:pt x="18995" y="98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50"/>
            <p:cNvSpPr/>
            <p:nvPr/>
          </p:nvSpPr>
          <p:spPr>
            <a:xfrm>
              <a:off x="8176350" y="3242925"/>
              <a:ext cx="570475" cy="430625"/>
            </a:xfrm>
            <a:custGeom>
              <a:rect b="b" l="l" r="r" t="t"/>
              <a:pathLst>
                <a:path extrusionOk="0" h="17225" w="22819">
                  <a:moveTo>
                    <a:pt x="0" y="17225"/>
                  </a:moveTo>
                  <a:cubicBezTo>
                    <a:pt x="0" y="17225"/>
                    <a:pt x="3332" y="11142"/>
                    <a:pt x="6755" y="8392"/>
                  </a:cubicBezTo>
                  <a:cubicBezTo>
                    <a:pt x="10177" y="5641"/>
                    <a:pt x="22818" y="0"/>
                    <a:pt x="22818" y="0"/>
                  </a:cubicBezTo>
                  <a:cubicBezTo>
                    <a:pt x="22818" y="0"/>
                    <a:pt x="11409" y="904"/>
                    <a:pt x="6769" y="3563"/>
                  </a:cubicBezTo>
                  <a:cubicBezTo>
                    <a:pt x="3204" y="5608"/>
                    <a:pt x="0" y="17225"/>
                    <a:pt x="0" y="1722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50"/>
            <p:cNvSpPr/>
            <p:nvPr/>
          </p:nvSpPr>
          <p:spPr>
            <a:xfrm>
              <a:off x="8146725" y="3647050"/>
              <a:ext cx="40250" cy="114500"/>
            </a:xfrm>
            <a:custGeom>
              <a:rect b="b" l="l" r="r" t="t"/>
              <a:pathLst>
                <a:path extrusionOk="0" h="4580" w="1610">
                  <a:moveTo>
                    <a:pt x="1609" y="322"/>
                  </a:moveTo>
                  <a:lnTo>
                    <a:pt x="865" y="4580"/>
                  </a:lnTo>
                  <a:cubicBezTo>
                    <a:pt x="865" y="4580"/>
                    <a:pt x="1" y="4011"/>
                    <a:pt x="236" y="3607"/>
                  </a:cubicBezTo>
                  <a:cubicBezTo>
                    <a:pt x="473" y="3202"/>
                    <a:pt x="1497" y="0"/>
                    <a:pt x="14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50"/>
            <p:cNvSpPr/>
            <p:nvPr/>
          </p:nvSpPr>
          <p:spPr>
            <a:xfrm>
              <a:off x="8163625" y="3057525"/>
              <a:ext cx="46625" cy="349625"/>
            </a:xfrm>
            <a:custGeom>
              <a:rect b="b" l="l" r="r" t="t"/>
              <a:pathLst>
                <a:path extrusionOk="0" h="13985" w="1865">
                  <a:moveTo>
                    <a:pt x="509" y="13985"/>
                  </a:moveTo>
                  <a:lnTo>
                    <a:pt x="1865" y="0"/>
                  </a:lnTo>
                  <a:lnTo>
                    <a:pt x="1480" y="0"/>
                  </a:lnTo>
                  <a:cubicBezTo>
                    <a:pt x="1480" y="0"/>
                    <a:pt x="948" y="11513"/>
                    <a:pt x="175" y="12363"/>
                  </a:cubicBezTo>
                  <a:cubicBezTo>
                    <a:pt x="173" y="12364"/>
                    <a:pt x="0" y="13483"/>
                    <a:pt x="509" y="1398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50"/>
            <p:cNvSpPr/>
            <p:nvPr/>
          </p:nvSpPr>
          <p:spPr>
            <a:xfrm>
              <a:off x="8112075" y="2952600"/>
              <a:ext cx="39300" cy="324450"/>
            </a:xfrm>
            <a:custGeom>
              <a:rect b="b" l="l" r="r" t="t"/>
              <a:pathLst>
                <a:path extrusionOk="0" h="12978" w="1572">
                  <a:moveTo>
                    <a:pt x="1571" y="12978"/>
                  </a:moveTo>
                  <a:lnTo>
                    <a:pt x="0" y="0"/>
                  </a:lnTo>
                  <a:lnTo>
                    <a:pt x="297" y="298"/>
                  </a:lnTo>
                  <a:cubicBezTo>
                    <a:pt x="297" y="298"/>
                    <a:pt x="1169" y="10006"/>
                    <a:pt x="1570" y="10785"/>
                  </a:cubicBezTo>
                  <a:lnTo>
                    <a:pt x="1570" y="1297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50"/>
            <p:cNvSpPr/>
            <p:nvPr/>
          </p:nvSpPr>
          <p:spPr>
            <a:xfrm>
              <a:off x="8002250" y="2436375"/>
              <a:ext cx="152675" cy="621175"/>
            </a:xfrm>
            <a:custGeom>
              <a:rect b="b" l="l" r="r" t="t"/>
              <a:pathLst>
                <a:path extrusionOk="0" h="24847" w="6107">
                  <a:moveTo>
                    <a:pt x="4902" y="24846"/>
                  </a:moveTo>
                  <a:cubicBezTo>
                    <a:pt x="4902" y="24846"/>
                    <a:pt x="1487" y="19106"/>
                    <a:pt x="744" y="16951"/>
                  </a:cubicBezTo>
                  <a:cubicBezTo>
                    <a:pt x="0" y="14793"/>
                    <a:pt x="1743" y="1"/>
                    <a:pt x="1743" y="1"/>
                  </a:cubicBezTo>
                  <a:cubicBezTo>
                    <a:pt x="1743" y="1"/>
                    <a:pt x="5820" y="11327"/>
                    <a:pt x="5964" y="15139"/>
                  </a:cubicBezTo>
                  <a:cubicBezTo>
                    <a:pt x="6107" y="18954"/>
                    <a:pt x="4902" y="24846"/>
                    <a:pt x="4902" y="2484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50"/>
            <p:cNvSpPr/>
            <p:nvPr/>
          </p:nvSpPr>
          <p:spPr>
            <a:xfrm>
              <a:off x="8044650" y="2446625"/>
              <a:ext cx="80150" cy="611000"/>
            </a:xfrm>
            <a:custGeom>
              <a:rect b="b" l="l" r="r" t="t"/>
              <a:pathLst>
                <a:path extrusionOk="0" h="24440" w="3206">
                  <a:moveTo>
                    <a:pt x="0" y="1"/>
                  </a:moveTo>
                  <a:lnTo>
                    <a:pt x="3206" y="24439"/>
                  </a:lnTo>
                  <a:cubicBezTo>
                    <a:pt x="2350" y="14726"/>
                    <a:pt x="1" y="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50"/>
            <p:cNvSpPr/>
            <p:nvPr/>
          </p:nvSpPr>
          <p:spPr>
            <a:xfrm>
              <a:off x="7836875" y="3407125"/>
              <a:ext cx="328125" cy="556250"/>
            </a:xfrm>
            <a:custGeom>
              <a:rect b="b" l="l" r="r" t="t"/>
              <a:pathLst>
                <a:path extrusionOk="0" h="22250" w="13125">
                  <a:moveTo>
                    <a:pt x="13001" y="22249"/>
                  </a:moveTo>
                  <a:cubicBezTo>
                    <a:pt x="13001" y="22249"/>
                    <a:pt x="13124" y="12189"/>
                    <a:pt x="11517" y="9597"/>
                  </a:cubicBezTo>
                  <a:cubicBezTo>
                    <a:pt x="7974" y="3879"/>
                    <a:pt x="0" y="1"/>
                    <a:pt x="0" y="1"/>
                  </a:cubicBezTo>
                  <a:cubicBezTo>
                    <a:pt x="0" y="1"/>
                    <a:pt x="5854" y="11152"/>
                    <a:pt x="7820" y="14466"/>
                  </a:cubicBezTo>
                  <a:cubicBezTo>
                    <a:pt x="9783" y="17778"/>
                    <a:pt x="13001" y="22249"/>
                    <a:pt x="13001" y="22249"/>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50"/>
            <p:cNvSpPr/>
            <p:nvPr/>
          </p:nvSpPr>
          <p:spPr>
            <a:xfrm>
              <a:off x="7836875" y="3407125"/>
              <a:ext cx="325025" cy="556250"/>
            </a:xfrm>
            <a:custGeom>
              <a:rect b="b" l="l" r="r" t="t"/>
              <a:pathLst>
                <a:path extrusionOk="0" h="22250" w="13001">
                  <a:moveTo>
                    <a:pt x="0" y="1"/>
                  </a:moveTo>
                  <a:lnTo>
                    <a:pt x="13001" y="22249"/>
                  </a:lnTo>
                  <a:cubicBezTo>
                    <a:pt x="13001" y="22249"/>
                    <a:pt x="3516" y="5029"/>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50"/>
            <p:cNvSpPr/>
            <p:nvPr/>
          </p:nvSpPr>
          <p:spPr>
            <a:xfrm>
              <a:off x="8142775" y="3015150"/>
              <a:ext cx="30400" cy="75650"/>
            </a:xfrm>
            <a:custGeom>
              <a:rect b="b" l="l" r="r" t="t"/>
              <a:pathLst>
                <a:path extrusionOk="0" h="3026" w="1216">
                  <a:moveTo>
                    <a:pt x="0" y="1"/>
                  </a:moveTo>
                  <a:cubicBezTo>
                    <a:pt x="0" y="1"/>
                    <a:pt x="192" y="2899"/>
                    <a:pt x="1215" y="3025"/>
                  </a:cubicBezTo>
                  <a:cubicBezTo>
                    <a:pt x="1215" y="3025"/>
                    <a:pt x="990" y="111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50"/>
            <p:cNvSpPr/>
            <p:nvPr/>
          </p:nvSpPr>
          <p:spPr>
            <a:xfrm>
              <a:off x="8044675" y="3237900"/>
              <a:ext cx="144325" cy="257350"/>
            </a:xfrm>
            <a:custGeom>
              <a:rect b="b" l="l" r="r" t="t"/>
              <a:pathLst>
                <a:path extrusionOk="0" h="10294" w="5773">
                  <a:moveTo>
                    <a:pt x="4571" y="1080"/>
                  </a:moveTo>
                  <a:cubicBezTo>
                    <a:pt x="4571" y="1080"/>
                    <a:pt x="5773" y="7330"/>
                    <a:pt x="4367" y="10294"/>
                  </a:cubicBezTo>
                  <a:cubicBezTo>
                    <a:pt x="4367" y="10294"/>
                    <a:pt x="1669" y="2759"/>
                    <a:pt x="1" y="0"/>
                  </a:cubicBezTo>
                  <a:lnTo>
                    <a:pt x="1704" y="108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50"/>
            <p:cNvSpPr/>
            <p:nvPr/>
          </p:nvSpPr>
          <p:spPr>
            <a:xfrm>
              <a:off x="8186900" y="3467225"/>
              <a:ext cx="176675" cy="392100"/>
            </a:xfrm>
            <a:custGeom>
              <a:rect b="b" l="l" r="r" t="t"/>
              <a:pathLst>
                <a:path extrusionOk="0" h="15684" w="7067">
                  <a:moveTo>
                    <a:pt x="7066" y="0"/>
                  </a:moveTo>
                  <a:lnTo>
                    <a:pt x="7066" y="0"/>
                  </a:lnTo>
                  <a:cubicBezTo>
                    <a:pt x="7064" y="3"/>
                    <a:pt x="3853" y="5261"/>
                    <a:pt x="3274" y="6359"/>
                  </a:cubicBezTo>
                  <a:cubicBezTo>
                    <a:pt x="2697" y="7456"/>
                    <a:pt x="1" y="15683"/>
                    <a:pt x="1" y="15683"/>
                  </a:cubicBezTo>
                  <a:cubicBezTo>
                    <a:pt x="1" y="15683"/>
                    <a:pt x="2288" y="9482"/>
                    <a:pt x="3534" y="6638"/>
                  </a:cubicBezTo>
                  <a:cubicBezTo>
                    <a:pt x="4744" y="3883"/>
                    <a:pt x="7065" y="3"/>
                    <a:pt x="706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50"/>
            <p:cNvSpPr/>
            <p:nvPr/>
          </p:nvSpPr>
          <p:spPr>
            <a:xfrm>
              <a:off x="7924250" y="3237900"/>
              <a:ext cx="234700" cy="144700"/>
            </a:xfrm>
            <a:custGeom>
              <a:rect b="b" l="l" r="r" t="t"/>
              <a:pathLst>
                <a:path extrusionOk="0" h="5788" w="9388">
                  <a:moveTo>
                    <a:pt x="9388" y="1080"/>
                  </a:moveTo>
                  <a:lnTo>
                    <a:pt x="6521" y="1080"/>
                  </a:lnTo>
                  <a:lnTo>
                    <a:pt x="4818" y="0"/>
                  </a:lnTo>
                  <a:cubicBezTo>
                    <a:pt x="4818" y="0"/>
                    <a:pt x="1461" y="1648"/>
                    <a:pt x="2" y="5787"/>
                  </a:cubicBezTo>
                  <a:cubicBezTo>
                    <a:pt x="0" y="5787"/>
                    <a:pt x="4828" y="2481"/>
                    <a:pt x="9388" y="10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50"/>
            <p:cNvSpPr/>
            <p:nvPr/>
          </p:nvSpPr>
          <p:spPr>
            <a:xfrm>
              <a:off x="7924275" y="3237900"/>
              <a:ext cx="163000" cy="144700"/>
            </a:xfrm>
            <a:custGeom>
              <a:rect b="b" l="l" r="r" t="t"/>
              <a:pathLst>
                <a:path extrusionOk="0" h="5788" w="6520">
                  <a:moveTo>
                    <a:pt x="4817" y="0"/>
                  </a:moveTo>
                  <a:cubicBezTo>
                    <a:pt x="864" y="2220"/>
                    <a:pt x="1" y="5787"/>
                    <a:pt x="1" y="5787"/>
                  </a:cubicBezTo>
                  <a:cubicBezTo>
                    <a:pt x="2021" y="2009"/>
                    <a:pt x="6520" y="1080"/>
                    <a:pt x="6520" y="1080"/>
                  </a:cubicBezTo>
                  <a:lnTo>
                    <a:pt x="481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50"/>
            <p:cNvSpPr/>
            <p:nvPr/>
          </p:nvSpPr>
          <p:spPr>
            <a:xfrm>
              <a:off x="8148100" y="2874050"/>
              <a:ext cx="242275" cy="336625"/>
            </a:xfrm>
            <a:custGeom>
              <a:rect b="b" l="l" r="r" t="t"/>
              <a:pathLst>
                <a:path extrusionOk="0" h="13465" w="9691">
                  <a:moveTo>
                    <a:pt x="1" y="13465"/>
                  </a:moveTo>
                  <a:cubicBezTo>
                    <a:pt x="1" y="13465"/>
                    <a:pt x="2468" y="12322"/>
                    <a:pt x="4953" y="9628"/>
                  </a:cubicBezTo>
                  <a:cubicBezTo>
                    <a:pt x="7438" y="6935"/>
                    <a:pt x="9691" y="1"/>
                    <a:pt x="9691" y="1"/>
                  </a:cubicBezTo>
                  <a:cubicBezTo>
                    <a:pt x="9691" y="1"/>
                    <a:pt x="4953" y="3372"/>
                    <a:pt x="3566" y="5068"/>
                  </a:cubicBezTo>
                  <a:cubicBezTo>
                    <a:pt x="2179" y="6762"/>
                    <a:pt x="1" y="13465"/>
                    <a:pt x="1" y="1346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50"/>
            <p:cNvSpPr/>
            <p:nvPr/>
          </p:nvSpPr>
          <p:spPr>
            <a:xfrm>
              <a:off x="8148100" y="2874125"/>
              <a:ext cx="242275" cy="336625"/>
            </a:xfrm>
            <a:custGeom>
              <a:rect b="b" l="l" r="r" t="t"/>
              <a:pathLst>
                <a:path extrusionOk="0" h="13465" w="9691">
                  <a:moveTo>
                    <a:pt x="9691" y="1"/>
                  </a:moveTo>
                  <a:cubicBezTo>
                    <a:pt x="9690" y="3"/>
                    <a:pt x="6473" y="5933"/>
                    <a:pt x="5112" y="7974"/>
                  </a:cubicBezTo>
                  <a:cubicBezTo>
                    <a:pt x="3910" y="9775"/>
                    <a:pt x="1" y="13464"/>
                    <a:pt x="1" y="13464"/>
                  </a:cubicBezTo>
                  <a:cubicBezTo>
                    <a:pt x="1" y="13464"/>
                    <a:pt x="3971" y="9785"/>
                    <a:pt x="5222" y="8032"/>
                  </a:cubicBezTo>
                  <a:cubicBezTo>
                    <a:pt x="6473" y="6279"/>
                    <a:pt x="9690" y="3"/>
                    <a:pt x="969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50"/>
            <p:cNvSpPr/>
            <p:nvPr/>
          </p:nvSpPr>
          <p:spPr>
            <a:xfrm>
              <a:off x="8339500" y="3302500"/>
              <a:ext cx="75725" cy="145225"/>
            </a:xfrm>
            <a:custGeom>
              <a:rect b="b" l="l" r="r" t="t"/>
              <a:pathLst>
                <a:path extrusionOk="0" h="5809" w="3029">
                  <a:moveTo>
                    <a:pt x="3029" y="0"/>
                  </a:moveTo>
                  <a:lnTo>
                    <a:pt x="3029" y="0"/>
                  </a:lnTo>
                  <a:cubicBezTo>
                    <a:pt x="1223" y="531"/>
                    <a:pt x="6" y="1334"/>
                    <a:pt x="0" y="1334"/>
                  </a:cubicBezTo>
                  <a:cubicBezTo>
                    <a:pt x="0" y="1334"/>
                    <a:pt x="0" y="1334"/>
                    <a:pt x="0" y="1334"/>
                  </a:cubicBezTo>
                  <a:lnTo>
                    <a:pt x="0" y="1334"/>
                  </a:lnTo>
                  <a:lnTo>
                    <a:pt x="489" y="5809"/>
                  </a:lnTo>
                  <a:lnTo>
                    <a:pt x="1590" y="5057"/>
                  </a:lnTo>
                  <a:lnTo>
                    <a:pt x="302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50"/>
            <p:cNvSpPr/>
            <p:nvPr/>
          </p:nvSpPr>
          <p:spPr>
            <a:xfrm>
              <a:off x="8035775" y="3574675"/>
              <a:ext cx="51500" cy="186875"/>
            </a:xfrm>
            <a:custGeom>
              <a:rect b="b" l="l" r="r" t="t"/>
              <a:pathLst>
                <a:path extrusionOk="0" h="7475" w="2060">
                  <a:moveTo>
                    <a:pt x="1291" y="1"/>
                  </a:moveTo>
                  <a:lnTo>
                    <a:pt x="1" y="6550"/>
                  </a:lnTo>
                  <a:lnTo>
                    <a:pt x="525" y="7475"/>
                  </a:lnTo>
                  <a:lnTo>
                    <a:pt x="2060" y="854"/>
                  </a:lnTo>
                  <a:lnTo>
                    <a:pt x="129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50"/>
            <p:cNvSpPr/>
            <p:nvPr/>
          </p:nvSpPr>
          <p:spPr>
            <a:xfrm>
              <a:off x="7962600" y="3500125"/>
              <a:ext cx="31450" cy="128850"/>
            </a:xfrm>
            <a:custGeom>
              <a:rect b="b" l="l" r="r" t="t"/>
              <a:pathLst>
                <a:path extrusionOk="0" h="5154" w="1258">
                  <a:moveTo>
                    <a:pt x="867" y="1"/>
                  </a:moveTo>
                  <a:lnTo>
                    <a:pt x="1" y="4450"/>
                  </a:lnTo>
                  <a:lnTo>
                    <a:pt x="412" y="5154"/>
                  </a:lnTo>
                  <a:lnTo>
                    <a:pt x="1258" y="304"/>
                  </a:lnTo>
                  <a:lnTo>
                    <a:pt x="86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50"/>
            <p:cNvSpPr/>
            <p:nvPr/>
          </p:nvSpPr>
          <p:spPr>
            <a:xfrm>
              <a:off x="8016275" y="2641625"/>
              <a:ext cx="87875" cy="258250"/>
            </a:xfrm>
            <a:custGeom>
              <a:rect b="b" l="l" r="r" t="t"/>
              <a:pathLst>
                <a:path extrusionOk="0" h="10330" w="3515">
                  <a:moveTo>
                    <a:pt x="359" y="0"/>
                  </a:moveTo>
                  <a:cubicBezTo>
                    <a:pt x="192" y="1892"/>
                    <a:pt x="0" y="6932"/>
                    <a:pt x="0" y="6932"/>
                  </a:cubicBezTo>
                  <a:lnTo>
                    <a:pt x="3514" y="10329"/>
                  </a:lnTo>
                  <a:lnTo>
                    <a:pt x="2312" y="1173"/>
                  </a:lnTo>
                  <a:lnTo>
                    <a:pt x="35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8" name="Google Shape;4558;p50"/>
            <p:cNvSpPr/>
            <p:nvPr/>
          </p:nvSpPr>
          <p:spPr>
            <a:xfrm>
              <a:off x="8271850" y="2918850"/>
              <a:ext cx="64775" cy="138700"/>
            </a:xfrm>
            <a:custGeom>
              <a:rect b="b" l="l" r="r" t="t"/>
              <a:pathLst>
                <a:path extrusionOk="0" h="5548" w="2591">
                  <a:moveTo>
                    <a:pt x="2333" y="0"/>
                  </a:moveTo>
                  <a:lnTo>
                    <a:pt x="1" y="1904"/>
                  </a:lnTo>
                  <a:lnTo>
                    <a:pt x="567" y="5547"/>
                  </a:lnTo>
                  <a:cubicBezTo>
                    <a:pt x="1204" y="4770"/>
                    <a:pt x="2590" y="2093"/>
                    <a:pt x="2587" y="2092"/>
                  </a:cubicBezTo>
                  <a:lnTo>
                    <a:pt x="2333"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9" name="Google Shape;4559;p50"/>
            <p:cNvSpPr/>
            <p:nvPr/>
          </p:nvSpPr>
          <p:spPr>
            <a:xfrm>
              <a:off x="8186875" y="3087125"/>
              <a:ext cx="26900" cy="65750"/>
            </a:xfrm>
            <a:custGeom>
              <a:rect b="b" l="l" r="r" t="t"/>
              <a:pathLst>
                <a:path extrusionOk="0" h="2630" w="1076">
                  <a:moveTo>
                    <a:pt x="256" y="1"/>
                  </a:moveTo>
                  <a:lnTo>
                    <a:pt x="0" y="639"/>
                  </a:lnTo>
                  <a:lnTo>
                    <a:pt x="846" y="2630"/>
                  </a:lnTo>
                  <a:lnTo>
                    <a:pt x="1076" y="2337"/>
                  </a:lnTo>
                  <a:lnTo>
                    <a:pt x="256"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50"/>
            <p:cNvSpPr/>
            <p:nvPr/>
          </p:nvSpPr>
          <p:spPr>
            <a:xfrm>
              <a:off x="8226075" y="3616525"/>
              <a:ext cx="196050" cy="138875"/>
            </a:xfrm>
            <a:custGeom>
              <a:rect b="b" l="l" r="r" t="t"/>
              <a:pathLst>
                <a:path extrusionOk="0" h="5555" w="7842">
                  <a:moveTo>
                    <a:pt x="7839" y="1"/>
                  </a:moveTo>
                  <a:lnTo>
                    <a:pt x="1101" y="2749"/>
                  </a:lnTo>
                  <a:lnTo>
                    <a:pt x="0" y="5555"/>
                  </a:lnTo>
                  <a:lnTo>
                    <a:pt x="0" y="5555"/>
                  </a:lnTo>
                  <a:lnTo>
                    <a:pt x="6514" y="4051"/>
                  </a:lnTo>
                  <a:cubicBezTo>
                    <a:pt x="7458" y="2263"/>
                    <a:pt x="7842" y="2"/>
                    <a:pt x="783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50"/>
            <p:cNvSpPr/>
            <p:nvPr/>
          </p:nvSpPr>
          <p:spPr>
            <a:xfrm>
              <a:off x="8289075" y="3529550"/>
              <a:ext cx="148350" cy="74000"/>
            </a:xfrm>
            <a:custGeom>
              <a:rect b="b" l="l" r="r" t="t"/>
              <a:pathLst>
                <a:path extrusionOk="0" h="2960" w="5934">
                  <a:moveTo>
                    <a:pt x="5934" y="1"/>
                  </a:moveTo>
                  <a:lnTo>
                    <a:pt x="0" y="2449"/>
                  </a:lnTo>
                  <a:lnTo>
                    <a:pt x="0" y="2960"/>
                  </a:lnTo>
                  <a:lnTo>
                    <a:pt x="5791" y="915"/>
                  </a:lnTo>
                  <a:lnTo>
                    <a:pt x="593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2" name="Google Shape;4562;p50"/>
          <p:cNvGrpSpPr/>
          <p:nvPr/>
        </p:nvGrpSpPr>
        <p:grpSpPr>
          <a:xfrm>
            <a:off x="4834625" y="3595700"/>
            <a:ext cx="1347975" cy="978350"/>
            <a:chOff x="4834625" y="3595700"/>
            <a:chExt cx="1347975" cy="978350"/>
          </a:xfrm>
        </p:grpSpPr>
        <p:sp>
          <p:nvSpPr>
            <p:cNvPr id="4563" name="Google Shape;4563;p50"/>
            <p:cNvSpPr/>
            <p:nvPr/>
          </p:nvSpPr>
          <p:spPr>
            <a:xfrm>
              <a:off x="5077775" y="3595700"/>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50"/>
            <p:cNvSpPr/>
            <p:nvPr/>
          </p:nvSpPr>
          <p:spPr>
            <a:xfrm>
              <a:off x="4954550" y="3600825"/>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50"/>
            <p:cNvSpPr/>
            <p:nvPr/>
          </p:nvSpPr>
          <p:spPr>
            <a:xfrm>
              <a:off x="5105875" y="3620725"/>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50"/>
            <p:cNvSpPr/>
            <p:nvPr/>
          </p:nvSpPr>
          <p:spPr>
            <a:xfrm>
              <a:off x="5047550" y="3620725"/>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50"/>
            <p:cNvSpPr/>
            <p:nvPr/>
          </p:nvSpPr>
          <p:spPr>
            <a:xfrm>
              <a:off x="5204825" y="3625850"/>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50"/>
            <p:cNvSpPr/>
            <p:nvPr/>
          </p:nvSpPr>
          <p:spPr>
            <a:xfrm>
              <a:off x="4924350" y="3614250"/>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50"/>
            <p:cNvSpPr/>
            <p:nvPr/>
          </p:nvSpPr>
          <p:spPr>
            <a:xfrm>
              <a:off x="4998750" y="3630975"/>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0" name="Google Shape;4570;p50"/>
            <p:cNvSpPr/>
            <p:nvPr/>
          </p:nvSpPr>
          <p:spPr>
            <a:xfrm>
              <a:off x="4908200" y="3636100"/>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1" name="Google Shape;4571;p50"/>
            <p:cNvSpPr/>
            <p:nvPr/>
          </p:nvSpPr>
          <p:spPr>
            <a:xfrm>
              <a:off x="5031825" y="3616550"/>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50"/>
            <p:cNvSpPr/>
            <p:nvPr/>
          </p:nvSpPr>
          <p:spPr>
            <a:xfrm>
              <a:off x="5149775" y="3600825"/>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50"/>
            <p:cNvSpPr/>
            <p:nvPr/>
          </p:nvSpPr>
          <p:spPr>
            <a:xfrm>
              <a:off x="5138100" y="3617850"/>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50"/>
            <p:cNvSpPr/>
            <p:nvPr/>
          </p:nvSpPr>
          <p:spPr>
            <a:xfrm>
              <a:off x="5189925" y="3639475"/>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50"/>
            <p:cNvSpPr/>
            <p:nvPr/>
          </p:nvSpPr>
          <p:spPr>
            <a:xfrm>
              <a:off x="4866000" y="3656000"/>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50"/>
            <p:cNvSpPr/>
            <p:nvPr/>
          </p:nvSpPr>
          <p:spPr>
            <a:xfrm>
              <a:off x="4866000" y="3656000"/>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50"/>
            <p:cNvSpPr/>
            <p:nvPr/>
          </p:nvSpPr>
          <p:spPr>
            <a:xfrm>
              <a:off x="5306925" y="3710725"/>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50"/>
            <p:cNvSpPr/>
            <p:nvPr/>
          </p:nvSpPr>
          <p:spPr>
            <a:xfrm>
              <a:off x="5306925" y="3801400"/>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50"/>
            <p:cNvSpPr/>
            <p:nvPr/>
          </p:nvSpPr>
          <p:spPr>
            <a:xfrm>
              <a:off x="5306925" y="3801400"/>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50"/>
            <p:cNvSpPr/>
            <p:nvPr/>
          </p:nvSpPr>
          <p:spPr>
            <a:xfrm>
              <a:off x="5422725" y="3951875"/>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50"/>
            <p:cNvSpPr/>
            <p:nvPr/>
          </p:nvSpPr>
          <p:spPr>
            <a:xfrm>
              <a:off x="4838375" y="3846875"/>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50"/>
            <p:cNvSpPr/>
            <p:nvPr/>
          </p:nvSpPr>
          <p:spPr>
            <a:xfrm>
              <a:off x="5219000" y="3929900"/>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3" name="Google Shape;4583;p50"/>
            <p:cNvSpPr/>
            <p:nvPr/>
          </p:nvSpPr>
          <p:spPr>
            <a:xfrm>
              <a:off x="4944075" y="3951875"/>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4" name="Google Shape;4584;p50"/>
            <p:cNvSpPr/>
            <p:nvPr/>
          </p:nvSpPr>
          <p:spPr>
            <a:xfrm>
              <a:off x="5538700" y="3951875"/>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50"/>
            <p:cNvSpPr/>
            <p:nvPr/>
          </p:nvSpPr>
          <p:spPr>
            <a:xfrm>
              <a:off x="5430575" y="3951875"/>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50"/>
            <p:cNvSpPr/>
            <p:nvPr/>
          </p:nvSpPr>
          <p:spPr>
            <a:xfrm>
              <a:off x="5312300" y="3951875"/>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50"/>
            <p:cNvSpPr/>
            <p:nvPr/>
          </p:nvSpPr>
          <p:spPr>
            <a:xfrm>
              <a:off x="5538700" y="3951875"/>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50"/>
            <p:cNvSpPr/>
            <p:nvPr/>
          </p:nvSpPr>
          <p:spPr>
            <a:xfrm>
              <a:off x="5247075" y="4224825"/>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50"/>
            <p:cNvSpPr/>
            <p:nvPr/>
          </p:nvSpPr>
          <p:spPr>
            <a:xfrm>
              <a:off x="5044425" y="4205750"/>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50"/>
            <p:cNvSpPr/>
            <p:nvPr/>
          </p:nvSpPr>
          <p:spPr>
            <a:xfrm>
              <a:off x="4945275" y="3866250"/>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50"/>
            <p:cNvSpPr/>
            <p:nvPr/>
          </p:nvSpPr>
          <p:spPr>
            <a:xfrm>
              <a:off x="5204100" y="3864600"/>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50"/>
            <p:cNvSpPr/>
            <p:nvPr/>
          </p:nvSpPr>
          <p:spPr>
            <a:xfrm>
              <a:off x="5555050" y="3859350"/>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50"/>
            <p:cNvSpPr/>
            <p:nvPr/>
          </p:nvSpPr>
          <p:spPr>
            <a:xfrm>
              <a:off x="5731475" y="3856075"/>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4" name="Google Shape;4594;p50"/>
            <p:cNvSpPr/>
            <p:nvPr/>
          </p:nvSpPr>
          <p:spPr>
            <a:xfrm>
              <a:off x="5784150" y="3869500"/>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5" name="Google Shape;4595;p50"/>
            <p:cNvSpPr/>
            <p:nvPr/>
          </p:nvSpPr>
          <p:spPr>
            <a:xfrm>
              <a:off x="5837000" y="3900425"/>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50"/>
            <p:cNvSpPr/>
            <p:nvPr/>
          </p:nvSpPr>
          <p:spPr>
            <a:xfrm>
              <a:off x="6011725" y="3849775"/>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50"/>
            <p:cNvSpPr/>
            <p:nvPr/>
          </p:nvSpPr>
          <p:spPr>
            <a:xfrm>
              <a:off x="4834625" y="3871625"/>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50"/>
            <p:cNvSpPr/>
            <p:nvPr/>
          </p:nvSpPr>
          <p:spPr>
            <a:xfrm>
              <a:off x="5781725" y="4177125"/>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50"/>
            <p:cNvSpPr/>
            <p:nvPr/>
          </p:nvSpPr>
          <p:spPr>
            <a:xfrm>
              <a:off x="4994050" y="4325775"/>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50"/>
            <p:cNvSpPr/>
            <p:nvPr/>
          </p:nvSpPr>
          <p:spPr>
            <a:xfrm>
              <a:off x="4855100" y="3846875"/>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50"/>
            <p:cNvSpPr/>
            <p:nvPr/>
          </p:nvSpPr>
          <p:spPr>
            <a:xfrm>
              <a:off x="4855100" y="3852075"/>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2" name="Google Shape;4602;p50"/>
          <p:cNvGrpSpPr/>
          <p:nvPr/>
        </p:nvGrpSpPr>
        <p:grpSpPr>
          <a:xfrm>
            <a:off x="4882575" y="2274400"/>
            <a:ext cx="365925" cy="855000"/>
            <a:chOff x="4882575" y="2274400"/>
            <a:chExt cx="365925" cy="855000"/>
          </a:xfrm>
        </p:grpSpPr>
        <p:sp>
          <p:nvSpPr>
            <p:cNvPr id="4603" name="Google Shape;4603;p50"/>
            <p:cNvSpPr/>
            <p:nvPr/>
          </p:nvSpPr>
          <p:spPr>
            <a:xfrm>
              <a:off x="4882575" y="2586550"/>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50"/>
            <p:cNvSpPr/>
            <p:nvPr/>
          </p:nvSpPr>
          <p:spPr>
            <a:xfrm>
              <a:off x="4888225" y="2593325"/>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50"/>
            <p:cNvSpPr/>
            <p:nvPr/>
          </p:nvSpPr>
          <p:spPr>
            <a:xfrm>
              <a:off x="4903050" y="2623450"/>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50"/>
            <p:cNvSpPr/>
            <p:nvPr/>
          </p:nvSpPr>
          <p:spPr>
            <a:xfrm>
              <a:off x="4930550" y="2846525"/>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50"/>
            <p:cNvSpPr/>
            <p:nvPr/>
          </p:nvSpPr>
          <p:spPr>
            <a:xfrm>
              <a:off x="5029150" y="2895900"/>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50"/>
            <p:cNvSpPr/>
            <p:nvPr/>
          </p:nvSpPr>
          <p:spPr>
            <a:xfrm>
              <a:off x="5051250" y="2756500"/>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50"/>
            <p:cNvSpPr/>
            <p:nvPr/>
          </p:nvSpPr>
          <p:spPr>
            <a:xfrm>
              <a:off x="4949350" y="2274400"/>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50"/>
            <p:cNvSpPr/>
            <p:nvPr/>
          </p:nvSpPr>
          <p:spPr>
            <a:xfrm>
              <a:off x="4976800" y="2833950"/>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50"/>
            <p:cNvSpPr/>
            <p:nvPr/>
          </p:nvSpPr>
          <p:spPr>
            <a:xfrm>
              <a:off x="5058775" y="2948500"/>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50"/>
            <p:cNvSpPr/>
            <p:nvPr/>
          </p:nvSpPr>
          <p:spPr>
            <a:xfrm>
              <a:off x="4911150" y="3116625"/>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50"/>
            <p:cNvSpPr/>
            <p:nvPr/>
          </p:nvSpPr>
          <p:spPr>
            <a:xfrm>
              <a:off x="4940125" y="2642500"/>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50"/>
            <p:cNvSpPr/>
            <p:nvPr/>
          </p:nvSpPr>
          <p:spPr>
            <a:xfrm>
              <a:off x="4989175" y="2727475"/>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15" name="Google Shape;4615;p50"/>
          <p:cNvGrpSpPr/>
          <p:nvPr/>
        </p:nvGrpSpPr>
        <p:grpSpPr>
          <a:xfrm>
            <a:off x="3857275" y="3549175"/>
            <a:ext cx="667050" cy="768425"/>
            <a:chOff x="3857275" y="3549175"/>
            <a:chExt cx="667050" cy="768425"/>
          </a:xfrm>
        </p:grpSpPr>
        <p:sp>
          <p:nvSpPr>
            <p:cNvPr id="4616" name="Google Shape;4616;p50"/>
            <p:cNvSpPr/>
            <p:nvPr/>
          </p:nvSpPr>
          <p:spPr>
            <a:xfrm>
              <a:off x="3977675" y="3867075"/>
              <a:ext cx="480325" cy="450525"/>
            </a:xfrm>
            <a:custGeom>
              <a:rect b="b" l="l" r="r" t="t"/>
              <a:pathLst>
                <a:path extrusionOk="0" h="18021" w="19213">
                  <a:moveTo>
                    <a:pt x="13110" y="18021"/>
                  </a:moveTo>
                  <a:lnTo>
                    <a:pt x="6130" y="18021"/>
                  </a:lnTo>
                  <a:cubicBezTo>
                    <a:pt x="6130" y="18021"/>
                    <a:pt x="0" y="13268"/>
                    <a:pt x="1180" y="7152"/>
                  </a:cubicBezTo>
                  <a:cubicBezTo>
                    <a:pt x="1180" y="7147"/>
                    <a:pt x="1182" y="7147"/>
                    <a:pt x="1180" y="7144"/>
                  </a:cubicBezTo>
                  <a:cubicBezTo>
                    <a:pt x="1182" y="7140"/>
                    <a:pt x="1182" y="7140"/>
                    <a:pt x="1182" y="7137"/>
                  </a:cubicBezTo>
                  <a:lnTo>
                    <a:pt x="1182" y="7133"/>
                  </a:lnTo>
                  <a:cubicBezTo>
                    <a:pt x="1621" y="4883"/>
                    <a:pt x="3043" y="2452"/>
                    <a:pt x="6130" y="1"/>
                  </a:cubicBezTo>
                  <a:lnTo>
                    <a:pt x="13110" y="1"/>
                  </a:lnTo>
                  <a:cubicBezTo>
                    <a:pt x="16218" y="2472"/>
                    <a:pt x="17641" y="4919"/>
                    <a:pt x="18067" y="7186"/>
                  </a:cubicBezTo>
                  <a:lnTo>
                    <a:pt x="18067" y="7193"/>
                  </a:lnTo>
                  <a:cubicBezTo>
                    <a:pt x="19213" y="13288"/>
                    <a:pt x="13110" y="18021"/>
                    <a:pt x="13110" y="1802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50"/>
            <p:cNvSpPr/>
            <p:nvPr/>
          </p:nvSpPr>
          <p:spPr>
            <a:xfrm>
              <a:off x="4265250" y="3913025"/>
              <a:ext cx="96150" cy="199800"/>
            </a:xfrm>
            <a:custGeom>
              <a:rect b="b" l="l" r="r" t="t"/>
              <a:pathLst>
                <a:path extrusionOk="0" h="7992" w="3846">
                  <a:moveTo>
                    <a:pt x="3845" y="3997"/>
                  </a:moveTo>
                  <a:cubicBezTo>
                    <a:pt x="3845" y="6203"/>
                    <a:pt x="2984" y="7992"/>
                    <a:pt x="1922" y="7992"/>
                  </a:cubicBezTo>
                  <a:cubicBezTo>
                    <a:pt x="860" y="7992"/>
                    <a:pt x="1" y="6203"/>
                    <a:pt x="1" y="3997"/>
                  </a:cubicBezTo>
                  <a:cubicBezTo>
                    <a:pt x="1" y="1790"/>
                    <a:pt x="860" y="0"/>
                    <a:pt x="1922" y="0"/>
                  </a:cubicBezTo>
                  <a:cubicBezTo>
                    <a:pt x="2984" y="0"/>
                    <a:pt x="3845" y="1790"/>
                    <a:pt x="3845" y="3997"/>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50"/>
            <p:cNvSpPr/>
            <p:nvPr/>
          </p:nvSpPr>
          <p:spPr>
            <a:xfrm>
              <a:off x="4283075" y="3950125"/>
              <a:ext cx="60450" cy="125625"/>
            </a:xfrm>
            <a:custGeom>
              <a:rect b="b" l="l" r="r" t="t"/>
              <a:pathLst>
                <a:path extrusionOk="0" h="5025" w="2418">
                  <a:moveTo>
                    <a:pt x="2417" y="2513"/>
                  </a:moveTo>
                  <a:cubicBezTo>
                    <a:pt x="2417" y="3900"/>
                    <a:pt x="1878" y="5025"/>
                    <a:pt x="1209" y="5025"/>
                  </a:cubicBezTo>
                  <a:cubicBezTo>
                    <a:pt x="542" y="5025"/>
                    <a:pt x="1" y="3900"/>
                    <a:pt x="1" y="2513"/>
                  </a:cubicBezTo>
                  <a:cubicBezTo>
                    <a:pt x="1" y="1125"/>
                    <a:pt x="542" y="1"/>
                    <a:pt x="1209" y="1"/>
                  </a:cubicBezTo>
                  <a:cubicBezTo>
                    <a:pt x="1878" y="1"/>
                    <a:pt x="2417" y="1125"/>
                    <a:pt x="2417" y="251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50"/>
            <p:cNvSpPr/>
            <p:nvPr/>
          </p:nvSpPr>
          <p:spPr>
            <a:xfrm>
              <a:off x="4218125" y="4018150"/>
              <a:ext cx="70375" cy="146225"/>
            </a:xfrm>
            <a:custGeom>
              <a:rect b="b" l="l" r="r" t="t"/>
              <a:pathLst>
                <a:path extrusionOk="0" h="5849" w="2815">
                  <a:moveTo>
                    <a:pt x="2814" y="2924"/>
                  </a:moveTo>
                  <a:cubicBezTo>
                    <a:pt x="2814" y="4539"/>
                    <a:pt x="2185" y="5849"/>
                    <a:pt x="1408" y="5849"/>
                  </a:cubicBezTo>
                  <a:cubicBezTo>
                    <a:pt x="630" y="5849"/>
                    <a:pt x="0" y="4539"/>
                    <a:pt x="0" y="2924"/>
                  </a:cubicBezTo>
                  <a:cubicBezTo>
                    <a:pt x="0" y="1310"/>
                    <a:pt x="630" y="0"/>
                    <a:pt x="1408" y="0"/>
                  </a:cubicBezTo>
                  <a:cubicBezTo>
                    <a:pt x="2185" y="0"/>
                    <a:pt x="2814" y="1310"/>
                    <a:pt x="2814" y="29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50"/>
            <p:cNvSpPr/>
            <p:nvPr/>
          </p:nvSpPr>
          <p:spPr>
            <a:xfrm>
              <a:off x="4231250" y="4045275"/>
              <a:ext cx="44225" cy="91975"/>
            </a:xfrm>
            <a:custGeom>
              <a:rect b="b" l="l" r="r" t="t"/>
              <a:pathLst>
                <a:path extrusionOk="0" h="3679" w="1769">
                  <a:moveTo>
                    <a:pt x="1769" y="1839"/>
                  </a:moveTo>
                  <a:cubicBezTo>
                    <a:pt x="1769" y="2855"/>
                    <a:pt x="1372" y="3678"/>
                    <a:pt x="884" y="3678"/>
                  </a:cubicBezTo>
                  <a:cubicBezTo>
                    <a:pt x="395" y="3678"/>
                    <a:pt x="0" y="2855"/>
                    <a:pt x="0" y="1839"/>
                  </a:cubicBezTo>
                  <a:cubicBezTo>
                    <a:pt x="0" y="822"/>
                    <a:pt x="395" y="0"/>
                    <a:pt x="884" y="0"/>
                  </a:cubicBezTo>
                  <a:cubicBezTo>
                    <a:pt x="1372" y="0"/>
                    <a:pt x="1769" y="825"/>
                    <a:pt x="1769" y="183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50"/>
            <p:cNvSpPr/>
            <p:nvPr/>
          </p:nvSpPr>
          <p:spPr>
            <a:xfrm>
              <a:off x="3977675" y="4045850"/>
              <a:ext cx="480325" cy="271750"/>
            </a:xfrm>
            <a:custGeom>
              <a:rect b="b" l="l" r="r" t="t"/>
              <a:pathLst>
                <a:path extrusionOk="0" h="10870" w="19213">
                  <a:moveTo>
                    <a:pt x="1180" y="1"/>
                  </a:moveTo>
                  <a:cubicBezTo>
                    <a:pt x="0" y="6117"/>
                    <a:pt x="6130" y="10870"/>
                    <a:pt x="6130" y="10870"/>
                  </a:cubicBezTo>
                  <a:lnTo>
                    <a:pt x="13110" y="10870"/>
                  </a:lnTo>
                  <a:cubicBezTo>
                    <a:pt x="13110" y="10870"/>
                    <a:pt x="19213" y="6137"/>
                    <a:pt x="18067" y="40"/>
                  </a:cubicBezTo>
                  <a:lnTo>
                    <a:pt x="18067" y="40"/>
                  </a:lnTo>
                  <a:cubicBezTo>
                    <a:pt x="18142" y="778"/>
                    <a:pt x="18683" y="8199"/>
                    <a:pt x="9618" y="8199"/>
                  </a:cubicBezTo>
                  <a:cubicBezTo>
                    <a:pt x="349" y="8199"/>
                    <a:pt x="1130" y="437"/>
                    <a:pt x="118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50"/>
            <p:cNvSpPr/>
            <p:nvPr/>
          </p:nvSpPr>
          <p:spPr>
            <a:xfrm>
              <a:off x="4218650" y="3549175"/>
              <a:ext cx="113975" cy="111525"/>
            </a:xfrm>
            <a:custGeom>
              <a:rect b="b" l="l" r="r" t="t"/>
              <a:pathLst>
                <a:path extrusionOk="0" h="4461" w="4559">
                  <a:moveTo>
                    <a:pt x="700" y="1"/>
                  </a:moveTo>
                  <a:cubicBezTo>
                    <a:pt x="700" y="1"/>
                    <a:pt x="1" y="4460"/>
                    <a:pt x="3568" y="3867"/>
                  </a:cubicBezTo>
                  <a:cubicBezTo>
                    <a:pt x="3569" y="3867"/>
                    <a:pt x="4559" y="1099"/>
                    <a:pt x="70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50"/>
            <p:cNvSpPr/>
            <p:nvPr/>
          </p:nvSpPr>
          <p:spPr>
            <a:xfrm>
              <a:off x="3897725" y="3598825"/>
              <a:ext cx="113900" cy="111550"/>
            </a:xfrm>
            <a:custGeom>
              <a:rect b="b" l="l" r="r" t="t"/>
              <a:pathLst>
                <a:path extrusionOk="0" h="4462" w="4556">
                  <a:moveTo>
                    <a:pt x="698" y="0"/>
                  </a:moveTo>
                  <a:cubicBezTo>
                    <a:pt x="698" y="0"/>
                    <a:pt x="1" y="4461"/>
                    <a:pt x="3567" y="3868"/>
                  </a:cubicBezTo>
                  <a:cubicBezTo>
                    <a:pt x="3567" y="3868"/>
                    <a:pt x="4556" y="1098"/>
                    <a:pt x="69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50"/>
            <p:cNvSpPr/>
            <p:nvPr/>
          </p:nvSpPr>
          <p:spPr>
            <a:xfrm>
              <a:off x="4125725" y="3702450"/>
              <a:ext cx="117850" cy="110600"/>
            </a:xfrm>
            <a:custGeom>
              <a:rect b="b" l="l" r="r" t="t"/>
              <a:pathLst>
                <a:path extrusionOk="0" h="4424" w="4714">
                  <a:moveTo>
                    <a:pt x="911" y="1"/>
                  </a:moveTo>
                  <a:cubicBezTo>
                    <a:pt x="911" y="1"/>
                    <a:pt x="1" y="4424"/>
                    <a:pt x="3593" y="4000"/>
                  </a:cubicBezTo>
                  <a:cubicBezTo>
                    <a:pt x="3593" y="4000"/>
                    <a:pt x="4713" y="1280"/>
                    <a:pt x="9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50"/>
            <p:cNvSpPr/>
            <p:nvPr/>
          </p:nvSpPr>
          <p:spPr>
            <a:xfrm>
              <a:off x="4242500" y="3776575"/>
              <a:ext cx="116400" cy="137050"/>
            </a:xfrm>
            <a:custGeom>
              <a:rect b="b" l="l" r="r" t="t"/>
              <a:pathLst>
                <a:path extrusionOk="0" h="5482" w="4656">
                  <a:moveTo>
                    <a:pt x="0" y="3178"/>
                  </a:moveTo>
                  <a:cubicBezTo>
                    <a:pt x="0" y="3178"/>
                    <a:pt x="3884" y="5481"/>
                    <a:pt x="4655" y="1948"/>
                  </a:cubicBezTo>
                  <a:cubicBezTo>
                    <a:pt x="4655" y="1948"/>
                    <a:pt x="2452" y="0"/>
                    <a:pt x="0" y="3178"/>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50"/>
            <p:cNvSpPr/>
            <p:nvPr/>
          </p:nvSpPr>
          <p:spPr>
            <a:xfrm>
              <a:off x="3974475" y="3741850"/>
              <a:ext cx="101425" cy="112875"/>
            </a:xfrm>
            <a:custGeom>
              <a:rect b="b" l="l" r="r" t="t"/>
              <a:pathLst>
                <a:path extrusionOk="0" h="4515" w="4057">
                  <a:moveTo>
                    <a:pt x="85" y="0"/>
                  </a:moveTo>
                  <a:cubicBezTo>
                    <a:pt x="85" y="0"/>
                    <a:pt x="1" y="4515"/>
                    <a:pt x="3453" y="3441"/>
                  </a:cubicBezTo>
                  <a:cubicBezTo>
                    <a:pt x="3453" y="3441"/>
                    <a:pt x="4057" y="559"/>
                    <a:pt x="85" y="0"/>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50"/>
            <p:cNvSpPr/>
            <p:nvPr/>
          </p:nvSpPr>
          <p:spPr>
            <a:xfrm>
              <a:off x="4018575" y="3750025"/>
              <a:ext cx="116400" cy="137050"/>
            </a:xfrm>
            <a:custGeom>
              <a:rect b="b" l="l" r="r" t="t"/>
              <a:pathLst>
                <a:path extrusionOk="0" h="5482" w="4656">
                  <a:moveTo>
                    <a:pt x="1" y="3179"/>
                  </a:moveTo>
                  <a:cubicBezTo>
                    <a:pt x="1" y="3179"/>
                    <a:pt x="3884" y="5481"/>
                    <a:pt x="4656" y="1949"/>
                  </a:cubicBezTo>
                  <a:cubicBezTo>
                    <a:pt x="4656" y="1949"/>
                    <a:pt x="2452" y="0"/>
                    <a:pt x="1" y="3179"/>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50"/>
            <p:cNvSpPr/>
            <p:nvPr/>
          </p:nvSpPr>
          <p:spPr>
            <a:xfrm>
              <a:off x="4180850" y="3569875"/>
              <a:ext cx="116450" cy="136975"/>
            </a:xfrm>
            <a:custGeom>
              <a:rect b="b" l="l" r="r" t="t"/>
              <a:pathLst>
                <a:path extrusionOk="0" h="5479" w="4658">
                  <a:moveTo>
                    <a:pt x="1" y="3177"/>
                  </a:moveTo>
                  <a:cubicBezTo>
                    <a:pt x="1" y="3177"/>
                    <a:pt x="3884" y="5479"/>
                    <a:pt x="4657" y="1947"/>
                  </a:cubicBezTo>
                  <a:cubicBezTo>
                    <a:pt x="4657" y="1950"/>
                    <a:pt x="2450" y="1"/>
                    <a:pt x="1" y="3177"/>
                  </a:cubicBezTo>
                  <a:close/>
                </a:path>
              </a:pathLst>
            </a:custGeom>
            <a:solidFill>
              <a:srgbClr val="5E5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50"/>
            <p:cNvSpPr/>
            <p:nvPr/>
          </p:nvSpPr>
          <p:spPr>
            <a:xfrm>
              <a:off x="4195325" y="3613300"/>
              <a:ext cx="101675" cy="76450"/>
            </a:xfrm>
            <a:custGeom>
              <a:rect b="b" l="l" r="r" t="t"/>
              <a:pathLst>
                <a:path extrusionOk="0" h="3058" w="4067">
                  <a:moveTo>
                    <a:pt x="1423" y="0"/>
                  </a:moveTo>
                  <a:cubicBezTo>
                    <a:pt x="1009" y="0"/>
                    <a:pt x="537" y="131"/>
                    <a:pt x="1" y="447"/>
                  </a:cubicBezTo>
                  <a:cubicBezTo>
                    <a:pt x="1" y="447"/>
                    <a:pt x="62" y="3058"/>
                    <a:pt x="3411" y="3058"/>
                  </a:cubicBezTo>
                  <a:cubicBezTo>
                    <a:pt x="3617" y="3058"/>
                    <a:pt x="3835" y="3048"/>
                    <a:pt x="4067" y="3027"/>
                  </a:cubicBezTo>
                  <a:cubicBezTo>
                    <a:pt x="4067" y="3027"/>
                    <a:pt x="3416" y="0"/>
                    <a:pt x="1423" y="0"/>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50"/>
            <p:cNvSpPr/>
            <p:nvPr/>
          </p:nvSpPr>
          <p:spPr>
            <a:xfrm>
              <a:off x="4051425" y="3647250"/>
              <a:ext cx="139050" cy="118275"/>
            </a:xfrm>
            <a:custGeom>
              <a:rect b="b" l="l" r="r" t="t"/>
              <a:pathLst>
                <a:path extrusionOk="0" h="4731" w="5562">
                  <a:moveTo>
                    <a:pt x="2708" y="1"/>
                  </a:moveTo>
                  <a:cubicBezTo>
                    <a:pt x="2704" y="1"/>
                    <a:pt x="0" y="1152"/>
                    <a:pt x="1808" y="4731"/>
                  </a:cubicBezTo>
                  <a:cubicBezTo>
                    <a:pt x="1808" y="4731"/>
                    <a:pt x="5561" y="2220"/>
                    <a:pt x="2708" y="1"/>
                  </a:cubicBezTo>
                  <a:cubicBezTo>
                    <a:pt x="2708" y="1"/>
                    <a:pt x="2708" y="1"/>
                    <a:pt x="27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50"/>
            <p:cNvSpPr/>
            <p:nvPr/>
          </p:nvSpPr>
          <p:spPr>
            <a:xfrm>
              <a:off x="4305050" y="3657375"/>
              <a:ext cx="139100" cy="118275"/>
            </a:xfrm>
            <a:custGeom>
              <a:rect b="b" l="l" r="r" t="t"/>
              <a:pathLst>
                <a:path extrusionOk="0" h="4731" w="5564">
                  <a:moveTo>
                    <a:pt x="2709" y="1"/>
                  </a:moveTo>
                  <a:cubicBezTo>
                    <a:pt x="2709" y="1"/>
                    <a:pt x="0" y="1150"/>
                    <a:pt x="1810" y="4731"/>
                  </a:cubicBezTo>
                  <a:cubicBezTo>
                    <a:pt x="1810" y="4731"/>
                    <a:pt x="5564" y="2220"/>
                    <a:pt x="2709" y="1"/>
                  </a:cubicBezTo>
                  <a:close/>
                </a:path>
              </a:pathLst>
            </a:custGeom>
            <a:solidFill>
              <a:srgbClr val="6A6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50"/>
            <p:cNvSpPr/>
            <p:nvPr/>
          </p:nvSpPr>
          <p:spPr>
            <a:xfrm>
              <a:off x="4184075" y="3724225"/>
              <a:ext cx="139125" cy="118250"/>
            </a:xfrm>
            <a:custGeom>
              <a:rect b="b" l="l" r="r" t="t"/>
              <a:pathLst>
                <a:path extrusionOk="0" h="4730" w="5565">
                  <a:moveTo>
                    <a:pt x="2709" y="1"/>
                  </a:moveTo>
                  <a:cubicBezTo>
                    <a:pt x="2708" y="1"/>
                    <a:pt x="1" y="1151"/>
                    <a:pt x="1811" y="4729"/>
                  </a:cubicBezTo>
                  <a:cubicBezTo>
                    <a:pt x="1811" y="4729"/>
                    <a:pt x="5564" y="2219"/>
                    <a:pt x="2709"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50"/>
            <p:cNvSpPr/>
            <p:nvPr/>
          </p:nvSpPr>
          <p:spPr>
            <a:xfrm>
              <a:off x="4254150" y="3761375"/>
              <a:ext cx="109225" cy="81375"/>
            </a:xfrm>
            <a:custGeom>
              <a:rect b="b" l="l" r="r" t="t"/>
              <a:pathLst>
                <a:path extrusionOk="0" h="3255" w="4369">
                  <a:moveTo>
                    <a:pt x="3061" y="0"/>
                  </a:moveTo>
                  <a:cubicBezTo>
                    <a:pt x="2196" y="0"/>
                    <a:pt x="551" y="394"/>
                    <a:pt x="0" y="3248"/>
                  </a:cubicBezTo>
                  <a:cubicBezTo>
                    <a:pt x="0" y="3248"/>
                    <a:pt x="104" y="3255"/>
                    <a:pt x="276" y="3255"/>
                  </a:cubicBezTo>
                  <a:cubicBezTo>
                    <a:pt x="1241" y="3255"/>
                    <a:pt x="4369" y="3030"/>
                    <a:pt x="3608" y="57"/>
                  </a:cubicBezTo>
                  <a:cubicBezTo>
                    <a:pt x="3607" y="57"/>
                    <a:pt x="3391" y="0"/>
                    <a:pt x="3061"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50"/>
            <p:cNvSpPr/>
            <p:nvPr/>
          </p:nvSpPr>
          <p:spPr>
            <a:xfrm>
              <a:off x="4092775" y="3751350"/>
              <a:ext cx="119450" cy="103050"/>
            </a:xfrm>
            <a:custGeom>
              <a:rect b="b" l="l" r="r" t="t"/>
              <a:pathLst>
                <a:path extrusionOk="0" h="4122" w="4778">
                  <a:moveTo>
                    <a:pt x="1548" y="0"/>
                  </a:moveTo>
                  <a:cubicBezTo>
                    <a:pt x="1448" y="0"/>
                    <a:pt x="1344" y="4"/>
                    <a:pt x="1236" y="13"/>
                  </a:cubicBezTo>
                  <a:cubicBezTo>
                    <a:pt x="1236" y="13"/>
                    <a:pt x="1" y="2685"/>
                    <a:pt x="3747" y="4122"/>
                  </a:cubicBezTo>
                  <a:cubicBezTo>
                    <a:pt x="3747" y="4122"/>
                    <a:pt x="4777" y="0"/>
                    <a:pt x="1548"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50"/>
            <p:cNvSpPr/>
            <p:nvPr/>
          </p:nvSpPr>
          <p:spPr>
            <a:xfrm>
              <a:off x="4071450" y="3741050"/>
              <a:ext cx="128450" cy="109350"/>
            </a:xfrm>
            <a:custGeom>
              <a:rect b="b" l="l" r="r" t="t"/>
              <a:pathLst>
                <a:path extrusionOk="0" h="4374" w="5138">
                  <a:moveTo>
                    <a:pt x="2905" y="1"/>
                  </a:moveTo>
                  <a:cubicBezTo>
                    <a:pt x="2905" y="1"/>
                    <a:pt x="2905" y="1"/>
                    <a:pt x="2905" y="1"/>
                  </a:cubicBezTo>
                  <a:lnTo>
                    <a:pt x="2905" y="1"/>
                  </a:lnTo>
                  <a:cubicBezTo>
                    <a:pt x="2905" y="1"/>
                    <a:pt x="2905" y="1"/>
                    <a:pt x="2905" y="1"/>
                  </a:cubicBezTo>
                  <a:close/>
                  <a:moveTo>
                    <a:pt x="2905" y="1"/>
                  </a:moveTo>
                  <a:cubicBezTo>
                    <a:pt x="2904" y="1"/>
                    <a:pt x="0" y="462"/>
                    <a:pt x="890" y="4373"/>
                  </a:cubicBezTo>
                  <a:cubicBezTo>
                    <a:pt x="890" y="4373"/>
                    <a:pt x="5138" y="2845"/>
                    <a:pt x="2905" y="1"/>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50"/>
            <p:cNvSpPr/>
            <p:nvPr/>
          </p:nvSpPr>
          <p:spPr>
            <a:xfrm>
              <a:off x="4276500" y="3669400"/>
              <a:ext cx="112275" cy="94200"/>
            </a:xfrm>
            <a:custGeom>
              <a:rect b="b" l="l" r="r" t="t"/>
              <a:pathLst>
                <a:path extrusionOk="0" h="3768" w="4491">
                  <a:moveTo>
                    <a:pt x="2904" y="0"/>
                  </a:moveTo>
                  <a:cubicBezTo>
                    <a:pt x="2395" y="0"/>
                    <a:pt x="61" y="195"/>
                    <a:pt x="1" y="3768"/>
                  </a:cubicBezTo>
                  <a:cubicBezTo>
                    <a:pt x="1" y="3768"/>
                    <a:pt x="4490" y="3296"/>
                    <a:pt x="3002" y="3"/>
                  </a:cubicBezTo>
                  <a:cubicBezTo>
                    <a:pt x="3002" y="3"/>
                    <a:pt x="2967" y="0"/>
                    <a:pt x="2904" y="0"/>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50"/>
            <p:cNvSpPr/>
            <p:nvPr/>
          </p:nvSpPr>
          <p:spPr>
            <a:xfrm>
              <a:off x="4141925" y="3633175"/>
              <a:ext cx="112325" cy="94225"/>
            </a:xfrm>
            <a:custGeom>
              <a:rect b="b" l="l" r="r" t="t"/>
              <a:pathLst>
                <a:path extrusionOk="0" h="3769" w="4493">
                  <a:moveTo>
                    <a:pt x="2904" y="1"/>
                  </a:moveTo>
                  <a:cubicBezTo>
                    <a:pt x="2393" y="1"/>
                    <a:pt x="60" y="196"/>
                    <a:pt x="1" y="3769"/>
                  </a:cubicBezTo>
                  <a:cubicBezTo>
                    <a:pt x="1" y="3769"/>
                    <a:pt x="4492" y="3297"/>
                    <a:pt x="3002" y="4"/>
                  </a:cubicBezTo>
                  <a:cubicBezTo>
                    <a:pt x="3002" y="4"/>
                    <a:pt x="2966" y="1"/>
                    <a:pt x="2904" y="1"/>
                  </a:cubicBezTo>
                  <a:close/>
                </a:path>
              </a:pathLst>
            </a:custGeom>
            <a:solidFill>
              <a:srgbClr val="777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50"/>
            <p:cNvSpPr/>
            <p:nvPr/>
          </p:nvSpPr>
          <p:spPr>
            <a:xfrm>
              <a:off x="4356150" y="3716700"/>
              <a:ext cx="119475" cy="103050"/>
            </a:xfrm>
            <a:custGeom>
              <a:rect b="b" l="l" r="r" t="t"/>
              <a:pathLst>
                <a:path extrusionOk="0" h="4122" w="4779">
                  <a:moveTo>
                    <a:pt x="1550" y="0"/>
                  </a:moveTo>
                  <a:cubicBezTo>
                    <a:pt x="1449" y="0"/>
                    <a:pt x="1345" y="4"/>
                    <a:pt x="1236" y="12"/>
                  </a:cubicBezTo>
                  <a:cubicBezTo>
                    <a:pt x="1236" y="12"/>
                    <a:pt x="1" y="2683"/>
                    <a:pt x="3747" y="4122"/>
                  </a:cubicBezTo>
                  <a:cubicBezTo>
                    <a:pt x="3747" y="4122"/>
                    <a:pt x="4779" y="0"/>
                    <a:pt x="1550" y="0"/>
                  </a:cubicBezTo>
                  <a:close/>
                </a:path>
              </a:pathLst>
            </a:custGeom>
            <a:solidFill>
              <a:srgbClr val="7F8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50"/>
            <p:cNvSpPr/>
            <p:nvPr/>
          </p:nvSpPr>
          <p:spPr>
            <a:xfrm>
              <a:off x="4101300" y="3748150"/>
              <a:ext cx="83700" cy="102650"/>
            </a:xfrm>
            <a:custGeom>
              <a:rect b="b" l="l" r="r" t="t"/>
              <a:pathLst>
                <a:path extrusionOk="0" h="4106" w="3348">
                  <a:moveTo>
                    <a:pt x="832" y="0"/>
                  </a:moveTo>
                  <a:lnTo>
                    <a:pt x="832" y="0"/>
                  </a:lnTo>
                  <a:cubicBezTo>
                    <a:pt x="1" y="4021"/>
                    <a:pt x="3348" y="4105"/>
                    <a:pt x="3348" y="4105"/>
                  </a:cubicBezTo>
                  <a:lnTo>
                    <a:pt x="832" y="0"/>
                  </a:ln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50"/>
            <p:cNvSpPr/>
            <p:nvPr/>
          </p:nvSpPr>
          <p:spPr>
            <a:xfrm>
              <a:off x="4143900" y="3633475"/>
              <a:ext cx="101650" cy="93600"/>
            </a:xfrm>
            <a:custGeom>
              <a:rect b="b" l="l" r="r" t="t"/>
              <a:pathLst>
                <a:path extrusionOk="0" h="3744" w="4066">
                  <a:moveTo>
                    <a:pt x="3027" y="0"/>
                  </a:moveTo>
                  <a:lnTo>
                    <a:pt x="0" y="3744"/>
                  </a:lnTo>
                  <a:cubicBezTo>
                    <a:pt x="4066" y="3184"/>
                    <a:pt x="3027" y="1"/>
                    <a:pt x="3027"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50"/>
            <p:cNvSpPr/>
            <p:nvPr/>
          </p:nvSpPr>
          <p:spPr>
            <a:xfrm>
              <a:off x="4223175" y="3647225"/>
              <a:ext cx="120425" cy="62900"/>
            </a:xfrm>
            <a:custGeom>
              <a:rect b="b" l="l" r="r" t="t"/>
              <a:pathLst>
                <a:path extrusionOk="0" h="2516" w="4817">
                  <a:moveTo>
                    <a:pt x="2691" y="0"/>
                  </a:moveTo>
                  <a:cubicBezTo>
                    <a:pt x="1970" y="0"/>
                    <a:pt x="1070" y="282"/>
                    <a:pt x="1" y="1135"/>
                  </a:cubicBezTo>
                  <a:cubicBezTo>
                    <a:pt x="1" y="1135"/>
                    <a:pt x="1409" y="2516"/>
                    <a:pt x="2823" y="2516"/>
                  </a:cubicBezTo>
                  <a:cubicBezTo>
                    <a:pt x="3549" y="2516"/>
                    <a:pt x="4276" y="2152"/>
                    <a:pt x="4816" y="1051"/>
                  </a:cubicBezTo>
                  <a:cubicBezTo>
                    <a:pt x="4814" y="1051"/>
                    <a:pt x="4086" y="0"/>
                    <a:pt x="2691"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50"/>
            <p:cNvSpPr/>
            <p:nvPr/>
          </p:nvSpPr>
          <p:spPr>
            <a:xfrm>
              <a:off x="4376300" y="3605500"/>
              <a:ext cx="107425" cy="76200"/>
            </a:xfrm>
            <a:custGeom>
              <a:rect b="b" l="l" r="r" t="t"/>
              <a:pathLst>
                <a:path extrusionOk="0" h="3048" w="4297">
                  <a:moveTo>
                    <a:pt x="3083" y="1"/>
                  </a:moveTo>
                  <a:cubicBezTo>
                    <a:pt x="2180" y="1"/>
                    <a:pt x="717" y="431"/>
                    <a:pt x="1" y="2996"/>
                  </a:cubicBezTo>
                  <a:cubicBezTo>
                    <a:pt x="1" y="2996"/>
                    <a:pt x="340" y="3048"/>
                    <a:pt x="819" y="3048"/>
                  </a:cubicBezTo>
                  <a:cubicBezTo>
                    <a:pt x="2077" y="3048"/>
                    <a:pt x="4296" y="2692"/>
                    <a:pt x="3854" y="111"/>
                  </a:cubicBezTo>
                  <a:lnTo>
                    <a:pt x="3854" y="111"/>
                  </a:lnTo>
                  <a:cubicBezTo>
                    <a:pt x="3854" y="111"/>
                    <a:pt x="3854" y="111"/>
                    <a:pt x="3854" y="111"/>
                  </a:cubicBezTo>
                  <a:cubicBezTo>
                    <a:pt x="3853" y="111"/>
                    <a:pt x="3539" y="1"/>
                    <a:pt x="30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50"/>
            <p:cNvSpPr/>
            <p:nvPr/>
          </p:nvSpPr>
          <p:spPr>
            <a:xfrm>
              <a:off x="4248725" y="3557500"/>
              <a:ext cx="136375" cy="116000"/>
            </a:xfrm>
            <a:custGeom>
              <a:rect b="b" l="l" r="r" t="t"/>
              <a:pathLst>
                <a:path extrusionOk="0" h="4640" w="5455">
                  <a:moveTo>
                    <a:pt x="3949" y="1"/>
                  </a:moveTo>
                  <a:cubicBezTo>
                    <a:pt x="3949" y="1"/>
                    <a:pt x="0" y="2192"/>
                    <a:pt x="2661" y="4640"/>
                  </a:cubicBezTo>
                  <a:cubicBezTo>
                    <a:pt x="2661" y="4640"/>
                    <a:pt x="2661" y="4640"/>
                    <a:pt x="2661" y="4640"/>
                  </a:cubicBezTo>
                  <a:cubicBezTo>
                    <a:pt x="2666" y="4640"/>
                    <a:pt x="5454" y="3716"/>
                    <a:pt x="3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50"/>
            <p:cNvSpPr/>
            <p:nvPr/>
          </p:nvSpPr>
          <p:spPr>
            <a:xfrm>
              <a:off x="4081225" y="3664475"/>
              <a:ext cx="107475" cy="72175"/>
            </a:xfrm>
            <a:custGeom>
              <a:rect b="b" l="l" r="r" t="t"/>
              <a:pathLst>
                <a:path extrusionOk="0" h="2887" w="4299">
                  <a:moveTo>
                    <a:pt x="1212" y="0"/>
                  </a:moveTo>
                  <a:cubicBezTo>
                    <a:pt x="851" y="0"/>
                    <a:pt x="449" y="38"/>
                    <a:pt x="1" y="123"/>
                  </a:cubicBezTo>
                  <a:cubicBezTo>
                    <a:pt x="1" y="123"/>
                    <a:pt x="886" y="2887"/>
                    <a:pt x="2740" y="2887"/>
                  </a:cubicBezTo>
                  <a:cubicBezTo>
                    <a:pt x="3200" y="2887"/>
                    <a:pt x="3719" y="2717"/>
                    <a:pt x="4298" y="2294"/>
                  </a:cubicBezTo>
                  <a:cubicBezTo>
                    <a:pt x="4298" y="2294"/>
                    <a:pt x="4019"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50"/>
            <p:cNvSpPr/>
            <p:nvPr/>
          </p:nvSpPr>
          <p:spPr>
            <a:xfrm>
              <a:off x="4208000" y="3678500"/>
              <a:ext cx="107450" cy="72175"/>
            </a:xfrm>
            <a:custGeom>
              <a:rect b="b" l="l" r="r" t="t"/>
              <a:pathLst>
                <a:path extrusionOk="0" h="2887" w="4298">
                  <a:moveTo>
                    <a:pt x="1212" y="0"/>
                  </a:moveTo>
                  <a:cubicBezTo>
                    <a:pt x="851" y="0"/>
                    <a:pt x="449" y="38"/>
                    <a:pt x="0" y="124"/>
                  </a:cubicBezTo>
                  <a:cubicBezTo>
                    <a:pt x="0" y="124"/>
                    <a:pt x="884" y="2886"/>
                    <a:pt x="2739" y="2886"/>
                  </a:cubicBezTo>
                  <a:cubicBezTo>
                    <a:pt x="3199" y="2886"/>
                    <a:pt x="3718" y="2717"/>
                    <a:pt x="4297" y="2294"/>
                  </a:cubicBezTo>
                  <a:cubicBezTo>
                    <a:pt x="4297" y="2294"/>
                    <a:pt x="4018" y="0"/>
                    <a:pt x="1212" y="0"/>
                  </a:cubicBezTo>
                  <a:close/>
                </a:path>
              </a:pathLst>
            </a:custGeom>
            <a:solidFill>
              <a:srgbClr val="889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50"/>
            <p:cNvSpPr/>
            <p:nvPr/>
          </p:nvSpPr>
          <p:spPr>
            <a:xfrm>
              <a:off x="4236975" y="3626500"/>
              <a:ext cx="78050" cy="84600"/>
            </a:xfrm>
            <a:custGeom>
              <a:rect b="b" l="l" r="r" t="t"/>
              <a:pathLst>
                <a:path extrusionOk="0" h="3384" w="3122">
                  <a:moveTo>
                    <a:pt x="0" y="2908"/>
                  </a:moveTo>
                  <a:cubicBezTo>
                    <a:pt x="0" y="2908"/>
                    <a:pt x="2480" y="3383"/>
                    <a:pt x="2800" y="3212"/>
                  </a:cubicBezTo>
                  <a:cubicBezTo>
                    <a:pt x="3121" y="3044"/>
                    <a:pt x="2567" y="1082"/>
                    <a:pt x="2567" y="1082"/>
                  </a:cubicBezTo>
                  <a:lnTo>
                    <a:pt x="2168" y="1082"/>
                  </a:lnTo>
                  <a:lnTo>
                    <a:pt x="2409" y="796"/>
                  </a:lnTo>
                  <a:lnTo>
                    <a:pt x="1291" y="0"/>
                  </a:lnTo>
                  <a:cubicBezTo>
                    <a:pt x="1291" y="0"/>
                    <a:pt x="1039" y="1932"/>
                    <a:pt x="0" y="2908"/>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50"/>
            <p:cNvSpPr/>
            <p:nvPr/>
          </p:nvSpPr>
          <p:spPr>
            <a:xfrm>
              <a:off x="4023000" y="3676775"/>
              <a:ext cx="101225" cy="41250"/>
            </a:xfrm>
            <a:custGeom>
              <a:rect b="b" l="l" r="r" t="t"/>
              <a:pathLst>
                <a:path extrusionOk="0" h="1650" w="4049">
                  <a:moveTo>
                    <a:pt x="4049" y="265"/>
                  </a:moveTo>
                  <a:cubicBezTo>
                    <a:pt x="4049" y="265"/>
                    <a:pt x="1446" y="0"/>
                    <a:pt x="847" y="265"/>
                  </a:cubicBezTo>
                  <a:cubicBezTo>
                    <a:pt x="249" y="528"/>
                    <a:pt x="0" y="961"/>
                    <a:pt x="0" y="961"/>
                  </a:cubicBezTo>
                  <a:cubicBezTo>
                    <a:pt x="0" y="961"/>
                    <a:pt x="249" y="1504"/>
                    <a:pt x="910" y="1650"/>
                  </a:cubicBezTo>
                  <a:cubicBezTo>
                    <a:pt x="910" y="1650"/>
                    <a:pt x="2084" y="677"/>
                    <a:pt x="3946" y="692"/>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50"/>
            <p:cNvSpPr/>
            <p:nvPr/>
          </p:nvSpPr>
          <p:spPr>
            <a:xfrm>
              <a:off x="4081300" y="3553300"/>
              <a:ext cx="133950" cy="57775"/>
            </a:xfrm>
            <a:custGeom>
              <a:rect b="b" l="l" r="r" t="t"/>
              <a:pathLst>
                <a:path extrusionOk="0" h="2311" w="5358">
                  <a:moveTo>
                    <a:pt x="734" y="2050"/>
                  </a:moveTo>
                  <a:cubicBezTo>
                    <a:pt x="734" y="2050"/>
                    <a:pt x="62" y="1339"/>
                    <a:pt x="1" y="1004"/>
                  </a:cubicBezTo>
                  <a:cubicBezTo>
                    <a:pt x="1" y="1004"/>
                    <a:pt x="1297" y="18"/>
                    <a:pt x="2288" y="41"/>
                  </a:cubicBezTo>
                  <a:lnTo>
                    <a:pt x="2455" y="733"/>
                  </a:lnTo>
                  <a:lnTo>
                    <a:pt x="2384" y="186"/>
                  </a:lnTo>
                  <a:cubicBezTo>
                    <a:pt x="2384" y="186"/>
                    <a:pt x="3860" y="1"/>
                    <a:pt x="4858" y="606"/>
                  </a:cubicBezTo>
                  <a:lnTo>
                    <a:pt x="5357" y="2310"/>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50"/>
            <p:cNvSpPr/>
            <p:nvPr/>
          </p:nvSpPr>
          <p:spPr>
            <a:xfrm>
              <a:off x="4073925" y="3589400"/>
              <a:ext cx="97525" cy="47125"/>
            </a:xfrm>
            <a:custGeom>
              <a:rect b="b" l="l" r="r" t="t"/>
              <a:pathLst>
                <a:path extrusionOk="0" h="1885" w="3901">
                  <a:moveTo>
                    <a:pt x="966" y="1885"/>
                  </a:moveTo>
                  <a:cubicBezTo>
                    <a:pt x="966" y="1885"/>
                    <a:pt x="1" y="930"/>
                    <a:pt x="30" y="681"/>
                  </a:cubicBezTo>
                  <a:cubicBezTo>
                    <a:pt x="59" y="434"/>
                    <a:pt x="1226" y="1"/>
                    <a:pt x="2167" y="160"/>
                  </a:cubicBezTo>
                  <a:cubicBezTo>
                    <a:pt x="3110" y="321"/>
                    <a:pt x="3900" y="578"/>
                    <a:pt x="3900" y="578"/>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50"/>
            <p:cNvSpPr/>
            <p:nvPr/>
          </p:nvSpPr>
          <p:spPr>
            <a:xfrm>
              <a:off x="4094550" y="3606425"/>
              <a:ext cx="178925" cy="119000"/>
            </a:xfrm>
            <a:custGeom>
              <a:rect b="b" l="l" r="r" t="t"/>
              <a:pathLst>
                <a:path extrusionOk="0" h="4760" w="7157">
                  <a:moveTo>
                    <a:pt x="0" y="0"/>
                  </a:moveTo>
                  <a:cubicBezTo>
                    <a:pt x="0" y="0"/>
                    <a:pt x="74" y="4739"/>
                    <a:pt x="3512" y="4749"/>
                  </a:cubicBezTo>
                  <a:cubicBezTo>
                    <a:pt x="7005" y="4759"/>
                    <a:pt x="7157" y="0"/>
                    <a:pt x="7157" y="0"/>
                  </a:cubicBezTo>
                  <a:cubicBezTo>
                    <a:pt x="7157" y="0"/>
                    <a:pt x="4250" y="1169"/>
                    <a:pt x="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50"/>
            <p:cNvSpPr/>
            <p:nvPr/>
          </p:nvSpPr>
          <p:spPr>
            <a:xfrm>
              <a:off x="4094550" y="3557425"/>
              <a:ext cx="178925" cy="89525"/>
            </a:xfrm>
            <a:custGeom>
              <a:rect b="b" l="l" r="r" t="t"/>
              <a:pathLst>
                <a:path extrusionOk="0" h="3581" w="7157">
                  <a:moveTo>
                    <a:pt x="0" y="1960"/>
                  </a:moveTo>
                  <a:cubicBezTo>
                    <a:pt x="0" y="1960"/>
                    <a:pt x="3829" y="1"/>
                    <a:pt x="7157" y="1960"/>
                  </a:cubicBezTo>
                  <a:cubicBezTo>
                    <a:pt x="7157" y="1960"/>
                    <a:pt x="4182" y="3581"/>
                    <a:pt x="0" y="196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50"/>
            <p:cNvSpPr/>
            <p:nvPr/>
          </p:nvSpPr>
          <p:spPr>
            <a:xfrm>
              <a:off x="4142000" y="3561275"/>
              <a:ext cx="149175" cy="99350"/>
            </a:xfrm>
            <a:custGeom>
              <a:rect b="b" l="l" r="r" t="t"/>
              <a:pathLst>
                <a:path extrusionOk="0" h="3974" w="5967">
                  <a:moveTo>
                    <a:pt x="1" y="3693"/>
                  </a:moveTo>
                  <a:cubicBezTo>
                    <a:pt x="1" y="3693"/>
                    <a:pt x="2326" y="2583"/>
                    <a:pt x="4180" y="1635"/>
                  </a:cubicBezTo>
                  <a:cubicBezTo>
                    <a:pt x="4180" y="1635"/>
                    <a:pt x="3579" y="1057"/>
                    <a:pt x="1853" y="935"/>
                  </a:cubicBezTo>
                  <a:cubicBezTo>
                    <a:pt x="1853" y="935"/>
                    <a:pt x="4016" y="0"/>
                    <a:pt x="5967" y="673"/>
                  </a:cubicBezTo>
                  <a:cubicBezTo>
                    <a:pt x="5967" y="673"/>
                    <a:pt x="5229" y="2454"/>
                    <a:pt x="4119" y="2609"/>
                  </a:cubicBezTo>
                  <a:lnTo>
                    <a:pt x="3667" y="2347"/>
                  </a:lnTo>
                  <a:lnTo>
                    <a:pt x="4239" y="2815"/>
                  </a:lnTo>
                  <a:cubicBezTo>
                    <a:pt x="4240" y="2815"/>
                    <a:pt x="2453" y="3974"/>
                    <a:pt x="1" y="369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50"/>
            <p:cNvSpPr/>
            <p:nvPr/>
          </p:nvSpPr>
          <p:spPr>
            <a:xfrm>
              <a:off x="4074650" y="3579250"/>
              <a:ext cx="96600" cy="39825"/>
            </a:xfrm>
            <a:custGeom>
              <a:rect b="b" l="l" r="r" t="t"/>
              <a:pathLst>
                <a:path extrusionOk="0" h="1593" w="3864">
                  <a:moveTo>
                    <a:pt x="3864" y="1592"/>
                  </a:moveTo>
                  <a:cubicBezTo>
                    <a:pt x="3683" y="1583"/>
                    <a:pt x="785" y="1431"/>
                    <a:pt x="1" y="472"/>
                  </a:cubicBezTo>
                  <a:cubicBezTo>
                    <a:pt x="1" y="472"/>
                    <a:pt x="1707" y="0"/>
                    <a:pt x="3647" y="275"/>
                  </a:cubicBezTo>
                  <a:cubicBezTo>
                    <a:pt x="3647" y="275"/>
                    <a:pt x="3625" y="277"/>
                    <a:pt x="3588" y="280"/>
                  </a:cubicBezTo>
                  <a:cubicBezTo>
                    <a:pt x="3577" y="280"/>
                    <a:pt x="3569" y="281"/>
                    <a:pt x="3559" y="281"/>
                  </a:cubicBezTo>
                  <a:cubicBezTo>
                    <a:pt x="3540" y="283"/>
                    <a:pt x="3520" y="284"/>
                    <a:pt x="3498" y="284"/>
                  </a:cubicBezTo>
                  <a:cubicBezTo>
                    <a:pt x="3459" y="288"/>
                    <a:pt x="3414" y="291"/>
                    <a:pt x="3363" y="297"/>
                  </a:cubicBezTo>
                  <a:lnTo>
                    <a:pt x="3350" y="297"/>
                  </a:lnTo>
                  <a:cubicBezTo>
                    <a:pt x="3336" y="298"/>
                    <a:pt x="3321" y="301"/>
                    <a:pt x="3307" y="301"/>
                  </a:cubicBezTo>
                  <a:lnTo>
                    <a:pt x="3298" y="301"/>
                  </a:lnTo>
                  <a:cubicBezTo>
                    <a:pt x="2890" y="340"/>
                    <a:pt x="2256" y="424"/>
                    <a:pt x="2136" y="563"/>
                  </a:cubicBezTo>
                  <a:cubicBezTo>
                    <a:pt x="1984" y="738"/>
                    <a:pt x="2708" y="1303"/>
                    <a:pt x="3466" y="1514"/>
                  </a:cubicBezTo>
                  <a:lnTo>
                    <a:pt x="3469" y="1514"/>
                  </a:lnTo>
                  <a:cubicBezTo>
                    <a:pt x="3603" y="1556"/>
                    <a:pt x="3735" y="1582"/>
                    <a:pt x="3864" y="1592"/>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50"/>
            <p:cNvSpPr/>
            <p:nvPr/>
          </p:nvSpPr>
          <p:spPr>
            <a:xfrm>
              <a:off x="4129300" y="3575750"/>
              <a:ext cx="106700" cy="39900"/>
            </a:xfrm>
            <a:custGeom>
              <a:rect b="b" l="l" r="r" t="t"/>
              <a:pathLst>
                <a:path extrusionOk="0" h="1596" w="4268">
                  <a:moveTo>
                    <a:pt x="730" y="1239"/>
                  </a:moveTo>
                  <a:cubicBezTo>
                    <a:pt x="730" y="1239"/>
                    <a:pt x="1464" y="1573"/>
                    <a:pt x="2643" y="1516"/>
                  </a:cubicBezTo>
                  <a:cubicBezTo>
                    <a:pt x="3937" y="1456"/>
                    <a:pt x="4268" y="998"/>
                    <a:pt x="4268" y="998"/>
                  </a:cubicBezTo>
                  <a:cubicBezTo>
                    <a:pt x="4268" y="998"/>
                    <a:pt x="1889" y="0"/>
                    <a:pt x="1" y="913"/>
                  </a:cubicBezTo>
                  <a:cubicBezTo>
                    <a:pt x="1" y="913"/>
                    <a:pt x="1846" y="75"/>
                    <a:pt x="3792" y="1101"/>
                  </a:cubicBezTo>
                  <a:cubicBezTo>
                    <a:pt x="3790" y="1103"/>
                    <a:pt x="2190" y="1596"/>
                    <a:pt x="730" y="123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50"/>
            <p:cNvSpPr/>
            <p:nvPr/>
          </p:nvSpPr>
          <p:spPr>
            <a:xfrm>
              <a:off x="4147550" y="3598450"/>
              <a:ext cx="55800" cy="8275"/>
            </a:xfrm>
            <a:custGeom>
              <a:rect b="b" l="l" r="r" t="t"/>
              <a:pathLst>
                <a:path extrusionOk="0" h="331" w="2232">
                  <a:moveTo>
                    <a:pt x="0" y="331"/>
                  </a:moveTo>
                  <a:cubicBezTo>
                    <a:pt x="0" y="331"/>
                    <a:pt x="358" y="1"/>
                    <a:pt x="1098" y="21"/>
                  </a:cubicBezTo>
                  <a:cubicBezTo>
                    <a:pt x="1838" y="41"/>
                    <a:pt x="2231" y="210"/>
                    <a:pt x="2231" y="210"/>
                  </a:cubicBezTo>
                  <a:cubicBezTo>
                    <a:pt x="2231" y="210"/>
                    <a:pt x="664" y="156"/>
                    <a:pt x="0" y="33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50"/>
            <p:cNvSpPr/>
            <p:nvPr/>
          </p:nvSpPr>
          <p:spPr>
            <a:xfrm>
              <a:off x="4148850" y="3604525"/>
              <a:ext cx="82650" cy="15625"/>
            </a:xfrm>
            <a:custGeom>
              <a:rect b="b" l="l" r="r" t="t"/>
              <a:pathLst>
                <a:path extrusionOk="0" h="625" w="3306">
                  <a:moveTo>
                    <a:pt x="3305" y="1"/>
                  </a:moveTo>
                  <a:lnTo>
                    <a:pt x="3305" y="173"/>
                  </a:lnTo>
                  <a:cubicBezTo>
                    <a:pt x="3305" y="173"/>
                    <a:pt x="2082" y="624"/>
                    <a:pt x="905" y="582"/>
                  </a:cubicBezTo>
                  <a:cubicBezTo>
                    <a:pt x="905" y="582"/>
                    <a:pt x="369" y="530"/>
                    <a:pt x="65" y="348"/>
                  </a:cubicBezTo>
                  <a:lnTo>
                    <a:pt x="0" y="109"/>
                  </a:lnTo>
                  <a:cubicBezTo>
                    <a:pt x="0" y="109"/>
                    <a:pt x="695" y="371"/>
                    <a:pt x="1585" y="342"/>
                  </a:cubicBezTo>
                  <a:cubicBezTo>
                    <a:pt x="2475" y="313"/>
                    <a:pt x="3305" y="1"/>
                    <a:pt x="3305"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50"/>
            <p:cNvSpPr/>
            <p:nvPr/>
          </p:nvSpPr>
          <p:spPr>
            <a:xfrm>
              <a:off x="4148700" y="3599975"/>
              <a:ext cx="54650" cy="13325"/>
            </a:xfrm>
            <a:custGeom>
              <a:rect b="b" l="l" r="r" t="t"/>
              <a:pathLst>
                <a:path extrusionOk="0" h="533" w="2186">
                  <a:moveTo>
                    <a:pt x="2185" y="148"/>
                  </a:moveTo>
                  <a:lnTo>
                    <a:pt x="2185" y="313"/>
                  </a:lnTo>
                  <a:cubicBezTo>
                    <a:pt x="2185" y="313"/>
                    <a:pt x="801" y="533"/>
                    <a:pt x="0" y="257"/>
                  </a:cubicBezTo>
                  <a:cubicBezTo>
                    <a:pt x="0" y="258"/>
                    <a:pt x="1259" y="0"/>
                    <a:pt x="2185" y="14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50"/>
            <p:cNvSpPr/>
            <p:nvPr/>
          </p:nvSpPr>
          <p:spPr>
            <a:xfrm>
              <a:off x="4151750" y="3598275"/>
              <a:ext cx="200525" cy="95675"/>
            </a:xfrm>
            <a:custGeom>
              <a:rect b="b" l="l" r="r" t="t"/>
              <a:pathLst>
                <a:path extrusionOk="0" h="3827" w="8021">
                  <a:moveTo>
                    <a:pt x="8020" y="641"/>
                  </a:moveTo>
                  <a:cubicBezTo>
                    <a:pt x="8020" y="641"/>
                    <a:pt x="6804" y="1764"/>
                    <a:pt x="6478" y="2909"/>
                  </a:cubicBezTo>
                  <a:cubicBezTo>
                    <a:pt x="6478" y="2909"/>
                    <a:pt x="5468" y="3249"/>
                    <a:pt x="3860" y="3320"/>
                  </a:cubicBezTo>
                  <a:cubicBezTo>
                    <a:pt x="2314" y="3386"/>
                    <a:pt x="161" y="3796"/>
                    <a:pt x="0" y="3826"/>
                  </a:cubicBezTo>
                  <a:cubicBezTo>
                    <a:pt x="74" y="3810"/>
                    <a:pt x="570" y="3693"/>
                    <a:pt x="1237" y="3443"/>
                  </a:cubicBezTo>
                  <a:lnTo>
                    <a:pt x="1239" y="3443"/>
                  </a:lnTo>
                  <a:lnTo>
                    <a:pt x="1242" y="3443"/>
                  </a:lnTo>
                  <a:cubicBezTo>
                    <a:pt x="2338" y="3032"/>
                    <a:pt x="3897" y="2263"/>
                    <a:pt x="4804" y="995"/>
                  </a:cubicBezTo>
                  <a:lnTo>
                    <a:pt x="4823" y="854"/>
                  </a:lnTo>
                  <a:lnTo>
                    <a:pt x="4847" y="643"/>
                  </a:lnTo>
                  <a:cubicBezTo>
                    <a:pt x="4847" y="643"/>
                    <a:pt x="4849" y="643"/>
                    <a:pt x="4855" y="640"/>
                  </a:cubicBezTo>
                  <a:cubicBezTo>
                    <a:pt x="4959" y="585"/>
                    <a:pt x="6122" y="0"/>
                    <a:pt x="6903" y="28"/>
                  </a:cubicBezTo>
                  <a:cubicBezTo>
                    <a:pt x="6902" y="27"/>
                    <a:pt x="7596" y="267"/>
                    <a:pt x="8020" y="64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50"/>
            <p:cNvSpPr/>
            <p:nvPr/>
          </p:nvSpPr>
          <p:spPr>
            <a:xfrm>
              <a:off x="4095700" y="3636500"/>
              <a:ext cx="61850" cy="57475"/>
            </a:xfrm>
            <a:custGeom>
              <a:rect b="b" l="l" r="r" t="t"/>
              <a:pathLst>
                <a:path extrusionOk="0" h="2299" w="2474">
                  <a:moveTo>
                    <a:pt x="95" y="1"/>
                  </a:moveTo>
                  <a:cubicBezTo>
                    <a:pt x="95" y="1"/>
                    <a:pt x="1315" y="1713"/>
                    <a:pt x="2474" y="2254"/>
                  </a:cubicBezTo>
                  <a:lnTo>
                    <a:pt x="2232" y="2299"/>
                  </a:lnTo>
                  <a:cubicBezTo>
                    <a:pt x="2232" y="2299"/>
                    <a:pt x="1089" y="1960"/>
                    <a:pt x="546" y="1530"/>
                  </a:cubicBezTo>
                  <a:cubicBezTo>
                    <a:pt x="1" y="1098"/>
                    <a:pt x="95" y="1"/>
                    <a:pt x="9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50"/>
            <p:cNvSpPr/>
            <p:nvPr/>
          </p:nvSpPr>
          <p:spPr>
            <a:xfrm>
              <a:off x="4157525" y="3614300"/>
              <a:ext cx="115375" cy="78550"/>
            </a:xfrm>
            <a:custGeom>
              <a:rect b="b" l="l" r="r" t="t"/>
              <a:pathLst>
                <a:path extrusionOk="0" h="3142" w="4615">
                  <a:moveTo>
                    <a:pt x="1" y="3142"/>
                  </a:moveTo>
                  <a:cubicBezTo>
                    <a:pt x="1" y="3142"/>
                    <a:pt x="1777" y="2627"/>
                    <a:pt x="2932" y="1853"/>
                  </a:cubicBezTo>
                  <a:cubicBezTo>
                    <a:pt x="4090" y="1078"/>
                    <a:pt x="4571" y="351"/>
                    <a:pt x="4571" y="351"/>
                  </a:cubicBezTo>
                  <a:lnTo>
                    <a:pt x="4615" y="0"/>
                  </a:lnTo>
                  <a:cubicBezTo>
                    <a:pt x="4615" y="0"/>
                    <a:pt x="3496" y="1219"/>
                    <a:pt x="2631" y="1851"/>
                  </a:cubicBezTo>
                  <a:cubicBezTo>
                    <a:pt x="1764" y="2483"/>
                    <a:pt x="1" y="3142"/>
                    <a:pt x="1" y="314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50"/>
            <p:cNvSpPr/>
            <p:nvPr/>
          </p:nvSpPr>
          <p:spPr>
            <a:xfrm>
              <a:off x="4134225" y="3623150"/>
              <a:ext cx="70325" cy="70825"/>
            </a:xfrm>
            <a:custGeom>
              <a:rect b="b" l="l" r="r" t="t"/>
              <a:pathLst>
                <a:path extrusionOk="0" h="2833" w="2813">
                  <a:moveTo>
                    <a:pt x="312" y="1218"/>
                  </a:moveTo>
                  <a:cubicBezTo>
                    <a:pt x="312" y="1218"/>
                    <a:pt x="101" y="1775"/>
                    <a:pt x="692" y="2833"/>
                  </a:cubicBezTo>
                  <a:cubicBezTo>
                    <a:pt x="692" y="2833"/>
                    <a:pt x="1" y="2446"/>
                    <a:pt x="221" y="1160"/>
                  </a:cubicBezTo>
                  <a:lnTo>
                    <a:pt x="2126" y="53"/>
                  </a:lnTo>
                  <a:lnTo>
                    <a:pt x="2812" y="2"/>
                  </a:lnTo>
                  <a:cubicBezTo>
                    <a:pt x="2812" y="1"/>
                    <a:pt x="1265" y="871"/>
                    <a:pt x="312" y="1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50"/>
            <p:cNvSpPr/>
            <p:nvPr/>
          </p:nvSpPr>
          <p:spPr>
            <a:xfrm>
              <a:off x="4126275" y="3586075"/>
              <a:ext cx="39600" cy="12525"/>
            </a:xfrm>
            <a:custGeom>
              <a:rect b="b" l="l" r="r" t="t"/>
              <a:pathLst>
                <a:path extrusionOk="0" h="501" w="1584">
                  <a:moveTo>
                    <a:pt x="73" y="293"/>
                  </a:moveTo>
                  <a:cubicBezTo>
                    <a:pt x="73" y="293"/>
                    <a:pt x="0" y="373"/>
                    <a:pt x="120" y="500"/>
                  </a:cubicBezTo>
                  <a:cubicBezTo>
                    <a:pt x="120" y="500"/>
                    <a:pt x="918" y="99"/>
                    <a:pt x="1582" y="1"/>
                  </a:cubicBezTo>
                  <a:cubicBezTo>
                    <a:pt x="1583" y="2"/>
                    <a:pt x="304" y="59"/>
                    <a:pt x="73" y="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50"/>
            <p:cNvSpPr/>
            <p:nvPr/>
          </p:nvSpPr>
          <p:spPr>
            <a:xfrm>
              <a:off x="4062725" y="3694025"/>
              <a:ext cx="198825" cy="56525"/>
            </a:xfrm>
            <a:custGeom>
              <a:rect b="b" l="l" r="r" t="t"/>
              <a:pathLst>
                <a:path extrusionOk="0" h="2261" w="7953">
                  <a:moveTo>
                    <a:pt x="7953" y="513"/>
                  </a:moveTo>
                  <a:cubicBezTo>
                    <a:pt x="7953" y="513"/>
                    <a:pt x="7685" y="1430"/>
                    <a:pt x="6571" y="1847"/>
                  </a:cubicBezTo>
                  <a:cubicBezTo>
                    <a:pt x="5455" y="2261"/>
                    <a:pt x="3794" y="1964"/>
                    <a:pt x="3794" y="1964"/>
                  </a:cubicBezTo>
                  <a:lnTo>
                    <a:pt x="3794" y="1245"/>
                  </a:lnTo>
                  <a:lnTo>
                    <a:pt x="3756" y="1326"/>
                  </a:lnTo>
                  <a:lnTo>
                    <a:pt x="3645" y="1560"/>
                  </a:lnTo>
                  <a:lnTo>
                    <a:pt x="3554" y="1751"/>
                  </a:lnTo>
                  <a:cubicBezTo>
                    <a:pt x="2360" y="1695"/>
                    <a:pt x="0" y="866"/>
                    <a:pt x="0" y="866"/>
                  </a:cubicBezTo>
                  <a:cubicBezTo>
                    <a:pt x="162" y="740"/>
                    <a:pt x="326" y="637"/>
                    <a:pt x="480" y="553"/>
                  </a:cubicBezTo>
                  <a:lnTo>
                    <a:pt x="480" y="553"/>
                  </a:lnTo>
                  <a:cubicBezTo>
                    <a:pt x="491" y="547"/>
                    <a:pt x="499" y="543"/>
                    <a:pt x="508" y="539"/>
                  </a:cubicBezTo>
                  <a:cubicBezTo>
                    <a:pt x="514" y="536"/>
                    <a:pt x="520" y="533"/>
                    <a:pt x="524" y="530"/>
                  </a:cubicBezTo>
                  <a:cubicBezTo>
                    <a:pt x="738" y="420"/>
                    <a:pt x="933" y="348"/>
                    <a:pt x="1087" y="301"/>
                  </a:cubicBezTo>
                  <a:lnTo>
                    <a:pt x="1088" y="301"/>
                  </a:lnTo>
                  <a:cubicBezTo>
                    <a:pt x="1286" y="242"/>
                    <a:pt x="1411" y="226"/>
                    <a:pt x="1411" y="226"/>
                  </a:cubicBezTo>
                  <a:lnTo>
                    <a:pt x="2460" y="1"/>
                  </a:lnTo>
                  <a:cubicBezTo>
                    <a:pt x="2460" y="1"/>
                    <a:pt x="3259" y="980"/>
                    <a:pt x="4710" y="942"/>
                  </a:cubicBezTo>
                  <a:cubicBezTo>
                    <a:pt x="6160" y="905"/>
                    <a:pt x="7113" y="226"/>
                    <a:pt x="7113" y="226"/>
                  </a:cubicBezTo>
                  <a:lnTo>
                    <a:pt x="7298" y="290"/>
                  </a:lnTo>
                  <a:lnTo>
                    <a:pt x="7571" y="384"/>
                  </a:lnTo>
                  <a:lnTo>
                    <a:pt x="7571" y="384"/>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50"/>
            <p:cNvSpPr/>
            <p:nvPr/>
          </p:nvSpPr>
          <p:spPr>
            <a:xfrm>
              <a:off x="4022950" y="3609925"/>
              <a:ext cx="187275" cy="102000"/>
            </a:xfrm>
            <a:custGeom>
              <a:rect b="b" l="l" r="r" t="t"/>
              <a:pathLst>
                <a:path extrusionOk="0" h="4080" w="7491">
                  <a:moveTo>
                    <a:pt x="3005" y="1064"/>
                  </a:moveTo>
                  <a:cubicBezTo>
                    <a:pt x="3005" y="1064"/>
                    <a:pt x="2274" y="565"/>
                    <a:pt x="1894" y="283"/>
                  </a:cubicBezTo>
                  <a:cubicBezTo>
                    <a:pt x="1512" y="0"/>
                    <a:pt x="1" y="369"/>
                    <a:pt x="1" y="369"/>
                  </a:cubicBezTo>
                  <a:cubicBezTo>
                    <a:pt x="1" y="369"/>
                    <a:pt x="43" y="1586"/>
                    <a:pt x="622" y="2233"/>
                  </a:cubicBezTo>
                  <a:lnTo>
                    <a:pt x="1187" y="2032"/>
                  </a:lnTo>
                  <a:lnTo>
                    <a:pt x="820" y="2399"/>
                  </a:lnTo>
                  <a:cubicBezTo>
                    <a:pt x="820" y="2399"/>
                    <a:pt x="2163" y="3233"/>
                    <a:pt x="3915" y="3657"/>
                  </a:cubicBezTo>
                  <a:cubicBezTo>
                    <a:pt x="5667" y="4079"/>
                    <a:pt x="7490" y="3757"/>
                    <a:pt x="7490" y="3757"/>
                  </a:cubicBezTo>
                  <a:cubicBezTo>
                    <a:pt x="7490" y="3757"/>
                    <a:pt x="4566" y="3571"/>
                    <a:pt x="3518" y="2570"/>
                  </a:cubicBezTo>
                  <a:cubicBezTo>
                    <a:pt x="3518" y="2572"/>
                    <a:pt x="3106" y="1724"/>
                    <a:pt x="3005" y="10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50"/>
            <p:cNvSpPr/>
            <p:nvPr/>
          </p:nvSpPr>
          <p:spPr>
            <a:xfrm>
              <a:off x="4182700" y="3603350"/>
              <a:ext cx="122575" cy="80975"/>
            </a:xfrm>
            <a:custGeom>
              <a:rect b="b" l="l" r="r" t="t"/>
              <a:pathLst>
                <a:path extrusionOk="0" h="3239" w="4903">
                  <a:moveTo>
                    <a:pt x="3729" y="2010"/>
                  </a:moveTo>
                  <a:cubicBezTo>
                    <a:pt x="2581" y="2712"/>
                    <a:pt x="99" y="3218"/>
                    <a:pt x="1" y="3238"/>
                  </a:cubicBezTo>
                  <a:cubicBezTo>
                    <a:pt x="1099" y="2827"/>
                    <a:pt x="2656" y="2059"/>
                    <a:pt x="3564" y="789"/>
                  </a:cubicBezTo>
                  <a:lnTo>
                    <a:pt x="3582" y="650"/>
                  </a:lnTo>
                  <a:lnTo>
                    <a:pt x="3608" y="438"/>
                  </a:lnTo>
                  <a:cubicBezTo>
                    <a:pt x="3608" y="438"/>
                    <a:pt x="3609" y="438"/>
                    <a:pt x="3615" y="434"/>
                  </a:cubicBezTo>
                  <a:cubicBezTo>
                    <a:pt x="3709" y="396"/>
                    <a:pt x="4674" y="0"/>
                    <a:pt x="4738" y="48"/>
                  </a:cubicBezTo>
                  <a:cubicBezTo>
                    <a:pt x="4804" y="97"/>
                    <a:pt x="4903" y="1294"/>
                    <a:pt x="3729" y="20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50"/>
            <p:cNvSpPr/>
            <p:nvPr/>
          </p:nvSpPr>
          <p:spPr>
            <a:xfrm>
              <a:off x="4056050" y="3618850"/>
              <a:ext cx="95725" cy="75100"/>
            </a:xfrm>
            <a:custGeom>
              <a:rect b="b" l="l" r="r" t="t"/>
              <a:pathLst>
                <a:path extrusionOk="0" h="3004" w="3829">
                  <a:moveTo>
                    <a:pt x="3828" y="3003"/>
                  </a:moveTo>
                  <a:cubicBezTo>
                    <a:pt x="3828" y="3003"/>
                    <a:pt x="2168" y="2712"/>
                    <a:pt x="1085" y="1857"/>
                  </a:cubicBezTo>
                  <a:cubicBezTo>
                    <a:pt x="1" y="999"/>
                    <a:pt x="292" y="63"/>
                    <a:pt x="483" y="31"/>
                  </a:cubicBezTo>
                  <a:cubicBezTo>
                    <a:pt x="672" y="1"/>
                    <a:pt x="1684" y="708"/>
                    <a:pt x="1684" y="708"/>
                  </a:cubicBezTo>
                  <a:cubicBezTo>
                    <a:pt x="1684" y="708"/>
                    <a:pt x="1905" y="1497"/>
                    <a:pt x="2316" y="2040"/>
                  </a:cubicBezTo>
                  <a:cubicBezTo>
                    <a:pt x="2727" y="2582"/>
                    <a:pt x="3828" y="3003"/>
                    <a:pt x="3828" y="300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50"/>
            <p:cNvSpPr/>
            <p:nvPr/>
          </p:nvSpPr>
          <p:spPr>
            <a:xfrm>
              <a:off x="4097950" y="3697650"/>
              <a:ext cx="142575" cy="28875"/>
            </a:xfrm>
            <a:custGeom>
              <a:rect b="b" l="l" r="r" t="t"/>
              <a:pathLst>
                <a:path extrusionOk="0" h="1155" w="5703">
                  <a:moveTo>
                    <a:pt x="0" y="78"/>
                  </a:moveTo>
                  <a:cubicBezTo>
                    <a:pt x="0" y="78"/>
                    <a:pt x="1994" y="1155"/>
                    <a:pt x="3376" y="1100"/>
                  </a:cubicBezTo>
                  <a:cubicBezTo>
                    <a:pt x="5169" y="1028"/>
                    <a:pt x="5703" y="78"/>
                    <a:pt x="5703" y="78"/>
                  </a:cubicBezTo>
                  <a:cubicBezTo>
                    <a:pt x="5703" y="78"/>
                    <a:pt x="4584" y="661"/>
                    <a:pt x="3331" y="638"/>
                  </a:cubicBezTo>
                  <a:cubicBezTo>
                    <a:pt x="2078" y="615"/>
                    <a:pt x="1527" y="269"/>
                    <a:pt x="1527" y="269"/>
                  </a:cubicBezTo>
                  <a:lnTo>
                    <a:pt x="36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50"/>
            <p:cNvSpPr/>
            <p:nvPr/>
          </p:nvSpPr>
          <p:spPr>
            <a:xfrm>
              <a:off x="4173225" y="3673225"/>
              <a:ext cx="133650" cy="26400"/>
            </a:xfrm>
            <a:custGeom>
              <a:rect b="b" l="l" r="r" t="t"/>
              <a:pathLst>
                <a:path extrusionOk="0" h="1056" w="5346">
                  <a:moveTo>
                    <a:pt x="2692" y="1055"/>
                  </a:moveTo>
                  <a:cubicBezTo>
                    <a:pt x="2692" y="1055"/>
                    <a:pt x="4119" y="821"/>
                    <a:pt x="5346" y="171"/>
                  </a:cubicBezTo>
                  <a:lnTo>
                    <a:pt x="5311" y="1"/>
                  </a:lnTo>
                  <a:cubicBezTo>
                    <a:pt x="5311" y="1"/>
                    <a:pt x="4246" y="319"/>
                    <a:pt x="3074" y="319"/>
                  </a:cubicBezTo>
                  <a:cubicBezTo>
                    <a:pt x="2005" y="319"/>
                    <a:pt x="1" y="676"/>
                    <a:pt x="1" y="676"/>
                  </a:cubicBezTo>
                  <a:cubicBezTo>
                    <a:pt x="1" y="676"/>
                    <a:pt x="2220" y="372"/>
                    <a:pt x="2860" y="624"/>
                  </a:cubicBezTo>
                  <a:cubicBezTo>
                    <a:pt x="2860" y="624"/>
                    <a:pt x="2786" y="928"/>
                    <a:pt x="2692" y="10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50"/>
            <p:cNvSpPr/>
            <p:nvPr/>
          </p:nvSpPr>
          <p:spPr>
            <a:xfrm>
              <a:off x="4188300" y="3564825"/>
              <a:ext cx="85175" cy="37350"/>
            </a:xfrm>
            <a:custGeom>
              <a:rect b="b" l="l" r="r" t="t"/>
              <a:pathLst>
                <a:path extrusionOk="0" h="1494" w="3407">
                  <a:moveTo>
                    <a:pt x="2328" y="1493"/>
                  </a:moveTo>
                  <a:cubicBezTo>
                    <a:pt x="2328" y="1493"/>
                    <a:pt x="3123" y="1103"/>
                    <a:pt x="3407" y="546"/>
                  </a:cubicBezTo>
                  <a:cubicBezTo>
                    <a:pt x="3407" y="546"/>
                    <a:pt x="2113" y="0"/>
                    <a:pt x="1" y="793"/>
                  </a:cubicBezTo>
                  <a:cubicBezTo>
                    <a:pt x="1" y="793"/>
                    <a:pt x="1872" y="919"/>
                    <a:pt x="2328" y="149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50"/>
            <p:cNvSpPr/>
            <p:nvPr/>
          </p:nvSpPr>
          <p:spPr>
            <a:xfrm>
              <a:off x="4097050" y="3582250"/>
              <a:ext cx="68825" cy="34850"/>
            </a:xfrm>
            <a:custGeom>
              <a:rect b="b" l="l" r="r" t="t"/>
              <a:pathLst>
                <a:path extrusionOk="0" h="1394" w="2753">
                  <a:moveTo>
                    <a:pt x="2752" y="155"/>
                  </a:moveTo>
                  <a:cubicBezTo>
                    <a:pt x="2752" y="155"/>
                    <a:pt x="2731" y="157"/>
                    <a:pt x="2693" y="160"/>
                  </a:cubicBezTo>
                  <a:cubicBezTo>
                    <a:pt x="2684" y="160"/>
                    <a:pt x="2674" y="161"/>
                    <a:pt x="2664" y="161"/>
                  </a:cubicBezTo>
                  <a:cubicBezTo>
                    <a:pt x="2645" y="163"/>
                    <a:pt x="2626" y="164"/>
                    <a:pt x="2605" y="164"/>
                  </a:cubicBezTo>
                  <a:cubicBezTo>
                    <a:pt x="2564" y="168"/>
                    <a:pt x="2519" y="171"/>
                    <a:pt x="2469" y="177"/>
                  </a:cubicBezTo>
                  <a:lnTo>
                    <a:pt x="2456" y="177"/>
                  </a:lnTo>
                  <a:cubicBezTo>
                    <a:pt x="2441" y="178"/>
                    <a:pt x="2427" y="181"/>
                    <a:pt x="2412" y="181"/>
                  </a:cubicBezTo>
                  <a:lnTo>
                    <a:pt x="2404" y="181"/>
                  </a:lnTo>
                  <a:cubicBezTo>
                    <a:pt x="1997" y="220"/>
                    <a:pt x="1362" y="304"/>
                    <a:pt x="1242" y="443"/>
                  </a:cubicBezTo>
                  <a:cubicBezTo>
                    <a:pt x="1090" y="618"/>
                    <a:pt x="1813" y="1183"/>
                    <a:pt x="2571" y="1394"/>
                  </a:cubicBezTo>
                  <a:cubicBezTo>
                    <a:pt x="2033" y="1262"/>
                    <a:pt x="446" y="848"/>
                    <a:pt x="243" y="463"/>
                  </a:cubicBezTo>
                  <a:cubicBezTo>
                    <a:pt x="0" y="0"/>
                    <a:pt x="2752" y="155"/>
                    <a:pt x="2752" y="15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50"/>
            <p:cNvSpPr/>
            <p:nvPr/>
          </p:nvSpPr>
          <p:spPr>
            <a:xfrm>
              <a:off x="4210200" y="3598375"/>
              <a:ext cx="114150" cy="86350"/>
            </a:xfrm>
            <a:custGeom>
              <a:rect b="b" l="l" r="r" t="t"/>
              <a:pathLst>
                <a:path extrusionOk="0" h="3454" w="4566">
                  <a:moveTo>
                    <a:pt x="0" y="3453"/>
                  </a:moveTo>
                  <a:cubicBezTo>
                    <a:pt x="0" y="3453"/>
                    <a:pt x="980" y="2915"/>
                    <a:pt x="2000" y="2526"/>
                  </a:cubicBezTo>
                  <a:cubicBezTo>
                    <a:pt x="3017" y="2136"/>
                    <a:pt x="3411" y="1558"/>
                    <a:pt x="3610" y="936"/>
                  </a:cubicBezTo>
                  <a:cubicBezTo>
                    <a:pt x="3810" y="313"/>
                    <a:pt x="3674" y="177"/>
                    <a:pt x="3674" y="177"/>
                  </a:cubicBezTo>
                  <a:cubicBezTo>
                    <a:pt x="3674" y="177"/>
                    <a:pt x="4240" y="1"/>
                    <a:pt x="4565" y="23"/>
                  </a:cubicBezTo>
                  <a:cubicBezTo>
                    <a:pt x="4565" y="23"/>
                    <a:pt x="3781" y="567"/>
                    <a:pt x="3577" y="1323"/>
                  </a:cubicBezTo>
                  <a:cubicBezTo>
                    <a:pt x="3372" y="2079"/>
                    <a:pt x="3266" y="2336"/>
                    <a:pt x="2820" y="2673"/>
                  </a:cubicBezTo>
                  <a:cubicBezTo>
                    <a:pt x="2376" y="3012"/>
                    <a:pt x="1074" y="3332"/>
                    <a:pt x="1074" y="333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50"/>
            <p:cNvSpPr/>
            <p:nvPr/>
          </p:nvSpPr>
          <p:spPr>
            <a:xfrm>
              <a:off x="4050275" y="3615525"/>
              <a:ext cx="139875" cy="91300"/>
            </a:xfrm>
            <a:custGeom>
              <a:rect b="b" l="l" r="r" t="t"/>
              <a:pathLst>
                <a:path extrusionOk="0" h="3652" w="5595">
                  <a:moveTo>
                    <a:pt x="685" y="1"/>
                  </a:moveTo>
                  <a:cubicBezTo>
                    <a:pt x="685" y="1"/>
                    <a:pt x="0" y="471"/>
                    <a:pt x="9" y="1003"/>
                  </a:cubicBezTo>
                  <a:cubicBezTo>
                    <a:pt x="19" y="1537"/>
                    <a:pt x="494" y="2178"/>
                    <a:pt x="2425" y="2718"/>
                  </a:cubicBezTo>
                  <a:cubicBezTo>
                    <a:pt x="3709" y="3078"/>
                    <a:pt x="4758" y="3651"/>
                    <a:pt x="4758" y="3651"/>
                  </a:cubicBezTo>
                  <a:lnTo>
                    <a:pt x="5594" y="3625"/>
                  </a:lnTo>
                  <a:cubicBezTo>
                    <a:pt x="5594" y="3625"/>
                    <a:pt x="3812" y="3109"/>
                    <a:pt x="2370" y="2667"/>
                  </a:cubicBezTo>
                  <a:cubicBezTo>
                    <a:pt x="928" y="2226"/>
                    <a:pt x="513" y="1090"/>
                    <a:pt x="550" y="582"/>
                  </a:cubicBezTo>
                  <a:cubicBezTo>
                    <a:pt x="588" y="74"/>
                    <a:pt x="802" y="59"/>
                    <a:pt x="802" y="59"/>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50"/>
            <p:cNvSpPr/>
            <p:nvPr/>
          </p:nvSpPr>
          <p:spPr>
            <a:xfrm>
              <a:off x="4074700" y="3701525"/>
              <a:ext cx="81900" cy="31525"/>
            </a:xfrm>
            <a:custGeom>
              <a:rect b="b" l="l" r="r" t="t"/>
              <a:pathLst>
                <a:path extrusionOk="0" h="1261" w="3276">
                  <a:moveTo>
                    <a:pt x="667" y="213"/>
                  </a:moveTo>
                  <a:cubicBezTo>
                    <a:pt x="695" y="246"/>
                    <a:pt x="2214" y="890"/>
                    <a:pt x="3276" y="1026"/>
                  </a:cubicBezTo>
                  <a:lnTo>
                    <a:pt x="3163" y="1260"/>
                  </a:lnTo>
                  <a:cubicBezTo>
                    <a:pt x="2790" y="1171"/>
                    <a:pt x="2424" y="1051"/>
                    <a:pt x="2124" y="946"/>
                  </a:cubicBezTo>
                  <a:cubicBezTo>
                    <a:pt x="1388" y="692"/>
                    <a:pt x="447" y="297"/>
                    <a:pt x="334" y="252"/>
                  </a:cubicBezTo>
                  <a:cubicBezTo>
                    <a:pt x="224" y="210"/>
                    <a:pt x="16" y="247"/>
                    <a:pt x="0" y="252"/>
                  </a:cubicBezTo>
                  <a:cubicBezTo>
                    <a:pt x="9" y="246"/>
                    <a:pt x="19" y="240"/>
                    <a:pt x="28" y="237"/>
                  </a:cubicBezTo>
                  <a:cubicBezTo>
                    <a:pt x="33" y="233"/>
                    <a:pt x="38" y="232"/>
                    <a:pt x="43" y="229"/>
                  </a:cubicBezTo>
                  <a:cubicBezTo>
                    <a:pt x="210" y="149"/>
                    <a:pt x="580" y="9"/>
                    <a:pt x="606" y="0"/>
                  </a:cubicBezTo>
                  <a:lnTo>
                    <a:pt x="608" y="0"/>
                  </a:lnTo>
                  <a:cubicBezTo>
                    <a:pt x="608" y="0"/>
                    <a:pt x="638" y="179"/>
                    <a:pt x="667" y="21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50"/>
            <p:cNvSpPr/>
            <p:nvPr/>
          </p:nvSpPr>
          <p:spPr>
            <a:xfrm>
              <a:off x="4157525" y="3701200"/>
              <a:ext cx="94450" cy="36700"/>
            </a:xfrm>
            <a:custGeom>
              <a:rect b="b" l="l" r="r" t="t"/>
              <a:pathLst>
                <a:path extrusionOk="0" h="1468" w="3778">
                  <a:moveTo>
                    <a:pt x="3777" y="94"/>
                  </a:moveTo>
                  <a:cubicBezTo>
                    <a:pt x="3760" y="101"/>
                    <a:pt x="3142" y="343"/>
                    <a:pt x="2602" y="621"/>
                  </a:cubicBezTo>
                  <a:cubicBezTo>
                    <a:pt x="2049" y="903"/>
                    <a:pt x="2120" y="1162"/>
                    <a:pt x="1387" y="1360"/>
                  </a:cubicBezTo>
                  <a:cubicBezTo>
                    <a:pt x="993" y="1467"/>
                    <a:pt x="493" y="1417"/>
                    <a:pt x="1" y="1309"/>
                  </a:cubicBezTo>
                  <a:lnTo>
                    <a:pt x="1" y="1045"/>
                  </a:lnTo>
                  <a:cubicBezTo>
                    <a:pt x="51" y="1052"/>
                    <a:pt x="102" y="1055"/>
                    <a:pt x="152" y="1059"/>
                  </a:cubicBezTo>
                  <a:cubicBezTo>
                    <a:pt x="1213" y="1134"/>
                    <a:pt x="2266" y="842"/>
                    <a:pt x="2489" y="635"/>
                  </a:cubicBezTo>
                  <a:cubicBezTo>
                    <a:pt x="2712" y="427"/>
                    <a:pt x="3504" y="0"/>
                    <a:pt x="3504" y="0"/>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50"/>
            <p:cNvSpPr/>
            <p:nvPr/>
          </p:nvSpPr>
          <p:spPr>
            <a:xfrm>
              <a:off x="4147550" y="3575550"/>
              <a:ext cx="140150" cy="80550"/>
            </a:xfrm>
            <a:custGeom>
              <a:rect b="b" l="l" r="r" t="t"/>
              <a:pathLst>
                <a:path extrusionOk="0" h="3222" w="5606">
                  <a:moveTo>
                    <a:pt x="0" y="3142"/>
                  </a:moveTo>
                  <a:cubicBezTo>
                    <a:pt x="0" y="3142"/>
                    <a:pt x="965" y="3094"/>
                    <a:pt x="1964" y="2436"/>
                  </a:cubicBezTo>
                  <a:cubicBezTo>
                    <a:pt x="2962" y="1778"/>
                    <a:pt x="2830" y="1814"/>
                    <a:pt x="3877" y="1372"/>
                  </a:cubicBezTo>
                  <a:cubicBezTo>
                    <a:pt x="4921" y="931"/>
                    <a:pt x="5270" y="234"/>
                    <a:pt x="5347" y="157"/>
                  </a:cubicBezTo>
                  <a:cubicBezTo>
                    <a:pt x="5422" y="82"/>
                    <a:pt x="5407" y="1"/>
                    <a:pt x="5407" y="1"/>
                  </a:cubicBezTo>
                  <a:lnTo>
                    <a:pt x="5606" y="56"/>
                  </a:lnTo>
                  <a:cubicBezTo>
                    <a:pt x="5606" y="56"/>
                    <a:pt x="5326" y="266"/>
                    <a:pt x="5130" y="568"/>
                  </a:cubicBezTo>
                  <a:cubicBezTo>
                    <a:pt x="4933" y="870"/>
                    <a:pt x="4277" y="1216"/>
                    <a:pt x="3538" y="1607"/>
                  </a:cubicBezTo>
                  <a:cubicBezTo>
                    <a:pt x="2799" y="1998"/>
                    <a:pt x="1910" y="2665"/>
                    <a:pt x="1703" y="2911"/>
                  </a:cubicBezTo>
                  <a:cubicBezTo>
                    <a:pt x="1498" y="3155"/>
                    <a:pt x="1216" y="3133"/>
                    <a:pt x="1216" y="3133"/>
                  </a:cubicBezTo>
                  <a:cubicBezTo>
                    <a:pt x="1216" y="3133"/>
                    <a:pt x="313" y="3222"/>
                    <a:pt x="0" y="314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50"/>
            <p:cNvSpPr/>
            <p:nvPr/>
          </p:nvSpPr>
          <p:spPr>
            <a:xfrm>
              <a:off x="4082925" y="3559525"/>
              <a:ext cx="122225" cy="26625"/>
            </a:xfrm>
            <a:custGeom>
              <a:rect b="b" l="l" r="r" t="t"/>
              <a:pathLst>
                <a:path extrusionOk="0" h="1065" w="4889">
                  <a:moveTo>
                    <a:pt x="4889" y="685"/>
                  </a:moveTo>
                  <a:cubicBezTo>
                    <a:pt x="4889" y="685"/>
                    <a:pt x="4662" y="629"/>
                    <a:pt x="4598" y="643"/>
                  </a:cubicBezTo>
                  <a:cubicBezTo>
                    <a:pt x="4534" y="659"/>
                    <a:pt x="4005" y="352"/>
                    <a:pt x="2986" y="338"/>
                  </a:cubicBezTo>
                  <a:cubicBezTo>
                    <a:pt x="1967" y="323"/>
                    <a:pt x="1185" y="863"/>
                    <a:pt x="888" y="856"/>
                  </a:cubicBezTo>
                  <a:cubicBezTo>
                    <a:pt x="408" y="841"/>
                    <a:pt x="79" y="1064"/>
                    <a:pt x="79" y="1064"/>
                  </a:cubicBezTo>
                  <a:lnTo>
                    <a:pt x="1" y="927"/>
                  </a:lnTo>
                  <a:cubicBezTo>
                    <a:pt x="1" y="927"/>
                    <a:pt x="315" y="954"/>
                    <a:pt x="599" y="801"/>
                  </a:cubicBezTo>
                  <a:cubicBezTo>
                    <a:pt x="1161" y="497"/>
                    <a:pt x="1399" y="490"/>
                    <a:pt x="2754" y="245"/>
                  </a:cubicBezTo>
                  <a:cubicBezTo>
                    <a:pt x="4112" y="1"/>
                    <a:pt x="4858" y="577"/>
                    <a:pt x="4858" y="57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50"/>
            <p:cNvSpPr/>
            <p:nvPr/>
          </p:nvSpPr>
          <p:spPr>
            <a:xfrm>
              <a:off x="4140850" y="3557950"/>
              <a:ext cx="9875" cy="26025"/>
            </a:xfrm>
            <a:custGeom>
              <a:rect b="b" l="l" r="r" t="t"/>
              <a:pathLst>
                <a:path extrusionOk="0" h="1041" w="395">
                  <a:moveTo>
                    <a:pt x="0" y="0"/>
                  </a:moveTo>
                  <a:cubicBezTo>
                    <a:pt x="0" y="0"/>
                    <a:pt x="232" y="232"/>
                    <a:pt x="313" y="485"/>
                  </a:cubicBezTo>
                  <a:cubicBezTo>
                    <a:pt x="394" y="741"/>
                    <a:pt x="313" y="1040"/>
                    <a:pt x="313" y="1040"/>
                  </a:cubicBezTo>
                  <a:lnTo>
                    <a:pt x="71" y="5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50"/>
            <p:cNvSpPr/>
            <p:nvPr/>
          </p:nvSpPr>
          <p:spPr>
            <a:xfrm>
              <a:off x="4313725" y="3611800"/>
              <a:ext cx="38550" cy="59200"/>
            </a:xfrm>
            <a:custGeom>
              <a:rect b="b" l="l" r="r" t="t"/>
              <a:pathLst>
                <a:path extrusionOk="0" h="2368" w="1542">
                  <a:moveTo>
                    <a:pt x="0" y="2368"/>
                  </a:moveTo>
                  <a:cubicBezTo>
                    <a:pt x="0" y="2368"/>
                    <a:pt x="244" y="1"/>
                    <a:pt x="1541" y="100"/>
                  </a:cubicBezTo>
                  <a:cubicBezTo>
                    <a:pt x="1541" y="100"/>
                    <a:pt x="367" y="1200"/>
                    <a:pt x="0" y="23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50"/>
            <p:cNvSpPr/>
            <p:nvPr/>
          </p:nvSpPr>
          <p:spPr>
            <a:xfrm>
              <a:off x="4045775" y="3680400"/>
              <a:ext cx="54800" cy="37600"/>
            </a:xfrm>
            <a:custGeom>
              <a:rect b="b" l="l" r="r" t="t"/>
              <a:pathLst>
                <a:path extrusionOk="0" h="1504" w="2192">
                  <a:moveTo>
                    <a:pt x="392" y="26"/>
                  </a:moveTo>
                  <a:lnTo>
                    <a:pt x="1157" y="794"/>
                  </a:lnTo>
                  <a:cubicBezTo>
                    <a:pt x="1157" y="794"/>
                    <a:pt x="410" y="1134"/>
                    <a:pt x="1" y="1503"/>
                  </a:cubicBezTo>
                  <a:cubicBezTo>
                    <a:pt x="1" y="1503"/>
                    <a:pt x="998" y="757"/>
                    <a:pt x="2192" y="606"/>
                  </a:cubicBezTo>
                  <a:cubicBezTo>
                    <a:pt x="2192" y="606"/>
                    <a:pt x="1076" y="194"/>
                    <a:pt x="693" y="0"/>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50"/>
            <p:cNvSpPr/>
            <p:nvPr/>
          </p:nvSpPr>
          <p:spPr>
            <a:xfrm>
              <a:off x="4038475" y="3652850"/>
              <a:ext cx="39700" cy="12925"/>
            </a:xfrm>
            <a:custGeom>
              <a:rect b="b" l="l" r="r" t="t"/>
              <a:pathLst>
                <a:path extrusionOk="0" h="517" w="1588">
                  <a:moveTo>
                    <a:pt x="1" y="516"/>
                  </a:moveTo>
                  <a:cubicBezTo>
                    <a:pt x="1" y="516"/>
                    <a:pt x="349" y="56"/>
                    <a:pt x="623" y="28"/>
                  </a:cubicBezTo>
                  <a:cubicBezTo>
                    <a:pt x="896" y="1"/>
                    <a:pt x="1588" y="227"/>
                    <a:pt x="1588" y="227"/>
                  </a:cubicBezTo>
                  <a:cubicBezTo>
                    <a:pt x="1588" y="227"/>
                    <a:pt x="948" y="206"/>
                    <a:pt x="566" y="315"/>
                  </a:cubicBez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50"/>
            <p:cNvSpPr/>
            <p:nvPr/>
          </p:nvSpPr>
          <p:spPr>
            <a:xfrm>
              <a:off x="4251975" y="3572325"/>
              <a:ext cx="28325" cy="29000"/>
            </a:xfrm>
            <a:custGeom>
              <a:rect b="b" l="l" r="r" t="t"/>
              <a:pathLst>
                <a:path extrusionOk="0" h="1160" w="1133">
                  <a:moveTo>
                    <a:pt x="1" y="75"/>
                  </a:moveTo>
                  <a:cubicBezTo>
                    <a:pt x="1" y="75"/>
                    <a:pt x="644" y="73"/>
                    <a:pt x="860" y="244"/>
                  </a:cubicBezTo>
                  <a:cubicBezTo>
                    <a:pt x="860" y="244"/>
                    <a:pt x="854" y="742"/>
                    <a:pt x="359" y="1160"/>
                  </a:cubicBezTo>
                  <a:cubicBezTo>
                    <a:pt x="359" y="1160"/>
                    <a:pt x="659" y="1088"/>
                    <a:pt x="837" y="665"/>
                  </a:cubicBezTo>
                  <a:cubicBezTo>
                    <a:pt x="1013" y="240"/>
                    <a:pt x="999" y="183"/>
                    <a:pt x="1067" y="169"/>
                  </a:cubicBezTo>
                  <a:cubicBezTo>
                    <a:pt x="1132" y="156"/>
                    <a:pt x="815" y="1"/>
                    <a:pt x="1" y="7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50"/>
            <p:cNvSpPr/>
            <p:nvPr/>
          </p:nvSpPr>
          <p:spPr>
            <a:xfrm>
              <a:off x="4032775" y="3661475"/>
              <a:ext cx="86650" cy="80025"/>
            </a:xfrm>
            <a:custGeom>
              <a:rect b="b" l="l" r="r" t="t"/>
              <a:pathLst>
                <a:path extrusionOk="0" h="3201" w="3466">
                  <a:moveTo>
                    <a:pt x="1213" y="3201"/>
                  </a:moveTo>
                  <a:cubicBezTo>
                    <a:pt x="1213" y="3201"/>
                    <a:pt x="3267" y="1737"/>
                    <a:pt x="3367" y="1386"/>
                  </a:cubicBezTo>
                  <a:cubicBezTo>
                    <a:pt x="3465" y="1039"/>
                    <a:pt x="1664" y="83"/>
                    <a:pt x="1664" y="83"/>
                  </a:cubicBezTo>
                  <a:lnTo>
                    <a:pt x="1389" y="372"/>
                  </a:lnTo>
                  <a:lnTo>
                    <a:pt x="1350" y="0"/>
                  </a:lnTo>
                  <a:lnTo>
                    <a:pt x="0" y="258"/>
                  </a:lnTo>
                  <a:cubicBezTo>
                    <a:pt x="0" y="258"/>
                    <a:pt x="1223" y="1776"/>
                    <a:pt x="1213" y="320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50"/>
            <p:cNvSpPr/>
            <p:nvPr/>
          </p:nvSpPr>
          <p:spPr>
            <a:xfrm>
              <a:off x="3912800" y="3812050"/>
              <a:ext cx="66825" cy="90100"/>
            </a:xfrm>
            <a:custGeom>
              <a:rect b="b" l="l" r="r" t="t"/>
              <a:pathLst>
                <a:path extrusionOk="0" h="3604" w="2673">
                  <a:moveTo>
                    <a:pt x="2436" y="1"/>
                  </a:moveTo>
                  <a:cubicBezTo>
                    <a:pt x="2436" y="1"/>
                    <a:pt x="447" y="1700"/>
                    <a:pt x="224" y="2315"/>
                  </a:cubicBezTo>
                  <a:cubicBezTo>
                    <a:pt x="1" y="2930"/>
                    <a:pt x="143" y="3408"/>
                    <a:pt x="143" y="3408"/>
                  </a:cubicBezTo>
                  <a:cubicBezTo>
                    <a:pt x="143" y="3408"/>
                    <a:pt x="707" y="3604"/>
                    <a:pt x="1268" y="3228"/>
                  </a:cubicBezTo>
                  <a:cubicBezTo>
                    <a:pt x="1268" y="3228"/>
                    <a:pt x="1377" y="1707"/>
                    <a:pt x="2672" y="370"/>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50"/>
            <p:cNvSpPr/>
            <p:nvPr/>
          </p:nvSpPr>
          <p:spPr>
            <a:xfrm>
              <a:off x="3868125" y="3675875"/>
              <a:ext cx="116125" cy="99450"/>
            </a:xfrm>
            <a:custGeom>
              <a:rect b="b" l="l" r="r" t="t"/>
              <a:pathLst>
                <a:path extrusionOk="0" h="3978" w="4645">
                  <a:moveTo>
                    <a:pt x="1264" y="3978"/>
                  </a:moveTo>
                  <a:cubicBezTo>
                    <a:pt x="1264" y="3978"/>
                    <a:pt x="285" y="3972"/>
                    <a:pt x="1" y="3787"/>
                  </a:cubicBezTo>
                  <a:cubicBezTo>
                    <a:pt x="1" y="3787"/>
                    <a:pt x="183" y="2168"/>
                    <a:pt x="885" y="1467"/>
                  </a:cubicBezTo>
                  <a:lnTo>
                    <a:pt x="1500" y="1826"/>
                  </a:lnTo>
                  <a:lnTo>
                    <a:pt x="1056" y="1501"/>
                  </a:lnTo>
                  <a:cubicBezTo>
                    <a:pt x="1056" y="1501"/>
                    <a:pt x="1940" y="304"/>
                    <a:pt x="3069" y="0"/>
                  </a:cubicBezTo>
                  <a:lnTo>
                    <a:pt x="4644" y="816"/>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50"/>
            <p:cNvSpPr/>
            <p:nvPr/>
          </p:nvSpPr>
          <p:spPr>
            <a:xfrm>
              <a:off x="3879825" y="3722975"/>
              <a:ext cx="69000" cy="76550"/>
            </a:xfrm>
            <a:custGeom>
              <a:rect b="b" l="l" r="r" t="t"/>
              <a:pathLst>
                <a:path extrusionOk="0" h="3062" w="2760">
                  <a:moveTo>
                    <a:pt x="1676" y="3024"/>
                  </a:moveTo>
                  <a:cubicBezTo>
                    <a:pt x="1676" y="3024"/>
                    <a:pt x="319" y="3062"/>
                    <a:pt x="160" y="2869"/>
                  </a:cubicBezTo>
                  <a:cubicBezTo>
                    <a:pt x="0" y="2678"/>
                    <a:pt x="494" y="1535"/>
                    <a:pt x="1261" y="964"/>
                  </a:cubicBezTo>
                  <a:cubicBezTo>
                    <a:pt x="2028" y="394"/>
                    <a:pt x="2760" y="0"/>
                    <a:pt x="2760" y="0"/>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50"/>
            <p:cNvSpPr/>
            <p:nvPr/>
          </p:nvSpPr>
          <p:spPr>
            <a:xfrm>
              <a:off x="3897550" y="3650950"/>
              <a:ext cx="206975" cy="209925"/>
            </a:xfrm>
            <a:custGeom>
              <a:rect b="b" l="l" r="r" t="t"/>
              <a:pathLst>
                <a:path extrusionOk="0" h="8397" w="8279">
                  <a:moveTo>
                    <a:pt x="0" y="5176"/>
                  </a:moveTo>
                  <a:cubicBezTo>
                    <a:pt x="0" y="5176"/>
                    <a:pt x="3476" y="8397"/>
                    <a:pt x="5858" y="5917"/>
                  </a:cubicBezTo>
                  <a:cubicBezTo>
                    <a:pt x="8278" y="3399"/>
                    <a:pt x="4945" y="0"/>
                    <a:pt x="4945" y="0"/>
                  </a:cubicBezTo>
                  <a:cubicBezTo>
                    <a:pt x="4945" y="0"/>
                    <a:pt x="3781" y="2910"/>
                    <a:pt x="0" y="5176"/>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50"/>
            <p:cNvSpPr/>
            <p:nvPr/>
          </p:nvSpPr>
          <p:spPr>
            <a:xfrm>
              <a:off x="3897550" y="3650975"/>
              <a:ext cx="123650" cy="129375"/>
            </a:xfrm>
            <a:custGeom>
              <a:rect b="b" l="l" r="r" t="t"/>
              <a:pathLst>
                <a:path extrusionOk="0" h="5175" w="4946">
                  <a:moveTo>
                    <a:pt x="0" y="5175"/>
                  </a:moveTo>
                  <a:cubicBezTo>
                    <a:pt x="0" y="5175"/>
                    <a:pt x="1230" y="1053"/>
                    <a:pt x="4945" y="2"/>
                  </a:cubicBezTo>
                  <a:cubicBezTo>
                    <a:pt x="4946" y="1"/>
                    <a:pt x="4062" y="3271"/>
                    <a:pt x="0" y="5175"/>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50"/>
            <p:cNvSpPr/>
            <p:nvPr/>
          </p:nvSpPr>
          <p:spPr>
            <a:xfrm>
              <a:off x="3946625" y="3618650"/>
              <a:ext cx="85800" cy="159950"/>
            </a:xfrm>
            <a:custGeom>
              <a:rect b="b" l="l" r="r" t="t"/>
              <a:pathLst>
                <a:path extrusionOk="0" h="6398" w="3432">
                  <a:moveTo>
                    <a:pt x="714" y="6397"/>
                  </a:moveTo>
                  <a:cubicBezTo>
                    <a:pt x="714" y="6397"/>
                    <a:pt x="1517" y="3950"/>
                    <a:pt x="2113" y="1955"/>
                  </a:cubicBezTo>
                  <a:cubicBezTo>
                    <a:pt x="2113" y="1955"/>
                    <a:pt x="1280" y="1990"/>
                    <a:pt x="1" y="3154"/>
                  </a:cubicBezTo>
                  <a:cubicBezTo>
                    <a:pt x="1" y="3154"/>
                    <a:pt x="820" y="943"/>
                    <a:pt x="2655" y="0"/>
                  </a:cubicBezTo>
                  <a:cubicBezTo>
                    <a:pt x="2655" y="0"/>
                    <a:pt x="3432" y="1762"/>
                    <a:pt x="2778" y="2673"/>
                  </a:cubicBezTo>
                  <a:lnTo>
                    <a:pt x="2277" y="2820"/>
                  </a:lnTo>
                  <a:lnTo>
                    <a:pt x="3009" y="2728"/>
                  </a:lnTo>
                  <a:cubicBezTo>
                    <a:pt x="3008" y="2728"/>
                    <a:pt x="2610" y="4818"/>
                    <a:pt x="714" y="639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50"/>
            <p:cNvSpPr/>
            <p:nvPr/>
          </p:nvSpPr>
          <p:spPr>
            <a:xfrm>
              <a:off x="3872700" y="3714750"/>
              <a:ext cx="86975" cy="71725"/>
            </a:xfrm>
            <a:custGeom>
              <a:rect b="b" l="l" r="r" t="t"/>
              <a:pathLst>
                <a:path extrusionOk="0" h="2869" w="3479">
                  <a:moveTo>
                    <a:pt x="3479" y="756"/>
                  </a:moveTo>
                  <a:cubicBezTo>
                    <a:pt x="3349" y="880"/>
                    <a:pt x="1235" y="2868"/>
                    <a:pt x="0" y="2774"/>
                  </a:cubicBezTo>
                  <a:cubicBezTo>
                    <a:pt x="0" y="2774"/>
                    <a:pt x="838" y="1215"/>
                    <a:pt x="2378" y="1"/>
                  </a:cubicBezTo>
                  <a:cubicBezTo>
                    <a:pt x="2378" y="1"/>
                    <a:pt x="2363" y="18"/>
                    <a:pt x="2340" y="47"/>
                  </a:cubicBezTo>
                  <a:cubicBezTo>
                    <a:pt x="2334" y="54"/>
                    <a:pt x="2327" y="60"/>
                    <a:pt x="2321" y="69"/>
                  </a:cubicBezTo>
                  <a:cubicBezTo>
                    <a:pt x="2311" y="83"/>
                    <a:pt x="2298" y="98"/>
                    <a:pt x="2284" y="115"/>
                  </a:cubicBezTo>
                  <a:cubicBezTo>
                    <a:pt x="2258" y="145"/>
                    <a:pt x="2229" y="181"/>
                    <a:pt x="2198" y="222"/>
                  </a:cubicBezTo>
                  <a:cubicBezTo>
                    <a:pt x="2197" y="223"/>
                    <a:pt x="2192" y="229"/>
                    <a:pt x="2191" y="231"/>
                  </a:cubicBezTo>
                  <a:cubicBezTo>
                    <a:pt x="2182" y="242"/>
                    <a:pt x="2174" y="254"/>
                    <a:pt x="2163" y="265"/>
                  </a:cubicBezTo>
                  <a:cubicBezTo>
                    <a:pt x="2162" y="267"/>
                    <a:pt x="2161" y="268"/>
                    <a:pt x="2159" y="273"/>
                  </a:cubicBezTo>
                  <a:cubicBezTo>
                    <a:pt x="1907" y="594"/>
                    <a:pt x="1530" y="1109"/>
                    <a:pt x="1547" y="1293"/>
                  </a:cubicBezTo>
                  <a:cubicBezTo>
                    <a:pt x="1569" y="1524"/>
                    <a:pt x="2477" y="1390"/>
                    <a:pt x="3153" y="989"/>
                  </a:cubicBezTo>
                  <a:cubicBezTo>
                    <a:pt x="3155" y="989"/>
                    <a:pt x="3155" y="987"/>
                    <a:pt x="3158" y="985"/>
                  </a:cubicBezTo>
                  <a:cubicBezTo>
                    <a:pt x="3273" y="918"/>
                    <a:pt x="3383" y="840"/>
                    <a:pt x="3479" y="75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50"/>
            <p:cNvSpPr/>
            <p:nvPr/>
          </p:nvSpPr>
          <p:spPr>
            <a:xfrm>
              <a:off x="3915925" y="3674125"/>
              <a:ext cx="77800" cy="75675"/>
            </a:xfrm>
            <a:custGeom>
              <a:rect b="b" l="l" r="r" t="t"/>
              <a:pathLst>
                <a:path extrusionOk="0" h="3027" w="3112">
                  <a:moveTo>
                    <a:pt x="738" y="2724"/>
                  </a:moveTo>
                  <a:cubicBezTo>
                    <a:pt x="738" y="2724"/>
                    <a:pt x="1489" y="2424"/>
                    <a:pt x="2263" y="1532"/>
                  </a:cubicBezTo>
                  <a:cubicBezTo>
                    <a:pt x="3111" y="553"/>
                    <a:pt x="3010" y="1"/>
                    <a:pt x="3010" y="1"/>
                  </a:cubicBezTo>
                  <a:cubicBezTo>
                    <a:pt x="3010" y="1"/>
                    <a:pt x="644" y="1029"/>
                    <a:pt x="0" y="3026"/>
                  </a:cubicBezTo>
                  <a:cubicBezTo>
                    <a:pt x="0" y="3026"/>
                    <a:pt x="670" y="1112"/>
                    <a:pt x="2755" y="416"/>
                  </a:cubicBezTo>
                  <a:cubicBezTo>
                    <a:pt x="2755" y="416"/>
                    <a:pt x="2007" y="1915"/>
                    <a:pt x="738" y="272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50"/>
            <p:cNvSpPr/>
            <p:nvPr/>
          </p:nvSpPr>
          <p:spPr>
            <a:xfrm>
              <a:off x="3934375" y="3699775"/>
              <a:ext cx="36375" cy="42450"/>
            </a:xfrm>
            <a:custGeom>
              <a:rect b="b" l="l" r="r" t="t"/>
              <a:pathLst>
                <a:path extrusionOk="0" h="1698" w="1455">
                  <a:moveTo>
                    <a:pt x="0" y="1698"/>
                  </a:moveTo>
                  <a:cubicBezTo>
                    <a:pt x="0" y="1698"/>
                    <a:pt x="10" y="1212"/>
                    <a:pt x="534" y="691"/>
                  </a:cubicBezTo>
                  <a:cubicBezTo>
                    <a:pt x="1061" y="170"/>
                    <a:pt x="1455" y="1"/>
                    <a:pt x="1455" y="1"/>
                  </a:cubicBezTo>
                  <a:cubicBezTo>
                    <a:pt x="1455" y="1"/>
                    <a:pt x="332" y="1097"/>
                    <a:pt x="0" y="169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50"/>
            <p:cNvSpPr/>
            <p:nvPr/>
          </p:nvSpPr>
          <p:spPr>
            <a:xfrm>
              <a:off x="3935625" y="3680025"/>
              <a:ext cx="58275" cy="64550"/>
            </a:xfrm>
            <a:custGeom>
              <a:rect b="b" l="l" r="r" t="t"/>
              <a:pathLst>
                <a:path extrusionOk="0" h="2582" w="2331">
                  <a:moveTo>
                    <a:pt x="2206" y="1"/>
                  </a:moveTo>
                  <a:lnTo>
                    <a:pt x="2331" y="121"/>
                  </a:lnTo>
                  <a:cubicBezTo>
                    <a:pt x="2331" y="121"/>
                    <a:pt x="1814" y="1316"/>
                    <a:pt x="969" y="2139"/>
                  </a:cubicBezTo>
                  <a:cubicBezTo>
                    <a:pt x="969" y="2139"/>
                    <a:pt x="562" y="2489"/>
                    <a:pt x="218" y="2582"/>
                  </a:cubicBezTo>
                  <a:lnTo>
                    <a:pt x="1" y="2465"/>
                  </a:lnTo>
                  <a:cubicBezTo>
                    <a:pt x="1" y="2465"/>
                    <a:pt x="671" y="2142"/>
                    <a:pt x="1266" y="1481"/>
                  </a:cubicBezTo>
                  <a:cubicBezTo>
                    <a:pt x="1860" y="817"/>
                    <a:pt x="2206" y="1"/>
                    <a:pt x="2206" y="1"/>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50"/>
            <p:cNvSpPr/>
            <p:nvPr/>
          </p:nvSpPr>
          <p:spPr>
            <a:xfrm>
              <a:off x="3934975" y="3699825"/>
              <a:ext cx="38775" cy="41350"/>
            </a:xfrm>
            <a:custGeom>
              <a:rect b="b" l="l" r="r" t="t"/>
              <a:pathLst>
                <a:path extrusionOk="0" h="1654" w="1551">
                  <a:moveTo>
                    <a:pt x="1431" y="0"/>
                  </a:moveTo>
                  <a:lnTo>
                    <a:pt x="1551" y="113"/>
                  </a:lnTo>
                  <a:cubicBezTo>
                    <a:pt x="1551" y="113"/>
                    <a:pt x="753" y="1268"/>
                    <a:pt x="1" y="1654"/>
                  </a:cubicBezTo>
                  <a:cubicBezTo>
                    <a:pt x="1" y="1654"/>
                    <a:pt x="684" y="566"/>
                    <a:pt x="1431" y="0"/>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50"/>
            <p:cNvSpPr/>
            <p:nvPr/>
          </p:nvSpPr>
          <p:spPr>
            <a:xfrm>
              <a:off x="4000325" y="3599500"/>
              <a:ext cx="95375" cy="199925"/>
            </a:xfrm>
            <a:custGeom>
              <a:rect b="b" l="l" r="r" t="t"/>
              <a:pathLst>
                <a:path extrusionOk="0" h="7997" w="3815">
                  <a:moveTo>
                    <a:pt x="3240" y="1"/>
                  </a:moveTo>
                  <a:cubicBezTo>
                    <a:pt x="3240" y="1"/>
                    <a:pt x="3211" y="1656"/>
                    <a:pt x="3814" y="2680"/>
                  </a:cubicBezTo>
                  <a:cubicBezTo>
                    <a:pt x="3814" y="2680"/>
                    <a:pt x="3360" y="3647"/>
                    <a:pt x="2302" y="4857"/>
                  </a:cubicBezTo>
                  <a:cubicBezTo>
                    <a:pt x="1282" y="6021"/>
                    <a:pt x="90" y="7859"/>
                    <a:pt x="0" y="7996"/>
                  </a:cubicBezTo>
                  <a:cubicBezTo>
                    <a:pt x="38" y="7931"/>
                    <a:pt x="297" y="7491"/>
                    <a:pt x="577" y="6837"/>
                  </a:cubicBezTo>
                  <a:lnTo>
                    <a:pt x="577" y="6836"/>
                  </a:lnTo>
                  <a:lnTo>
                    <a:pt x="579" y="6833"/>
                  </a:lnTo>
                  <a:cubicBezTo>
                    <a:pt x="1040" y="5758"/>
                    <a:pt x="1561" y="4098"/>
                    <a:pt x="1269" y="2565"/>
                  </a:cubicBezTo>
                  <a:lnTo>
                    <a:pt x="1181" y="2456"/>
                  </a:lnTo>
                  <a:lnTo>
                    <a:pt x="1048" y="2293"/>
                  </a:lnTo>
                  <a:cubicBezTo>
                    <a:pt x="1048" y="2293"/>
                    <a:pt x="1049" y="2290"/>
                    <a:pt x="1049" y="2285"/>
                  </a:cubicBezTo>
                  <a:cubicBezTo>
                    <a:pt x="1084" y="2171"/>
                    <a:pt x="1463" y="927"/>
                    <a:pt x="2024" y="380"/>
                  </a:cubicBezTo>
                  <a:cubicBezTo>
                    <a:pt x="2024" y="383"/>
                    <a:pt x="2676" y="48"/>
                    <a:pt x="324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50"/>
            <p:cNvSpPr/>
            <p:nvPr/>
          </p:nvSpPr>
          <p:spPr>
            <a:xfrm>
              <a:off x="3921700" y="3794525"/>
              <a:ext cx="81850" cy="24725"/>
            </a:xfrm>
            <a:custGeom>
              <a:rect b="b" l="l" r="r" t="t"/>
              <a:pathLst>
                <a:path extrusionOk="0" h="989" w="3274">
                  <a:moveTo>
                    <a:pt x="1" y="162"/>
                  </a:moveTo>
                  <a:cubicBezTo>
                    <a:pt x="1" y="162"/>
                    <a:pt x="2082" y="463"/>
                    <a:pt x="3274" y="0"/>
                  </a:cubicBezTo>
                  <a:lnTo>
                    <a:pt x="3139" y="207"/>
                  </a:lnTo>
                  <a:cubicBezTo>
                    <a:pt x="3139" y="207"/>
                    <a:pt x="2105" y="799"/>
                    <a:pt x="1417" y="894"/>
                  </a:cubicBezTo>
                  <a:cubicBezTo>
                    <a:pt x="730" y="988"/>
                    <a:pt x="1" y="162"/>
                    <a:pt x="1" y="1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50"/>
            <p:cNvSpPr/>
            <p:nvPr/>
          </p:nvSpPr>
          <p:spPr>
            <a:xfrm>
              <a:off x="4003575" y="3656850"/>
              <a:ext cx="33375" cy="137650"/>
            </a:xfrm>
            <a:custGeom>
              <a:rect b="b" l="l" r="r" t="t"/>
              <a:pathLst>
                <a:path extrusionOk="0" h="5506" w="1335">
                  <a:moveTo>
                    <a:pt x="0" y="5506"/>
                  </a:moveTo>
                  <a:cubicBezTo>
                    <a:pt x="0" y="5506"/>
                    <a:pt x="854" y="3865"/>
                    <a:pt x="1094" y="2495"/>
                  </a:cubicBezTo>
                  <a:cubicBezTo>
                    <a:pt x="1334" y="1123"/>
                    <a:pt x="1142" y="274"/>
                    <a:pt x="1142" y="274"/>
                  </a:cubicBezTo>
                  <a:lnTo>
                    <a:pt x="919" y="0"/>
                  </a:lnTo>
                  <a:cubicBezTo>
                    <a:pt x="919" y="0"/>
                    <a:pt x="1028" y="1650"/>
                    <a:pt x="886" y="2713"/>
                  </a:cubicBezTo>
                  <a:cubicBezTo>
                    <a:pt x="741" y="3777"/>
                    <a:pt x="0" y="5506"/>
                    <a:pt x="0" y="550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50"/>
            <p:cNvSpPr/>
            <p:nvPr/>
          </p:nvSpPr>
          <p:spPr>
            <a:xfrm>
              <a:off x="3961825" y="3712400"/>
              <a:ext cx="38400" cy="93075"/>
            </a:xfrm>
            <a:custGeom>
              <a:rect b="b" l="l" r="r" t="t"/>
              <a:pathLst>
                <a:path extrusionOk="0" h="3723" w="1536">
                  <a:moveTo>
                    <a:pt x="106" y="2647"/>
                  </a:moveTo>
                  <a:cubicBezTo>
                    <a:pt x="106" y="2647"/>
                    <a:pt x="361" y="3184"/>
                    <a:pt x="1536" y="3491"/>
                  </a:cubicBezTo>
                  <a:cubicBezTo>
                    <a:pt x="1536" y="3491"/>
                    <a:pt x="779" y="3722"/>
                    <a:pt x="1" y="2675"/>
                  </a:cubicBezTo>
                  <a:lnTo>
                    <a:pt x="519" y="532"/>
                  </a:lnTo>
                  <a:lnTo>
                    <a:pt x="956" y="1"/>
                  </a:lnTo>
                  <a:cubicBezTo>
                    <a:pt x="953" y="1"/>
                    <a:pt x="513" y="1721"/>
                    <a:pt x="106" y="26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50"/>
            <p:cNvSpPr/>
            <p:nvPr/>
          </p:nvSpPr>
          <p:spPr>
            <a:xfrm>
              <a:off x="3911100" y="3714750"/>
              <a:ext cx="21050" cy="35050"/>
            </a:xfrm>
            <a:custGeom>
              <a:rect b="b" l="l" r="r" t="t"/>
              <a:pathLst>
                <a:path extrusionOk="0" h="1402" w="842">
                  <a:moveTo>
                    <a:pt x="10" y="1293"/>
                  </a:moveTo>
                  <a:cubicBezTo>
                    <a:pt x="10" y="1293"/>
                    <a:pt x="17" y="1400"/>
                    <a:pt x="192" y="1401"/>
                  </a:cubicBezTo>
                  <a:cubicBezTo>
                    <a:pt x="192" y="1401"/>
                    <a:pt x="454" y="548"/>
                    <a:pt x="842" y="1"/>
                  </a:cubicBezTo>
                  <a:cubicBezTo>
                    <a:pt x="842" y="1"/>
                    <a:pt x="1" y="963"/>
                    <a:pt x="10" y="129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50"/>
            <p:cNvSpPr/>
            <p:nvPr/>
          </p:nvSpPr>
          <p:spPr>
            <a:xfrm>
              <a:off x="3954400" y="3729000"/>
              <a:ext cx="143100" cy="149900"/>
            </a:xfrm>
            <a:custGeom>
              <a:rect b="b" l="l" r="r" t="t"/>
              <a:pathLst>
                <a:path extrusionOk="0" h="5996" w="5724">
                  <a:moveTo>
                    <a:pt x="5245" y="1"/>
                  </a:moveTo>
                  <a:cubicBezTo>
                    <a:pt x="5245" y="1"/>
                    <a:pt x="5724" y="827"/>
                    <a:pt x="5252" y="1919"/>
                  </a:cubicBezTo>
                  <a:cubicBezTo>
                    <a:pt x="4780" y="3012"/>
                    <a:pt x="3417" y="4009"/>
                    <a:pt x="3417" y="4009"/>
                  </a:cubicBezTo>
                  <a:lnTo>
                    <a:pt x="2899" y="3511"/>
                  </a:lnTo>
                  <a:lnTo>
                    <a:pt x="2931" y="3596"/>
                  </a:lnTo>
                  <a:lnTo>
                    <a:pt x="3024" y="3841"/>
                  </a:lnTo>
                  <a:lnTo>
                    <a:pt x="3097" y="4036"/>
                  </a:lnTo>
                  <a:cubicBezTo>
                    <a:pt x="2231" y="4861"/>
                    <a:pt x="1" y="5995"/>
                    <a:pt x="1" y="5995"/>
                  </a:cubicBezTo>
                  <a:cubicBezTo>
                    <a:pt x="21" y="5790"/>
                    <a:pt x="60" y="5600"/>
                    <a:pt x="108" y="5433"/>
                  </a:cubicBezTo>
                  <a:lnTo>
                    <a:pt x="108" y="5433"/>
                  </a:lnTo>
                  <a:cubicBezTo>
                    <a:pt x="111" y="5421"/>
                    <a:pt x="112" y="5412"/>
                    <a:pt x="117" y="5402"/>
                  </a:cubicBezTo>
                  <a:cubicBezTo>
                    <a:pt x="118" y="5396"/>
                    <a:pt x="120" y="5391"/>
                    <a:pt x="122" y="5383"/>
                  </a:cubicBezTo>
                  <a:cubicBezTo>
                    <a:pt x="189" y="5152"/>
                    <a:pt x="272" y="4962"/>
                    <a:pt x="347" y="4819"/>
                  </a:cubicBezTo>
                  <a:lnTo>
                    <a:pt x="347" y="4818"/>
                  </a:lnTo>
                  <a:cubicBezTo>
                    <a:pt x="438" y="4634"/>
                    <a:pt x="515" y="4531"/>
                    <a:pt x="515" y="4531"/>
                  </a:cubicBezTo>
                  <a:lnTo>
                    <a:pt x="1075" y="3617"/>
                  </a:lnTo>
                  <a:cubicBezTo>
                    <a:pt x="1075" y="3617"/>
                    <a:pt x="2336" y="3716"/>
                    <a:pt x="3310" y="2641"/>
                  </a:cubicBezTo>
                  <a:cubicBezTo>
                    <a:pt x="4285" y="1568"/>
                    <a:pt x="4453" y="410"/>
                    <a:pt x="4453" y="410"/>
                  </a:cubicBezTo>
                  <a:lnTo>
                    <a:pt x="4627" y="319"/>
                  </a:lnTo>
                  <a:lnTo>
                    <a:pt x="4884" y="186"/>
                  </a:lnTo>
                  <a:lnTo>
                    <a:pt x="4884" y="186"/>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50"/>
            <p:cNvSpPr/>
            <p:nvPr/>
          </p:nvSpPr>
          <p:spPr>
            <a:xfrm>
              <a:off x="3857275" y="3764125"/>
              <a:ext cx="190600" cy="97800"/>
            </a:xfrm>
            <a:custGeom>
              <a:rect b="b" l="l" r="r" t="t"/>
              <a:pathLst>
                <a:path extrusionOk="0" h="3912" w="7624">
                  <a:moveTo>
                    <a:pt x="2578" y="1378"/>
                  </a:moveTo>
                  <a:cubicBezTo>
                    <a:pt x="2578" y="1378"/>
                    <a:pt x="1714" y="1561"/>
                    <a:pt x="1245" y="1642"/>
                  </a:cubicBezTo>
                  <a:cubicBezTo>
                    <a:pt x="776" y="1723"/>
                    <a:pt x="1" y="3071"/>
                    <a:pt x="1" y="3071"/>
                  </a:cubicBezTo>
                  <a:cubicBezTo>
                    <a:pt x="1" y="3071"/>
                    <a:pt x="910" y="3883"/>
                    <a:pt x="1778" y="3912"/>
                  </a:cubicBezTo>
                  <a:lnTo>
                    <a:pt x="2024" y="3365"/>
                  </a:lnTo>
                  <a:lnTo>
                    <a:pt x="2034" y="3884"/>
                  </a:lnTo>
                  <a:cubicBezTo>
                    <a:pt x="2034" y="3884"/>
                    <a:pt x="3565" y="3491"/>
                    <a:pt x="5081" y="2517"/>
                  </a:cubicBezTo>
                  <a:cubicBezTo>
                    <a:pt x="6599" y="1545"/>
                    <a:pt x="7623" y="1"/>
                    <a:pt x="7623" y="1"/>
                  </a:cubicBezTo>
                  <a:cubicBezTo>
                    <a:pt x="7623" y="1"/>
                    <a:pt x="5469" y="1989"/>
                    <a:pt x="4022" y="2052"/>
                  </a:cubicBezTo>
                  <a:cubicBezTo>
                    <a:pt x="4023" y="2048"/>
                    <a:pt x="3126" y="1762"/>
                    <a:pt x="2578" y="137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1" name="Google Shape;4701;p50"/>
            <p:cNvSpPr/>
            <p:nvPr/>
          </p:nvSpPr>
          <p:spPr>
            <a:xfrm>
              <a:off x="4014775" y="3629300"/>
              <a:ext cx="49550" cy="141125"/>
            </a:xfrm>
            <a:custGeom>
              <a:rect b="b" l="l" r="r" t="t"/>
              <a:pathLst>
                <a:path extrusionOk="0" h="5645" w="1982">
                  <a:moveTo>
                    <a:pt x="1688" y="2100"/>
                  </a:moveTo>
                  <a:cubicBezTo>
                    <a:pt x="1400" y="3416"/>
                    <a:pt x="53" y="5560"/>
                    <a:pt x="1" y="5644"/>
                  </a:cubicBezTo>
                  <a:cubicBezTo>
                    <a:pt x="462" y="4567"/>
                    <a:pt x="983" y="2909"/>
                    <a:pt x="691" y="1376"/>
                  </a:cubicBezTo>
                  <a:lnTo>
                    <a:pt x="603" y="1267"/>
                  </a:lnTo>
                  <a:lnTo>
                    <a:pt x="470" y="1102"/>
                  </a:lnTo>
                  <a:cubicBezTo>
                    <a:pt x="470" y="1102"/>
                    <a:pt x="471" y="1101"/>
                    <a:pt x="471" y="1095"/>
                  </a:cubicBezTo>
                  <a:cubicBezTo>
                    <a:pt x="509" y="1001"/>
                    <a:pt x="891" y="30"/>
                    <a:pt x="966" y="15"/>
                  </a:cubicBezTo>
                  <a:cubicBezTo>
                    <a:pt x="1048" y="1"/>
                    <a:pt x="1982" y="756"/>
                    <a:pt x="1688" y="210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50"/>
            <p:cNvSpPr/>
            <p:nvPr/>
          </p:nvSpPr>
          <p:spPr>
            <a:xfrm>
              <a:off x="3886050" y="3798525"/>
              <a:ext cx="114300" cy="35525"/>
            </a:xfrm>
            <a:custGeom>
              <a:rect b="b" l="l" r="r" t="t"/>
              <a:pathLst>
                <a:path extrusionOk="0" h="1421" w="4572">
                  <a:moveTo>
                    <a:pt x="4571" y="35"/>
                  </a:moveTo>
                  <a:cubicBezTo>
                    <a:pt x="4571" y="35"/>
                    <a:pt x="3212" y="1037"/>
                    <a:pt x="1845" y="1228"/>
                  </a:cubicBezTo>
                  <a:cubicBezTo>
                    <a:pt x="478" y="1420"/>
                    <a:pt x="0" y="561"/>
                    <a:pt x="109" y="403"/>
                  </a:cubicBezTo>
                  <a:cubicBezTo>
                    <a:pt x="217" y="244"/>
                    <a:pt x="1427" y="1"/>
                    <a:pt x="1427" y="1"/>
                  </a:cubicBezTo>
                  <a:cubicBezTo>
                    <a:pt x="1427" y="1"/>
                    <a:pt x="2150" y="386"/>
                    <a:pt x="2828" y="465"/>
                  </a:cubicBezTo>
                  <a:cubicBezTo>
                    <a:pt x="3506" y="542"/>
                    <a:pt x="4571" y="35"/>
                    <a:pt x="4571" y="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50"/>
            <p:cNvSpPr/>
            <p:nvPr/>
          </p:nvSpPr>
          <p:spPr>
            <a:xfrm>
              <a:off x="3967250" y="3739250"/>
              <a:ext cx="106475" cy="103050"/>
            </a:xfrm>
            <a:custGeom>
              <a:rect b="b" l="l" r="r" t="t"/>
              <a:pathLst>
                <a:path extrusionOk="0" h="4122" w="4259">
                  <a:moveTo>
                    <a:pt x="1" y="4121"/>
                  </a:moveTo>
                  <a:cubicBezTo>
                    <a:pt x="1" y="4121"/>
                    <a:pt x="2157" y="3424"/>
                    <a:pt x="3072" y="2385"/>
                  </a:cubicBezTo>
                  <a:cubicBezTo>
                    <a:pt x="4259" y="1039"/>
                    <a:pt x="3942" y="0"/>
                    <a:pt x="3942" y="0"/>
                  </a:cubicBezTo>
                  <a:cubicBezTo>
                    <a:pt x="3942" y="0"/>
                    <a:pt x="3589" y="1210"/>
                    <a:pt x="2706" y="2100"/>
                  </a:cubicBezTo>
                  <a:cubicBezTo>
                    <a:pt x="1824" y="2990"/>
                    <a:pt x="1193" y="3150"/>
                    <a:pt x="1193" y="3150"/>
                  </a:cubicBezTo>
                  <a:lnTo>
                    <a:pt x="196" y="3803"/>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50"/>
            <p:cNvSpPr/>
            <p:nvPr/>
          </p:nvSpPr>
          <p:spPr>
            <a:xfrm>
              <a:off x="4012425" y="3673625"/>
              <a:ext cx="83225" cy="107675"/>
            </a:xfrm>
            <a:custGeom>
              <a:rect b="b" l="l" r="r" t="t"/>
              <a:pathLst>
                <a:path extrusionOk="0" h="4307" w="3329">
                  <a:moveTo>
                    <a:pt x="2135" y="2625"/>
                  </a:moveTo>
                  <a:cubicBezTo>
                    <a:pt x="2135" y="2625"/>
                    <a:pt x="2951" y="1431"/>
                    <a:pt x="3329" y="94"/>
                  </a:cubicBezTo>
                  <a:lnTo>
                    <a:pt x="3180" y="0"/>
                  </a:lnTo>
                  <a:cubicBezTo>
                    <a:pt x="3180" y="0"/>
                    <a:pt x="2673" y="992"/>
                    <a:pt x="1865" y="1838"/>
                  </a:cubicBezTo>
                  <a:cubicBezTo>
                    <a:pt x="1127" y="2611"/>
                    <a:pt x="1" y="4307"/>
                    <a:pt x="1" y="4307"/>
                  </a:cubicBezTo>
                  <a:cubicBezTo>
                    <a:pt x="1" y="4307"/>
                    <a:pt x="1315" y="2492"/>
                    <a:pt x="1937" y="2203"/>
                  </a:cubicBezTo>
                  <a:cubicBezTo>
                    <a:pt x="1938" y="2203"/>
                    <a:pt x="2108" y="2467"/>
                    <a:pt x="2135" y="262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50"/>
            <p:cNvSpPr/>
            <p:nvPr/>
          </p:nvSpPr>
          <p:spPr>
            <a:xfrm>
              <a:off x="3946625" y="3631650"/>
              <a:ext cx="59550" cy="65875"/>
            </a:xfrm>
            <a:custGeom>
              <a:rect b="b" l="l" r="r" t="t"/>
              <a:pathLst>
                <a:path extrusionOk="0" h="2635" w="2382">
                  <a:moveTo>
                    <a:pt x="2113" y="1435"/>
                  </a:moveTo>
                  <a:cubicBezTo>
                    <a:pt x="2113" y="1435"/>
                    <a:pt x="2381" y="590"/>
                    <a:pt x="2176" y="1"/>
                  </a:cubicBezTo>
                  <a:cubicBezTo>
                    <a:pt x="2176" y="1"/>
                    <a:pt x="888" y="560"/>
                    <a:pt x="1" y="2634"/>
                  </a:cubicBezTo>
                  <a:cubicBezTo>
                    <a:pt x="1" y="2634"/>
                    <a:pt x="1383" y="1370"/>
                    <a:pt x="2113" y="143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50"/>
            <p:cNvSpPr/>
            <p:nvPr/>
          </p:nvSpPr>
          <p:spPr>
            <a:xfrm>
              <a:off x="3881800" y="3714750"/>
              <a:ext cx="69750" cy="53700"/>
            </a:xfrm>
            <a:custGeom>
              <a:rect b="b" l="l" r="r" t="t"/>
              <a:pathLst>
                <a:path extrusionOk="0" h="2148" w="2790">
                  <a:moveTo>
                    <a:pt x="2014" y="1"/>
                  </a:moveTo>
                  <a:cubicBezTo>
                    <a:pt x="2014" y="1"/>
                    <a:pt x="1999" y="18"/>
                    <a:pt x="1976" y="47"/>
                  </a:cubicBezTo>
                  <a:cubicBezTo>
                    <a:pt x="1970" y="54"/>
                    <a:pt x="1963" y="60"/>
                    <a:pt x="1957" y="69"/>
                  </a:cubicBezTo>
                  <a:cubicBezTo>
                    <a:pt x="1947" y="83"/>
                    <a:pt x="1934" y="98"/>
                    <a:pt x="1920" y="115"/>
                  </a:cubicBezTo>
                  <a:cubicBezTo>
                    <a:pt x="1894" y="145"/>
                    <a:pt x="1865" y="181"/>
                    <a:pt x="1834" y="222"/>
                  </a:cubicBezTo>
                  <a:cubicBezTo>
                    <a:pt x="1833" y="223"/>
                    <a:pt x="1828" y="229"/>
                    <a:pt x="1827" y="231"/>
                  </a:cubicBezTo>
                  <a:cubicBezTo>
                    <a:pt x="1818" y="242"/>
                    <a:pt x="1810" y="254"/>
                    <a:pt x="1799" y="265"/>
                  </a:cubicBezTo>
                  <a:cubicBezTo>
                    <a:pt x="1798" y="267"/>
                    <a:pt x="1797" y="268"/>
                    <a:pt x="1795" y="273"/>
                  </a:cubicBezTo>
                  <a:cubicBezTo>
                    <a:pt x="1543" y="594"/>
                    <a:pt x="1166" y="1109"/>
                    <a:pt x="1183" y="1293"/>
                  </a:cubicBezTo>
                  <a:cubicBezTo>
                    <a:pt x="1205" y="1524"/>
                    <a:pt x="2113" y="1390"/>
                    <a:pt x="2789" y="989"/>
                  </a:cubicBezTo>
                  <a:cubicBezTo>
                    <a:pt x="2323" y="1287"/>
                    <a:pt x="927" y="2148"/>
                    <a:pt x="507" y="2026"/>
                  </a:cubicBezTo>
                  <a:cubicBezTo>
                    <a:pt x="1" y="1882"/>
                    <a:pt x="2014" y="1"/>
                    <a:pt x="201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50"/>
            <p:cNvSpPr/>
            <p:nvPr/>
          </p:nvSpPr>
          <p:spPr>
            <a:xfrm>
              <a:off x="4034025" y="3609050"/>
              <a:ext cx="36200" cy="141800"/>
            </a:xfrm>
            <a:custGeom>
              <a:rect b="b" l="l" r="r" t="t"/>
              <a:pathLst>
                <a:path extrusionOk="0" h="5672" w="1448">
                  <a:moveTo>
                    <a:pt x="1" y="5671"/>
                  </a:moveTo>
                  <a:cubicBezTo>
                    <a:pt x="1" y="5671"/>
                    <a:pt x="289" y="4590"/>
                    <a:pt x="710" y="3585"/>
                  </a:cubicBezTo>
                  <a:cubicBezTo>
                    <a:pt x="1134" y="2579"/>
                    <a:pt x="987" y="1896"/>
                    <a:pt x="673" y="1323"/>
                  </a:cubicBezTo>
                  <a:cubicBezTo>
                    <a:pt x="361" y="747"/>
                    <a:pt x="171" y="753"/>
                    <a:pt x="171" y="753"/>
                  </a:cubicBezTo>
                  <a:cubicBezTo>
                    <a:pt x="171" y="753"/>
                    <a:pt x="435" y="221"/>
                    <a:pt x="673" y="1"/>
                  </a:cubicBezTo>
                  <a:cubicBezTo>
                    <a:pt x="673" y="1"/>
                    <a:pt x="526" y="944"/>
                    <a:pt x="931" y="1614"/>
                  </a:cubicBezTo>
                  <a:cubicBezTo>
                    <a:pt x="1336" y="2285"/>
                    <a:pt x="1448" y="2539"/>
                    <a:pt x="1385" y="3093"/>
                  </a:cubicBezTo>
                  <a:cubicBezTo>
                    <a:pt x="1322" y="3648"/>
                    <a:pt x="655" y="4812"/>
                    <a:pt x="655" y="48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50"/>
            <p:cNvSpPr/>
            <p:nvPr/>
          </p:nvSpPr>
          <p:spPr>
            <a:xfrm>
              <a:off x="3882075" y="3780150"/>
              <a:ext cx="153650" cy="67175"/>
            </a:xfrm>
            <a:custGeom>
              <a:rect b="b" l="l" r="r" t="t"/>
              <a:pathLst>
                <a:path extrusionOk="0" h="2687" w="6146">
                  <a:moveTo>
                    <a:pt x="132" y="1045"/>
                  </a:moveTo>
                  <a:cubicBezTo>
                    <a:pt x="132" y="1045"/>
                    <a:pt x="0" y="1866"/>
                    <a:pt x="392" y="2228"/>
                  </a:cubicBezTo>
                  <a:cubicBezTo>
                    <a:pt x="786" y="2589"/>
                    <a:pt x="1576" y="2686"/>
                    <a:pt x="3301" y="1665"/>
                  </a:cubicBezTo>
                  <a:cubicBezTo>
                    <a:pt x="4448" y="986"/>
                    <a:pt x="5587" y="624"/>
                    <a:pt x="5587" y="624"/>
                  </a:cubicBezTo>
                  <a:lnTo>
                    <a:pt x="6145" y="1"/>
                  </a:lnTo>
                  <a:cubicBezTo>
                    <a:pt x="6145" y="1"/>
                    <a:pt x="4539" y="934"/>
                    <a:pt x="3225" y="1670"/>
                  </a:cubicBezTo>
                  <a:cubicBezTo>
                    <a:pt x="1910" y="2406"/>
                    <a:pt x="802" y="1924"/>
                    <a:pt x="459" y="1545"/>
                  </a:cubicBezTo>
                  <a:cubicBezTo>
                    <a:pt x="117" y="1167"/>
                    <a:pt x="253" y="1001"/>
                    <a:pt x="253" y="100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50"/>
            <p:cNvSpPr/>
            <p:nvPr/>
          </p:nvSpPr>
          <p:spPr>
            <a:xfrm>
              <a:off x="3957100" y="3818900"/>
              <a:ext cx="72900" cy="45925"/>
            </a:xfrm>
            <a:custGeom>
              <a:rect b="b" l="l" r="r" t="t"/>
              <a:pathLst>
                <a:path extrusionOk="0" h="1837" w="2916">
                  <a:moveTo>
                    <a:pt x="434" y="1324"/>
                  </a:moveTo>
                  <a:cubicBezTo>
                    <a:pt x="476" y="1329"/>
                    <a:pt x="1991" y="673"/>
                    <a:pt x="2823" y="0"/>
                  </a:cubicBezTo>
                  <a:lnTo>
                    <a:pt x="2916" y="245"/>
                  </a:lnTo>
                  <a:cubicBezTo>
                    <a:pt x="2590" y="452"/>
                    <a:pt x="2253" y="633"/>
                    <a:pt x="1969" y="780"/>
                  </a:cubicBezTo>
                  <a:cubicBezTo>
                    <a:pt x="1276" y="1136"/>
                    <a:pt x="341" y="1543"/>
                    <a:pt x="232" y="1593"/>
                  </a:cubicBezTo>
                  <a:cubicBezTo>
                    <a:pt x="124" y="1644"/>
                    <a:pt x="9" y="1822"/>
                    <a:pt x="0" y="1837"/>
                  </a:cubicBezTo>
                  <a:cubicBezTo>
                    <a:pt x="3" y="1825"/>
                    <a:pt x="6" y="1816"/>
                    <a:pt x="9" y="1805"/>
                  </a:cubicBezTo>
                  <a:cubicBezTo>
                    <a:pt x="10" y="1800"/>
                    <a:pt x="13" y="1795"/>
                    <a:pt x="14" y="1787"/>
                  </a:cubicBezTo>
                  <a:cubicBezTo>
                    <a:pt x="71" y="1612"/>
                    <a:pt x="227" y="1248"/>
                    <a:pt x="239" y="1223"/>
                  </a:cubicBezTo>
                  <a:lnTo>
                    <a:pt x="239" y="1222"/>
                  </a:lnTo>
                  <a:cubicBezTo>
                    <a:pt x="239" y="1222"/>
                    <a:pt x="391" y="1321"/>
                    <a:pt x="434" y="1324"/>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50"/>
            <p:cNvSpPr/>
            <p:nvPr/>
          </p:nvSpPr>
          <p:spPr>
            <a:xfrm>
              <a:off x="4028425" y="3733675"/>
              <a:ext cx="48125" cy="89225"/>
            </a:xfrm>
            <a:custGeom>
              <a:rect b="b" l="l" r="r" t="t"/>
              <a:pathLst>
                <a:path extrusionOk="0" h="3569" w="1925">
                  <a:moveTo>
                    <a:pt x="1925" y="0"/>
                  </a:moveTo>
                  <a:cubicBezTo>
                    <a:pt x="1918" y="18"/>
                    <a:pt x="1667" y="630"/>
                    <a:pt x="1494" y="1214"/>
                  </a:cubicBezTo>
                  <a:cubicBezTo>
                    <a:pt x="1316" y="1808"/>
                    <a:pt x="1553" y="1935"/>
                    <a:pt x="1187" y="2603"/>
                  </a:cubicBezTo>
                  <a:cubicBezTo>
                    <a:pt x="992" y="2961"/>
                    <a:pt x="611" y="3288"/>
                    <a:pt x="193" y="3569"/>
                  </a:cubicBezTo>
                  <a:lnTo>
                    <a:pt x="0" y="3386"/>
                  </a:lnTo>
                  <a:cubicBezTo>
                    <a:pt x="41" y="3353"/>
                    <a:pt x="80" y="3318"/>
                    <a:pt x="116" y="3286"/>
                  </a:cubicBezTo>
                  <a:cubicBezTo>
                    <a:pt x="903" y="2572"/>
                    <a:pt x="1421" y="1608"/>
                    <a:pt x="1424" y="1304"/>
                  </a:cubicBezTo>
                  <a:cubicBezTo>
                    <a:pt x="1429" y="1000"/>
                    <a:pt x="1667" y="132"/>
                    <a:pt x="1667" y="132"/>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50"/>
            <p:cNvSpPr/>
            <p:nvPr/>
          </p:nvSpPr>
          <p:spPr>
            <a:xfrm>
              <a:off x="3968675" y="3620400"/>
              <a:ext cx="45075" cy="154575"/>
            </a:xfrm>
            <a:custGeom>
              <a:rect b="b" l="l" r="r" t="t"/>
              <a:pathLst>
                <a:path extrusionOk="0" h="6183" w="1803">
                  <a:moveTo>
                    <a:pt x="0" y="6182"/>
                  </a:moveTo>
                  <a:cubicBezTo>
                    <a:pt x="0" y="6182"/>
                    <a:pt x="632" y="5452"/>
                    <a:pt x="848" y="4277"/>
                  </a:cubicBezTo>
                  <a:cubicBezTo>
                    <a:pt x="1062" y="3099"/>
                    <a:pt x="997" y="3220"/>
                    <a:pt x="1399" y="2158"/>
                  </a:cubicBezTo>
                  <a:cubicBezTo>
                    <a:pt x="1803" y="1096"/>
                    <a:pt x="1540" y="363"/>
                    <a:pt x="1537" y="257"/>
                  </a:cubicBezTo>
                  <a:cubicBezTo>
                    <a:pt x="1535" y="150"/>
                    <a:pt x="1467" y="105"/>
                    <a:pt x="1467" y="105"/>
                  </a:cubicBezTo>
                  <a:lnTo>
                    <a:pt x="1644" y="1"/>
                  </a:lnTo>
                  <a:cubicBezTo>
                    <a:pt x="1644" y="1"/>
                    <a:pt x="1605" y="345"/>
                    <a:pt x="1684" y="698"/>
                  </a:cubicBezTo>
                  <a:cubicBezTo>
                    <a:pt x="1764" y="1051"/>
                    <a:pt x="1563" y="1762"/>
                    <a:pt x="1333" y="2566"/>
                  </a:cubicBezTo>
                  <a:cubicBezTo>
                    <a:pt x="1103" y="3372"/>
                    <a:pt x="972" y="4475"/>
                    <a:pt x="1009" y="4793"/>
                  </a:cubicBezTo>
                  <a:cubicBezTo>
                    <a:pt x="1043" y="5112"/>
                    <a:pt x="832" y="5300"/>
                    <a:pt x="832" y="5300"/>
                  </a:cubicBezTo>
                  <a:cubicBezTo>
                    <a:pt x="832" y="5300"/>
                    <a:pt x="274" y="6010"/>
                    <a:pt x="0" y="618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2" name="Google Shape;4712;p50"/>
            <p:cNvSpPr/>
            <p:nvPr/>
          </p:nvSpPr>
          <p:spPr>
            <a:xfrm>
              <a:off x="3872325" y="3678475"/>
              <a:ext cx="80125" cy="94800"/>
            </a:xfrm>
            <a:custGeom>
              <a:rect b="b" l="l" r="r" t="t"/>
              <a:pathLst>
                <a:path extrusionOk="0" h="3792" w="3205">
                  <a:moveTo>
                    <a:pt x="3204" y="52"/>
                  </a:moveTo>
                  <a:cubicBezTo>
                    <a:pt x="3204" y="52"/>
                    <a:pt x="3006" y="178"/>
                    <a:pt x="2973" y="235"/>
                  </a:cubicBezTo>
                  <a:cubicBezTo>
                    <a:pt x="2941" y="291"/>
                    <a:pt x="2352" y="463"/>
                    <a:pt x="1639" y="1190"/>
                  </a:cubicBezTo>
                  <a:cubicBezTo>
                    <a:pt x="924" y="1915"/>
                    <a:pt x="775" y="2855"/>
                    <a:pt x="564" y="3064"/>
                  </a:cubicBezTo>
                  <a:cubicBezTo>
                    <a:pt x="222" y="3402"/>
                    <a:pt x="156" y="3791"/>
                    <a:pt x="156" y="3791"/>
                  </a:cubicBezTo>
                  <a:lnTo>
                    <a:pt x="1" y="3752"/>
                  </a:lnTo>
                  <a:cubicBezTo>
                    <a:pt x="1" y="3752"/>
                    <a:pt x="238" y="3545"/>
                    <a:pt x="323" y="3234"/>
                  </a:cubicBezTo>
                  <a:cubicBezTo>
                    <a:pt x="491" y="2616"/>
                    <a:pt x="651" y="2441"/>
                    <a:pt x="1410" y="1291"/>
                  </a:cubicBezTo>
                  <a:cubicBezTo>
                    <a:pt x="2170" y="141"/>
                    <a:pt x="3103" y="0"/>
                    <a:pt x="3103"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3" name="Google Shape;4713;p50"/>
            <p:cNvSpPr/>
            <p:nvPr/>
          </p:nvSpPr>
          <p:spPr>
            <a:xfrm>
              <a:off x="3894550" y="3713125"/>
              <a:ext cx="24250" cy="12575"/>
            </a:xfrm>
            <a:custGeom>
              <a:rect b="b" l="l" r="r" t="t"/>
              <a:pathLst>
                <a:path extrusionOk="0" h="503" w="970">
                  <a:moveTo>
                    <a:pt x="0" y="11"/>
                  </a:moveTo>
                  <a:cubicBezTo>
                    <a:pt x="0" y="11"/>
                    <a:pt x="327" y="1"/>
                    <a:pt x="569" y="119"/>
                  </a:cubicBezTo>
                  <a:cubicBezTo>
                    <a:pt x="809" y="236"/>
                    <a:pt x="970" y="503"/>
                    <a:pt x="970" y="503"/>
                  </a:cubicBezTo>
                  <a:lnTo>
                    <a:pt x="446" y="33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50"/>
            <p:cNvSpPr/>
            <p:nvPr/>
          </p:nvSpPr>
          <p:spPr>
            <a:xfrm>
              <a:off x="4057150" y="3599500"/>
              <a:ext cx="38550" cy="67050"/>
            </a:xfrm>
            <a:custGeom>
              <a:rect b="b" l="l" r="r" t="t"/>
              <a:pathLst>
                <a:path extrusionOk="0" h="2682" w="1542">
                  <a:moveTo>
                    <a:pt x="1541" y="2682"/>
                  </a:moveTo>
                  <a:cubicBezTo>
                    <a:pt x="1541" y="2682"/>
                    <a:pt x="0" y="869"/>
                    <a:pt x="967" y="1"/>
                  </a:cubicBezTo>
                  <a:cubicBezTo>
                    <a:pt x="967" y="1"/>
                    <a:pt x="952" y="1608"/>
                    <a:pt x="1541" y="268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50"/>
            <p:cNvSpPr/>
            <p:nvPr/>
          </p:nvSpPr>
          <p:spPr>
            <a:xfrm>
              <a:off x="3924575" y="3837675"/>
              <a:ext cx="41575" cy="55075"/>
            </a:xfrm>
            <a:custGeom>
              <a:rect b="b" l="l" r="r" t="t"/>
              <a:pathLst>
                <a:path extrusionOk="0" h="2203" w="1663">
                  <a:moveTo>
                    <a:pt x="0" y="897"/>
                  </a:moveTo>
                  <a:lnTo>
                    <a:pt x="1084" y="877"/>
                  </a:lnTo>
                  <a:cubicBezTo>
                    <a:pt x="1084" y="877"/>
                    <a:pt x="815" y="1651"/>
                    <a:pt x="797" y="2203"/>
                  </a:cubicBezTo>
                  <a:cubicBezTo>
                    <a:pt x="797" y="2203"/>
                    <a:pt x="947" y="965"/>
                    <a:pt x="1663" y="0"/>
                  </a:cubicBezTo>
                  <a:cubicBezTo>
                    <a:pt x="1663" y="0"/>
                    <a:pt x="593" y="521"/>
                    <a:pt x="188" y="664"/>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50"/>
            <p:cNvSpPr/>
            <p:nvPr/>
          </p:nvSpPr>
          <p:spPr>
            <a:xfrm>
              <a:off x="3899425" y="3828150"/>
              <a:ext cx="24600" cy="33750"/>
            </a:xfrm>
            <a:custGeom>
              <a:rect b="b" l="l" r="r" t="t"/>
              <a:pathLst>
                <a:path extrusionOk="0" h="1350" w="984">
                  <a:moveTo>
                    <a:pt x="93" y="1349"/>
                  </a:moveTo>
                  <a:cubicBezTo>
                    <a:pt x="93" y="1349"/>
                    <a:pt x="1" y="779"/>
                    <a:pt x="171" y="562"/>
                  </a:cubicBezTo>
                  <a:cubicBezTo>
                    <a:pt x="339" y="345"/>
                    <a:pt x="983" y="1"/>
                    <a:pt x="983" y="1"/>
                  </a:cubicBezTo>
                  <a:cubicBezTo>
                    <a:pt x="983" y="1"/>
                    <a:pt x="526" y="449"/>
                    <a:pt x="341" y="80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50"/>
            <p:cNvSpPr/>
            <p:nvPr/>
          </p:nvSpPr>
          <p:spPr>
            <a:xfrm>
              <a:off x="3983025" y="3625175"/>
              <a:ext cx="29750" cy="31375"/>
            </a:xfrm>
            <a:custGeom>
              <a:rect b="b" l="l" r="r" t="t"/>
              <a:pathLst>
                <a:path extrusionOk="0" h="1255" w="1190">
                  <a:moveTo>
                    <a:pt x="0" y="765"/>
                  </a:moveTo>
                  <a:cubicBezTo>
                    <a:pt x="0" y="765"/>
                    <a:pt x="445" y="298"/>
                    <a:pt x="717" y="260"/>
                  </a:cubicBezTo>
                  <a:cubicBezTo>
                    <a:pt x="717" y="260"/>
                    <a:pt x="1074" y="609"/>
                    <a:pt x="1034" y="1254"/>
                  </a:cubicBezTo>
                  <a:cubicBezTo>
                    <a:pt x="1034" y="1254"/>
                    <a:pt x="1190" y="988"/>
                    <a:pt x="1005" y="567"/>
                  </a:cubicBezTo>
                  <a:cubicBezTo>
                    <a:pt x="819" y="146"/>
                    <a:pt x="770" y="117"/>
                    <a:pt x="806" y="59"/>
                  </a:cubicBezTo>
                  <a:cubicBezTo>
                    <a:pt x="843" y="1"/>
                    <a:pt x="510" y="123"/>
                    <a:pt x="0" y="76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50"/>
            <p:cNvSpPr/>
            <p:nvPr/>
          </p:nvSpPr>
          <p:spPr>
            <a:xfrm>
              <a:off x="4392075" y="3847075"/>
              <a:ext cx="79325" cy="74750"/>
            </a:xfrm>
            <a:custGeom>
              <a:rect b="b" l="l" r="r" t="t"/>
              <a:pathLst>
                <a:path extrusionOk="0" h="2990" w="3173">
                  <a:moveTo>
                    <a:pt x="1" y="1"/>
                  </a:moveTo>
                  <a:cubicBezTo>
                    <a:pt x="1" y="1"/>
                    <a:pt x="371" y="2497"/>
                    <a:pt x="636" y="2744"/>
                  </a:cubicBezTo>
                  <a:cubicBezTo>
                    <a:pt x="899" y="2990"/>
                    <a:pt x="2570" y="1821"/>
                    <a:pt x="2570" y="1821"/>
                  </a:cubicBezTo>
                  <a:lnTo>
                    <a:pt x="2439" y="1446"/>
                  </a:lnTo>
                  <a:lnTo>
                    <a:pt x="2787" y="1579"/>
                  </a:lnTo>
                  <a:lnTo>
                    <a:pt x="3171" y="260"/>
                  </a:lnTo>
                  <a:cubicBezTo>
                    <a:pt x="3172" y="260"/>
                    <a:pt x="1267" y="659"/>
                    <a:pt x="1" y="1"/>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50"/>
            <p:cNvSpPr/>
            <p:nvPr/>
          </p:nvSpPr>
          <p:spPr>
            <a:xfrm>
              <a:off x="4309300" y="3645600"/>
              <a:ext cx="60600" cy="90875"/>
            </a:xfrm>
            <a:custGeom>
              <a:rect b="b" l="l" r="r" t="t"/>
              <a:pathLst>
                <a:path extrusionOk="0" h="3635" w="2424">
                  <a:moveTo>
                    <a:pt x="2423" y="3591"/>
                  </a:moveTo>
                  <a:cubicBezTo>
                    <a:pt x="2423" y="3591"/>
                    <a:pt x="1815" y="1048"/>
                    <a:pt x="1368" y="569"/>
                  </a:cubicBezTo>
                  <a:cubicBezTo>
                    <a:pt x="923" y="91"/>
                    <a:pt x="432" y="0"/>
                    <a:pt x="432" y="0"/>
                  </a:cubicBezTo>
                  <a:cubicBezTo>
                    <a:pt x="432" y="0"/>
                    <a:pt x="1" y="414"/>
                    <a:pt x="81" y="1085"/>
                  </a:cubicBezTo>
                  <a:cubicBezTo>
                    <a:pt x="81" y="1085"/>
                    <a:pt x="1387" y="1871"/>
                    <a:pt x="1988" y="3635"/>
                  </a:cubicBez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50"/>
            <p:cNvSpPr/>
            <p:nvPr/>
          </p:nvSpPr>
          <p:spPr>
            <a:xfrm>
              <a:off x="4436200" y="3660275"/>
              <a:ext cx="74200" cy="137225"/>
            </a:xfrm>
            <a:custGeom>
              <a:rect b="b" l="l" r="r" t="t"/>
              <a:pathLst>
                <a:path extrusionOk="0" h="5489" w="2968">
                  <a:moveTo>
                    <a:pt x="1" y="1039"/>
                  </a:moveTo>
                  <a:cubicBezTo>
                    <a:pt x="1" y="1039"/>
                    <a:pt x="449" y="171"/>
                    <a:pt x="745" y="1"/>
                  </a:cubicBezTo>
                  <a:cubicBezTo>
                    <a:pt x="745" y="1"/>
                    <a:pt x="2102" y="899"/>
                    <a:pt x="2409" y="1844"/>
                  </a:cubicBezTo>
                  <a:lnTo>
                    <a:pt x="1811" y="2229"/>
                  </a:lnTo>
                  <a:lnTo>
                    <a:pt x="2303" y="1981"/>
                  </a:lnTo>
                  <a:cubicBezTo>
                    <a:pt x="2303" y="1981"/>
                    <a:pt x="2967" y="3313"/>
                    <a:pt x="2723" y="4456"/>
                  </a:cubicBezTo>
                  <a:lnTo>
                    <a:pt x="1280" y="5489"/>
                  </a:lnTo>
                  <a:close/>
                </a:path>
              </a:pathLst>
            </a:custGeom>
            <a:solidFill>
              <a:srgbClr val="EC0A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50"/>
            <p:cNvSpPr/>
            <p:nvPr/>
          </p:nvSpPr>
          <p:spPr>
            <a:xfrm>
              <a:off x="4405525" y="3661875"/>
              <a:ext cx="55025" cy="91900"/>
            </a:xfrm>
            <a:custGeom>
              <a:rect b="b" l="l" r="r" t="t"/>
              <a:pathLst>
                <a:path extrusionOk="0" h="3676" w="2201">
                  <a:moveTo>
                    <a:pt x="1" y="1337"/>
                  </a:moveTo>
                  <a:cubicBezTo>
                    <a:pt x="1" y="1337"/>
                    <a:pt x="585" y="110"/>
                    <a:pt x="828" y="54"/>
                  </a:cubicBezTo>
                  <a:cubicBezTo>
                    <a:pt x="1070" y="0"/>
                    <a:pt x="1864" y="961"/>
                    <a:pt x="2024" y="1901"/>
                  </a:cubicBezTo>
                  <a:cubicBezTo>
                    <a:pt x="2183" y="2843"/>
                    <a:pt x="2200" y="3675"/>
                    <a:pt x="2200" y="3675"/>
                  </a:cubicBezTo>
                  <a:close/>
                </a:path>
              </a:pathLst>
            </a:custGeom>
            <a:solidFill>
              <a:srgbClr val="CA0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50"/>
            <p:cNvSpPr/>
            <p:nvPr/>
          </p:nvSpPr>
          <p:spPr>
            <a:xfrm>
              <a:off x="4321525" y="3682025"/>
              <a:ext cx="170275" cy="204575"/>
            </a:xfrm>
            <a:custGeom>
              <a:rect b="b" l="l" r="r" t="t"/>
              <a:pathLst>
                <a:path extrusionOk="0" h="8183" w="6811">
                  <a:moveTo>
                    <a:pt x="4450" y="0"/>
                  </a:moveTo>
                  <a:cubicBezTo>
                    <a:pt x="4450" y="0"/>
                    <a:pt x="1" y="1632"/>
                    <a:pt x="1125" y="4882"/>
                  </a:cubicBezTo>
                  <a:cubicBezTo>
                    <a:pt x="2267" y="8183"/>
                    <a:pt x="6810" y="6757"/>
                    <a:pt x="6810" y="6757"/>
                  </a:cubicBezTo>
                  <a:cubicBezTo>
                    <a:pt x="6810" y="6757"/>
                    <a:pt x="4748" y="4397"/>
                    <a:pt x="4450" y="0"/>
                  </a:cubicBezTo>
                  <a:close/>
                </a:path>
              </a:pathLst>
            </a:custGeom>
            <a:solidFill>
              <a:srgbClr val="CA09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50"/>
            <p:cNvSpPr/>
            <p:nvPr/>
          </p:nvSpPr>
          <p:spPr>
            <a:xfrm>
              <a:off x="4428975" y="3682025"/>
              <a:ext cx="81625" cy="168950"/>
            </a:xfrm>
            <a:custGeom>
              <a:rect b="b" l="l" r="r" t="t"/>
              <a:pathLst>
                <a:path extrusionOk="0" h="6758" w="3265">
                  <a:moveTo>
                    <a:pt x="152" y="0"/>
                  </a:moveTo>
                  <a:cubicBezTo>
                    <a:pt x="152" y="0"/>
                    <a:pt x="3265" y="2971"/>
                    <a:pt x="2512" y="6757"/>
                  </a:cubicBezTo>
                  <a:cubicBezTo>
                    <a:pt x="2511" y="6756"/>
                    <a:pt x="0" y="4483"/>
                    <a:pt x="152" y="0"/>
                  </a:cubicBezTo>
                  <a:close/>
                </a:path>
              </a:pathLst>
            </a:custGeom>
            <a:solidFill>
              <a:srgbClr val="BE0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50"/>
            <p:cNvSpPr/>
            <p:nvPr/>
          </p:nvSpPr>
          <p:spPr>
            <a:xfrm>
              <a:off x="4403875" y="3742350"/>
              <a:ext cx="120450" cy="115925"/>
            </a:xfrm>
            <a:custGeom>
              <a:rect b="b" l="l" r="r" t="t"/>
              <a:pathLst>
                <a:path extrusionOk="0" h="4637" w="4818">
                  <a:moveTo>
                    <a:pt x="0" y="1"/>
                  </a:moveTo>
                  <a:cubicBezTo>
                    <a:pt x="0" y="1"/>
                    <a:pt x="1815" y="1827"/>
                    <a:pt x="3321" y="3266"/>
                  </a:cubicBezTo>
                  <a:cubicBezTo>
                    <a:pt x="3321" y="3266"/>
                    <a:pt x="3670" y="2510"/>
                    <a:pt x="3214" y="840"/>
                  </a:cubicBezTo>
                  <a:cubicBezTo>
                    <a:pt x="3214" y="840"/>
                    <a:pt x="4810" y="2575"/>
                    <a:pt x="4817" y="4637"/>
                  </a:cubicBezTo>
                  <a:cubicBezTo>
                    <a:pt x="4817" y="4637"/>
                    <a:pt x="2893" y="4528"/>
                    <a:pt x="2380" y="3531"/>
                  </a:cubicBezTo>
                  <a:lnTo>
                    <a:pt x="2479" y="3018"/>
                  </a:lnTo>
                  <a:lnTo>
                    <a:pt x="2227" y="3712"/>
                  </a:lnTo>
                  <a:cubicBezTo>
                    <a:pt x="2227" y="3713"/>
                    <a:pt x="544" y="2410"/>
                    <a:pt x="0"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50"/>
            <p:cNvSpPr/>
            <p:nvPr/>
          </p:nvSpPr>
          <p:spPr>
            <a:xfrm>
              <a:off x="4424525" y="3658225"/>
              <a:ext cx="50950" cy="100400"/>
            </a:xfrm>
            <a:custGeom>
              <a:rect b="b" l="l" r="r" t="t"/>
              <a:pathLst>
                <a:path extrusionOk="0" h="4016" w="2038">
                  <a:moveTo>
                    <a:pt x="864" y="4015"/>
                  </a:moveTo>
                  <a:cubicBezTo>
                    <a:pt x="811" y="3842"/>
                    <a:pt x="0" y="1056"/>
                    <a:pt x="649" y="0"/>
                  </a:cubicBezTo>
                  <a:cubicBezTo>
                    <a:pt x="649" y="0"/>
                    <a:pt x="1656" y="1454"/>
                    <a:pt x="2038" y="3379"/>
                  </a:cubicBezTo>
                  <a:cubicBezTo>
                    <a:pt x="2038" y="3379"/>
                    <a:pt x="2029" y="3358"/>
                    <a:pt x="2015" y="3324"/>
                  </a:cubicBezTo>
                  <a:cubicBezTo>
                    <a:pt x="2010" y="3315"/>
                    <a:pt x="2007" y="3308"/>
                    <a:pt x="2003" y="3296"/>
                  </a:cubicBezTo>
                  <a:cubicBezTo>
                    <a:pt x="1996" y="3280"/>
                    <a:pt x="1989" y="3263"/>
                    <a:pt x="1980" y="3243"/>
                  </a:cubicBezTo>
                  <a:cubicBezTo>
                    <a:pt x="1964" y="3206"/>
                    <a:pt x="1944" y="3165"/>
                    <a:pt x="1923" y="3118"/>
                  </a:cubicBezTo>
                  <a:lnTo>
                    <a:pt x="1918" y="3107"/>
                  </a:lnTo>
                  <a:cubicBezTo>
                    <a:pt x="1913" y="3094"/>
                    <a:pt x="1906" y="3079"/>
                    <a:pt x="1900" y="3068"/>
                  </a:cubicBezTo>
                  <a:cubicBezTo>
                    <a:pt x="1899" y="3065"/>
                    <a:pt x="1899" y="3062"/>
                    <a:pt x="1896" y="3060"/>
                  </a:cubicBezTo>
                  <a:cubicBezTo>
                    <a:pt x="1725" y="2688"/>
                    <a:pt x="1437" y="2117"/>
                    <a:pt x="1265" y="2050"/>
                  </a:cubicBezTo>
                  <a:cubicBezTo>
                    <a:pt x="1048" y="1965"/>
                    <a:pt x="756" y="2833"/>
                    <a:pt x="806" y="3619"/>
                  </a:cubicBezTo>
                  <a:lnTo>
                    <a:pt x="806" y="3622"/>
                  </a:lnTo>
                  <a:cubicBezTo>
                    <a:pt x="814" y="3758"/>
                    <a:pt x="832" y="3889"/>
                    <a:pt x="864" y="401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50"/>
            <p:cNvSpPr/>
            <p:nvPr/>
          </p:nvSpPr>
          <p:spPr>
            <a:xfrm>
              <a:off x="4448100" y="3712225"/>
              <a:ext cx="40650" cy="101450"/>
            </a:xfrm>
            <a:custGeom>
              <a:rect b="b" l="l" r="r" t="t"/>
              <a:pathLst>
                <a:path extrusionOk="0" h="4058" w="1626">
                  <a:moveTo>
                    <a:pt x="75" y="796"/>
                  </a:moveTo>
                  <a:cubicBezTo>
                    <a:pt x="75" y="796"/>
                    <a:pt x="1" y="1602"/>
                    <a:pt x="442" y="2696"/>
                  </a:cubicBezTo>
                  <a:cubicBezTo>
                    <a:pt x="925" y="3897"/>
                    <a:pt x="1467" y="4058"/>
                    <a:pt x="1467" y="4058"/>
                  </a:cubicBezTo>
                  <a:cubicBezTo>
                    <a:pt x="1467" y="4058"/>
                    <a:pt x="1626" y="1483"/>
                    <a:pt x="140" y="0"/>
                  </a:cubicBezTo>
                  <a:cubicBezTo>
                    <a:pt x="140" y="0"/>
                    <a:pt x="1539" y="1466"/>
                    <a:pt x="1211" y="3642"/>
                  </a:cubicBezTo>
                  <a:cubicBezTo>
                    <a:pt x="1212" y="3642"/>
                    <a:pt x="218" y="2294"/>
                    <a:pt x="75" y="7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50"/>
            <p:cNvSpPr/>
            <p:nvPr/>
          </p:nvSpPr>
          <p:spPr>
            <a:xfrm>
              <a:off x="4449950" y="3732125"/>
              <a:ext cx="22050" cy="51675"/>
            </a:xfrm>
            <a:custGeom>
              <a:rect b="b" l="l" r="r" t="t"/>
              <a:pathLst>
                <a:path extrusionOk="0" h="2067" w="882">
                  <a:moveTo>
                    <a:pt x="1" y="0"/>
                  </a:moveTo>
                  <a:cubicBezTo>
                    <a:pt x="1" y="0"/>
                    <a:pt x="429" y="229"/>
                    <a:pt x="655" y="933"/>
                  </a:cubicBezTo>
                  <a:cubicBezTo>
                    <a:pt x="882" y="1640"/>
                    <a:pt x="850" y="2066"/>
                    <a:pt x="850" y="2066"/>
                  </a:cubicBezTo>
                  <a:cubicBezTo>
                    <a:pt x="850" y="2066"/>
                    <a:pt x="386" y="570"/>
                    <a:pt x="1"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50"/>
            <p:cNvSpPr/>
            <p:nvPr/>
          </p:nvSpPr>
          <p:spPr>
            <a:xfrm>
              <a:off x="4442925" y="3733500"/>
              <a:ext cx="36750" cy="78550"/>
            </a:xfrm>
            <a:custGeom>
              <a:rect b="b" l="l" r="r" t="t"/>
              <a:pathLst>
                <a:path extrusionOk="0" h="3142" w="1470">
                  <a:moveTo>
                    <a:pt x="1470" y="3085"/>
                  </a:moveTo>
                  <a:lnTo>
                    <a:pt x="1308" y="3141"/>
                  </a:lnTo>
                  <a:cubicBezTo>
                    <a:pt x="1308" y="3141"/>
                    <a:pt x="477" y="2136"/>
                    <a:pt x="130" y="1012"/>
                  </a:cubicBezTo>
                  <a:cubicBezTo>
                    <a:pt x="130" y="1012"/>
                    <a:pt x="1" y="488"/>
                    <a:pt x="75" y="140"/>
                  </a:cubicBezTo>
                  <a:lnTo>
                    <a:pt x="277" y="0"/>
                  </a:lnTo>
                  <a:cubicBezTo>
                    <a:pt x="277" y="0"/>
                    <a:pt x="260" y="741"/>
                    <a:pt x="580" y="1573"/>
                  </a:cubicBezTo>
                  <a:cubicBezTo>
                    <a:pt x="902" y="2408"/>
                    <a:pt x="1470" y="3085"/>
                    <a:pt x="1470" y="3085"/>
                  </a:cubicBezTo>
                  <a:close/>
                </a:path>
              </a:pathLst>
            </a:custGeom>
            <a:solidFill>
              <a:srgbClr val="D90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50"/>
            <p:cNvSpPr/>
            <p:nvPr/>
          </p:nvSpPr>
          <p:spPr>
            <a:xfrm>
              <a:off x="4450650" y="3733125"/>
              <a:ext cx="20550" cy="52075"/>
            </a:xfrm>
            <a:custGeom>
              <a:rect b="b" l="l" r="r" t="t"/>
              <a:pathLst>
                <a:path extrusionOk="0" h="2083" w="822">
                  <a:moveTo>
                    <a:pt x="822" y="2028"/>
                  </a:moveTo>
                  <a:lnTo>
                    <a:pt x="667" y="2083"/>
                  </a:lnTo>
                  <a:cubicBezTo>
                    <a:pt x="667" y="2083"/>
                    <a:pt x="3" y="847"/>
                    <a:pt x="0" y="2"/>
                  </a:cubicBezTo>
                  <a:cubicBezTo>
                    <a:pt x="0" y="1"/>
                    <a:pt x="659" y="1103"/>
                    <a:pt x="822" y="2028"/>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50"/>
            <p:cNvSpPr/>
            <p:nvPr/>
          </p:nvSpPr>
          <p:spPr>
            <a:xfrm>
              <a:off x="4369000" y="3764850"/>
              <a:ext cx="146625" cy="163025"/>
            </a:xfrm>
            <a:custGeom>
              <a:rect b="b" l="l" r="r" t="t"/>
              <a:pathLst>
                <a:path extrusionOk="0" h="6521" w="5865">
                  <a:moveTo>
                    <a:pt x="5651" y="6521"/>
                  </a:moveTo>
                  <a:cubicBezTo>
                    <a:pt x="5651" y="6521"/>
                    <a:pt x="4189" y="5744"/>
                    <a:pt x="3001" y="5816"/>
                  </a:cubicBezTo>
                  <a:cubicBezTo>
                    <a:pt x="3001" y="5816"/>
                    <a:pt x="2346" y="4974"/>
                    <a:pt x="1751" y="3479"/>
                  </a:cubicBezTo>
                  <a:cubicBezTo>
                    <a:pt x="1178" y="2041"/>
                    <a:pt x="84" y="144"/>
                    <a:pt x="0" y="1"/>
                  </a:cubicBezTo>
                  <a:cubicBezTo>
                    <a:pt x="41" y="64"/>
                    <a:pt x="316" y="494"/>
                    <a:pt x="772" y="1041"/>
                  </a:cubicBezTo>
                  <a:lnTo>
                    <a:pt x="773" y="1042"/>
                  </a:lnTo>
                  <a:lnTo>
                    <a:pt x="773" y="1045"/>
                  </a:lnTo>
                  <a:cubicBezTo>
                    <a:pt x="1524" y="1945"/>
                    <a:pt x="2763" y="3162"/>
                    <a:pt x="4260" y="3601"/>
                  </a:cubicBezTo>
                  <a:lnTo>
                    <a:pt x="4398" y="3572"/>
                  </a:lnTo>
                  <a:lnTo>
                    <a:pt x="4606" y="3525"/>
                  </a:lnTo>
                  <a:lnTo>
                    <a:pt x="4612" y="3531"/>
                  </a:lnTo>
                  <a:cubicBezTo>
                    <a:pt x="4696" y="3612"/>
                    <a:pt x="5633" y="4517"/>
                    <a:pt x="5865" y="5265"/>
                  </a:cubicBezTo>
                  <a:cubicBezTo>
                    <a:pt x="5863" y="5265"/>
                    <a:pt x="5865" y="5998"/>
                    <a:pt x="5651" y="65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50"/>
            <p:cNvSpPr/>
            <p:nvPr/>
          </p:nvSpPr>
          <p:spPr>
            <a:xfrm>
              <a:off x="4367450" y="3695300"/>
              <a:ext cx="38100" cy="74725"/>
            </a:xfrm>
            <a:custGeom>
              <a:rect b="b" l="l" r="r" t="t"/>
              <a:pathLst>
                <a:path extrusionOk="0" h="2989" w="1524">
                  <a:moveTo>
                    <a:pt x="1524" y="0"/>
                  </a:moveTo>
                  <a:cubicBezTo>
                    <a:pt x="1524" y="0"/>
                    <a:pt x="308" y="1716"/>
                    <a:pt x="181" y="2988"/>
                  </a:cubicBezTo>
                  <a:lnTo>
                    <a:pt x="58" y="2774"/>
                  </a:lnTo>
                  <a:cubicBezTo>
                    <a:pt x="58" y="2774"/>
                    <a:pt x="0" y="1585"/>
                    <a:pt x="227" y="928"/>
                  </a:cubicBezTo>
                  <a:cubicBezTo>
                    <a:pt x="456" y="272"/>
                    <a:pt x="1524" y="0"/>
                    <a:pt x="15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50"/>
            <p:cNvSpPr/>
            <p:nvPr/>
          </p:nvSpPr>
          <p:spPr>
            <a:xfrm>
              <a:off x="4371975" y="3770000"/>
              <a:ext cx="112175" cy="84850"/>
            </a:xfrm>
            <a:custGeom>
              <a:rect b="b" l="l" r="r" t="t"/>
              <a:pathLst>
                <a:path extrusionOk="0" h="3394" w="4487">
                  <a:moveTo>
                    <a:pt x="0" y="0"/>
                  </a:moveTo>
                  <a:cubicBezTo>
                    <a:pt x="0" y="0"/>
                    <a:pt x="1072" y="1506"/>
                    <a:pt x="2185" y="2341"/>
                  </a:cubicBezTo>
                  <a:cubicBezTo>
                    <a:pt x="3296" y="3179"/>
                    <a:pt x="4141" y="3393"/>
                    <a:pt x="4141" y="3393"/>
                  </a:cubicBezTo>
                  <a:lnTo>
                    <a:pt x="4487" y="3318"/>
                  </a:lnTo>
                  <a:cubicBezTo>
                    <a:pt x="4487" y="3318"/>
                    <a:pt x="2968" y="2665"/>
                    <a:pt x="2085" y="2056"/>
                  </a:cubicBezTo>
                  <a:cubicBezTo>
                    <a:pt x="1202" y="1447"/>
                    <a:pt x="0" y="0"/>
                    <a:pt x="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50"/>
            <p:cNvSpPr/>
            <p:nvPr/>
          </p:nvSpPr>
          <p:spPr>
            <a:xfrm>
              <a:off x="4368900" y="3739675"/>
              <a:ext cx="84325" cy="51675"/>
            </a:xfrm>
            <a:custGeom>
              <a:rect b="b" l="l" r="r" t="t"/>
              <a:pathLst>
                <a:path extrusionOk="0" h="2067" w="3373">
                  <a:moveTo>
                    <a:pt x="1399" y="108"/>
                  </a:moveTo>
                  <a:cubicBezTo>
                    <a:pt x="1399" y="108"/>
                    <a:pt x="805" y="92"/>
                    <a:pt x="0" y="998"/>
                  </a:cubicBezTo>
                  <a:cubicBezTo>
                    <a:pt x="0" y="998"/>
                    <a:pt x="139" y="218"/>
                    <a:pt x="1425" y="1"/>
                  </a:cubicBezTo>
                  <a:lnTo>
                    <a:pt x="3099" y="1434"/>
                  </a:lnTo>
                  <a:lnTo>
                    <a:pt x="3373" y="2064"/>
                  </a:lnTo>
                  <a:cubicBezTo>
                    <a:pt x="3373" y="2067"/>
                    <a:pt x="2040" y="895"/>
                    <a:pt x="1399" y="108"/>
                  </a:cubicBezTo>
                  <a:close/>
                </a:path>
              </a:pathLst>
            </a:custGeom>
            <a:solidFill>
              <a:srgbClr val="CB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50"/>
            <p:cNvSpPr/>
            <p:nvPr/>
          </p:nvSpPr>
          <p:spPr>
            <a:xfrm>
              <a:off x="4451625" y="3708375"/>
              <a:ext cx="23850" cy="34325"/>
            </a:xfrm>
            <a:custGeom>
              <a:rect b="b" l="l" r="r" t="t"/>
              <a:pathLst>
                <a:path extrusionOk="0" h="1373" w="954">
                  <a:moveTo>
                    <a:pt x="180" y="43"/>
                  </a:moveTo>
                  <a:cubicBezTo>
                    <a:pt x="180" y="43"/>
                    <a:pt x="80" y="1"/>
                    <a:pt x="0" y="157"/>
                  </a:cubicBezTo>
                  <a:cubicBezTo>
                    <a:pt x="0" y="157"/>
                    <a:pt x="641" y="779"/>
                    <a:pt x="954" y="1373"/>
                  </a:cubicBezTo>
                  <a:cubicBezTo>
                    <a:pt x="952" y="1370"/>
                    <a:pt x="478" y="182"/>
                    <a:pt x="180" y="43"/>
                  </a:cubicBezTo>
                  <a:close/>
                </a:path>
              </a:pathLst>
            </a:custGeom>
            <a:solidFill>
              <a:srgbClr val="BE01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50"/>
            <p:cNvSpPr/>
            <p:nvPr/>
          </p:nvSpPr>
          <p:spPr>
            <a:xfrm>
              <a:off x="4319000" y="3687850"/>
              <a:ext cx="74000" cy="186200"/>
            </a:xfrm>
            <a:custGeom>
              <a:rect b="b" l="l" r="r" t="t"/>
              <a:pathLst>
                <a:path extrusionOk="0" h="7448" w="2960">
                  <a:moveTo>
                    <a:pt x="2960" y="7397"/>
                  </a:moveTo>
                  <a:cubicBezTo>
                    <a:pt x="2960" y="7397"/>
                    <a:pt x="2005" y="7448"/>
                    <a:pt x="1247" y="6530"/>
                  </a:cubicBezTo>
                  <a:cubicBezTo>
                    <a:pt x="488" y="5613"/>
                    <a:pt x="219" y="3947"/>
                    <a:pt x="219" y="3947"/>
                  </a:cubicBezTo>
                  <a:lnTo>
                    <a:pt x="898" y="3710"/>
                  </a:lnTo>
                  <a:lnTo>
                    <a:pt x="807" y="3701"/>
                  </a:lnTo>
                  <a:lnTo>
                    <a:pt x="549" y="3672"/>
                  </a:lnTo>
                  <a:lnTo>
                    <a:pt x="341" y="3649"/>
                  </a:lnTo>
                  <a:cubicBezTo>
                    <a:pt x="1" y="2502"/>
                    <a:pt x="4" y="0"/>
                    <a:pt x="4" y="0"/>
                  </a:cubicBezTo>
                  <a:cubicBezTo>
                    <a:pt x="177" y="113"/>
                    <a:pt x="328" y="232"/>
                    <a:pt x="458" y="352"/>
                  </a:cubicBezTo>
                  <a:lnTo>
                    <a:pt x="458" y="352"/>
                  </a:lnTo>
                  <a:cubicBezTo>
                    <a:pt x="467" y="359"/>
                    <a:pt x="474" y="366"/>
                    <a:pt x="481" y="373"/>
                  </a:cubicBezTo>
                  <a:cubicBezTo>
                    <a:pt x="487" y="378"/>
                    <a:pt x="491" y="382"/>
                    <a:pt x="494" y="386"/>
                  </a:cubicBezTo>
                  <a:cubicBezTo>
                    <a:pt x="669" y="551"/>
                    <a:pt x="802" y="712"/>
                    <a:pt x="896" y="842"/>
                  </a:cubicBezTo>
                  <a:cubicBezTo>
                    <a:pt x="898" y="842"/>
                    <a:pt x="898" y="844"/>
                    <a:pt x="898" y="844"/>
                  </a:cubicBezTo>
                  <a:cubicBezTo>
                    <a:pt x="1019" y="1010"/>
                    <a:pt x="1074" y="1123"/>
                    <a:pt x="1074" y="1123"/>
                  </a:cubicBezTo>
                  <a:lnTo>
                    <a:pt x="1636" y="2037"/>
                  </a:lnTo>
                  <a:cubicBezTo>
                    <a:pt x="1636" y="2037"/>
                    <a:pt x="973" y="3115"/>
                    <a:pt x="1487" y="4473"/>
                  </a:cubicBezTo>
                  <a:cubicBezTo>
                    <a:pt x="2000" y="5828"/>
                    <a:pt x="2955" y="6506"/>
                    <a:pt x="2955" y="6506"/>
                  </a:cubicBezTo>
                  <a:lnTo>
                    <a:pt x="2958" y="6701"/>
                  </a:lnTo>
                  <a:lnTo>
                    <a:pt x="2960" y="6990"/>
                  </a:lnTo>
                  <a:lnTo>
                    <a:pt x="2960" y="6990"/>
                  </a:lnTo>
                  <a:close/>
                </a:path>
              </a:pathLst>
            </a:custGeom>
            <a:solidFill>
              <a:srgbClr val="E61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50"/>
            <p:cNvSpPr/>
            <p:nvPr/>
          </p:nvSpPr>
          <p:spPr>
            <a:xfrm>
              <a:off x="4347250" y="3618650"/>
              <a:ext cx="71125" cy="204725"/>
            </a:xfrm>
            <a:custGeom>
              <a:rect b="b" l="l" r="r" t="t"/>
              <a:pathLst>
                <a:path extrusionOk="0" h="8189" w="2845">
                  <a:moveTo>
                    <a:pt x="2332" y="3066"/>
                  </a:moveTo>
                  <a:cubicBezTo>
                    <a:pt x="2332" y="3066"/>
                    <a:pt x="2562" y="2212"/>
                    <a:pt x="2704" y="1758"/>
                  </a:cubicBezTo>
                  <a:cubicBezTo>
                    <a:pt x="2844" y="1304"/>
                    <a:pt x="1996" y="0"/>
                    <a:pt x="1996" y="0"/>
                  </a:cubicBezTo>
                  <a:cubicBezTo>
                    <a:pt x="1996" y="0"/>
                    <a:pt x="860" y="440"/>
                    <a:pt x="441" y="1201"/>
                  </a:cubicBezTo>
                  <a:lnTo>
                    <a:pt x="815" y="1670"/>
                  </a:lnTo>
                  <a:lnTo>
                    <a:pt x="347" y="1443"/>
                  </a:lnTo>
                  <a:cubicBezTo>
                    <a:pt x="347" y="1443"/>
                    <a:pt x="1" y="2987"/>
                    <a:pt x="180" y="4781"/>
                  </a:cubicBezTo>
                  <a:cubicBezTo>
                    <a:pt x="360" y="6575"/>
                    <a:pt x="1265" y="8188"/>
                    <a:pt x="1265" y="8188"/>
                  </a:cubicBezTo>
                  <a:cubicBezTo>
                    <a:pt x="1265" y="8188"/>
                    <a:pt x="475" y="5367"/>
                    <a:pt x="1077" y="4047"/>
                  </a:cubicBezTo>
                  <a:cubicBezTo>
                    <a:pt x="1077" y="4047"/>
                    <a:pt x="1741" y="3379"/>
                    <a:pt x="2332" y="306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50"/>
            <p:cNvSpPr/>
            <p:nvPr/>
          </p:nvSpPr>
          <p:spPr>
            <a:xfrm>
              <a:off x="4388275" y="3790975"/>
              <a:ext cx="114925" cy="99600"/>
            </a:xfrm>
            <a:custGeom>
              <a:rect b="b" l="l" r="r" t="t"/>
              <a:pathLst>
                <a:path extrusionOk="0" h="3984" w="4597">
                  <a:moveTo>
                    <a:pt x="2390" y="3113"/>
                  </a:moveTo>
                  <a:cubicBezTo>
                    <a:pt x="1349" y="2259"/>
                    <a:pt x="51" y="83"/>
                    <a:pt x="1" y="0"/>
                  </a:cubicBezTo>
                  <a:cubicBezTo>
                    <a:pt x="752" y="900"/>
                    <a:pt x="1990" y="2117"/>
                    <a:pt x="3488" y="2556"/>
                  </a:cubicBezTo>
                  <a:lnTo>
                    <a:pt x="3625" y="2527"/>
                  </a:lnTo>
                  <a:lnTo>
                    <a:pt x="3834" y="2480"/>
                  </a:lnTo>
                  <a:lnTo>
                    <a:pt x="3838" y="2486"/>
                  </a:lnTo>
                  <a:cubicBezTo>
                    <a:pt x="3906" y="2564"/>
                    <a:pt x="4596" y="3344"/>
                    <a:pt x="4574" y="3419"/>
                  </a:cubicBezTo>
                  <a:cubicBezTo>
                    <a:pt x="4551" y="3498"/>
                    <a:pt x="3453" y="3984"/>
                    <a:pt x="2390" y="31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50"/>
            <p:cNvSpPr/>
            <p:nvPr/>
          </p:nvSpPr>
          <p:spPr>
            <a:xfrm>
              <a:off x="4362200" y="3657125"/>
              <a:ext cx="51750" cy="107750"/>
            </a:xfrm>
            <a:custGeom>
              <a:rect b="b" l="l" r="r" t="t"/>
              <a:pathLst>
                <a:path extrusionOk="0" h="4310" w="2070">
                  <a:moveTo>
                    <a:pt x="272" y="4310"/>
                  </a:moveTo>
                  <a:cubicBezTo>
                    <a:pt x="272" y="4310"/>
                    <a:pt x="0" y="2646"/>
                    <a:pt x="452" y="1341"/>
                  </a:cubicBezTo>
                  <a:cubicBezTo>
                    <a:pt x="905" y="34"/>
                    <a:pt x="1884" y="1"/>
                    <a:pt x="1977" y="170"/>
                  </a:cubicBezTo>
                  <a:cubicBezTo>
                    <a:pt x="2069" y="338"/>
                    <a:pt x="1734" y="1527"/>
                    <a:pt x="1734" y="1527"/>
                  </a:cubicBezTo>
                  <a:cubicBezTo>
                    <a:pt x="1734" y="1527"/>
                    <a:pt x="1062" y="1997"/>
                    <a:pt x="685" y="2563"/>
                  </a:cubicBezTo>
                  <a:cubicBezTo>
                    <a:pt x="307" y="3130"/>
                    <a:pt x="272" y="4310"/>
                    <a:pt x="272" y="431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50"/>
            <p:cNvSpPr/>
            <p:nvPr/>
          </p:nvSpPr>
          <p:spPr>
            <a:xfrm>
              <a:off x="4336900" y="3715950"/>
              <a:ext cx="55950" cy="134575"/>
            </a:xfrm>
            <a:custGeom>
              <a:rect b="b" l="l" r="r" t="t"/>
              <a:pathLst>
                <a:path extrusionOk="0" h="5383" w="2238">
                  <a:moveTo>
                    <a:pt x="358" y="0"/>
                  </a:moveTo>
                  <a:cubicBezTo>
                    <a:pt x="358" y="0"/>
                    <a:pt x="1" y="2237"/>
                    <a:pt x="509" y="3524"/>
                  </a:cubicBezTo>
                  <a:cubicBezTo>
                    <a:pt x="1169" y="5191"/>
                    <a:pt x="2238" y="5383"/>
                    <a:pt x="2238" y="5383"/>
                  </a:cubicBezTo>
                  <a:cubicBezTo>
                    <a:pt x="2238" y="5383"/>
                    <a:pt x="1321" y="4518"/>
                    <a:pt x="930" y="3328"/>
                  </a:cubicBezTo>
                  <a:cubicBezTo>
                    <a:pt x="539" y="2138"/>
                    <a:pt x="682" y="1501"/>
                    <a:pt x="682" y="1501"/>
                  </a:cubicBezTo>
                  <a:lnTo>
                    <a:pt x="554" y="317"/>
                  </a:lnTo>
                  <a:close/>
                </a:path>
              </a:pathLst>
            </a:custGeom>
            <a:solidFill>
              <a:srgbClr val="E075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50"/>
            <p:cNvSpPr/>
            <p:nvPr/>
          </p:nvSpPr>
          <p:spPr>
            <a:xfrm>
              <a:off x="4379675" y="3783850"/>
              <a:ext cx="59775" cy="122075"/>
            </a:xfrm>
            <a:custGeom>
              <a:rect b="b" l="l" r="r" t="t"/>
              <a:pathLst>
                <a:path extrusionOk="0" h="4883" w="2391">
                  <a:moveTo>
                    <a:pt x="528" y="2668"/>
                  </a:moveTo>
                  <a:cubicBezTo>
                    <a:pt x="528" y="2668"/>
                    <a:pt x="1221" y="3939"/>
                    <a:pt x="2240" y="4882"/>
                  </a:cubicBezTo>
                  <a:lnTo>
                    <a:pt x="2391" y="4793"/>
                  </a:lnTo>
                  <a:cubicBezTo>
                    <a:pt x="2391" y="4793"/>
                    <a:pt x="1737" y="3891"/>
                    <a:pt x="1352" y="2784"/>
                  </a:cubicBezTo>
                  <a:cubicBezTo>
                    <a:pt x="999" y="1776"/>
                    <a:pt x="0" y="0"/>
                    <a:pt x="0" y="0"/>
                  </a:cubicBezTo>
                  <a:cubicBezTo>
                    <a:pt x="0" y="0"/>
                    <a:pt x="1019" y="1996"/>
                    <a:pt x="994" y="2683"/>
                  </a:cubicBezTo>
                  <a:cubicBezTo>
                    <a:pt x="991" y="2683"/>
                    <a:pt x="680" y="2713"/>
                    <a:pt x="528" y="266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50"/>
            <p:cNvSpPr/>
            <p:nvPr/>
          </p:nvSpPr>
          <p:spPr>
            <a:xfrm>
              <a:off x="4484200" y="3763375"/>
              <a:ext cx="36175" cy="78375"/>
            </a:xfrm>
            <a:custGeom>
              <a:rect b="b" l="l" r="r" t="t"/>
              <a:pathLst>
                <a:path extrusionOk="0" h="3135" w="1447">
                  <a:moveTo>
                    <a:pt x="108" y="2428"/>
                  </a:moveTo>
                  <a:cubicBezTo>
                    <a:pt x="108" y="2428"/>
                    <a:pt x="739" y="3050"/>
                    <a:pt x="1358" y="3134"/>
                  </a:cubicBezTo>
                  <a:cubicBezTo>
                    <a:pt x="1358" y="3134"/>
                    <a:pt x="1446" y="1734"/>
                    <a:pt x="1" y="0"/>
                  </a:cubicBezTo>
                  <a:cubicBezTo>
                    <a:pt x="1" y="0"/>
                    <a:pt x="499" y="1808"/>
                    <a:pt x="108" y="242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50"/>
            <p:cNvSpPr/>
            <p:nvPr/>
          </p:nvSpPr>
          <p:spPr>
            <a:xfrm>
              <a:off x="4440000" y="3676375"/>
              <a:ext cx="35450" cy="72300"/>
            </a:xfrm>
            <a:custGeom>
              <a:rect b="b" l="l" r="r" t="t"/>
              <a:pathLst>
                <a:path extrusionOk="0" h="2892" w="1418">
                  <a:moveTo>
                    <a:pt x="1417" y="2650"/>
                  </a:moveTo>
                  <a:cubicBezTo>
                    <a:pt x="1417" y="2650"/>
                    <a:pt x="1407" y="2631"/>
                    <a:pt x="1393" y="2596"/>
                  </a:cubicBezTo>
                  <a:cubicBezTo>
                    <a:pt x="1390" y="2588"/>
                    <a:pt x="1385" y="2580"/>
                    <a:pt x="1383" y="2569"/>
                  </a:cubicBezTo>
                  <a:cubicBezTo>
                    <a:pt x="1375" y="2553"/>
                    <a:pt x="1368" y="2534"/>
                    <a:pt x="1359" y="2515"/>
                  </a:cubicBezTo>
                  <a:cubicBezTo>
                    <a:pt x="1342" y="2479"/>
                    <a:pt x="1323" y="2437"/>
                    <a:pt x="1303" y="2389"/>
                  </a:cubicBezTo>
                  <a:lnTo>
                    <a:pt x="1297" y="2379"/>
                  </a:lnTo>
                  <a:cubicBezTo>
                    <a:pt x="1291" y="2366"/>
                    <a:pt x="1284" y="2352"/>
                    <a:pt x="1280" y="2339"/>
                  </a:cubicBezTo>
                  <a:cubicBezTo>
                    <a:pt x="1277" y="2337"/>
                    <a:pt x="1277" y="2334"/>
                    <a:pt x="1276" y="2331"/>
                  </a:cubicBezTo>
                  <a:cubicBezTo>
                    <a:pt x="1103" y="1961"/>
                    <a:pt x="817" y="1389"/>
                    <a:pt x="645" y="1323"/>
                  </a:cubicBezTo>
                  <a:cubicBezTo>
                    <a:pt x="428" y="1238"/>
                    <a:pt x="134" y="2106"/>
                    <a:pt x="185" y="2891"/>
                  </a:cubicBezTo>
                  <a:cubicBezTo>
                    <a:pt x="131" y="2339"/>
                    <a:pt x="1" y="704"/>
                    <a:pt x="297" y="385"/>
                  </a:cubicBezTo>
                  <a:cubicBezTo>
                    <a:pt x="658" y="0"/>
                    <a:pt x="1417" y="2650"/>
                    <a:pt x="1417" y="26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50"/>
            <p:cNvSpPr/>
            <p:nvPr/>
          </p:nvSpPr>
          <p:spPr>
            <a:xfrm>
              <a:off x="4396950" y="3817025"/>
              <a:ext cx="118650" cy="79450"/>
            </a:xfrm>
            <a:custGeom>
              <a:rect b="b" l="l" r="r" t="t"/>
              <a:pathLst>
                <a:path extrusionOk="0" h="3178" w="4746">
                  <a:moveTo>
                    <a:pt x="1" y="0"/>
                  </a:moveTo>
                  <a:cubicBezTo>
                    <a:pt x="1" y="0"/>
                    <a:pt x="833" y="747"/>
                    <a:pt x="1536" y="1580"/>
                  </a:cubicBezTo>
                  <a:cubicBezTo>
                    <a:pt x="2239" y="2414"/>
                    <a:pt x="2915" y="2593"/>
                    <a:pt x="3568" y="2577"/>
                  </a:cubicBezTo>
                  <a:cubicBezTo>
                    <a:pt x="4220" y="2560"/>
                    <a:pt x="4304" y="2386"/>
                    <a:pt x="4304" y="2386"/>
                  </a:cubicBezTo>
                  <a:cubicBezTo>
                    <a:pt x="4304" y="2386"/>
                    <a:pt x="4659" y="2862"/>
                    <a:pt x="4745" y="3178"/>
                  </a:cubicBezTo>
                  <a:cubicBezTo>
                    <a:pt x="4745" y="3178"/>
                    <a:pt x="3973" y="2616"/>
                    <a:pt x="3191" y="2673"/>
                  </a:cubicBezTo>
                  <a:cubicBezTo>
                    <a:pt x="2410" y="2729"/>
                    <a:pt x="2131" y="2712"/>
                    <a:pt x="1666" y="2405"/>
                  </a:cubicBezTo>
                  <a:cubicBezTo>
                    <a:pt x="1202" y="2095"/>
                    <a:pt x="467" y="972"/>
                    <a:pt x="467" y="97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50"/>
            <p:cNvSpPr/>
            <p:nvPr/>
          </p:nvSpPr>
          <p:spPr>
            <a:xfrm>
              <a:off x="4362225" y="3647075"/>
              <a:ext cx="53000" cy="158075"/>
            </a:xfrm>
            <a:custGeom>
              <a:rect b="b" l="l" r="r" t="t"/>
              <a:pathLst>
                <a:path extrusionOk="0" h="6323" w="2120">
                  <a:moveTo>
                    <a:pt x="2119" y="491"/>
                  </a:moveTo>
                  <a:cubicBezTo>
                    <a:pt x="2119" y="491"/>
                    <a:pt x="1449" y="0"/>
                    <a:pt x="949" y="186"/>
                  </a:cubicBezTo>
                  <a:cubicBezTo>
                    <a:pt x="449" y="369"/>
                    <a:pt x="1" y="1029"/>
                    <a:pt x="125" y="3032"/>
                  </a:cubicBezTo>
                  <a:cubicBezTo>
                    <a:pt x="209" y="4361"/>
                    <a:pt x="12" y="5541"/>
                    <a:pt x="12" y="5541"/>
                  </a:cubicBezTo>
                  <a:lnTo>
                    <a:pt x="315" y="6322"/>
                  </a:lnTo>
                  <a:cubicBezTo>
                    <a:pt x="315" y="6322"/>
                    <a:pt x="214" y="4469"/>
                    <a:pt x="156" y="2961"/>
                  </a:cubicBezTo>
                  <a:cubicBezTo>
                    <a:pt x="98" y="1455"/>
                    <a:pt x="1031" y="688"/>
                    <a:pt x="1526" y="556"/>
                  </a:cubicBezTo>
                  <a:cubicBezTo>
                    <a:pt x="2018" y="424"/>
                    <a:pt x="2105" y="620"/>
                    <a:pt x="2105" y="62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50"/>
            <p:cNvSpPr/>
            <p:nvPr/>
          </p:nvSpPr>
          <p:spPr>
            <a:xfrm>
              <a:off x="4330475" y="3696750"/>
              <a:ext cx="11025" cy="83650"/>
            </a:xfrm>
            <a:custGeom>
              <a:rect b="b" l="l" r="r" t="t"/>
              <a:pathLst>
                <a:path extrusionOk="0" h="3346" w="441">
                  <a:moveTo>
                    <a:pt x="258" y="615"/>
                  </a:moveTo>
                  <a:cubicBezTo>
                    <a:pt x="236" y="651"/>
                    <a:pt x="129" y="2296"/>
                    <a:pt x="351" y="3345"/>
                  </a:cubicBezTo>
                  <a:lnTo>
                    <a:pt x="92" y="3316"/>
                  </a:lnTo>
                  <a:cubicBezTo>
                    <a:pt x="54" y="2933"/>
                    <a:pt x="47" y="2550"/>
                    <a:pt x="47" y="2231"/>
                  </a:cubicBezTo>
                  <a:cubicBezTo>
                    <a:pt x="44" y="1451"/>
                    <a:pt x="107" y="436"/>
                    <a:pt x="112" y="314"/>
                  </a:cubicBezTo>
                  <a:cubicBezTo>
                    <a:pt x="115" y="197"/>
                    <a:pt x="8" y="12"/>
                    <a:pt x="0" y="0"/>
                  </a:cubicBezTo>
                  <a:cubicBezTo>
                    <a:pt x="11" y="6"/>
                    <a:pt x="18" y="13"/>
                    <a:pt x="25" y="22"/>
                  </a:cubicBezTo>
                  <a:cubicBezTo>
                    <a:pt x="29" y="25"/>
                    <a:pt x="34" y="30"/>
                    <a:pt x="37" y="33"/>
                  </a:cubicBezTo>
                  <a:cubicBezTo>
                    <a:pt x="167" y="164"/>
                    <a:pt x="420" y="467"/>
                    <a:pt x="439" y="489"/>
                  </a:cubicBezTo>
                  <a:cubicBezTo>
                    <a:pt x="440" y="489"/>
                    <a:pt x="440" y="492"/>
                    <a:pt x="440" y="492"/>
                  </a:cubicBezTo>
                  <a:cubicBezTo>
                    <a:pt x="440" y="492"/>
                    <a:pt x="280" y="579"/>
                    <a:pt x="258" y="615"/>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50"/>
            <p:cNvSpPr/>
            <p:nvPr/>
          </p:nvSpPr>
          <p:spPr>
            <a:xfrm>
              <a:off x="4333150" y="3781375"/>
              <a:ext cx="59825" cy="81325"/>
            </a:xfrm>
            <a:custGeom>
              <a:rect b="b" l="l" r="r" t="t"/>
              <a:pathLst>
                <a:path extrusionOk="0" h="3253" w="2393">
                  <a:moveTo>
                    <a:pt x="2392" y="3252"/>
                  </a:moveTo>
                  <a:cubicBezTo>
                    <a:pt x="2379" y="3238"/>
                    <a:pt x="1948" y="2736"/>
                    <a:pt x="1507" y="2316"/>
                  </a:cubicBezTo>
                  <a:cubicBezTo>
                    <a:pt x="1058" y="1889"/>
                    <a:pt x="838" y="2041"/>
                    <a:pt x="410" y="1413"/>
                  </a:cubicBezTo>
                  <a:cubicBezTo>
                    <a:pt x="180" y="1076"/>
                    <a:pt x="61" y="588"/>
                    <a:pt x="0" y="88"/>
                  </a:cubicBezTo>
                  <a:lnTo>
                    <a:pt x="252" y="1"/>
                  </a:lnTo>
                  <a:cubicBezTo>
                    <a:pt x="262" y="52"/>
                    <a:pt x="275" y="99"/>
                    <a:pt x="288" y="148"/>
                  </a:cubicBezTo>
                  <a:cubicBezTo>
                    <a:pt x="566" y="1174"/>
                    <a:pt x="1190" y="2073"/>
                    <a:pt x="1459" y="2215"/>
                  </a:cubicBezTo>
                  <a:cubicBezTo>
                    <a:pt x="1728" y="2355"/>
                    <a:pt x="2392" y="2963"/>
                    <a:pt x="2392" y="2963"/>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50"/>
            <p:cNvSpPr/>
            <p:nvPr/>
          </p:nvSpPr>
          <p:spPr>
            <a:xfrm>
              <a:off x="4405175" y="3747775"/>
              <a:ext cx="119025" cy="106925"/>
            </a:xfrm>
            <a:custGeom>
              <a:rect b="b" l="l" r="r" t="t"/>
              <a:pathLst>
                <a:path extrusionOk="0" h="4277" w="4761">
                  <a:moveTo>
                    <a:pt x="0" y="1"/>
                  </a:moveTo>
                  <a:cubicBezTo>
                    <a:pt x="0" y="1"/>
                    <a:pt x="362" y="898"/>
                    <a:pt x="1314" y="1623"/>
                  </a:cubicBezTo>
                  <a:cubicBezTo>
                    <a:pt x="2265" y="2348"/>
                    <a:pt x="2188" y="2236"/>
                    <a:pt x="2949" y="3077"/>
                  </a:cubicBezTo>
                  <a:cubicBezTo>
                    <a:pt x="3710" y="3918"/>
                    <a:pt x="4484" y="4017"/>
                    <a:pt x="4580" y="4065"/>
                  </a:cubicBezTo>
                  <a:cubicBezTo>
                    <a:pt x="4677" y="4111"/>
                    <a:pt x="4749" y="4072"/>
                    <a:pt x="4749" y="4072"/>
                  </a:cubicBezTo>
                  <a:lnTo>
                    <a:pt x="4761" y="4276"/>
                  </a:lnTo>
                  <a:cubicBezTo>
                    <a:pt x="4761" y="4276"/>
                    <a:pt x="4471" y="4083"/>
                    <a:pt x="4121" y="3996"/>
                  </a:cubicBezTo>
                  <a:cubicBezTo>
                    <a:pt x="3773" y="3909"/>
                    <a:pt x="3230" y="3404"/>
                    <a:pt x="2616" y="2834"/>
                  </a:cubicBezTo>
                  <a:cubicBezTo>
                    <a:pt x="2004" y="2265"/>
                    <a:pt x="1081" y="1647"/>
                    <a:pt x="780" y="1534"/>
                  </a:cubicBezTo>
                  <a:cubicBezTo>
                    <a:pt x="482" y="1420"/>
                    <a:pt x="410" y="1145"/>
                    <a:pt x="410" y="1145"/>
                  </a:cubicBezTo>
                  <a:cubicBezTo>
                    <a:pt x="410" y="1145"/>
                    <a:pt x="29" y="322"/>
                    <a:pt x="0"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50"/>
            <p:cNvSpPr/>
            <p:nvPr/>
          </p:nvSpPr>
          <p:spPr>
            <a:xfrm>
              <a:off x="4448700" y="3663175"/>
              <a:ext cx="58325" cy="113425"/>
            </a:xfrm>
            <a:custGeom>
              <a:rect b="b" l="l" r="r" t="t"/>
              <a:pathLst>
                <a:path extrusionOk="0" h="4537" w="2333">
                  <a:moveTo>
                    <a:pt x="1946" y="4536"/>
                  </a:moveTo>
                  <a:cubicBezTo>
                    <a:pt x="1946" y="4536"/>
                    <a:pt x="1924" y="4303"/>
                    <a:pt x="1888" y="4247"/>
                  </a:cubicBezTo>
                  <a:cubicBezTo>
                    <a:pt x="1852" y="4194"/>
                    <a:pt x="1968" y="3590"/>
                    <a:pt x="1644" y="2625"/>
                  </a:cubicBezTo>
                  <a:cubicBezTo>
                    <a:pt x="1323" y="1658"/>
                    <a:pt x="553" y="1099"/>
                    <a:pt x="463" y="813"/>
                  </a:cubicBezTo>
                  <a:cubicBezTo>
                    <a:pt x="318" y="356"/>
                    <a:pt x="0" y="119"/>
                    <a:pt x="0" y="119"/>
                  </a:cubicBezTo>
                  <a:lnTo>
                    <a:pt x="103" y="0"/>
                  </a:lnTo>
                  <a:cubicBezTo>
                    <a:pt x="103" y="0"/>
                    <a:pt x="181" y="306"/>
                    <a:pt x="420" y="523"/>
                  </a:cubicBezTo>
                  <a:cubicBezTo>
                    <a:pt x="891" y="954"/>
                    <a:pt x="977" y="1174"/>
                    <a:pt x="1655" y="2375"/>
                  </a:cubicBezTo>
                  <a:cubicBezTo>
                    <a:pt x="2332" y="3576"/>
                    <a:pt x="2036" y="4470"/>
                    <a:pt x="2036" y="447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50"/>
            <p:cNvSpPr/>
            <p:nvPr/>
          </p:nvSpPr>
          <p:spPr>
            <a:xfrm>
              <a:off x="4471800" y="3709750"/>
              <a:ext cx="21975" cy="16000"/>
            </a:xfrm>
            <a:custGeom>
              <a:rect b="b" l="l" r="r" t="t"/>
              <a:pathLst>
                <a:path extrusionOk="0" h="640" w="879">
                  <a:moveTo>
                    <a:pt x="879" y="1"/>
                  </a:moveTo>
                  <a:cubicBezTo>
                    <a:pt x="879" y="1"/>
                    <a:pt x="739" y="295"/>
                    <a:pt x="524" y="457"/>
                  </a:cubicBezTo>
                  <a:cubicBezTo>
                    <a:pt x="312" y="617"/>
                    <a:pt x="1" y="639"/>
                    <a:pt x="1" y="639"/>
                  </a:cubicBezTo>
                  <a:lnTo>
                    <a:pt x="387" y="24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50"/>
            <p:cNvSpPr/>
            <p:nvPr/>
          </p:nvSpPr>
          <p:spPr>
            <a:xfrm>
              <a:off x="4444025" y="3896500"/>
              <a:ext cx="66250" cy="31375"/>
            </a:xfrm>
            <a:custGeom>
              <a:rect b="b" l="l" r="r" t="t"/>
              <a:pathLst>
                <a:path extrusionOk="0" h="1255" w="2650">
                  <a:moveTo>
                    <a:pt x="0" y="550"/>
                  </a:moveTo>
                  <a:cubicBezTo>
                    <a:pt x="0" y="550"/>
                    <a:pt x="2315" y="0"/>
                    <a:pt x="2650" y="1255"/>
                  </a:cubicBezTo>
                  <a:cubicBezTo>
                    <a:pt x="2650" y="1255"/>
                    <a:pt x="1224" y="511"/>
                    <a:pt x="0" y="55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50"/>
            <p:cNvSpPr/>
            <p:nvPr/>
          </p:nvSpPr>
          <p:spPr>
            <a:xfrm>
              <a:off x="4311300" y="3669825"/>
              <a:ext cx="41225" cy="47275"/>
            </a:xfrm>
            <a:custGeom>
              <a:rect b="b" l="l" r="r" t="t"/>
              <a:pathLst>
                <a:path extrusionOk="0" h="1891" w="1649">
                  <a:moveTo>
                    <a:pt x="1526" y="1"/>
                  </a:moveTo>
                  <a:lnTo>
                    <a:pt x="1052" y="974"/>
                  </a:lnTo>
                  <a:cubicBezTo>
                    <a:pt x="1052" y="974"/>
                    <a:pt x="485" y="383"/>
                    <a:pt x="1" y="118"/>
                  </a:cubicBezTo>
                  <a:cubicBezTo>
                    <a:pt x="1" y="118"/>
                    <a:pt x="1035" y="812"/>
                    <a:pt x="1570" y="1890"/>
                  </a:cubicBezTo>
                  <a:cubicBezTo>
                    <a:pt x="1570" y="1890"/>
                    <a:pt x="1592" y="702"/>
                    <a:pt x="1649" y="275"/>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50"/>
            <p:cNvSpPr/>
            <p:nvPr/>
          </p:nvSpPr>
          <p:spPr>
            <a:xfrm>
              <a:off x="4358250" y="3648675"/>
              <a:ext cx="19925" cy="35100"/>
            </a:xfrm>
            <a:custGeom>
              <a:rect b="b" l="l" r="r" t="t"/>
              <a:pathLst>
                <a:path extrusionOk="0" h="1404" w="797">
                  <a:moveTo>
                    <a:pt x="1" y="0"/>
                  </a:moveTo>
                  <a:cubicBezTo>
                    <a:pt x="1" y="0"/>
                    <a:pt x="550" y="177"/>
                    <a:pt x="666" y="427"/>
                  </a:cubicBezTo>
                  <a:cubicBezTo>
                    <a:pt x="782" y="676"/>
                    <a:pt x="796" y="1404"/>
                    <a:pt x="796" y="1404"/>
                  </a:cubicBezTo>
                  <a:cubicBezTo>
                    <a:pt x="796" y="1404"/>
                    <a:pt x="604" y="792"/>
                    <a:pt x="377" y="46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50"/>
            <p:cNvSpPr/>
            <p:nvPr/>
          </p:nvSpPr>
          <p:spPr>
            <a:xfrm>
              <a:off x="4492425" y="3820025"/>
              <a:ext cx="31175" cy="27400"/>
            </a:xfrm>
            <a:custGeom>
              <a:rect b="b" l="l" r="r" t="t"/>
              <a:pathLst>
                <a:path extrusionOk="0" h="1096" w="1247">
                  <a:moveTo>
                    <a:pt x="906" y="0"/>
                  </a:moveTo>
                  <a:cubicBezTo>
                    <a:pt x="906" y="0"/>
                    <a:pt x="1122" y="606"/>
                    <a:pt x="1029" y="868"/>
                  </a:cubicBezTo>
                  <a:cubicBezTo>
                    <a:pt x="1029" y="868"/>
                    <a:pt x="556" y="1028"/>
                    <a:pt x="0" y="698"/>
                  </a:cubicBezTo>
                  <a:cubicBezTo>
                    <a:pt x="0" y="698"/>
                    <a:pt x="167" y="955"/>
                    <a:pt x="625" y="984"/>
                  </a:cubicBezTo>
                  <a:cubicBezTo>
                    <a:pt x="1086" y="1012"/>
                    <a:pt x="1133" y="981"/>
                    <a:pt x="1168" y="1039"/>
                  </a:cubicBezTo>
                  <a:cubicBezTo>
                    <a:pt x="1203" y="1096"/>
                    <a:pt x="1246" y="744"/>
                    <a:pt x="906"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50"/>
            <p:cNvSpPr/>
            <p:nvPr/>
          </p:nvSpPr>
          <p:spPr>
            <a:xfrm>
              <a:off x="4017525" y="3837350"/>
              <a:ext cx="387625" cy="172125"/>
            </a:xfrm>
            <a:custGeom>
              <a:rect b="b" l="l" r="r" t="t"/>
              <a:pathLst>
                <a:path extrusionOk="0" h="6885" w="15505">
                  <a:moveTo>
                    <a:pt x="1" y="6885"/>
                  </a:moveTo>
                  <a:cubicBezTo>
                    <a:pt x="1" y="6885"/>
                    <a:pt x="10102" y="1987"/>
                    <a:pt x="15505" y="5830"/>
                  </a:cubicBezTo>
                  <a:cubicBezTo>
                    <a:pt x="15505" y="5830"/>
                    <a:pt x="14747" y="3356"/>
                    <a:pt x="12011" y="1770"/>
                  </a:cubicBezTo>
                  <a:cubicBezTo>
                    <a:pt x="9273" y="183"/>
                    <a:pt x="5750" y="0"/>
                    <a:pt x="5750" y="0"/>
                  </a:cubicBezTo>
                  <a:cubicBezTo>
                    <a:pt x="5750" y="0"/>
                    <a:pt x="1173" y="3525"/>
                    <a:pt x="1" y="68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50"/>
            <p:cNvSpPr/>
            <p:nvPr/>
          </p:nvSpPr>
          <p:spPr>
            <a:xfrm>
              <a:off x="4291850" y="3837625"/>
              <a:ext cx="118225" cy="107350"/>
            </a:xfrm>
            <a:custGeom>
              <a:rect b="b" l="l" r="r" t="t"/>
              <a:pathLst>
                <a:path extrusionOk="0" h="4294" w="4729">
                  <a:moveTo>
                    <a:pt x="774" y="952"/>
                  </a:moveTo>
                  <a:lnTo>
                    <a:pt x="0" y="3054"/>
                  </a:lnTo>
                  <a:cubicBezTo>
                    <a:pt x="0" y="3054"/>
                    <a:pt x="1618" y="4115"/>
                    <a:pt x="2440" y="4294"/>
                  </a:cubicBezTo>
                  <a:cubicBezTo>
                    <a:pt x="2440" y="4294"/>
                    <a:pt x="3387" y="3670"/>
                    <a:pt x="3946" y="2523"/>
                  </a:cubicBezTo>
                  <a:cubicBezTo>
                    <a:pt x="4487" y="1415"/>
                    <a:pt x="4729" y="940"/>
                    <a:pt x="4729" y="940"/>
                  </a:cubicBezTo>
                  <a:cubicBezTo>
                    <a:pt x="4729" y="940"/>
                    <a:pt x="2490" y="1"/>
                    <a:pt x="774" y="952"/>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50"/>
            <p:cNvSpPr/>
            <p:nvPr/>
          </p:nvSpPr>
          <p:spPr>
            <a:xfrm>
              <a:off x="4348675" y="3759175"/>
              <a:ext cx="128625" cy="144900"/>
            </a:xfrm>
            <a:custGeom>
              <a:rect b="b" l="l" r="r" t="t"/>
              <a:pathLst>
                <a:path extrusionOk="0" h="5796" w="5145">
                  <a:moveTo>
                    <a:pt x="1667" y="527"/>
                  </a:moveTo>
                  <a:cubicBezTo>
                    <a:pt x="1667" y="527"/>
                    <a:pt x="3551" y="0"/>
                    <a:pt x="4458" y="608"/>
                  </a:cubicBezTo>
                  <a:cubicBezTo>
                    <a:pt x="4458" y="608"/>
                    <a:pt x="5079" y="1209"/>
                    <a:pt x="5144" y="2427"/>
                  </a:cubicBezTo>
                  <a:lnTo>
                    <a:pt x="4549" y="2470"/>
                  </a:lnTo>
                  <a:lnTo>
                    <a:pt x="5125" y="2757"/>
                  </a:lnTo>
                  <a:cubicBezTo>
                    <a:pt x="5125" y="2757"/>
                    <a:pt x="4727" y="4820"/>
                    <a:pt x="2828" y="5795"/>
                  </a:cubicBezTo>
                  <a:cubicBezTo>
                    <a:pt x="2828" y="5795"/>
                    <a:pt x="860" y="4566"/>
                    <a:pt x="428" y="3592"/>
                  </a:cubicBezTo>
                  <a:cubicBezTo>
                    <a:pt x="0" y="2618"/>
                    <a:pt x="1667" y="527"/>
                    <a:pt x="1667" y="527"/>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50"/>
            <p:cNvSpPr/>
            <p:nvPr/>
          </p:nvSpPr>
          <p:spPr>
            <a:xfrm>
              <a:off x="4214525" y="3668850"/>
              <a:ext cx="166075" cy="127400"/>
            </a:xfrm>
            <a:custGeom>
              <a:rect b="b" l="l" r="r" t="t"/>
              <a:pathLst>
                <a:path extrusionOk="0" h="5096" w="6643">
                  <a:moveTo>
                    <a:pt x="6642" y="2190"/>
                  </a:moveTo>
                  <a:cubicBezTo>
                    <a:pt x="6642" y="2190"/>
                    <a:pt x="6324" y="1313"/>
                    <a:pt x="5910" y="1116"/>
                  </a:cubicBezTo>
                  <a:cubicBezTo>
                    <a:pt x="5656" y="994"/>
                    <a:pt x="2225" y="0"/>
                    <a:pt x="1293" y="362"/>
                  </a:cubicBezTo>
                  <a:cubicBezTo>
                    <a:pt x="1293" y="362"/>
                    <a:pt x="1286" y="1978"/>
                    <a:pt x="643" y="3266"/>
                  </a:cubicBezTo>
                  <a:cubicBezTo>
                    <a:pt x="1" y="4554"/>
                    <a:pt x="1144" y="5095"/>
                    <a:pt x="1144" y="5095"/>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50"/>
            <p:cNvSpPr/>
            <p:nvPr/>
          </p:nvSpPr>
          <p:spPr>
            <a:xfrm>
              <a:off x="4316300" y="3700850"/>
              <a:ext cx="134300" cy="157525"/>
            </a:xfrm>
            <a:custGeom>
              <a:rect b="b" l="l" r="r" t="t"/>
              <a:pathLst>
                <a:path extrusionOk="0" h="6301" w="5372">
                  <a:moveTo>
                    <a:pt x="0" y="484"/>
                  </a:moveTo>
                  <a:cubicBezTo>
                    <a:pt x="0" y="484"/>
                    <a:pt x="1165" y="1"/>
                    <a:pt x="2567" y="410"/>
                  </a:cubicBezTo>
                  <a:cubicBezTo>
                    <a:pt x="3968" y="820"/>
                    <a:pt x="5310" y="2442"/>
                    <a:pt x="5310" y="2442"/>
                  </a:cubicBezTo>
                  <a:cubicBezTo>
                    <a:pt x="5310" y="2442"/>
                    <a:pt x="5371" y="4650"/>
                    <a:pt x="4901" y="5475"/>
                  </a:cubicBezTo>
                  <a:cubicBezTo>
                    <a:pt x="4431" y="6301"/>
                    <a:pt x="3471" y="6155"/>
                    <a:pt x="3471" y="6155"/>
                  </a:cubicBezTo>
                  <a:cubicBezTo>
                    <a:pt x="3471" y="6155"/>
                    <a:pt x="4344" y="4149"/>
                    <a:pt x="3758" y="2812"/>
                  </a:cubicBezTo>
                  <a:cubicBezTo>
                    <a:pt x="3172" y="1478"/>
                    <a:pt x="701" y="379"/>
                    <a:pt x="0" y="48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50"/>
            <p:cNvSpPr/>
            <p:nvPr/>
          </p:nvSpPr>
          <p:spPr>
            <a:xfrm>
              <a:off x="4209000" y="3705300"/>
              <a:ext cx="225275" cy="188175"/>
            </a:xfrm>
            <a:custGeom>
              <a:rect b="b" l="l" r="r" t="t"/>
              <a:pathLst>
                <a:path extrusionOk="0" h="7527" w="9011">
                  <a:moveTo>
                    <a:pt x="3897" y="354"/>
                  </a:moveTo>
                  <a:cubicBezTo>
                    <a:pt x="1194" y="921"/>
                    <a:pt x="1" y="3096"/>
                    <a:pt x="1495" y="5114"/>
                  </a:cubicBezTo>
                  <a:cubicBezTo>
                    <a:pt x="2993" y="7133"/>
                    <a:pt x="5081" y="7527"/>
                    <a:pt x="6942" y="7082"/>
                  </a:cubicBezTo>
                  <a:cubicBezTo>
                    <a:pt x="8802" y="6635"/>
                    <a:pt x="9011" y="4728"/>
                    <a:pt x="8426" y="3150"/>
                  </a:cubicBezTo>
                  <a:cubicBezTo>
                    <a:pt x="7844" y="1568"/>
                    <a:pt x="5579" y="1"/>
                    <a:pt x="3897" y="35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50"/>
            <p:cNvSpPr/>
            <p:nvPr/>
          </p:nvSpPr>
          <p:spPr>
            <a:xfrm>
              <a:off x="4328550" y="3780650"/>
              <a:ext cx="114550" cy="136300"/>
            </a:xfrm>
            <a:custGeom>
              <a:rect b="b" l="l" r="r" t="t"/>
              <a:pathLst>
                <a:path extrusionOk="0" h="5452" w="4582">
                  <a:moveTo>
                    <a:pt x="213" y="3780"/>
                  </a:moveTo>
                  <a:cubicBezTo>
                    <a:pt x="213" y="3780"/>
                    <a:pt x="4" y="4227"/>
                    <a:pt x="1" y="4670"/>
                  </a:cubicBezTo>
                  <a:cubicBezTo>
                    <a:pt x="1" y="4670"/>
                    <a:pt x="1082" y="5340"/>
                    <a:pt x="2644" y="5452"/>
                  </a:cubicBezTo>
                  <a:lnTo>
                    <a:pt x="2594" y="5087"/>
                  </a:lnTo>
                  <a:lnTo>
                    <a:pt x="3026" y="5323"/>
                  </a:lnTo>
                  <a:cubicBezTo>
                    <a:pt x="3026" y="5323"/>
                    <a:pt x="4191" y="4047"/>
                    <a:pt x="4386" y="2577"/>
                  </a:cubicBezTo>
                  <a:cubicBezTo>
                    <a:pt x="4582" y="1108"/>
                    <a:pt x="3592" y="1"/>
                    <a:pt x="3592" y="1"/>
                  </a:cubicBezTo>
                  <a:cubicBezTo>
                    <a:pt x="3592" y="1"/>
                    <a:pt x="3821" y="1595"/>
                    <a:pt x="2822" y="2700"/>
                  </a:cubicBezTo>
                  <a:cubicBezTo>
                    <a:pt x="1835" y="3792"/>
                    <a:pt x="213" y="3780"/>
                    <a:pt x="213" y="378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50"/>
            <p:cNvSpPr/>
            <p:nvPr/>
          </p:nvSpPr>
          <p:spPr>
            <a:xfrm>
              <a:off x="4338400" y="3813975"/>
              <a:ext cx="85925" cy="72150"/>
            </a:xfrm>
            <a:custGeom>
              <a:rect b="b" l="l" r="r" t="t"/>
              <a:pathLst>
                <a:path extrusionOk="0" h="2886" w="3437">
                  <a:moveTo>
                    <a:pt x="0" y="2216"/>
                  </a:moveTo>
                  <a:cubicBezTo>
                    <a:pt x="0" y="2216"/>
                    <a:pt x="1630" y="2886"/>
                    <a:pt x="2422" y="2376"/>
                  </a:cubicBezTo>
                  <a:cubicBezTo>
                    <a:pt x="3437" y="1728"/>
                    <a:pt x="2816" y="1"/>
                    <a:pt x="2816" y="1"/>
                  </a:cubicBezTo>
                  <a:lnTo>
                    <a:pt x="2187" y="516"/>
                  </a:lnTo>
                  <a:cubicBezTo>
                    <a:pt x="2187" y="516"/>
                    <a:pt x="2111" y="935"/>
                    <a:pt x="1800" y="1301"/>
                  </a:cubicBezTo>
                  <a:cubicBezTo>
                    <a:pt x="1489" y="1666"/>
                    <a:pt x="0" y="2216"/>
                    <a:pt x="0" y="221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50"/>
            <p:cNvSpPr/>
            <p:nvPr/>
          </p:nvSpPr>
          <p:spPr>
            <a:xfrm>
              <a:off x="4328675" y="3724075"/>
              <a:ext cx="105975" cy="102800"/>
            </a:xfrm>
            <a:custGeom>
              <a:rect b="b" l="l" r="r" t="t"/>
              <a:pathLst>
                <a:path extrusionOk="0" h="4112" w="4239">
                  <a:moveTo>
                    <a:pt x="151" y="1073"/>
                  </a:moveTo>
                  <a:cubicBezTo>
                    <a:pt x="151" y="1073"/>
                    <a:pt x="0" y="1"/>
                    <a:pt x="1380" y="37"/>
                  </a:cubicBezTo>
                  <a:cubicBezTo>
                    <a:pt x="2761" y="73"/>
                    <a:pt x="4238" y="1432"/>
                    <a:pt x="4157" y="2235"/>
                  </a:cubicBezTo>
                  <a:cubicBezTo>
                    <a:pt x="4076" y="3038"/>
                    <a:pt x="2574" y="4112"/>
                    <a:pt x="2574" y="4112"/>
                  </a:cubicBezTo>
                  <a:cubicBezTo>
                    <a:pt x="2574" y="4112"/>
                    <a:pt x="1609" y="1802"/>
                    <a:pt x="151" y="107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50"/>
            <p:cNvSpPr/>
            <p:nvPr/>
          </p:nvSpPr>
          <p:spPr>
            <a:xfrm>
              <a:off x="4268250" y="3745275"/>
              <a:ext cx="108800" cy="92175"/>
            </a:xfrm>
            <a:custGeom>
              <a:rect b="b" l="l" r="r" t="t"/>
              <a:pathLst>
                <a:path extrusionOk="0" h="3687" w="4352">
                  <a:moveTo>
                    <a:pt x="4352" y="1571"/>
                  </a:moveTo>
                  <a:cubicBezTo>
                    <a:pt x="4352" y="1571"/>
                    <a:pt x="3332" y="283"/>
                    <a:pt x="2094" y="143"/>
                  </a:cubicBezTo>
                  <a:cubicBezTo>
                    <a:pt x="857" y="1"/>
                    <a:pt x="373" y="1157"/>
                    <a:pt x="373" y="1157"/>
                  </a:cubicBezTo>
                  <a:lnTo>
                    <a:pt x="643" y="1290"/>
                  </a:lnTo>
                  <a:lnTo>
                    <a:pt x="281" y="1341"/>
                  </a:lnTo>
                  <a:cubicBezTo>
                    <a:pt x="281" y="1341"/>
                    <a:pt x="1" y="2161"/>
                    <a:pt x="242" y="2812"/>
                  </a:cubicBezTo>
                  <a:cubicBezTo>
                    <a:pt x="482" y="3463"/>
                    <a:pt x="1212" y="3686"/>
                    <a:pt x="1212" y="3686"/>
                  </a:cubicBezTo>
                  <a:cubicBezTo>
                    <a:pt x="1212" y="3686"/>
                    <a:pt x="229" y="2744"/>
                    <a:pt x="908" y="1621"/>
                  </a:cubicBezTo>
                  <a:cubicBezTo>
                    <a:pt x="1584" y="497"/>
                    <a:pt x="3333" y="558"/>
                    <a:pt x="4352" y="157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50"/>
            <p:cNvSpPr/>
            <p:nvPr/>
          </p:nvSpPr>
          <p:spPr>
            <a:xfrm>
              <a:off x="4286350" y="3771000"/>
              <a:ext cx="88725" cy="67950"/>
            </a:xfrm>
            <a:custGeom>
              <a:rect b="b" l="l" r="r" t="t"/>
              <a:pathLst>
                <a:path extrusionOk="0" h="2718" w="3549">
                  <a:moveTo>
                    <a:pt x="2001" y="18"/>
                  </a:moveTo>
                  <a:cubicBezTo>
                    <a:pt x="2001" y="18"/>
                    <a:pt x="2861" y="1"/>
                    <a:pt x="3204" y="811"/>
                  </a:cubicBezTo>
                  <a:cubicBezTo>
                    <a:pt x="3548" y="1620"/>
                    <a:pt x="2757" y="2718"/>
                    <a:pt x="1621" y="2688"/>
                  </a:cubicBezTo>
                  <a:cubicBezTo>
                    <a:pt x="485" y="2656"/>
                    <a:pt x="0" y="1520"/>
                    <a:pt x="0" y="1520"/>
                  </a:cubicBezTo>
                  <a:cubicBezTo>
                    <a:pt x="0" y="1520"/>
                    <a:pt x="637" y="2141"/>
                    <a:pt x="1415" y="1993"/>
                  </a:cubicBezTo>
                  <a:cubicBezTo>
                    <a:pt x="2192" y="1844"/>
                    <a:pt x="2799" y="773"/>
                    <a:pt x="2680" y="461"/>
                  </a:cubicBezTo>
                  <a:cubicBezTo>
                    <a:pt x="2560" y="148"/>
                    <a:pt x="2001" y="18"/>
                    <a:pt x="2001" y="18"/>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50"/>
            <p:cNvSpPr/>
            <p:nvPr/>
          </p:nvSpPr>
          <p:spPr>
            <a:xfrm>
              <a:off x="4295625" y="3768750"/>
              <a:ext cx="45325" cy="49375"/>
            </a:xfrm>
            <a:custGeom>
              <a:rect b="b" l="l" r="r" t="t"/>
              <a:pathLst>
                <a:path extrusionOk="0" h="1975" w="1813">
                  <a:moveTo>
                    <a:pt x="1477" y="1"/>
                  </a:moveTo>
                  <a:cubicBezTo>
                    <a:pt x="1477" y="1"/>
                    <a:pt x="1" y="607"/>
                    <a:pt x="711" y="1873"/>
                  </a:cubicBezTo>
                  <a:cubicBezTo>
                    <a:pt x="711" y="1873"/>
                    <a:pt x="1467" y="1975"/>
                    <a:pt x="1813" y="1399"/>
                  </a:cubicBezTo>
                  <a:cubicBezTo>
                    <a:pt x="1813" y="1399"/>
                    <a:pt x="1419" y="1736"/>
                    <a:pt x="1096" y="1432"/>
                  </a:cubicBezTo>
                  <a:cubicBezTo>
                    <a:pt x="775" y="1130"/>
                    <a:pt x="523" y="661"/>
                    <a:pt x="1477"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50"/>
            <p:cNvSpPr/>
            <p:nvPr/>
          </p:nvSpPr>
          <p:spPr>
            <a:xfrm>
              <a:off x="4356950" y="3766850"/>
              <a:ext cx="44400" cy="65925"/>
            </a:xfrm>
            <a:custGeom>
              <a:rect b="b" l="l" r="r" t="t"/>
              <a:pathLst>
                <a:path extrusionOk="0" h="2637" w="1776">
                  <a:moveTo>
                    <a:pt x="309" y="0"/>
                  </a:moveTo>
                  <a:cubicBezTo>
                    <a:pt x="309" y="0"/>
                    <a:pt x="798" y="489"/>
                    <a:pt x="941" y="1026"/>
                  </a:cubicBezTo>
                  <a:cubicBezTo>
                    <a:pt x="1083" y="1566"/>
                    <a:pt x="741" y="2272"/>
                    <a:pt x="1" y="2602"/>
                  </a:cubicBezTo>
                  <a:cubicBezTo>
                    <a:pt x="1" y="2602"/>
                    <a:pt x="1044" y="2637"/>
                    <a:pt x="1696" y="1480"/>
                  </a:cubicBezTo>
                  <a:lnTo>
                    <a:pt x="1463" y="1285"/>
                  </a:lnTo>
                  <a:lnTo>
                    <a:pt x="1776" y="1321"/>
                  </a:lnTo>
                  <a:cubicBezTo>
                    <a:pt x="1776" y="1323"/>
                    <a:pt x="1759" y="553"/>
                    <a:pt x="309"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50"/>
            <p:cNvSpPr/>
            <p:nvPr/>
          </p:nvSpPr>
          <p:spPr>
            <a:xfrm>
              <a:off x="4253600" y="3811150"/>
              <a:ext cx="141975" cy="64750"/>
            </a:xfrm>
            <a:custGeom>
              <a:rect b="b" l="l" r="r" t="t"/>
              <a:pathLst>
                <a:path extrusionOk="0" h="2590" w="5679">
                  <a:moveTo>
                    <a:pt x="409" y="1"/>
                  </a:moveTo>
                  <a:cubicBezTo>
                    <a:pt x="409" y="1"/>
                    <a:pt x="1241" y="1339"/>
                    <a:pt x="2989" y="1490"/>
                  </a:cubicBezTo>
                  <a:cubicBezTo>
                    <a:pt x="4738" y="1642"/>
                    <a:pt x="5532" y="134"/>
                    <a:pt x="5532" y="134"/>
                  </a:cubicBezTo>
                  <a:cubicBezTo>
                    <a:pt x="5532" y="134"/>
                    <a:pt x="5678" y="853"/>
                    <a:pt x="5456" y="1484"/>
                  </a:cubicBezTo>
                  <a:cubicBezTo>
                    <a:pt x="5456" y="1484"/>
                    <a:pt x="4166" y="1998"/>
                    <a:pt x="3585" y="2589"/>
                  </a:cubicBezTo>
                  <a:cubicBezTo>
                    <a:pt x="3585" y="2589"/>
                    <a:pt x="2417" y="2058"/>
                    <a:pt x="1209" y="1520"/>
                  </a:cubicBezTo>
                  <a:cubicBezTo>
                    <a:pt x="1" y="983"/>
                    <a:pt x="409" y="1"/>
                    <a:pt x="409" y="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50"/>
            <p:cNvSpPr/>
            <p:nvPr/>
          </p:nvSpPr>
          <p:spPr>
            <a:xfrm>
              <a:off x="4213525" y="3820925"/>
              <a:ext cx="132225" cy="110600"/>
            </a:xfrm>
            <a:custGeom>
              <a:rect b="b" l="l" r="r" t="t"/>
              <a:pathLst>
                <a:path extrusionOk="0" h="4424" w="5289">
                  <a:moveTo>
                    <a:pt x="4775" y="4136"/>
                  </a:moveTo>
                  <a:cubicBezTo>
                    <a:pt x="3550" y="4424"/>
                    <a:pt x="1443" y="3007"/>
                    <a:pt x="1443" y="3007"/>
                  </a:cubicBezTo>
                  <a:lnTo>
                    <a:pt x="1835" y="2213"/>
                  </a:lnTo>
                  <a:lnTo>
                    <a:pt x="1828" y="2220"/>
                  </a:lnTo>
                  <a:lnTo>
                    <a:pt x="1693" y="2344"/>
                  </a:lnTo>
                  <a:lnTo>
                    <a:pt x="1372" y="2638"/>
                  </a:lnTo>
                  <a:cubicBezTo>
                    <a:pt x="197" y="1617"/>
                    <a:pt x="0" y="242"/>
                    <a:pt x="0" y="242"/>
                  </a:cubicBezTo>
                  <a:cubicBezTo>
                    <a:pt x="109" y="220"/>
                    <a:pt x="226" y="200"/>
                    <a:pt x="345" y="178"/>
                  </a:cubicBezTo>
                  <a:lnTo>
                    <a:pt x="349" y="178"/>
                  </a:lnTo>
                  <a:lnTo>
                    <a:pt x="351" y="178"/>
                  </a:lnTo>
                  <a:cubicBezTo>
                    <a:pt x="365" y="174"/>
                    <a:pt x="381" y="173"/>
                    <a:pt x="395" y="170"/>
                  </a:cubicBezTo>
                  <a:lnTo>
                    <a:pt x="533" y="148"/>
                  </a:lnTo>
                  <a:cubicBezTo>
                    <a:pt x="573" y="141"/>
                    <a:pt x="612" y="135"/>
                    <a:pt x="653" y="129"/>
                  </a:cubicBezTo>
                  <a:cubicBezTo>
                    <a:pt x="1162" y="54"/>
                    <a:pt x="1637" y="0"/>
                    <a:pt x="1637" y="0"/>
                  </a:cubicBezTo>
                  <a:cubicBezTo>
                    <a:pt x="2297" y="1240"/>
                    <a:pt x="4814" y="2030"/>
                    <a:pt x="4814" y="2030"/>
                  </a:cubicBezTo>
                  <a:cubicBezTo>
                    <a:pt x="5289" y="2395"/>
                    <a:pt x="5267" y="2941"/>
                    <a:pt x="5133" y="3382"/>
                  </a:cubicBezTo>
                  <a:lnTo>
                    <a:pt x="5120" y="3421"/>
                  </a:lnTo>
                  <a:cubicBezTo>
                    <a:pt x="5101" y="3486"/>
                    <a:pt x="5076" y="3548"/>
                    <a:pt x="5052" y="3609"/>
                  </a:cubicBezTo>
                  <a:cubicBezTo>
                    <a:pt x="4927" y="3916"/>
                    <a:pt x="4775" y="4136"/>
                    <a:pt x="4775" y="413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50"/>
            <p:cNvSpPr/>
            <p:nvPr/>
          </p:nvSpPr>
          <p:spPr>
            <a:xfrm>
              <a:off x="4166850" y="3705175"/>
              <a:ext cx="142950" cy="119575"/>
            </a:xfrm>
            <a:custGeom>
              <a:rect b="b" l="l" r="r" t="t"/>
              <a:pathLst>
                <a:path extrusionOk="0" h="4783" w="5718">
                  <a:moveTo>
                    <a:pt x="2914" y="4703"/>
                  </a:moveTo>
                  <a:cubicBezTo>
                    <a:pt x="2914" y="4703"/>
                    <a:pt x="2205" y="3282"/>
                    <a:pt x="2964" y="2007"/>
                  </a:cubicBezTo>
                  <a:cubicBezTo>
                    <a:pt x="3724" y="731"/>
                    <a:pt x="5718" y="336"/>
                    <a:pt x="5718" y="336"/>
                  </a:cubicBezTo>
                  <a:cubicBezTo>
                    <a:pt x="5718" y="336"/>
                    <a:pt x="4508" y="0"/>
                    <a:pt x="3563" y="316"/>
                  </a:cubicBezTo>
                  <a:cubicBezTo>
                    <a:pt x="2621" y="630"/>
                    <a:pt x="2084" y="1300"/>
                    <a:pt x="2084" y="1300"/>
                  </a:cubicBezTo>
                  <a:lnTo>
                    <a:pt x="2349" y="1547"/>
                  </a:lnTo>
                  <a:lnTo>
                    <a:pt x="1921" y="1491"/>
                  </a:lnTo>
                  <a:cubicBezTo>
                    <a:pt x="1921" y="1491"/>
                    <a:pt x="1" y="2979"/>
                    <a:pt x="2374" y="4782"/>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50"/>
            <p:cNvSpPr/>
            <p:nvPr/>
          </p:nvSpPr>
          <p:spPr>
            <a:xfrm>
              <a:off x="4226950" y="3718475"/>
              <a:ext cx="105500" cy="104250"/>
            </a:xfrm>
            <a:custGeom>
              <a:rect b="b" l="l" r="r" t="t"/>
              <a:pathLst>
                <a:path extrusionOk="0" h="4170" w="4220">
                  <a:moveTo>
                    <a:pt x="1245" y="4169"/>
                  </a:moveTo>
                  <a:cubicBezTo>
                    <a:pt x="1245" y="4169"/>
                    <a:pt x="1123" y="3012"/>
                    <a:pt x="1724" y="1919"/>
                  </a:cubicBezTo>
                  <a:cubicBezTo>
                    <a:pt x="2324" y="828"/>
                    <a:pt x="3574" y="1202"/>
                    <a:pt x="3574" y="1202"/>
                  </a:cubicBezTo>
                  <a:lnTo>
                    <a:pt x="4220" y="1296"/>
                  </a:lnTo>
                  <a:cubicBezTo>
                    <a:pt x="4220" y="1296"/>
                    <a:pt x="3548" y="319"/>
                    <a:pt x="2868" y="160"/>
                  </a:cubicBezTo>
                  <a:cubicBezTo>
                    <a:pt x="2188" y="1"/>
                    <a:pt x="770" y="322"/>
                    <a:pt x="385" y="710"/>
                  </a:cubicBezTo>
                  <a:cubicBezTo>
                    <a:pt x="0" y="1096"/>
                    <a:pt x="291" y="3258"/>
                    <a:pt x="886" y="4123"/>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50"/>
            <p:cNvSpPr/>
            <p:nvPr/>
          </p:nvSpPr>
          <p:spPr>
            <a:xfrm>
              <a:off x="4292100" y="3818575"/>
              <a:ext cx="85250" cy="44300"/>
            </a:xfrm>
            <a:custGeom>
              <a:rect b="b" l="l" r="r" t="t"/>
              <a:pathLst>
                <a:path extrusionOk="0" h="1772" w="3410">
                  <a:moveTo>
                    <a:pt x="258" y="756"/>
                  </a:moveTo>
                  <a:cubicBezTo>
                    <a:pt x="258" y="756"/>
                    <a:pt x="873" y="1316"/>
                    <a:pt x="1650" y="1544"/>
                  </a:cubicBezTo>
                  <a:cubicBezTo>
                    <a:pt x="2428" y="1771"/>
                    <a:pt x="3409" y="365"/>
                    <a:pt x="3409" y="365"/>
                  </a:cubicBezTo>
                  <a:cubicBezTo>
                    <a:pt x="3409" y="365"/>
                    <a:pt x="2822" y="524"/>
                    <a:pt x="2596" y="533"/>
                  </a:cubicBezTo>
                  <a:cubicBezTo>
                    <a:pt x="2367" y="542"/>
                    <a:pt x="2027" y="845"/>
                    <a:pt x="1479" y="809"/>
                  </a:cubicBezTo>
                  <a:cubicBezTo>
                    <a:pt x="933" y="773"/>
                    <a:pt x="175" y="272"/>
                    <a:pt x="2" y="0"/>
                  </a:cubicBezTo>
                  <a:cubicBezTo>
                    <a:pt x="0" y="0"/>
                    <a:pt x="94" y="336"/>
                    <a:pt x="258" y="75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50"/>
            <p:cNvSpPr/>
            <p:nvPr/>
          </p:nvSpPr>
          <p:spPr>
            <a:xfrm>
              <a:off x="4249800" y="3820875"/>
              <a:ext cx="92175" cy="82500"/>
            </a:xfrm>
            <a:custGeom>
              <a:rect b="b" l="l" r="r" t="t"/>
              <a:pathLst>
                <a:path extrusionOk="0" h="3300" w="3687">
                  <a:moveTo>
                    <a:pt x="184" y="1"/>
                  </a:moveTo>
                  <a:cubicBezTo>
                    <a:pt x="184" y="1"/>
                    <a:pt x="1" y="1319"/>
                    <a:pt x="1132" y="2310"/>
                  </a:cubicBezTo>
                  <a:cubicBezTo>
                    <a:pt x="2264" y="3300"/>
                    <a:pt x="3686" y="2445"/>
                    <a:pt x="3686" y="2445"/>
                  </a:cubicBezTo>
                  <a:lnTo>
                    <a:pt x="3363" y="2031"/>
                  </a:lnTo>
                  <a:cubicBezTo>
                    <a:pt x="3363" y="2031"/>
                    <a:pt x="1935" y="1497"/>
                    <a:pt x="1300" y="1007"/>
                  </a:cubicBezTo>
                  <a:cubicBezTo>
                    <a:pt x="665" y="516"/>
                    <a:pt x="513" y="218"/>
                    <a:pt x="513" y="218"/>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50"/>
            <p:cNvSpPr/>
            <p:nvPr/>
          </p:nvSpPr>
          <p:spPr>
            <a:xfrm>
              <a:off x="4450400" y="3812775"/>
              <a:ext cx="26925" cy="9575"/>
            </a:xfrm>
            <a:custGeom>
              <a:rect b="b" l="l" r="r" t="t"/>
              <a:pathLst>
                <a:path extrusionOk="0" h="383" w="1077">
                  <a:moveTo>
                    <a:pt x="1077" y="283"/>
                  </a:moveTo>
                  <a:cubicBezTo>
                    <a:pt x="1077" y="283"/>
                    <a:pt x="519" y="1"/>
                    <a:pt x="368" y="44"/>
                  </a:cubicBezTo>
                  <a:cubicBezTo>
                    <a:pt x="216" y="88"/>
                    <a:pt x="0" y="383"/>
                    <a:pt x="0" y="383"/>
                  </a:cubicBezTo>
                  <a:lnTo>
                    <a:pt x="482" y="326"/>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50"/>
            <p:cNvSpPr/>
            <p:nvPr/>
          </p:nvSpPr>
          <p:spPr>
            <a:xfrm>
              <a:off x="4375400" y="3887625"/>
              <a:ext cx="28850" cy="26100"/>
            </a:xfrm>
            <a:custGeom>
              <a:rect b="b" l="l" r="r" t="t"/>
              <a:pathLst>
                <a:path extrusionOk="0" h="1044" w="1154">
                  <a:moveTo>
                    <a:pt x="1154" y="1044"/>
                  </a:moveTo>
                  <a:cubicBezTo>
                    <a:pt x="1154" y="1044"/>
                    <a:pt x="1000" y="710"/>
                    <a:pt x="856" y="536"/>
                  </a:cubicBezTo>
                  <a:cubicBezTo>
                    <a:pt x="711" y="362"/>
                    <a:pt x="0" y="1"/>
                    <a:pt x="0" y="1"/>
                  </a:cubicBezTo>
                  <a:lnTo>
                    <a:pt x="721" y="805"/>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50"/>
            <p:cNvSpPr/>
            <p:nvPr/>
          </p:nvSpPr>
          <p:spPr>
            <a:xfrm>
              <a:off x="4214900" y="3742400"/>
              <a:ext cx="18100" cy="12700"/>
            </a:xfrm>
            <a:custGeom>
              <a:rect b="b" l="l" r="r" t="t"/>
              <a:pathLst>
                <a:path extrusionOk="0" h="508" w="724">
                  <a:moveTo>
                    <a:pt x="0" y="0"/>
                  </a:moveTo>
                  <a:cubicBezTo>
                    <a:pt x="0" y="0"/>
                    <a:pt x="316" y="508"/>
                    <a:pt x="724" y="122"/>
                  </a:cubicBezTo>
                  <a:lnTo>
                    <a:pt x="430" y="57"/>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50"/>
            <p:cNvSpPr/>
            <p:nvPr/>
          </p:nvSpPr>
          <p:spPr>
            <a:xfrm>
              <a:off x="4236850" y="3722500"/>
              <a:ext cx="70325" cy="94400"/>
            </a:xfrm>
            <a:custGeom>
              <a:rect b="b" l="l" r="r" t="t"/>
              <a:pathLst>
                <a:path extrusionOk="0" h="3776" w="2813">
                  <a:moveTo>
                    <a:pt x="2472" y="0"/>
                  </a:moveTo>
                  <a:cubicBezTo>
                    <a:pt x="2472" y="0"/>
                    <a:pt x="2310" y="159"/>
                    <a:pt x="2079" y="248"/>
                  </a:cubicBezTo>
                  <a:cubicBezTo>
                    <a:pt x="1847" y="339"/>
                    <a:pt x="963" y="349"/>
                    <a:pt x="481" y="970"/>
                  </a:cubicBezTo>
                  <a:cubicBezTo>
                    <a:pt x="1" y="1590"/>
                    <a:pt x="135" y="2310"/>
                    <a:pt x="234" y="2786"/>
                  </a:cubicBezTo>
                  <a:cubicBezTo>
                    <a:pt x="329" y="3263"/>
                    <a:pt x="297" y="3610"/>
                    <a:pt x="297" y="3610"/>
                  </a:cubicBezTo>
                  <a:lnTo>
                    <a:pt x="378" y="3775"/>
                  </a:lnTo>
                  <a:cubicBezTo>
                    <a:pt x="378" y="3775"/>
                    <a:pt x="190" y="2725"/>
                    <a:pt x="215" y="2066"/>
                  </a:cubicBezTo>
                  <a:cubicBezTo>
                    <a:pt x="241" y="1408"/>
                    <a:pt x="899" y="643"/>
                    <a:pt x="1293" y="520"/>
                  </a:cubicBezTo>
                  <a:cubicBezTo>
                    <a:pt x="1688" y="397"/>
                    <a:pt x="2371" y="201"/>
                    <a:pt x="2500" y="154"/>
                  </a:cubicBezTo>
                  <a:cubicBezTo>
                    <a:pt x="2628" y="107"/>
                    <a:pt x="2812" y="136"/>
                    <a:pt x="2812" y="136"/>
                  </a:cubicBezTo>
                  <a:cubicBezTo>
                    <a:pt x="2812" y="136"/>
                    <a:pt x="2555" y="16"/>
                    <a:pt x="2472"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50"/>
            <p:cNvSpPr/>
            <p:nvPr/>
          </p:nvSpPr>
          <p:spPr>
            <a:xfrm>
              <a:off x="4222250" y="3824150"/>
              <a:ext cx="36975" cy="55350"/>
            </a:xfrm>
            <a:custGeom>
              <a:rect b="b" l="l" r="r" t="t"/>
              <a:pathLst>
                <a:path extrusionOk="0" h="2214" w="1479">
                  <a:moveTo>
                    <a:pt x="654" y="805"/>
                  </a:moveTo>
                  <a:cubicBezTo>
                    <a:pt x="738" y="984"/>
                    <a:pt x="1030" y="1593"/>
                    <a:pt x="1479" y="2090"/>
                  </a:cubicBezTo>
                  <a:lnTo>
                    <a:pt x="1344" y="2214"/>
                  </a:lnTo>
                  <a:cubicBezTo>
                    <a:pt x="1295" y="2147"/>
                    <a:pt x="1265" y="2090"/>
                    <a:pt x="1250" y="2053"/>
                  </a:cubicBezTo>
                  <a:cubicBezTo>
                    <a:pt x="1182" y="1867"/>
                    <a:pt x="245" y="204"/>
                    <a:pt x="219" y="158"/>
                  </a:cubicBezTo>
                  <a:cubicBezTo>
                    <a:pt x="195" y="114"/>
                    <a:pt x="29" y="58"/>
                    <a:pt x="2" y="49"/>
                  </a:cubicBezTo>
                  <a:lnTo>
                    <a:pt x="0" y="49"/>
                  </a:lnTo>
                  <a:lnTo>
                    <a:pt x="46" y="42"/>
                  </a:lnTo>
                  <a:lnTo>
                    <a:pt x="184" y="20"/>
                  </a:lnTo>
                  <a:lnTo>
                    <a:pt x="303" y="0"/>
                  </a:lnTo>
                  <a:lnTo>
                    <a:pt x="303" y="2"/>
                  </a:lnTo>
                  <a:cubicBezTo>
                    <a:pt x="318" y="33"/>
                    <a:pt x="551" y="586"/>
                    <a:pt x="654" y="80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50"/>
            <p:cNvSpPr/>
            <p:nvPr/>
          </p:nvSpPr>
          <p:spPr>
            <a:xfrm>
              <a:off x="4257000" y="3876450"/>
              <a:ext cx="84825" cy="34725"/>
            </a:xfrm>
            <a:custGeom>
              <a:rect b="b" l="l" r="r" t="t"/>
              <a:pathLst>
                <a:path extrusionOk="0" h="1389" w="3393">
                  <a:moveTo>
                    <a:pt x="3321" y="1388"/>
                  </a:moveTo>
                  <a:cubicBezTo>
                    <a:pt x="3321" y="1388"/>
                    <a:pt x="3317" y="1388"/>
                    <a:pt x="3313" y="1387"/>
                  </a:cubicBezTo>
                  <a:cubicBezTo>
                    <a:pt x="3219" y="1365"/>
                    <a:pt x="2277" y="1157"/>
                    <a:pt x="1381" y="990"/>
                  </a:cubicBezTo>
                  <a:cubicBezTo>
                    <a:pt x="681" y="858"/>
                    <a:pt x="219" y="458"/>
                    <a:pt x="1" y="186"/>
                  </a:cubicBezTo>
                  <a:lnTo>
                    <a:pt x="92" y="0"/>
                  </a:lnTo>
                  <a:cubicBezTo>
                    <a:pt x="208" y="128"/>
                    <a:pt x="333" y="248"/>
                    <a:pt x="469" y="352"/>
                  </a:cubicBezTo>
                  <a:cubicBezTo>
                    <a:pt x="1135" y="857"/>
                    <a:pt x="1968" y="1106"/>
                    <a:pt x="2259" y="1099"/>
                  </a:cubicBezTo>
                  <a:cubicBezTo>
                    <a:pt x="2552" y="1091"/>
                    <a:pt x="3392" y="1161"/>
                    <a:pt x="3392" y="1161"/>
                  </a:cubicBezTo>
                  <a:lnTo>
                    <a:pt x="3379" y="120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50"/>
            <p:cNvSpPr/>
            <p:nvPr/>
          </p:nvSpPr>
          <p:spPr>
            <a:xfrm>
              <a:off x="4249600" y="3866925"/>
              <a:ext cx="16075" cy="29150"/>
            </a:xfrm>
            <a:custGeom>
              <a:rect b="b" l="l" r="r" t="t"/>
              <a:pathLst>
                <a:path extrusionOk="0" h="1166" w="643">
                  <a:moveTo>
                    <a:pt x="0" y="1166"/>
                  </a:moveTo>
                  <a:cubicBezTo>
                    <a:pt x="0" y="1166"/>
                    <a:pt x="273" y="1004"/>
                    <a:pt x="457" y="791"/>
                  </a:cubicBezTo>
                  <a:cubicBezTo>
                    <a:pt x="642" y="577"/>
                    <a:pt x="577" y="1"/>
                    <a:pt x="577" y="1"/>
                  </a:cubicBezTo>
                  <a:lnTo>
                    <a:pt x="392" y="3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50"/>
            <p:cNvSpPr/>
            <p:nvPr/>
          </p:nvSpPr>
          <p:spPr>
            <a:xfrm>
              <a:off x="4386350" y="3801900"/>
              <a:ext cx="47975" cy="94825"/>
            </a:xfrm>
            <a:custGeom>
              <a:rect b="b" l="l" r="r" t="t"/>
              <a:pathLst>
                <a:path extrusionOk="0" h="3793" w="1919">
                  <a:moveTo>
                    <a:pt x="1805" y="0"/>
                  </a:moveTo>
                  <a:cubicBezTo>
                    <a:pt x="1805" y="0"/>
                    <a:pt x="1734" y="352"/>
                    <a:pt x="1552" y="1162"/>
                  </a:cubicBezTo>
                  <a:cubicBezTo>
                    <a:pt x="1368" y="1972"/>
                    <a:pt x="920" y="2640"/>
                    <a:pt x="594" y="3094"/>
                  </a:cubicBezTo>
                  <a:cubicBezTo>
                    <a:pt x="271" y="3547"/>
                    <a:pt x="1" y="3673"/>
                    <a:pt x="1" y="3673"/>
                  </a:cubicBezTo>
                  <a:lnTo>
                    <a:pt x="247" y="3793"/>
                  </a:lnTo>
                  <a:cubicBezTo>
                    <a:pt x="247" y="3793"/>
                    <a:pt x="585" y="3328"/>
                    <a:pt x="1014" y="2763"/>
                  </a:cubicBezTo>
                  <a:cubicBezTo>
                    <a:pt x="1444" y="2197"/>
                    <a:pt x="1593" y="1206"/>
                    <a:pt x="1726" y="955"/>
                  </a:cubicBezTo>
                  <a:cubicBezTo>
                    <a:pt x="1857" y="706"/>
                    <a:pt x="1918" y="288"/>
                    <a:pt x="1918" y="2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50"/>
            <p:cNvSpPr/>
            <p:nvPr/>
          </p:nvSpPr>
          <p:spPr>
            <a:xfrm>
              <a:off x="4415975" y="3769450"/>
              <a:ext cx="47000" cy="134600"/>
            </a:xfrm>
            <a:custGeom>
              <a:rect b="b" l="l" r="r" t="t"/>
              <a:pathLst>
                <a:path extrusionOk="0" h="5384" w="1880">
                  <a:moveTo>
                    <a:pt x="1325" y="0"/>
                  </a:moveTo>
                  <a:cubicBezTo>
                    <a:pt x="1325" y="0"/>
                    <a:pt x="1585" y="287"/>
                    <a:pt x="1598" y="821"/>
                  </a:cubicBezTo>
                  <a:cubicBezTo>
                    <a:pt x="1611" y="1355"/>
                    <a:pt x="1318" y="1725"/>
                    <a:pt x="1302" y="2272"/>
                  </a:cubicBezTo>
                  <a:cubicBezTo>
                    <a:pt x="1286" y="2818"/>
                    <a:pt x="1172" y="3029"/>
                    <a:pt x="837" y="3962"/>
                  </a:cubicBezTo>
                  <a:cubicBezTo>
                    <a:pt x="505" y="4895"/>
                    <a:pt x="1" y="5296"/>
                    <a:pt x="1" y="5296"/>
                  </a:cubicBezTo>
                  <a:lnTo>
                    <a:pt x="137" y="5383"/>
                  </a:lnTo>
                  <a:cubicBezTo>
                    <a:pt x="137" y="5383"/>
                    <a:pt x="855" y="4335"/>
                    <a:pt x="1179" y="3334"/>
                  </a:cubicBezTo>
                  <a:cubicBezTo>
                    <a:pt x="1504" y="2334"/>
                    <a:pt x="1315" y="2029"/>
                    <a:pt x="1597" y="1356"/>
                  </a:cubicBezTo>
                  <a:cubicBezTo>
                    <a:pt x="1879" y="683"/>
                    <a:pt x="1677" y="141"/>
                    <a:pt x="1677" y="141"/>
                  </a:cubicBezTo>
                  <a:cubicBezTo>
                    <a:pt x="1677" y="141"/>
                    <a:pt x="1470" y="34"/>
                    <a:pt x="132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50"/>
            <p:cNvSpPr/>
            <p:nvPr/>
          </p:nvSpPr>
          <p:spPr>
            <a:xfrm>
              <a:off x="4245800" y="3685225"/>
              <a:ext cx="120975" cy="22925"/>
            </a:xfrm>
            <a:custGeom>
              <a:rect b="b" l="l" r="r" t="t"/>
              <a:pathLst>
                <a:path extrusionOk="0" h="917" w="4839">
                  <a:moveTo>
                    <a:pt x="6" y="403"/>
                  </a:moveTo>
                  <a:cubicBezTo>
                    <a:pt x="6" y="403"/>
                    <a:pt x="897" y="519"/>
                    <a:pt x="1663" y="260"/>
                  </a:cubicBezTo>
                  <a:cubicBezTo>
                    <a:pt x="2428" y="1"/>
                    <a:pt x="3862" y="555"/>
                    <a:pt x="4095" y="661"/>
                  </a:cubicBezTo>
                  <a:cubicBezTo>
                    <a:pt x="4328" y="768"/>
                    <a:pt x="4839" y="917"/>
                    <a:pt x="4839" y="917"/>
                  </a:cubicBezTo>
                  <a:lnTo>
                    <a:pt x="3988" y="878"/>
                  </a:lnTo>
                  <a:cubicBezTo>
                    <a:pt x="3988" y="878"/>
                    <a:pt x="3878" y="565"/>
                    <a:pt x="3243" y="426"/>
                  </a:cubicBezTo>
                  <a:cubicBezTo>
                    <a:pt x="2609" y="287"/>
                    <a:pt x="1914" y="421"/>
                    <a:pt x="1129" y="578"/>
                  </a:cubicBezTo>
                  <a:cubicBezTo>
                    <a:pt x="344" y="736"/>
                    <a:pt x="0" y="721"/>
                    <a:pt x="0" y="72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50"/>
            <p:cNvSpPr/>
            <p:nvPr/>
          </p:nvSpPr>
          <p:spPr>
            <a:xfrm>
              <a:off x="4334825" y="3707125"/>
              <a:ext cx="112450" cy="112475"/>
            </a:xfrm>
            <a:custGeom>
              <a:rect b="b" l="l" r="r" t="t"/>
              <a:pathLst>
                <a:path extrusionOk="0" h="4499" w="4498">
                  <a:moveTo>
                    <a:pt x="0" y="45"/>
                  </a:moveTo>
                  <a:cubicBezTo>
                    <a:pt x="0" y="45"/>
                    <a:pt x="650" y="326"/>
                    <a:pt x="1830" y="659"/>
                  </a:cubicBezTo>
                  <a:cubicBezTo>
                    <a:pt x="3013" y="991"/>
                    <a:pt x="3435" y="1397"/>
                    <a:pt x="3889" y="2249"/>
                  </a:cubicBezTo>
                  <a:cubicBezTo>
                    <a:pt x="4341" y="3101"/>
                    <a:pt x="4405" y="4499"/>
                    <a:pt x="4405" y="4499"/>
                  </a:cubicBezTo>
                  <a:lnTo>
                    <a:pt x="4497" y="3913"/>
                  </a:lnTo>
                  <a:cubicBezTo>
                    <a:pt x="4497" y="3913"/>
                    <a:pt x="4254" y="2872"/>
                    <a:pt x="4070" y="2282"/>
                  </a:cubicBezTo>
                  <a:cubicBezTo>
                    <a:pt x="3885" y="1693"/>
                    <a:pt x="3568" y="1051"/>
                    <a:pt x="2605" y="827"/>
                  </a:cubicBezTo>
                  <a:cubicBezTo>
                    <a:pt x="1641" y="605"/>
                    <a:pt x="431" y="0"/>
                    <a:pt x="431"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50"/>
            <p:cNvSpPr/>
            <p:nvPr/>
          </p:nvSpPr>
          <p:spPr>
            <a:xfrm>
              <a:off x="4296400" y="3779800"/>
              <a:ext cx="67475" cy="56800"/>
            </a:xfrm>
            <a:custGeom>
              <a:rect b="b" l="l" r="r" t="t"/>
              <a:pathLst>
                <a:path extrusionOk="0" h="2272" w="2699">
                  <a:moveTo>
                    <a:pt x="0" y="1758"/>
                  </a:moveTo>
                  <a:cubicBezTo>
                    <a:pt x="0" y="1758"/>
                    <a:pt x="1080" y="2224"/>
                    <a:pt x="1520" y="1933"/>
                  </a:cubicBezTo>
                  <a:cubicBezTo>
                    <a:pt x="1957" y="1643"/>
                    <a:pt x="1802" y="1304"/>
                    <a:pt x="2250" y="997"/>
                  </a:cubicBezTo>
                  <a:cubicBezTo>
                    <a:pt x="2699" y="689"/>
                    <a:pt x="2476" y="0"/>
                    <a:pt x="2476" y="0"/>
                  </a:cubicBezTo>
                  <a:lnTo>
                    <a:pt x="2606" y="133"/>
                  </a:lnTo>
                  <a:cubicBezTo>
                    <a:pt x="2606" y="133"/>
                    <a:pt x="2570" y="660"/>
                    <a:pt x="2446" y="861"/>
                  </a:cubicBezTo>
                  <a:cubicBezTo>
                    <a:pt x="2321" y="1064"/>
                    <a:pt x="2055" y="1182"/>
                    <a:pt x="1920" y="1501"/>
                  </a:cubicBezTo>
                  <a:cubicBezTo>
                    <a:pt x="1787" y="1819"/>
                    <a:pt x="1391" y="2116"/>
                    <a:pt x="1055" y="2194"/>
                  </a:cubicBezTo>
                  <a:cubicBezTo>
                    <a:pt x="718" y="2272"/>
                    <a:pt x="423" y="2100"/>
                    <a:pt x="423" y="2100"/>
                  </a:cubicBezTo>
                  <a:cubicBezTo>
                    <a:pt x="423" y="2100"/>
                    <a:pt x="76" y="1925"/>
                    <a:pt x="0" y="175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50"/>
            <p:cNvSpPr/>
            <p:nvPr/>
          </p:nvSpPr>
          <p:spPr>
            <a:xfrm>
              <a:off x="3936150" y="3776600"/>
              <a:ext cx="100400" cy="129275"/>
            </a:xfrm>
            <a:custGeom>
              <a:rect b="b" l="l" r="r" t="t"/>
              <a:pathLst>
                <a:path extrusionOk="0" h="5171" w="4016">
                  <a:moveTo>
                    <a:pt x="3712" y="1448"/>
                  </a:moveTo>
                  <a:lnTo>
                    <a:pt x="2004" y="1"/>
                  </a:lnTo>
                  <a:cubicBezTo>
                    <a:pt x="2004" y="1"/>
                    <a:pt x="450" y="1157"/>
                    <a:pt x="0" y="1867"/>
                  </a:cubicBezTo>
                  <a:cubicBezTo>
                    <a:pt x="0" y="1867"/>
                    <a:pt x="261" y="2971"/>
                    <a:pt x="1145" y="3892"/>
                  </a:cubicBezTo>
                  <a:cubicBezTo>
                    <a:pt x="1998" y="4780"/>
                    <a:pt x="2363" y="5171"/>
                    <a:pt x="2363" y="5171"/>
                  </a:cubicBezTo>
                  <a:cubicBezTo>
                    <a:pt x="2363" y="5171"/>
                    <a:pt x="4016" y="3385"/>
                    <a:pt x="3712" y="1448"/>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50"/>
            <p:cNvSpPr/>
            <p:nvPr/>
          </p:nvSpPr>
          <p:spPr>
            <a:xfrm>
              <a:off x="3951725" y="3860650"/>
              <a:ext cx="133700" cy="131350"/>
            </a:xfrm>
            <a:custGeom>
              <a:rect b="b" l="l" r="r" t="t"/>
              <a:pathLst>
                <a:path extrusionOk="0" h="5254" w="5348">
                  <a:moveTo>
                    <a:pt x="5347" y="2285"/>
                  </a:moveTo>
                  <a:cubicBezTo>
                    <a:pt x="5347" y="2285"/>
                    <a:pt x="5194" y="4234"/>
                    <a:pt x="4313" y="4878"/>
                  </a:cubicBezTo>
                  <a:cubicBezTo>
                    <a:pt x="4313" y="4878"/>
                    <a:pt x="3536" y="5254"/>
                    <a:pt x="2370" y="4898"/>
                  </a:cubicBezTo>
                  <a:lnTo>
                    <a:pt x="2532" y="4325"/>
                  </a:lnTo>
                  <a:lnTo>
                    <a:pt x="2066" y="4768"/>
                  </a:lnTo>
                  <a:cubicBezTo>
                    <a:pt x="2066" y="4768"/>
                    <a:pt x="264" y="3684"/>
                    <a:pt x="1" y="1566"/>
                  </a:cubicBezTo>
                  <a:cubicBezTo>
                    <a:pt x="1" y="1566"/>
                    <a:pt x="1831" y="140"/>
                    <a:pt x="2893" y="71"/>
                  </a:cubicBezTo>
                  <a:cubicBezTo>
                    <a:pt x="3957" y="0"/>
                    <a:pt x="5347" y="2285"/>
                    <a:pt x="5347" y="2285"/>
                  </a:cubicBezTo>
                  <a:close/>
                </a:path>
              </a:pathLst>
            </a:custGeom>
            <a:solidFill>
              <a:srgbClr val="F22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50"/>
            <p:cNvSpPr/>
            <p:nvPr/>
          </p:nvSpPr>
          <p:spPr>
            <a:xfrm>
              <a:off x="4113500" y="3749125"/>
              <a:ext cx="110350" cy="176250"/>
            </a:xfrm>
            <a:custGeom>
              <a:rect b="b" l="l" r="r" t="t"/>
              <a:pathLst>
                <a:path extrusionOk="0" h="7050" w="4414">
                  <a:moveTo>
                    <a:pt x="841" y="7047"/>
                  </a:moveTo>
                  <a:cubicBezTo>
                    <a:pt x="841" y="7047"/>
                    <a:pt x="1775" y="7050"/>
                    <a:pt x="2102" y="6729"/>
                  </a:cubicBezTo>
                  <a:cubicBezTo>
                    <a:pt x="2303" y="6532"/>
                    <a:pt x="4414" y="3649"/>
                    <a:pt x="4394" y="2651"/>
                  </a:cubicBezTo>
                  <a:cubicBezTo>
                    <a:pt x="4394" y="2651"/>
                    <a:pt x="2880" y="2088"/>
                    <a:pt x="1890" y="1045"/>
                  </a:cubicBezTo>
                  <a:cubicBezTo>
                    <a:pt x="901" y="0"/>
                    <a:pt x="1" y="887"/>
                    <a:pt x="1" y="887"/>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50"/>
            <p:cNvSpPr/>
            <p:nvPr/>
          </p:nvSpPr>
          <p:spPr>
            <a:xfrm>
              <a:off x="3992000" y="3868600"/>
              <a:ext cx="176000" cy="107900"/>
            </a:xfrm>
            <a:custGeom>
              <a:rect b="b" l="l" r="r" t="t"/>
              <a:pathLst>
                <a:path extrusionOk="0" h="4316" w="7040">
                  <a:moveTo>
                    <a:pt x="6985" y="0"/>
                  </a:moveTo>
                  <a:cubicBezTo>
                    <a:pt x="6985" y="0"/>
                    <a:pt x="7040" y="1259"/>
                    <a:pt x="6173" y="2437"/>
                  </a:cubicBezTo>
                  <a:cubicBezTo>
                    <a:pt x="5306" y="3612"/>
                    <a:pt x="3324" y="4315"/>
                    <a:pt x="3324" y="4315"/>
                  </a:cubicBezTo>
                  <a:cubicBezTo>
                    <a:pt x="3324" y="4315"/>
                    <a:pt x="1230" y="3613"/>
                    <a:pt x="615" y="2890"/>
                  </a:cubicBezTo>
                  <a:cubicBezTo>
                    <a:pt x="0" y="2165"/>
                    <a:pt x="466" y="1313"/>
                    <a:pt x="466" y="1313"/>
                  </a:cubicBezTo>
                  <a:cubicBezTo>
                    <a:pt x="466" y="1313"/>
                    <a:pt x="2051" y="2823"/>
                    <a:pt x="3508" y="2731"/>
                  </a:cubicBezTo>
                  <a:cubicBezTo>
                    <a:pt x="4963" y="2637"/>
                    <a:pt x="6846" y="694"/>
                    <a:pt x="6985" y="0"/>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50"/>
            <p:cNvSpPr/>
            <p:nvPr/>
          </p:nvSpPr>
          <p:spPr>
            <a:xfrm>
              <a:off x="3979325" y="3743825"/>
              <a:ext cx="199500" cy="197625"/>
            </a:xfrm>
            <a:custGeom>
              <a:rect b="b" l="l" r="r" t="t"/>
              <a:pathLst>
                <a:path extrusionOk="0" h="7905" w="7980">
                  <a:moveTo>
                    <a:pt x="7583" y="4604"/>
                  </a:moveTo>
                  <a:cubicBezTo>
                    <a:pt x="7979" y="1869"/>
                    <a:pt x="6347" y="1"/>
                    <a:pt x="3937" y="714"/>
                  </a:cubicBezTo>
                  <a:cubicBezTo>
                    <a:pt x="1527" y="1426"/>
                    <a:pt x="438" y="3251"/>
                    <a:pt x="219" y="5152"/>
                  </a:cubicBezTo>
                  <a:cubicBezTo>
                    <a:pt x="1" y="7053"/>
                    <a:pt x="1718" y="7904"/>
                    <a:pt x="3403" y="7898"/>
                  </a:cubicBezTo>
                  <a:cubicBezTo>
                    <a:pt x="5088" y="7893"/>
                    <a:pt x="7337" y="6302"/>
                    <a:pt x="7583" y="4604"/>
                  </a:cubicBezTo>
                  <a:close/>
                </a:path>
              </a:pathLst>
            </a:custGeom>
            <a:solidFill>
              <a:srgbClr val="DD1B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50"/>
            <p:cNvSpPr/>
            <p:nvPr/>
          </p:nvSpPr>
          <p:spPr>
            <a:xfrm>
              <a:off x="3947825" y="3816725"/>
              <a:ext cx="120150" cy="138250"/>
            </a:xfrm>
            <a:custGeom>
              <a:rect b="b" l="l" r="r" t="t"/>
              <a:pathLst>
                <a:path extrusionOk="0" h="5530" w="4806">
                  <a:moveTo>
                    <a:pt x="2417" y="507"/>
                  </a:moveTo>
                  <a:cubicBezTo>
                    <a:pt x="2417" y="507"/>
                    <a:pt x="2070" y="157"/>
                    <a:pt x="1653" y="1"/>
                  </a:cubicBezTo>
                  <a:cubicBezTo>
                    <a:pt x="1653" y="1"/>
                    <a:pt x="653" y="788"/>
                    <a:pt x="11" y="2216"/>
                  </a:cubicBezTo>
                  <a:lnTo>
                    <a:pt x="371" y="2295"/>
                  </a:lnTo>
                  <a:lnTo>
                    <a:pt x="1" y="2621"/>
                  </a:lnTo>
                  <a:cubicBezTo>
                    <a:pt x="1" y="2621"/>
                    <a:pt x="799" y="4153"/>
                    <a:pt x="2113" y="4842"/>
                  </a:cubicBezTo>
                  <a:cubicBezTo>
                    <a:pt x="3426" y="5529"/>
                    <a:pt x="4806" y="4981"/>
                    <a:pt x="4806" y="4981"/>
                  </a:cubicBezTo>
                  <a:cubicBezTo>
                    <a:pt x="4806" y="4981"/>
                    <a:pt x="3230" y="4647"/>
                    <a:pt x="2536" y="3331"/>
                  </a:cubicBezTo>
                  <a:cubicBezTo>
                    <a:pt x="1850" y="2026"/>
                    <a:pt x="2417" y="507"/>
                    <a:pt x="2417" y="507"/>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50"/>
            <p:cNvSpPr/>
            <p:nvPr/>
          </p:nvSpPr>
          <p:spPr>
            <a:xfrm>
              <a:off x="3982400" y="3835575"/>
              <a:ext cx="57550" cy="85175"/>
            </a:xfrm>
            <a:custGeom>
              <a:rect b="b" l="l" r="r" t="t"/>
              <a:pathLst>
                <a:path extrusionOk="0" h="3407" w="2302">
                  <a:moveTo>
                    <a:pt x="1189" y="0"/>
                  </a:moveTo>
                  <a:cubicBezTo>
                    <a:pt x="1189" y="0"/>
                    <a:pt x="1" y="1301"/>
                    <a:pt x="205" y="2220"/>
                  </a:cubicBezTo>
                  <a:cubicBezTo>
                    <a:pt x="465" y="3396"/>
                    <a:pt x="2302" y="3407"/>
                    <a:pt x="2302" y="3407"/>
                  </a:cubicBezTo>
                  <a:lnTo>
                    <a:pt x="2034" y="2638"/>
                  </a:lnTo>
                  <a:cubicBezTo>
                    <a:pt x="2034" y="2638"/>
                    <a:pt x="1666" y="2423"/>
                    <a:pt x="1428" y="2004"/>
                  </a:cubicBezTo>
                  <a:cubicBezTo>
                    <a:pt x="1193" y="1588"/>
                    <a:pt x="1189" y="0"/>
                    <a:pt x="118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50"/>
            <p:cNvSpPr/>
            <p:nvPr/>
          </p:nvSpPr>
          <p:spPr>
            <a:xfrm>
              <a:off x="4033300" y="3870725"/>
              <a:ext cx="118650" cy="92925"/>
            </a:xfrm>
            <a:custGeom>
              <a:rect b="b" l="l" r="r" t="t"/>
              <a:pathLst>
                <a:path extrusionOk="0" h="3717" w="4746">
                  <a:moveTo>
                    <a:pt x="3686" y="1"/>
                  </a:moveTo>
                  <a:cubicBezTo>
                    <a:pt x="3686" y="1"/>
                    <a:pt x="4745" y="228"/>
                    <a:pt x="4237" y="1513"/>
                  </a:cubicBezTo>
                  <a:cubicBezTo>
                    <a:pt x="3730" y="2796"/>
                    <a:pt x="1945" y="3717"/>
                    <a:pt x="1221" y="3366"/>
                  </a:cubicBezTo>
                  <a:cubicBezTo>
                    <a:pt x="493" y="3013"/>
                    <a:pt x="1" y="1235"/>
                    <a:pt x="1" y="1235"/>
                  </a:cubicBezTo>
                  <a:cubicBezTo>
                    <a:pt x="1" y="1235"/>
                    <a:pt x="2501" y="1118"/>
                    <a:pt x="368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50"/>
            <p:cNvSpPr/>
            <p:nvPr/>
          </p:nvSpPr>
          <p:spPr>
            <a:xfrm>
              <a:off x="4055800" y="3793800"/>
              <a:ext cx="89600" cy="107225"/>
            </a:xfrm>
            <a:custGeom>
              <a:rect b="b" l="l" r="r" t="t"/>
              <a:pathLst>
                <a:path extrusionOk="0" h="4289" w="3584">
                  <a:moveTo>
                    <a:pt x="909" y="4289"/>
                  </a:moveTo>
                  <a:cubicBezTo>
                    <a:pt x="909" y="4289"/>
                    <a:pt x="2469" y="3774"/>
                    <a:pt x="3026" y="2661"/>
                  </a:cubicBezTo>
                  <a:cubicBezTo>
                    <a:pt x="3583" y="1547"/>
                    <a:pt x="2665" y="695"/>
                    <a:pt x="2665" y="695"/>
                  </a:cubicBezTo>
                  <a:lnTo>
                    <a:pt x="2446" y="903"/>
                  </a:lnTo>
                  <a:lnTo>
                    <a:pt x="2523" y="546"/>
                  </a:lnTo>
                  <a:cubicBezTo>
                    <a:pt x="2523" y="546"/>
                    <a:pt x="1850" y="0"/>
                    <a:pt x="1155" y="3"/>
                  </a:cubicBezTo>
                  <a:cubicBezTo>
                    <a:pt x="461" y="5"/>
                    <a:pt x="1" y="612"/>
                    <a:pt x="1" y="612"/>
                  </a:cubicBezTo>
                  <a:cubicBezTo>
                    <a:pt x="1" y="612"/>
                    <a:pt x="1223" y="13"/>
                    <a:pt x="2045" y="1035"/>
                  </a:cubicBezTo>
                  <a:cubicBezTo>
                    <a:pt x="2869" y="2059"/>
                    <a:pt x="2210" y="3681"/>
                    <a:pt x="909" y="4289"/>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50"/>
            <p:cNvSpPr/>
            <p:nvPr/>
          </p:nvSpPr>
          <p:spPr>
            <a:xfrm>
              <a:off x="4034900" y="3807475"/>
              <a:ext cx="69875" cy="82450"/>
            </a:xfrm>
            <a:custGeom>
              <a:rect b="b" l="l" r="r" t="t"/>
              <a:pathLst>
                <a:path extrusionOk="0" h="3298" w="2795">
                  <a:moveTo>
                    <a:pt x="2794" y="2395"/>
                  </a:moveTo>
                  <a:cubicBezTo>
                    <a:pt x="2794" y="2395"/>
                    <a:pt x="2515" y="3207"/>
                    <a:pt x="1637" y="3251"/>
                  </a:cubicBezTo>
                  <a:cubicBezTo>
                    <a:pt x="760" y="3298"/>
                    <a:pt x="0" y="2178"/>
                    <a:pt x="419" y="1122"/>
                  </a:cubicBezTo>
                  <a:cubicBezTo>
                    <a:pt x="837" y="65"/>
                    <a:pt x="2071" y="0"/>
                    <a:pt x="2071" y="0"/>
                  </a:cubicBezTo>
                  <a:cubicBezTo>
                    <a:pt x="2071" y="0"/>
                    <a:pt x="1271" y="385"/>
                    <a:pt x="1142" y="1165"/>
                  </a:cubicBezTo>
                  <a:cubicBezTo>
                    <a:pt x="1013" y="1945"/>
                    <a:pt x="1811" y="2882"/>
                    <a:pt x="2148" y="2878"/>
                  </a:cubicBezTo>
                  <a:cubicBezTo>
                    <a:pt x="2482" y="2875"/>
                    <a:pt x="2794" y="2395"/>
                    <a:pt x="2794" y="2395"/>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50"/>
            <p:cNvSpPr/>
            <p:nvPr/>
          </p:nvSpPr>
          <p:spPr>
            <a:xfrm>
              <a:off x="4062400" y="3824725"/>
              <a:ext cx="46250" cy="39925"/>
            </a:xfrm>
            <a:custGeom>
              <a:rect b="b" l="l" r="r" t="t"/>
              <a:pathLst>
                <a:path extrusionOk="0" h="1597" w="1850">
                  <a:moveTo>
                    <a:pt x="1849" y="1596"/>
                  </a:moveTo>
                  <a:cubicBezTo>
                    <a:pt x="1849" y="1596"/>
                    <a:pt x="1786" y="0"/>
                    <a:pt x="355" y="236"/>
                  </a:cubicBezTo>
                  <a:cubicBezTo>
                    <a:pt x="355" y="236"/>
                    <a:pt x="0" y="910"/>
                    <a:pt x="421" y="1431"/>
                  </a:cubicBezTo>
                  <a:cubicBezTo>
                    <a:pt x="421" y="1431"/>
                    <a:pt x="240" y="945"/>
                    <a:pt x="637" y="748"/>
                  </a:cubicBezTo>
                  <a:cubicBezTo>
                    <a:pt x="1032" y="550"/>
                    <a:pt x="1556" y="475"/>
                    <a:pt x="1849" y="159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50"/>
            <p:cNvSpPr/>
            <p:nvPr/>
          </p:nvSpPr>
          <p:spPr>
            <a:xfrm>
              <a:off x="4031200" y="3865875"/>
              <a:ext cx="68225" cy="58900"/>
            </a:xfrm>
            <a:custGeom>
              <a:rect b="b" l="l" r="r" t="t"/>
              <a:pathLst>
                <a:path extrusionOk="0" h="2356" w="2729">
                  <a:moveTo>
                    <a:pt x="2728" y="1186"/>
                  </a:moveTo>
                  <a:cubicBezTo>
                    <a:pt x="2728" y="1186"/>
                    <a:pt x="2102" y="1477"/>
                    <a:pt x="1546" y="1426"/>
                  </a:cubicBezTo>
                  <a:cubicBezTo>
                    <a:pt x="992" y="1376"/>
                    <a:pt x="444" y="811"/>
                    <a:pt x="391" y="1"/>
                  </a:cubicBezTo>
                  <a:cubicBezTo>
                    <a:pt x="391" y="1"/>
                    <a:pt x="1" y="970"/>
                    <a:pt x="862" y="1979"/>
                  </a:cubicBezTo>
                  <a:lnTo>
                    <a:pt x="1125" y="1827"/>
                  </a:lnTo>
                  <a:lnTo>
                    <a:pt x="985" y="2108"/>
                  </a:lnTo>
                  <a:cubicBezTo>
                    <a:pt x="982" y="2108"/>
                    <a:pt x="1711" y="2355"/>
                    <a:pt x="2728" y="1186"/>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50"/>
            <p:cNvSpPr/>
            <p:nvPr/>
          </p:nvSpPr>
          <p:spPr>
            <a:xfrm>
              <a:off x="4004375" y="3767525"/>
              <a:ext cx="88075" cy="137175"/>
            </a:xfrm>
            <a:custGeom>
              <a:rect b="b" l="l" r="r" t="t"/>
              <a:pathLst>
                <a:path extrusionOk="0" h="5487" w="3523">
                  <a:moveTo>
                    <a:pt x="3522" y="721"/>
                  </a:moveTo>
                  <a:cubicBezTo>
                    <a:pt x="3522" y="721"/>
                    <a:pt x="1980" y="1043"/>
                    <a:pt x="1237" y="2633"/>
                  </a:cubicBezTo>
                  <a:cubicBezTo>
                    <a:pt x="495" y="4223"/>
                    <a:pt x="1640" y="5486"/>
                    <a:pt x="1640" y="5486"/>
                  </a:cubicBezTo>
                  <a:cubicBezTo>
                    <a:pt x="1640" y="5486"/>
                    <a:pt x="912" y="5376"/>
                    <a:pt x="397" y="4951"/>
                  </a:cubicBezTo>
                  <a:cubicBezTo>
                    <a:pt x="397" y="4951"/>
                    <a:pt x="359" y="3565"/>
                    <a:pt x="0" y="2814"/>
                  </a:cubicBezTo>
                  <a:cubicBezTo>
                    <a:pt x="0" y="2814"/>
                    <a:pt x="902" y="1901"/>
                    <a:pt x="1820" y="950"/>
                  </a:cubicBezTo>
                  <a:cubicBezTo>
                    <a:pt x="2739" y="1"/>
                    <a:pt x="3522" y="721"/>
                    <a:pt x="3522" y="721"/>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50"/>
            <p:cNvSpPr/>
            <p:nvPr/>
          </p:nvSpPr>
          <p:spPr>
            <a:xfrm>
              <a:off x="3962400" y="3725750"/>
              <a:ext cx="132450" cy="112850"/>
            </a:xfrm>
            <a:custGeom>
              <a:rect b="b" l="l" r="r" t="t"/>
              <a:pathLst>
                <a:path extrusionOk="0" h="4514" w="5298">
                  <a:moveTo>
                    <a:pt x="1" y="3434"/>
                  </a:moveTo>
                  <a:cubicBezTo>
                    <a:pt x="151" y="2185"/>
                    <a:pt x="2206" y="692"/>
                    <a:pt x="2206" y="692"/>
                  </a:cubicBezTo>
                  <a:lnTo>
                    <a:pt x="2818" y="1333"/>
                  </a:lnTo>
                  <a:lnTo>
                    <a:pt x="2814" y="1324"/>
                  </a:lnTo>
                  <a:lnTo>
                    <a:pt x="2743" y="1155"/>
                  </a:lnTo>
                  <a:lnTo>
                    <a:pt x="2576" y="753"/>
                  </a:lnTo>
                  <a:cubicBezTo>
                    <a:pt x="3941" y="0"/>
                    <a:pt x="5298" y="287"/>
                    <a:pt x="5298" y="287"/>
                  </a:cubicBezTo>
                  <a:cubicBezTo>
                    <a:pt x="5281" y="396"/>
                    <a:pt x="5260" y="513"/>
                    <a:pt x="5239" y="631"/>
                  </a:cubicBezTo>
                  <a:cubicBezTo>
                    <a:pt x="5239" y="631"/>
                    <a:pt x="5237" y="634"/>
                    <a:pt x="5237" y="636"/>
                  </a:cubicBezTo>
                  <a:lnTo>
                    <a:pt x="5236" y="637"/>
                  </a:lnTo>
                  <a:cubicBezTo>
                    <a:pt x="5233" y="653"/>
                    <a:pt x="5230" y="668"/>
                    <a:pt x="5229" y="682"/>
                  </a:cubicBezTo>
                  <a:lnTo>
                    <a:pt x="5201" y="819"/>
                  </a:lnTo>
                  <a:cubicBezTo>
                    <a:pt x="5194" y="860"/>
                    <a:pt x="5185" y="898"/>
                    <a:pt x="5178" y="938"/>
                  </a:cubicBezTo>
                  <a:cubicBezTo>
                    <a:pt x="5072" y="1442"/>
                    <a:pt x="4961" y="1905"/>
                    <a:pt x="4961" y="1905"/>
                  </a:cubicBezTo>
                  <a:cubicBezTo>
                    <a:pt x="3570" y="2099"/>
                    <a:pt x="1961" y="4194"/>
                    <a:pt x="1961" y="4194"/>
                  </a:cubicBezTo>
                  <a:cubicBezTo>
                    <a:pt x="1455" y="4514"/>
                    <a:pt x="953" y="4305"/>
                    <a:pt x="584" y="4027"/>
                  </a:cubicBezTo>
                  <a:lnTo>
                    <a:pt x="551" y="4001"/>
                  </a:lnTo>
                  <a:cubicBezTo>
                    <a:pt x="497" y="3959"/>
                    <a:pt x="446" y="3916"/>
                    <a:pt x="399" y="3873"/>
                  </a:cubicBezTo>
                  <a:cubicBezTo>
                    <a:pt x="156" y="3651"/>
                    <a:pt x="1" y="3434"/>
                    <a:pt x="1" y="343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50"/>
            <p:cNvSpPr/>
            <p:nvPr/>
          </p:nvSpPr>
          <p:spPr>
            <a:xfrm>
              <a:off x="4089800" y="3705300"/>
              <a:ext cx="98125" cy="156925"/>
            </a:xfrm>
            <a:custGeom>
              <a:rect b="b" l="l" r="r" t="t"/>
              <a:pathLst>
                <a:path extrusionOk="0" h="6277" w="3925">
                  <a:moveTo>
                    <a:pt x="1" y="2144"/>
                  </a:moveTo>
                  <a:cubicBezTo>
                    <a:pt x="1" y="2144"/>
                    <a:pt x="1578" y="1967"/>
                    <a:pt x="2516" y="3118"/>
                  </a:cubicBezTo>
                  <a:cubicBezTo>
                    <a:pt x="3453" y="4268"/>
                    <a:pt x="3141" y="6276"/>
                    <a:pt x="3141" y="6276"/>
                  </a:cubicBezTo>
                  <a:cubicBezTo>
                    <a:pt x="3141" y="6276"/>
                    <a:pt x="3871" y="5255"/>
                    <a:pt x="3897" y="4262"/>
                  </a:cubicBezTo>
                  <a:cubicBezTo>
                    <a:pt x="3925" y="3270"/>
                    <a:pt x="3482" y="2535"/>
                    <a:pt x="3482" y="2535"/>
                  </a:cubicBezTo>
                  <a:lnTo>
                    <a:pt x="3158" y="2700"/>
                  </a:lnTo>
                  <a:lnTo>
                    <a:pt x="3358" y="2316"/>
                  </a:lnTo>
                  <a:cubicBezTo>
                    <a:pt x="3358" y="2316"/>
                    <a:pt x="2620" y="1"/>
                    <a:pt x="111" y="1610"/>
                  </a:cubicBezTo>
                  <a:close/>
                </a:path>
              </a:pathLst>
            </a:custGeom>
            <a:solidFill>
              <a:srgbClr val="E01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50"/>
            <p:cNvSpPr/>
            <p:nvPr/>
          </p:nvSpPr>
          <p:spPr>
            <a:xfrm>
              <a:off x="4083525" y="3761600"/>
              <a:ext cx="94400" cy="109075"/>
            </a:xfrm>
            <a:custGeom>
              <a:rect b="b" l="l" r="r" t="t"/>
              <a:pathLst>
                <a:path extrusionOk="0" h="4363" w="3776">
                  <a:moveTo>
                    <a:pt x="0" y="584"/>
                  </a:moveTo>
                  <a:cubicBezTo>
                    <a:pt x="0" y="584"/>
                    <a:pt x="1129" y="867"/>
                    <a:pt x="1948" y="1806"/>
                  </a:cubicBezTo>
                  <a:cubicBezTo>
                    <a:pt x="2767" y="2745"/>
                    <a:pt x="1985" y="3790"/>
                    <a:pt x="1985" y="3790"/>
                  </a:cubicBezTo>
                  <a:lnTo>
                    <a:pt x="1674" y="4363"/>
                  </a:lnTo>
                  <a:cubicBezTo>
                    <a:pt x="1674" y="4363"/>
                    <a:pt x="2822" y="4069"/>
                    <a:pt x="3207" y="3485"/>
                  </a:cubicBezTo>
                  <a:cubicBezTo>
                    <a:pt x="3590" y="2900"/>
                    <a:pt x="3775" y="1457"/>
                    <a:pt x="3544" y="963"/>
                  </a:cubicBezTo>
                  <a:cubicBezTo>
                    <a:pt x="3312" y="469"/>
                    <a:pt x="1182" y="0"/>
                    <a:pt x="166" y="264"/>
                  </a:cubicBezTo>
                  <a:close/>
                </a:path>
              </a:pathLst>
            </a:custGeom>
            <a:solidFill>
              <a:srgbClr val="FF38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50"/>
            <p:cNvSpPr/>
            <p:nvPr/>
          </p:nvSpPr>
          <p:spPr>
            <a:xfrm>
              <a:off x="4013300" y="3808925"/>
              <a:ext cx="62425" cy="77575"/>
            </a:xfrm>
            <a:custGeom>
              <a:rect b="b" l="l" r="r" t="t"/>
              <a:pathLst>
                <a:path extrusionOk="0" h="3103" w="2497">
                  <a:moveTo>
                    <a:pt x="1701" y="9"/>
                  </a:moveTo>
                  <a:cubicBezTo>
                    <a:pt x="1701" y="9"/>
                    <a:pt x="963" y="394"/>
                    <a:pt x="481" y="1045"/>
                  </a:cubicBezTo>
                  <a:cubicBezTo>
                    <a:pt x="1" y="1696"/>
                    <a:pt x="984" y="3102"/>
                    <a:pt x="984" y="3102"/>
                  </a:cubicBezTo>
                  <a:cubicBezTo>
                    <a:pt x="984" y="3102"/>
                    <a:pt x="1037" y="2496"/>
                    <a:pt x="1105" y="2279"/>
                  </a:cubicBezTo>
                  <a:cubicBezTo>
                    <a:pt x="1175" y="2062"/>
                    <a:pt x="1006" y="1637"/>
                    <a:pt x="1228" y="1136"/>
                  </a:cubicBezTo>
                  <a:cubicBezTo>
                    <a:pt x="1450" y="634"/>
                    <a:pt x="2181" y="96"/>
                    <a:pt x="2494" y="25"/>
                  </a:cubicBezTo>
                  <a:cubicBezTo>
                    <a:pt x="2497" y="28"/>
                    <a:pt x="2151" y="0"/>
                    <a:pt x="1701" y="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50"/>
            <p:cNvSpPr/>
            <p:nvPr/>
          </p:nvSpPr>
          <p:spPr>
            <a:xfrm>
              <a:off x="3991125" y="3757725"/>
              <a:ext cx="95350" cy="76900"/>
            </a:xfrm>
            <a:custGeom>
              <a:rect b="b" l="l" r="r" t="t"/>
              <a:pathLst>
                <a:path extrusionOk="0" h="3076" w="3814">
                  <a:moveTo>
                    <a:pt x="3813" y="626"/>
                  </a:moveTo>
                  <a:cubicBezTo>
                    <a:pt x="3813" y="626"/>
                    <a:pt x="2638" y="1"/>
                    <a:pt x="1319" y="724"/>
                  </a:cubicBezTo>
                  <a:cubicBezTo>
                    <a:pt x="1" y="1448"/>
                    <a:pt x="316" y="3075"/>
                    <a:pt x="316" y="3075"/>
                  </a:cubicBezTo>
                  <a:lnTo>
                    <a:pt x="815" y="2915"/>
                  </a:lnTo>
                  <a:cubicBezTo>
                    <a:pt x="815" y="2915"/>
                    <a:pt x="1806" y="1754"/>
                    <a:pt x="2484" y="1327"/>
                  </a:cubicBezTo>
                  <a:cubicBezTo>
                    <a:pt x="3162" y="901"/>
                    <a:pt x="3495" y="860"/>
                    <a:pt x="3495" y="86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50"/>
            <p:cNvSpPr/>
            <p:nvPr/>
          </p:nvSpPr>
          <p:spPr>
            <a:xfrm>
              <a:off x="4010950" y="3956925"/>
              <a:ext cx="11950" cy="26200"/>
            </a:xfrm>
            <a:custGeom>
              <a:rect b="b" l="l" r="r" t="t"/>
              <a:pathLst>
                <a:path extrusionOk="0" h="1048" w="478">
                  <a:moveTo>
                    <a:pt x="1" y="1047"/>
                  </a:moveTo>
                  <a:cubicBezTo>
                    <a:pt x="1" y="1047"/>
                    <a:pt x="456" y="620"/>
                    <a:pt x="466" y="462"/>
                  </a:cubicBezTo>
                  <a:cubicBezTo>
                    <a:pt x="478" y="305"/>
                    <a:pt x="275" y="1"/>
                    <a:pt x="275" y="1"/>
                  </a:cubicBezTo>
                  <a:lnTo>
                    <a:pt x="163" y="47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50"/>
            <p:cNvSpPr/>
            <p:nvPr/>
          </p:nvSpPr>
          <p:spPr>
            <a:xfrm>
              <a:off x="3947875" y="3864000"/>
              <a:ext cx="34375" cy="18225"/>
            </a:xfrm>
            <a:custGeom>
              <a:rect b="b" l="l" r="r" t="t"/>
              <a:pathLst>
                <a:path extrusionOk="0" h="729" w="1375">
                  <a:moveTo>
                    <a:pt x="0" y="729"/>
                  </a:moveTo>
                  <a:cubicBezTo>
                    <a:pt x="0" y="729"/>
                    <a:pt x="368" y="698"/>
                    <a:pt x="579" y="621"/>
                  </a:cubicBezTo>
                  <a:cubicBezTo>
                    <a:pt x="790" y="546"/>
                    <a:pt x="1375" y="1"/>
                    <a:pt x="1375" y="1"/>
                  </a:cubicBezTo>
                  <a:lnTo>
                    <a:pt x="370" y="403"/>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50"/>
            <p:cNvSpPr/>
            <p:nvPr/>
          </p:nvSpPr>
          <p:spPr>
            <a:xfrm>
              <a:off x="4159150" y="3763225"/>
              <a:ext cx="14650" cy="15950"/>
            </a:xfrm>
            <a:custGeom>
              <a:rect b="b" l="l" r="r" t="t"/>
              <a:pathLst>
                <a:path extrusionOk="0" h="638" w="586">
                  <a:moveTo>
                    <a:pt x="585" y="1"/>
                  </a:moveTo>
                  <a:cubicBezTo>
                    <a:pt x="585" y="1"/>
                    <a:pt x="1" y="121"/>
                    <a:pt x="223" y="637"/>
                  </a:cubicBezTo>
                  <a:lnTo>
                    <a:pt x="386" y="383"/>
                  </a:lnTo>
                  <a:close/>
                </a:path>
              </a:pathLst>
            </a:custGeom>
            <a:solidFill>
              <a:srgbClr val="E27F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50"/>
            <p:cNvSpPr/>
            <p:nvPr/>
          </p:nvSpPr>
          <p:spPr>
            <a:xfrm>
              <a:off x="4093000" y="3766625"/>
              <a:ext cx="75450" cy="88950"/>
            </a:xfrm>
            <a:custGeom>
              <a:rect b="b" l="l" r="r" t="t"/>
              <a:pathLst>
                <a:path extrusionOk="0" h="3558" w="3018">
                  <a:moveTo>
                    <a:pt x="2828" y="3285"/>
                  </a:moveTo>
                  <a:cubicBezTo>
                    <a:pt x="2828" y="3285"/>
                    <a:pt x="2735" y="3077"/>
                    <a:pt x="2731" y="2829"/>
                  </a:cubicBezTo>
                  <a:cubicBezTo>
                    <a:pt x="2725" y="2582"/>
                    <a:pt x="3017" y="1746"/>
                    <a:pt x="2600" y="1080"/>
                  </a:cubicBezTo>
                  <a:cubicBezTo>
                    <a:pt x="2182" y="416"/>
                    <a:pt x="1460" y="297"/>
                    <a:pt x="978" y="223"/>
                  </a:cubicBezTo>
                  <a:cubicBezTo>
                    <a:pt x="498" y="150"/>
                    <a:pt x="183" y="1"/>
                    <a:pt x="183" y="1"/>
                  </a:cubicBezTo>
                  <a:lnTo>
                    <a:pt x="0" y="21"/>
                  </a:lnTo>
                  <a:cubicBezTo>
                    <a:pt x="0" y="21"/>
                    <a:pt x="1054" y="205"/>
                    <a:pt x="1663" y="455"/>
                  </a:cubicBezTo>
                  <a:cubicBezTo>
                    <a:pt x="2272" y="704"/>
                    <a:pt x="2764" y="1585"/>
                    <a:pt x="2744" y="1997"/>
                  </a:cubicBezTo>
                  <a:cubicBezTo>
                    <a:pt x="2725" y="2410"/>
                    <a:pt x="2671" y="3119"/>
                    <a:pt x="2674" y="3256"/>
                  </a:cubicBezTo>
                  <a:cubicBezTo>
                    <a:pt x="2676" y="3392"/>
                    <a:pt x="2583" y="3557"/>
                    <a:pt x="2583" y="3557"/>
                  </a:cubicBezTo>
                  <a:cubicBezTo>
                    <a:pt x="2583" y="3557"/>
                    <a:pt x="2784" y="3356"/>
                    <a:pt x="2828" y="328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50"/>
            <p:cNvSpPr/>
            <p:nvPr/>
          </p:nvSpPr>
          <p:spPr>
            <a:xfrm>
              <a:off x="4030950" y="3741550"/>
              <a:ext cx="62425" cy="17275"/>
            </a:xfrm>
            <a:custGeom>
              <a:rect b="b" l="l" r="r" t="t"/>
              <a:pathLst>
                <a:path extrusionOk="0" h="691" w="2497">
                  <a:moveTo>
                    <a:pt x="1562" y="358"/>
                  </a:moveTo>
                  <a:cubicBezTo>
                    <a:pt x="1365" y="376"/>
                    <a:pt x="692" y="439"/>
                    <a:pt x="72" y="691"/>
                  </a:cubicBezTo>
                  <a:lnTo>
                    <a:pt x="1" y="520"/>
                  </a:lnTo>
                  <a:cubicBezTo>
                    <a:pt x="80" y="499"/>
                    <a:pt x="145" y="488"/>
                    <a:pt x="184" y="488"/>
                  </a:cubicBezTo>
                  <a:cubicBezTo>
                    <a:pt x="381" y="488"/>
                    <a:pt x="2265" y="179"/>
                    <a:pt x="2319" y="170"/>
                  </a:cubicBezTo>
                  <a:cubicBezTo>
                    <a:pt x="2366" y="163"/>
                    <a:pt x="2478" y="27"/>
                    <a:pt x="2495" y="4"/>
                  </a:cubicBezTo>
                  <a:lnTo>
                    <a:pt x="2497" y="1"/>
                  </a:lnTo>
                  <a:lnTo>
                    <a:pt x="2488" y="49"/>
                  </a:lnTo>
                  <a:lnTo>
                    <a:pt x="2460" y="186"/>
                  </a:lnTo>
                  <a:lnTo>
                    <a:pt x="2439" y="303"/>
                  </a:lnTo>
                  <a:lnTo>
                    <a:pt x="2437" y="303"/>
                  </a:lnTo>
                  <a:cubicBezTo>
                    <a:pt x="2401" y="308"/>
                    <a:pt x="1801" y="336"/>
                    <a:pt x="1562" y="358"/>
                  </a:cubicBezTo>
                  <a:close/>
                </a:path>
              </a:pathLst>
            </a:custGeom>
            <a:solidFill>
              <a:srgbClr val="632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50"/>
            <p:cNvSpPr/>
            <p:nvPr/>
          </p:nvSpPr>
          <p:spPr>
            <a:xfrm>
              <a:off x="3972325" y="3755200"/>
              <a:ext cx="60275" cy="71250"/>
            </a:xfrm>
            <a:custGeom>
              <a:rect b="b" l="l" r="r" t="t"/>
              <a:pathLst>
                <a:path extrusionOk="0" h="2850" w="2411">
                  <a:moveTo>
                    <a:pt x="0" y="2705"/>
                  </a:moveTo>
                  <a:lnTo>
                    <a:pt x="5" y="2697"/>
                  </a:lnTo>
                  <a:cubicBezTo>
                    <a:pt x="57" y="2615"/>
                    <a:pt x="576" y="1803"/>
                    <a:pt x="1041" y="1019"/>
                  </a:cubicBezTo>
                  <a:cubicBezTo>
                    <a:pt x="1405" y="405"/>
                    <a:pt x="1939" y="110"/>
                    <a:pt x="2270" y="0"/>
                  </a:cubicBezTo>
                  <a:lnTo>
                    <a:pt x="2411" y="148"/>
                  </a:lnTo>
                  <a:cubicBezTo>
                    <a:pt x="2252" y="213"/>
                    <a:pt x="2095" y="291"/>
                    <a:pt x="1952" y="384"/>
                  </a:cubicBezTo>
                  <a:cubicBezTo>
                    <a:pt x="1249" y="835"/>
                    <a:pt x="729" y="1534"/>
                    <a:pt x="635" y="1808"/>
                  </a:cubicBezTo>
                  <a:cubicBezTo>
                    <a:pt x="541" y="2082"/>
                    <a:pt x="188" y="2849"/>
                    <a:pt x="188" y="2849"/>
                  </a:cubicBezTo>
                  <a:lnTo>
                    <a:pt x="156" y="2823"/>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50"/>
            <p:cNvSpPr/>
            <p:nvPr/>
          </p:nvSpPr>
          <p:spPr>
            <a:xfrm>
              <a:off x="4017525" y="3743050"/>
              <a:ext cx="22425" cy="23575"/>
            </a:xfrm>
            <a:custGeom>
              <a:rect b="b" l="l" r="r" t="t"/>
              <a:pathLst>
                <a:path extrusionOk="0" h="943" w="897">
                  <a:moveTo>
                    <a:pt x="1" y="0"/>
                  </a:moveTo>
                  <a:cubicBezTo>
                    <a:pt x="1" y="0"/>
                    <a:pt x="59" y="311"/>
                    <a:pt x="195" y="559"/>
                  </a:cubicBezTo>
                  <a:cubicBezTo>
                    <a:pt x="331" y="806"/>
                    <a:pt x="897" y="942"/>
                    <a:pt x="897" y="942"/>
                  </a:cubicBezTo>
                  <a:lnTo>
                    <a:pt x="610" y="64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50"/>
            <p:cNvSpPr/>
            <p:nvPr/>
          </p:nvSpPr>
          <p:spPr>
            <a:xfrm>
              <a:off x="3967825" y="3872350"/>
              <a:ext cx="75750" cy="74075"/>
            </a:xfrm>
            <a:custGeom>
              <a:rect b="b" l="l" r="r" t="t"/>
              <a:pathLst>
                <a:path extrusionOk="0" h="2963" w="3030">
                  <a:moveTo>
                    <a:pt x="3029" y="2954"/>
                  </a:moveTo>
                  <a:cubicBezTo>
                    <a:pt x="3029" y="2954"/>
                    <a:pt x="2724" y="2766"/>
                    <a:pt x="2025" y="2318"/>
                  </a:cubicBezTo>
                  <a:cubicBezTo>
                    <a:pt x="1328" y="1869"/>
                    <a:pt x="854" y="1215"/>
                    <a:pt x="540" y="756"/>
                  </a:cubicBezTo>
                  <a:cubicBezTo>
                    <a:pt x="225" y="295"/>
                    <a:pt x="200" y="1"/>
                    <a:pt x="200" y="1"/>
                  </a:cubicBezTo>
                  <a:lnTo>
                    <a:pt x="1" y="189"/>
                  </a:lnTo>
                  <a:cubicBezTo>
                    <a:pt x="1" y="189"/>
                    <a:pt x="322" y="665"/>
                    <a:pt x="707" y="1263"/>
                  </a:cubicBezTo>
                  <a:cubicBezTo>
                    <a:pt x="1092" y="1859"/>
                    <a:pt x="1971" y="2341"/>
                    <a:pt x="2160" y="2550"/>
                  </a:cubicBezTo>
                  <a:cubicBezTo>
                    <a:pt x="2349" y="2760"/>
                    <a:pt x="2720" y="2963"/>
                    <a:pt x="2720" y="29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50"/>
            <p:cNvSpPr/>
            <p:nvPr/>
          </p:nvSpPr>
          <p:spPr>
            <a:xfrm>
              <a:off x="3951800" y="3897375"/>
              <a:ext cx="116175" cy="83750"/>
            </a:xfrm>
            <a:custGeom>
              <a:rect b="b" l="l" r="r" t="t"/>
              <a:pathLst>
                <a:path extrusionOk="0" h="3350" w="4647">
                  <a:moveTo>
                    <a:pt x="4647" y="3063"/>
                  </a:moveTo>
                  <a:cubicBezTo>
                    <a:pt x="4647" y="3063"/>
                    <a:pt x="4287" y="3207"/>
                    <a:pt x="3782" y="3038"/>
                  </a:cubicBezTo>
                  <a:cubicBezTo>
                    <a:pt x="3278" y="2867"/>
                    <a:pt x="3029" y="2463"/>
                    <a:pt x="2523" y="2259"/>
                  </a:cubicBezTo>
                  <a:cubicBezTo>
                    <a:pt x="2016" y="2057"/>
                    <a:pt x="1856" y="1876"/>
                    <a:pt x="1095" y="1244"/>
                  </a:cubicBezTo>
                  <a:cubicBezTo>
                    <a:pt x="331" y="610"/>
                    <a:pt x="128" y="1"/>
                    <a:pt x="128" y="1"/>
                  </a:cubicBezTo>
                  <a:lnTo>
                    <a:pt x="1" y="98"/>
                  </a:lnTo>
                  <a:cubicBezTo>
                    <a:pt x="1" y="98"/>
                    <a:pt x="739" y="1132"/>
                    <a:pt x="1565" y="1781"/>
                  </a:cubicBezTo>
                  <a:cubicBezTo>
                    <a:pt x="2393" y="2430"/>
                    <a:pt x="2744" y="2358"/>
                    <a:pt x="3281" y="2853"/>
                  </a:cubicBezTo>
                  <a:cubicBezTo>
                    <a:pt x="3816" y="3349"/>
                    <a:pt x="4395" y="3345"/>
                    <a:pt x="4395" y="3345"/>
                  </a:cubicBezTo>
                  <a:cubicBezTo>
                    <a:pt x="4395" y="3345"/>
                    <a:pt x="4566" y="3187"/>
                    <a:pt x="4647" y="3063"/>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50"/>
            <p:cNvSpPr/>
            <p:nvPr/>
          </p:nvSpPr>
          <p:spPr>
            <a:xfrm>
              <a:off x="4153875" y="3805725"/>
              <a:ext cx="53550" cy="111925"/>
            </a:xfrm>
            <a:custGeom>
              <a:rect b="b" l="l" r="r" t="t"/>
              <a:pathLst>
                <a:path extrusionOk="0" h="4477" w="2142">
                  <a:moveTo>
                    <a:pt x="2142" y="114"/>
                  </a:moveTo>
                  <a:cubicBezTo>
                    <a:pt x="2142" y="114"/>
                    <a:pt x="1728" y="911"/>
                    <a:pt x="1708" y="1718"/>
                  </a:cubicBezTo>
                  <a:cubicBezTo>
                    <a:pt x="1688" y="2524"/>
                    <a:pt x="675" y="3682"/>
                    <a:pt x="495" y="3864"/>
                  </a:cubicBezTo>
                  <a:cubicBezTo>
                    <a:pt x="314" y="4048"/>
                    <a:pt x="0" y="4476"/>
                    <a:pt x="0" y="4476"/>
                  </a:cubicBezTo>
                  <a:lnTo>
                    <a:pt x="327" y="3690"/>
                  </a:lnTo>
                  <a:cubicBezTo>
                    <a:pt x="327" y="3690"/>
                    <a:pt x="659" y="3695"/>
                    <a:pt x="1007" y="3146"/>
                  </a:cubicBezTo>
                  <a:cubicBezTo>
                    <a:pt x="1356" y="2598"/>
                    <a:pt x="1469" y="1901"/>
                    <a:pt x="1591" y="1110"/>
                  </a:cubicBezTo>
                  <a:cubicBezTo>
                    <a:pt x="1714" y="319"/>
                    <a:pt x="1844" y="1"/>
                    <a:pt x="1844"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50"/>
            <p:cNvSpPr/>
            <p:nvPr/>
          </p:nvSpPr>
          <p:spPr>
            <a:xfrm>
              <a:off x="4022350" y="3887625"/>
              <a:ext cx="142375" cy="77075"/>
            </a:xfrm>
            <a:custGeom>
              <a:rect b="b" l="l" r="r" t="t"/>
              <a:pathLst>
                <a:path extrusionOk="0" h="3083" w="5695">
                  <a:moveTo>
                    <a:pt x="5694" y="0"/>
                  </a:moveTo>
                  <a:cubicBezTo>
                    <a:pt x="5694" y="0"/>
                    <a:pt x="5206" y="514"/>
                    <a:pt x="4489" y="1508"/>
                  </a:cubicBezTo>
                  <a:cubicBezTo>
                    <a:pt x="3771" y="2503"/>
                    <a:pt x="3244" y="2762"/>
                    <a:pt x="2289" y="2895"/>
                  </a:cubicBezTo>
                  <a:cubicBezTo>
                    <a:pt x="1334" y="3027"/>
                    <a:pt x="0" y="2606"/>
                    <a:pt x="0" y="2606"/>
                  </a:cubicBezTo>
                  <a:lnTo>
                    <a:pt x="518" y="2894"/>
                  </a:lnTo>
                  <a:cubicBezTo>
                    <a:pt x="518" y="2894"/>
                    <a:pt x="1579" y="3023"/>
                    <a:pt x="2195" y="3053"/>
                  </a:cubicBezTo>
                  <a:cubicBezTo>
                    <a:pt x="2812" y="3082"/>
                    <a:pt x="3525" y="3005"/>
                    <a:pt x="4066" y="2176"/>
                  </a:cubicBezTo>
                  <a:cubicBezTo>
                    <a:pt x="4606" y="1346"/>
                    <a:pt x="5588" y="415"/>
                    <a:pt x="5588" y="415"/>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50"/>
            <p:cNvSpPr/>
            <p:nvPr/>
          </p:nvSpPr>
          <p:spPr>
            <a:xfrm>
              <a:off x="4049050" y="3811850"/>
              <a:ext cx="40375" cy="75125"/>
            </a:xfrm>
            <a:custGeom>
              <a:rect b="b" l="l" r="r" t="t"/>
              <a:pathLst>
                <a:path extrusionOk="0" h="3005" w="1615">
                  <a:moveTo>
                    <a:pt x="815" y="0"/>
                  </a:moveTo>
                  <a:cubicBezTo>
                    <a:pt x="815" y="0"/>
                    <a:pt x="6" y="855"/>
                    <a:pt x="129" y="1366"/>
                  </a:cubicBezTo>
                  <a:cubicBezTo>
                    <a:pt x="252" y="1878"/>
                    <a:pt x="622" y="1847"/>
                    <a:pt x="758" y="2373"/>
                  </a:cubicBezTo>
                  <a:cubicBezTo>
                    <a:pt x="894" y="2900"/>
                    <a:pt x="1615" y="2929"/>
                    <a:pt x="1615" y="2929"/>
                  </a:cubicBezTo>
                  <a:lnTo>
                    <a:pt x="1446" y="3004"/>
                  </a:lnTo>
                  <a:cubicBezTo>
                    <a:pt x="1446" y="3004"/>
                    <a:pt x="964" y="2790"/>
                    <a:pt x="816" y="2603"/>
                  </a:cubicBezTo>
                  <a:cubicBezTo>
                    <a:pt x="670" y="2417"/>
                    <a:pt x="648" y="2126"/>
                    <a:pt x="395" y="1890"/>
                  </a:cubicBezTo>
                  <a:cubicBezTo>
                    <a:pt x="142" y="1656"/>
                    <a:pt x="0" y="1184"/>
                    <a:pt x="42" y="839"/>
                  </a:cubicBezTo>
                  <a:cubicBezTo>
                    <a:pt x="84" y="497"/>
                    <a:pt x="347" y="279"/>
                    <a:pt x="347" y="279"/>
                  </a:cubicBezTo>
                  <a:cubicBezTo>
                    <a:pt x="347" y="279"/>
                    <a:pt x="632" y="15"/>
                    <a:pt x="815"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1" name="Shape 2971"/>
        <p:cNvGrpSpPr/>
        <p:nvPr/>
      </p:nvGrpSpPr>
      <p:grpSpPr>
        <a:xfrm>
          <a:off x="0" y="0"/>
          <a:ext cx="0" cy="0"/>
          <a:chOff x="0" y="0"/>
          <a:chExt cx="0" cy="0"/>
        </a:xfrm>
      </p:grpSpPr>
      <p:sp>
        <p:nvSpPr>
          <p:cNvPr id="2972" name="Google Shape;2972;p33"/>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33"/>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INTRODUCTION</a:t>
            </a:r>
            <a:endParaRPr sz="4200">
              <a:solidFill>
                <a:schemeClr val="accent2"/>
              </a:solidFill>
            </a:endParaRPr>
          </a:p>
        </p:txBody>
      </p:sp>
      <p:sp>
        <p:nvSpPr>
          <p:cNvPr id="2974" name="Google Shape;2974;p33"/>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975" name="Google Shape;2975;p33"/>
          <p:cNvGrpSpPr/>
          <p:nvPr/>
        </p:nvGrpSpPr>
        <p:grpSpPr>
          <a:xfrm>
            <a:off x="1551725" y="1388625"/>
            <a:ext cx="665975" cy="1386525"/>
            <a:chOff x="1551725" y="1388625"/>
            <a:chExt cx="665975" cy="1386525"/>
          </a:xfrm>
        </p:grpSpPr>
        <p:sp>
          <p:nvSpPr>
            <p:cNvPr id="2976" name="Google Shape;2976;p33"/>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33"/>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33"/>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33"/>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33"/>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33"/>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33"/>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33"/>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33"/>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33"/>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33"/>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33"/>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33"/>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33"/>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33"/>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33"/>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33"/>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33"/>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33"/>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33"/>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33"/>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33"/>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33"/>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9" name="Google Shape;2999;p33"/>
          <p:cNvGrpSpPr/>
          <p:nvPr/>
        </p:nvGrpSpPr>
        <p:grpSpPr>
          <a:xfrm>
            <a:off x="926825" y="3403125"/>
            <a:ext cx="1347975" cy="978350"/>
            <a:chOff x="926825" y="3403125"/>
            <a:chExt cx="1347975" cy="978350"/>
          </a:xfrm>
        </p:grpSpPr>
        <p:sp>
          <p:nvSpPr>
            <p:cNvPr id="3000" name="Google Shape;3000;p33"/>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33"/>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33"/>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33"/>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33"/>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33"/>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33"/>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33"/>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33"/>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33"/>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33"/>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33"/>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33"/>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33"/>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33"/>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33"/>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33"/>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33"/>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33"/>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33"/>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33"/>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33"/>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33"/>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33"/>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33"/>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33"/>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33"/>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33"/>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33"/>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33"/>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33"/>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33"/>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33"/>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33"/>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33"/>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33"/>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33"/>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33"/>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33"/>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9" name="Google Shape;3039;p33"/>
          <p:cNvGrpSpPr/>
          <p:nvPr/>
        </p:nvGrpSpPr>
        <p:grpSpPr>
          <a:xfrm>
            <a:off x="6906150" y="3036200"/>
            <a:ext cx="1979375" cy="1408050"/>
            <a:chOff x="6906150" y="3036200"/>
            <a:chExt cx="1979375" cy="1408050"/>
          </a:xfrm>
        </p:grpSpPr>
        <p:sp>
          <p:nvSpPr>
            <p:cNvPr id="3040" name="Google Shape;3040;p33"/>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33"/>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33"/>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33"/>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33"/>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33"/>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33"/>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33"/>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33"/>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33"/>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33"/>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33"/>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33"/>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33"/>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33"/>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33"/>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33"/>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33"/>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33"/>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33"/>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33"/>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33"/>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33"/>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33"/>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33"/>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33"/>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33"/>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33"/>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33"/>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33"/>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33"/>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33"/>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33"/>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33"/>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33"/>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33"/>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33"/>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33"/>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33"/>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33"/>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33"/>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33"/>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33"/>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33"/>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33"/>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33"/>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33"/>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33"/>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33"/>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33"/>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33"/>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33"/>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33"/>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33"/>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33"/>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33"/>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33"/>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33"/>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33"/>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33"/>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33"/>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33"/>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33"/>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33"/>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4" name="Google Shape;3104;p33"/>
          <p:cNvGrpSpPr/>
          <p:nvPr/>
        </p:nvGrpSpPr>
        <p:grpSpPr>
          <a:xfrm>
            <a:off x="7348800" y="1959875"/>
            <a:ext cx="718500" cy="1076325"/>
            <a:chOff x="7348800" y="1959875"/>
            <a:chExt cx="718500" cy="1076325"/>
          </a:xfrm>
        </p:grpSpPr>
        <p:sp>
          <p:nvSpPr>
            <p:cNvPr id="3105" name="Google Shape;3105;p33"/>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33"/>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33"/>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33"/>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33"/>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33"/>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33"/>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33"/>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33"/>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33"/>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33"/>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33"/>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7" name="Google Shape;3117;p33"/>
          <p:cNvGrpSpPr/>
          <p:nvPr/>
        </p:nvGrpSpPr>
        <p:grpSpPr>
          <a:xfrm>
            <a:off x="8267700" y="1140988"/>
            <a:ext cx="365925" cy="855000"/>
            <a:chOff x="8267700" y="1140988"/>
            <a:chExt cx="365925" cy="855000"/>
          </a:xfrm>
        </p:grpSpPr>
        <p:sp>
          <p:nvSpPr>
            <p:cNvPr id="3118" name="Google Shape;3118;p33"/>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33"/>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33"/>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33"/>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33"/>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33"/>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33"/>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33"/>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33"/>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33"/>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33"/>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33"/>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3" name="Shape 3133"/>
        <p:cNvGrpSpPr/>
        <p:nvPr/>
      </p:nvGrpSpPr>
      <p:grpSpPr>
        <a:xfrm>
          <a:off x="0" y="0"/>
          <a:ext cx="0" cy="0"/>
          <a:chOff x="0" y="0"/>
          <a:chExt cx="0" cy="0"/>
        </a:xfrm>
      </p:grpSpPr>
      <p:sp>
        <p:nvSpPr>
          <p:cNvPr id="3134" name="Google Shape;3134;p34"/>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accent2"/>
                </a:solidFill>
              </a:rPr>
              <a:t>INTRODUCTION</a:t>
            </a:r>
            <a:endParaRPr>
              <a:solidFill>
                <a:schemeClr val="accent2"/>
              </a:solidFill>
            </a:endParaRPr>
          </a:p>
        </p:txBody>
      </p:sp>
      <p:sp>
        <p:nvSpPr>
          <p:cNvPr id="3135" name="Google Shape;3135;p34"/>
          <p:cNvSpPr txBox="1"/>
          <p:nvPr>
            <p:ph idx="1" type="subTitle"/>
          </p:nvPr>
        </p:nvSpPr>
        <p:spPr>
          <a:xfrm rot="-255">
            <a:off x="720000" y="1513168"/>
            <a:ext cx="4042800" cy="2066700"/>
          </a:xfrm>
          <a:prstGeom prst="rect">
            <a:avLst/>
          </a:prstGeom>
        </p:spPr>
        <p:txBody>
          <a:bodyPr anchorCtr="0" anchor="t" bIns="91425" lIns="91425" spcFirstLastPara="1" rIns="91425" wrap="square" tIns="91425">
            <a:noAutofit/>
          </a:bodyPr>
          <a:lstStyle/>
          <a:p>
            <a:pPr indent="0" lvl="0" marL="0" rtl="0" algn="just">
              <a:lnSpc>
                <a:spcPct val="170454"/>
              </a:lnSpc>
              <a:spcBef>
                <a:spcPts val="0"/>
              </a:spcBef>
              <a:spcAft>
                <a:spcPts val="0"/>
              </a:spcAft>
              <a:buClr>
                <a:schemeClr val="dk1"/>
              </a:buClr>
              <a:buSzPts val="1100"/>
              <a:buFont typeface="Arial"/>
              <a:buNone/>
            </a:pPr>
            <a:r>
              <a:rPr b="1" lang="en" sz="1500"/>
              <a:t>A hotel booking system, or hotel reservation software, is a technology platform that enables hoteliers to accept </a:t>
            </a:r>
            <a:r>
              <a:rPr b="1" lang="en" sz="1500">
                <a:uFill>
                  <a:noFill/>
                </a:uFill>
                <a:hlinkClick r:id="rId3"/>
              </a:rPr>
              <a:t>direct bookings</a:t>
            </a:r>
            <a:r>
              <a:rPr b="1" lang="en" sz="1500"/>
              <a:t> through the hotel’s website and through various distribution channels.</a:t>
            </a:r>
            <a:endParaRPr sz="1500"/>
          </a:p>
        </p:txBody>
      </p:sp>
      <p:grpSp>
        <p:nvGrpSpPr>
          <p:cNvPr id="3136" name="Google Shape;3136;p34"/>
          <p:cNvGrpSpPr/>
          <p:nvPr/>
        </p:nvGrpSpPr>
        <p:grpSpPr>
          <a:xfrm>
            <a:off x="6102675" y="900250"/>
            <a:ext cx="1040250" cy="1130825"/>
            <a:chOff x="6102675" y="900250"/>
            <a:chExt cx="1040250" cy="1130825"/>
          </a:xfrm>
        </p:grpSpPr>
        <p:sp>
          <p:nvSpPr>
            <p:cNvPr id="3137" name="Google Shape;3137;p34"/>
            <p:cNvSpPr/>
            <p:nvPr/>
          </p:nvSpPr>
          <p:spPr>
            <a:xfrm>
              <a:off x="6102675"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34"/>
            <p:cNvSpPr/>
            <p:nvPr/>
          </p:nvSpPr>
          <p:spPr>
            <a:xfrm>
              <a:off x="6139625"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34"/>
            <p:cNvSpPr/>
            <p:nvPr/>
          </p:nvSpPr>
          <p:spPr>
            <a:xfrm>
              <a:off x="6149950"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34"/>
            <p:cNvSpPr/>
            <p:nvPr/>
          </p:nvSpPr>
          <p:spPr>
            <a:xfrm>
              <a:off x="6165675"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34"/>
            <p:cNvSpPr/>
            <p:nvPr/>
          </p:nvSpPr>
          <p:spPr>
            <a:xfrm>
              <a:off x="6139625"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34"/>
            <p:cNvSpPr/>
            <p:nvPr/>
          </p:nvSpPr>
          <p:spPr>
            <a:xfrm>
              <a:off x="6270300"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34"/>
            <p:cNvSpPr/>
            <p:nvPr/>
          </p:nvSpPr>
          <p:spPr>
            <a:xfrm>
              <a:off x="6292075"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34"/>
            <p:cNvSpPr/>
            <p:nvPr/>
          </p:nvSpPr>
          <p:spPr>
            <a:xfrm>
              <a:off x="6405225"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34"/>
            <p:cNvSpPr/>
            <p:nvPr/>
          </p:nvSpPr>
          <p:spPr>
            <a:xfrm>
              <a:off x="6369275"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34"/>
            <p:cNvSpPr/>
            <p:nvPr/>
          </p:nvSpPr>
          <p:spPr>
            <a:xfrm>
              <a:off x="6340325"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34"/>
            <p:cNvSpPr/>
            <p:nvPr/>
          </p:nvSpPr>
          <p:spPr>
            <a:xfrm>
              <a:off x="6749850"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34"/>
            <p:cNvSpPr/>
            <p:nvPr/>
          </p:nvSpPr>
          <p:spPr>
            <a:xfrm>
              <a:off x="6527225"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34"/>
            <p:cNvSpPr/>
            <p:nvPr/>
          </p:nvSpPr>
          <p:spPr>
            <a:xfrm>
              <a:off x="6838875"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0" name="Google Shape;3150;p34"/>
          <p:cNvGrpSpPr/>
          <p:nvPr/>
        </p:nvGrpSpPr>
        <p:grpSpPr>
          <a:xfrm>
            <a:off x="6736250" y="0"/>
            <a:ext cx="802375" cy="1801650"/>
            <a:chOff x="6736250" y="0"/>
            <a:chExt cx="802375" cy="1801650"/>
          </a:xfrm>
        </p:grpSpPr>
        <p:sp>
          <p:nvSpPr>
            <p:cNvPr id="3151" name="Google Shape;3151;p34"/>
            <p:cNvSpPr/>
            <p:nvPr/>
          </p:nvSpPr>
          <p:spPr>
            <a:xfrm>
              <a:off x="676817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34"/>
            <p:cNvSpPr/>
            <p:nvPr/>
          </p:nvSpPr>
          <p:spPr>
            <a:xfrm>
              <a:off x="676817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34"/>
            <p:cNvSpPr/>
            <p:nvPr/>
          </p:nvSpPr>
          <p:spPr>
            <a:xfrm>
              <a:off x="679597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34"/>
            <p:cNvSpPr/>
            <p:nvPr/>
          </p:nvSpPr>
          <p:spPr>
            <a:xfrm>
              <a:off x="707070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34"/>
            <p:cNvSpPr/>
            <p:nvPr/>
          </p:nvSpPr>
          <p:spPr>
            <a:xfrm>
              <a:off x="712892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34"/>
            <p:cNvSpPr/>
            <p:nvPr/>
          </p:nvSpPr>
          <p:spPr>
            <a:xfrm>
              <a:off x="707720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34"/>
            <p:cNvSpPr/>
            <p:nvPr/>
          </p:nvSpPr>
          <p:spPr>
            <a:xfrm>
              <a:off x="725492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34"/>
            <p:cNvSpPr/>
            <p:nvPr/>
          </p:nvSpPr>
          <p:spPr>
            <a:xfrm>
              <a:off x="673625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34"/>
            <p:cNvSpPr/>
            <p:nvPr/>
          </p:nvSpPr>
          <p:spPr>
            <a:xfrm>
              <a:off x="683767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34"/>
            <p:cNvSpPr/>
            <p:nvPr/>
          </p:nvSpPr>
          <p:spPr>
            <a:xfrm>
              <a:off x="696355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34"/>
            <p:cNvSpPr/>
            <p:nvPr/>
          </p:nvSpPr>
          <p:spPr>
            <a:xfrm>
              <a:off x="705492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2" name="Google Shape;3162;p34"/>
          <p:cNvGrpSpPr/>
          <p:nvPr/>
        </p:nvGrpSpPr>
        <p:grpSpPr>
          <a:xfrm>
            <a:off x="5652552" y="2418825"/>
            <a:ext cx="3247023" cy="1946646"/>
            <a:chOff x="5652552" y="2418825"/>
            <a:chExt cx="3247023" cy="1946646"/>
          </a:xfrm>
        </p:grpSpPr>
        <p:sp>
          <p:nvSpPr>
            <p:cNvPr id="3163" name="Google Shape;3163;p34"/>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34"/>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34"/>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34"/>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34"/>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34"/>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34"/>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34"/>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34"/>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34"/>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34"/>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34"/>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34"/>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34"/>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34"/>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34"/>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34"/>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34"/>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34"/>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34"/>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34"/>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34"/>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34"/>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34"/>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34"/>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34"/>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34"/>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34"/>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34"/>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34"/>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34"/>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34"/>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34"/>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34"/>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34"/>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34"/>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34"/>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34"/>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34"/>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34"/>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34"/>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34"/>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34"/>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34"/>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7" name="Google Shape;3207;p34"/>
          <p:cNvGrpSpPr/>
          <p:nvPr/>
        </p:nvGrpSpPr>
        <p:grpSpPr>
          <a:xfrm>
            <a:off x="4572000" y="3624975"/>
            <a:ext cx="1347975" cy="1120375"/>
            <a:chOff x="4572000" y="3624975"/>
            <a:chExt cx="1347975" cy="1120375"/>
          </a:xfrm>
        </p:grpSpPr>
        <p:sp>
          <p:nvSpPr>
            <p:cNvPr id="3208" name="Google Shape;3208;p34"/>
            <p:cNvSpPr/>
            <p:nvPr/>
          </p:nvSpPr>
          <p:spPr>
            <a:xfrm>
              <a:off x="5044300"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34"/>
            <p:cNvSpPr/>
            <p:nvPr/>
          </p:nvSpPr>
          <p:spPr>
            <a:xfrm>
              <a:off x="5044300"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34"/>
            <p:cNvSpPr/>
            <p:nvPr/>
          </p:nvSpPr>
          <p:spPr>
            <a:xfrm>
              <a:off x="5044300"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34"/>
            <p:cNvSpPr/>
            <p:nvPr/>
          </p:nvSpPr>
          <p:spPr>
            <a:xfrm>
              <a:off x="5160100"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34"/>
            <p:cNvSpPr/>
            <p:nvPr/>
          </p:nvSpPr>
          <p:spPr>
            <a:xfrm>
              <a:off x="4575775"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34"/>
            <p:cNvSpPr/>
            <p:nvPr/>
          </p:nvSpPr>
          <p:spPr>
            <a:xfrm>
              <a:off x="4956375"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34"/>
            <p:cNvSpPr/>
            <p:nvPr/>
          </p:nvSpPr>
          <p:spPr>
            <a:xfrm>
              <a:off x="4681450"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34"/>
            <p:cNvSpPr/>
            <p:nvPr/>
          </p:nvSpPr>
          <p:spPr>
            <a:xfrm>
              <a:off x="5276150"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34"/>
            <p:cNvSpPr/>
            <p:nvPr/>
          </p:nvSpPr>
          <p:spPr>
            <a:xfrm>
              <a:off x="5167950"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34"/>
            <p:cNvSpPr/>
            <p:nvPr/>
          </p:nvSpPr>
          <p:spPr>
            <a:xfrm>
              <a:off x="5049675"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34"/>
            <p:cNvSpPr/>
            <p:nvPr/>
          </p:nvSpPr>
          <p:spPr>
            <a:xfrm>
              <a:off x="5276150"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34"/>
            <p:cNvSpPr/>
            <p:nvPr/>
          </p:nvSpPr>
          <p:spPr>
            <a:xfrm>
              <a:off x="4984425"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34"/>
            <p:cNvSpPr/>
            <p:nvPr/>
          </p:nvSpPr>
          <p:spPr>
            <a:xfrm>
              <a:off x="4781800"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34"/>
            <p:cNvSpPr/>
            <p:nvPr/>
          </p:nvSpPr>
          <p:spPr>
            <a:xfrm>
              <a:off x="4682700"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34"/>
            <p:cNvSpPr/>
            <p:nvPr/>
          </p:nvSpPr>
          <p:spPr>
            <a:xfrm>
              <a:off x="4941475"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34"/>
            <p:cNvSpPr/>
            <p:nvPr/>
          </p:nvSpPr>
          <p:spPr>
            <a:xfrm>
              <a:off x="5292425"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34"/>
            <p:cNvSpPr/>
            <p:nvPr/>
          </p:nvSpPr>
          <p:spPr>
            <a:xfrm>
              <a:off x="5468925"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34"/>
            <p:cNvSpPr/>
            <p:nvPr/>
          </p:nvSpPr>
          <p:spPr>
            <a:xfrm>
              <a:off x="5521550"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34"/>
            <p:cNvSpPr/>
            <p:nvPr/>
          </p:nvSpPr>
          <p:spPr>
            <a:xfrm>
              <a:off x="5574425"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34"/>
            <p:cNvSpPr/>
            <p:nvPr/>
          </p:nvSpPr>
          <p:spPr>
            <a:xfrm>
              <a:off x="5749175"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34"/>
            <p:cNvSpPr/>
            <p:nvPr/>
          </p:nvSpPr>
          <p:spPr>
            <a:xfrm>
              <a:off x="4572000"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34"/>
            <p:cNvSpPr/>
            <p:nvPr/>
          </p:nvSpPr>
          <p:spPr>
            <a:xfrm>
              <a:off x="5519100"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34"/>
            <p:cNvSpPr/>
            <p:nvPr/>
          </p:nvSpPr>
          <p:spPr>
            <a:xfrm>
              <a:off x="4731425"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34"/>
            <p:cNvSpPr/>
            <p:nvPr/>
          </p:nvSpPr>
          <p:spPr>
            <a:xfrm>
              <a:off x="4592500"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34"/>
            <p:cNvSpPr/>
            <p:nvPr/>
          </p:nvSpPr>
          <p:spPr>
            <a:xfrm>
              <a:off x="4592500"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34"/>
            <p:cNvSpPr/>
            <p:nvPr/>
          </p:nvSpPr>
          <p:spPr>
            <a:xfrm>
              <a:off x="4844100"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34"/>
            <p:cNvSpPr/>
            <p:nvPr/>
          </p:nvSpPr>
          <p:spPr>
            <a:xfrm>
              <a:off x="4898850"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34"/>
            <p:cNvSpPr/>
            <p:nvPr/>
          </p:nvSpPr>
          <p:spPr>
            <a:xfrm>
              <a:off x="4950750"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34"/>
            <p:cNvSpPr/>
            <p:nvPr/>
          </p:nvSpPr>
          <p:spPr>
            <a:xfrm>
              <a:off x="4992525"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34"/>
            <p:cNvSpPr/>
            <p:nvPr/>
          </p:nvSpPr>
          <p:spPr>
            <a:xfrm>
              <a:off x="4884475"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34"/>
            <p:cNvSpPr/>
            <p:nvPr/>
          </p:nvSpPr>
          <p:spPr>
            <a:xfrm>
              <a:off x="4832800"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34"/>
            <p:cNvSpPr/>
            <p:nvPr/>
          </p:nvSpPr>
          <p:spPr>
            <a:xfrm>
              <a:off x="4868550"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34"/>
            <p:cNvSpPr/>
            <p:nvPr/>
          </p:nvSpPr>
          <p:spPr>
            <a:xfrm>
              <a:off x="4913200"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34"/>
            <p:cNvSpPr/>
            <p:nvPr/>
          </p:nvSpPr>
          <p:spPr>
            <a:xfrm>
              <a:off x="4962875"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34"/>
            <p:cNvSpPr/>
            <p:nvPr/>
          </p:nvSpPr>
          <p:spPr>
            <a:xfrm>
              <a:off x="4846825"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34"/>
            <p:cNvSpPr/>
            <p:nvPr/>
          </p:nvSpPr>
          <p:spPr>
            <a:xfrm>
              <a:off x="4846825"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34"/>
            <p:cNvSpPr/>
            <p:nvPr/>
          </p:nvSpPr>
          <p:spPr>
            <a:xfrm>
              <a:off x="4933225"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34"/>
            <p:cNvSpPr/>
            <p:nvPr/>
          </p:nvSpPr>
          <p:spPr>
            <a:xfrm>
              <a:off x="4894575"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34"/>
            <p:cNvSpPr/>
            <p:nvPr/>
          </p:nvSpPr>
          <p:spPr>
            <a:xfrm>
              <a:off x="5009050"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34"/>
            <p:cNvSpPr/>
            <p:nvPr/>
          </p:nvSpPr>
          <p:spPr>
            <a:xfrm>
              <a:off x="4982500"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1" name="Shape 3251"/>
        <p:cNvGrpSpPr/>
        <p:nvPr/>
      </p:nvGrpSpPr>
      <p:grpSpPr>
        <a:xfrm>
          <a:off x="0" y="0"/>
          <a:ext cx="0" cy="0"/>
          <a:chOff x="0" y="0"/>
          <a:chExt cx="0" cy="0"/>
        </a:xfrm>
      </p:grpSpPr>
      <p:sp>
        <p:nvSpPr>
          <p:cNvPr id="3252" name="Google Shape;3252;p35"/>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35"/>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ABSTRACT</a:t>
            </a:r>
            <a:endParaRPr sz="4200">
              <a:solidFill>
                <a:schemeClr val="accent2"/>
              </a:solidFill>
            </a:endParaRPr>
          </a:p>
        </p:txBody>
      </p:sp>
      <p:sp>
        <p:nvSpPr>
          <p:cNvPr id="3254" name="Google Shape;3254;p35"/>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3255" name="Google Shape;3255;p35"/>
          <p:cNvGrpSpPr/>
          <p:nvPr/>
        </p:nvGrpSpPr>
        <p:grpSpPr>
          <a:xfrm>
            <a:off x="1551725" y="1388625"/>
            <a:ext cx="665975" cy="1386525"/>
            <a:chOff x="1551725" y="1388625"/>
            <a:chExt cx="665975" cy="1386525"/>
          </a:xfrm>
        </p:grpSpPr>
        <p:sp>
          <p:nvSpPr>
            <p:cNvPr id="3256" name="Google Shape;3256;p35"/>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35"/>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35"/>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35"/>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35"/>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35"/>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35"/>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35"/>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35"/>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35"/>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35"/>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35"/>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35"/>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35"/>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35"/>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35"/>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35"/>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35"/>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35"/>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35"/>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35"/>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35"/>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35"/>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9" name="Google Shape;3279;p35"/>
          <p:cNvGrpSpPr/>
          <p:nvPr/>
        </p:nvGrpSpPr>
        <p:grpSpPr>
          <a:xfrm>
            <a:off x="926825" y="3403125"/>
            <a:ext cx="1347975" cy="978350"/>
            <a:chOff x="926825" y="3403125"/>
            <a:chExt cx="1347975" cy="978350"/>
          </a:xfrm>
        </p:grpSpPr>
        <p:sp>
          <p:nvSpPr>
            <p:cNvPr id="3280" name="Google Shape;3280;p35"/>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35"/>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35"/>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35"/>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35"/>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35"/>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35"/>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35"/>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35"/>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35"/>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35"/>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35"/>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35"/>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35"/>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35"/>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35"/>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35"/>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35"/>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35"/>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35"/>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35"/>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35"/>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35"/>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35"/>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35"/>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35"/>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35"/>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35"/>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35"/>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35"/>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35"/>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35"/>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35"/>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35"/>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35"/>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35"/>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35"/>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35"/>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35"/>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9" name="Google Shape;3319;p35"/>
          <p:cNvGrpSpPr/>
          <p:nvPr/>
        </p:nvGrpSpPr>
        <p:grpSpPr>
          <a:xfrm>
            <a:off x="6906150" y="3036200"/>
            <a:ext cx="1979375" cy="1408050"/>
            <a:chOff x="6906150" y="3036200"/>
            <a:chExt cx="1979375" cy="1408050"/>
          </a:xfrm>
        </p:grpSpPr>
        <p:sp>
          <p:nvSpPr>
            <p:cNvPr id="3320" name="Google Shape;3320;p35"/>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35"/>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35"/>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35"/>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35"/>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35"/>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35"/>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35"/>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35"/>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35"/>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35"/>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35"/>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35"/>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35"/>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35"/>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35"/>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35"/>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35"/>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35"/>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35"/>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35"/>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35"/>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35"/>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35"/>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35"/>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35"/>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35"/>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35"/>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35"/>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35"/>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35"/>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35"/>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35"/>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35"/>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35"/>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35"/>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35"/>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35"/>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35"/>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35"/>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35"/>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35"/>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35"/>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35"/>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35"/>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35"/>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35"/>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35"/>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35"/>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35"/>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35"/>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35"/>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35"/>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35"/>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35"/>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35"/>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35"/>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35"/>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35"/>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35"/>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35"/>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35"/>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35"/>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35"/>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4" name="Google Shape;3384;p35"/>
          <p:cNvGrpSpPr/>
          <p:nvPr/>
        </p:nvGrpSpPr>
        <p:grpSpPr>
          <a:xfrm>
            <a:off x="7348800" y="1959875"/>
            <a:ext cx="718500" cy="1076325"/>
            <a:chOff x="7348800" y="1959875"/>
            <a:chExt cx="718500" cy="1076325"/>
          </a:xfrm>
        </p:grpSpPr>
        <p:sp>
          <p:nvSpPr>
            <p:cNvPr id="3385" name="Google Shape;3385;p35"/>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35"/>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35"/>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35"/>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35"/>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35"/>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35"/>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35"/>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35"/>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35"/>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35"/>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35"/>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7" name="Google Shape;3397;p35"/>
          <p:cNvGrpSpPr/>
          <p:nvPr/>
        </p:nvGrpSpPr>
        <p:grpSpPr>
          <a:xfrm>
            <a:off x="8267700" y="1140988"/>
            <a:ext cx="365925" cy="855000"/>
            <a:chOff x="8267700" y="1140988"/>
            <a:chExt cx="365925" cy="855000"/>
          </a:xfrm>
        </p:grpSpPr>
        <p:sp>
          <p:nvSpPr>
            <p:cNvPr id="3398" name="Google Shape;3398;p35"/>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35"/>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35"/>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35"/>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35"/>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35"/>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35"/>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35"/>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35"/>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35"/>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35"/>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35"/>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3" name="Shape 3413"/>
        <p:cNvGrpSpPr/>
        <p:nvPr/>
      </p:nvGrpSpPr>
      <p:grpSpPr>
        <a:xfrm>
          <a:off x="0" y="0"/>
          <a:ext cx="0" cy="0"/>
          <a:chOff x="0" y="0"/>
          <a:chExt cx="0" cy="0"/>
        </a:xfrm>
      </p:grpSpPr>
      <p:sp>
        <p:nvSpPr>
          <p:cNvPr id="3414" name="Google Shape;3414;p36"/>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accent2"/>
                </a:solidFill>
              </a:rPr>
              <a:t>ABSTRACT</a:t>
            </a:r>
            <a:endParaRPr>
              <a:solidFill>
                <a:schemeClr val="accent2"/>
              </a:solidFill>
            </a:endParaRPr>
          </a:p>
        </p:txBody>
      </p:sp>
      <p:sp>
        <p:nvSpPr>
          <p:cNvPr id="3415" name="Google Shape;3415;p36"/>
          <p:cNvSpPr txBox="1"/>
          <p:nvPr>
            <p:ph idx="1" type="subTitle"/>
          </p:nvPr>
        </p:nvSpPr>
        <p:spPr>
          <a:xfrm rot="-255">
            <a:off x="720000" y="1513168"/>
            <a:ext cx="4042800" cy="2539800"/>
          </a:xfrm>
          <a:prstGeom prst="rect">
            <a:avLst/>
          </a:prstGeom>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500"/>
              <a:t>The Hotel Booking System is a project implemented for Hail Hotel, which is an imaginary hotel. It provides people all over the world with an easy and fast way to book hotel rooms online. The interface of the Hotel Booking System is Web pages that can be accessed with a Web site browser. The system is implemented using JSP with database connectivity using MySQL</a:t>
            </a:r>
            <a:r>
              <a:rPr lang="en" sz="1500"/>
              <a:t>. </a:t>
            </a:r>
            <a:endParaRPr b="1" sz="1500"/>
          </a:p>
        </p:txBody>
      </p:sp>
      <p:grpSp>
        <p:nvGrpSpPr>
          <p:cNvPr id="3416" name="Google Shape;3416;p36"/>
          <p:cNvGrpSpPr/>
          <p:nvPr/>
        </p:nvGrpSpPr>
        <p:grpSpPr>
          <a:xfrm>
            <a:off x="6102675" y="900250"/>
            <a:ext cx="1040250" cy="1130825"/>
            <a:chOff x="6102675" y="900250"/>
            <a:chExt cx="1040250" cy="1130825"/>
          </a:xfrm>
        </p:grpSpPr>
        <p:sp>
          <p:nvSpPr>
            <p:cNvPr id="3417" name="Google Shape;3417;p36"/>
            <p:cNvSpPr/>
            <p:nvPr/>
          </p:nvSpPr>
          <p:spPr>
            <a:xfrm>
              <a:off x="6102675" y="900250"/>
              <a:ext cx="1040250" cy="1130825"/>
            </a:xfrm>
            <a:custGeom>
              <a:rect b="b" l="l" r="r" t="t"/>
              <a:pathLst>
                <a:path extrusionOk="0" h="45233" w="41610">
                  <a:moveTo>
                    <a:pt x="1490" y="45232"/>
                  </a:moveTo>
                  <a:lnTo>
                    <a:pt x="0" y="1238"/>
                  </a:lnTo>
                  <a:lnTo>
                    <a:pt x="41610" y="1"/>
                  </a:lnTo>
                  <a:lnTo>
                    <a:pt x="39380" y="4523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36"/>
            <p:cNvSpPr/>
            <p:nvPr/>
          </p:nvSpPr>
          <p:spPr>
            <a:xfrm>
              <a:off x="6139625" y="931175"/>
              <a:ext cx="975425" cy="1069575"/>
            </a:xfrm>
            <a:custGeom>
              <a:rect b="b" l="l" r="r" t="t"/>
              <a:pathLst>
                <a:path extrusionOk="0" h="42783" w="39017">
                  <a:moveTo>
                    <a:pt x="39016" y="1"/>
                  </a:moveTo>
                  <a:lnTo>
                    <a:pt x="1" y="928"/>
                  </a:lnTo>
                  <a:lnTo>
                    <a:pt x="1043" y="42783"/>
                  </a:lnTo>
                  <a:lnTo>
                    <a:pt x="37294" y="42783"/>
                  </a:lnTo>
                  <a:lnTo>
                    <a:pt x="390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36"/>
            <p:cNvSpPr/>
            <p:nvPr/>
          </p:nvSpPr>
          <p:spPr>
            <a:xfrm>
              <a:off x="6149950" y="989850"/>
              <a:ext cx="906850" cy="955150"/>
            </a:xfrm>
            <a:custGeom>
              <a:rect b="b" l="l" r="r" t="t"/>
              <a:pathLst>
                <a:path extrusionOk="0" h="38206" w="36274">
                  <a:moveTo>
                    <a:pt x="1219" y="37655"/>
                  </a:moveTo>
                  <a:lnTo>
                    <a:pt x="34753" y="38206"/>
                  </a:lnTo>
                  <a:lnTo>
                    <a:pt x="36274" y="1"/>
                  </a:lnTo>
                  <a:lnTo>
                    <a:pt x="0" y="91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36"/>
            <p:cNvSpPr/>
            <p:nvPr/>
          </p:nvSpPr>
          <p:spPr>
            <a:xfrm>
              <a:off x="6165675" y="1931200"/>
              <a:ext cx="906325" cy="69550"/>
            </a:xfrm>
            <a:custGeom>
              <a:rect b="b" l="l" r="r" t="t"/>
              <a:pathLst>
                <a:path extrusionOk="0" h="2782" w="36253">
                  <a:moveTo>
                    <a:pt x="34124" y="552"/>
                  </a:moveTo>
                  <a:lnTo>
                    <a:pt x="36252" y="2782"/>
                  </a:lnTo>
                  <a:lnTo>
                    <a:pt x="1" y="2782"/>
                  </a:lnTo>
                  <a:lnTo>
                    <a:pt x="59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36"/>
            <p:cNvSpPr/>
            <p:nvPr/>
          </p:nvSpPr>
          <p:spPr>
            <a:xfrm>
              <a:off x="6139625" y="931175"/>
              <a:ext cx="975425" cy="159700"/>
            </a:xfrm>
            <a:custGeom>
              <a:rect b="b" l="l" r="r" t="t"/>
              <a:pathLst>
                <a:path extrusionOk="0" h="6388" w="39017">
                  <a:moveTo>
                    <a:pt x="39016" y="1"/>
                  </a:moveTo>
                  <a:lnTo>
                    <a:pt x="1" y="928"/>
                  </a:lnTo>
                  <a:lnTo>
                    <a:pt x="413" y="6388"/>
                  </a:lnTo>
                  <a:lnTo>
                    <a:pt x="36569" y="5276"/>
                  </a:lnTo>
                  <a:lnTo>
                    <a:pt x="3901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36"/>
            <p:cNvSpPr/>
            <p:nvPr/>
          </p:nvSpPr>
          <p:spPr>
            <a:xfrm>
              <a:off x="6270300" y="1128050"/>
              <a:ext cx="645475" cy="693100"/>
            </a:xfrm>
            <a:custGeom>
              <a:rect b="b" l="l" r="r" t="t"/>
              <a:pathLst>
                <a:path extrusionOk="0" h="27724" w="25819">
                  <a:moveTo>
                    <a:pt x="25818" y="0"/>
                  </a:moveTo>
                  <a:lnTo>
                    <a:pt x="0" y="967"/>
                  </a:lnTo>
                  <a:lnTo>
                    <a:pt x="1259" y="27724"/>
                  </a:lnTo>
                  <a:lnTo>
                    <a:pt x="24607" y="27724"/>
                  </a:lnTo>
                  <a:lnTo>
                    <a:pt x="258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36"/>
            <p:cNvSpPr/>
            <p:nvPr/>
          </p:nvSpPr>
          <p:spPr>
            <a:xfrm>
              <a:off x="6292075" y="1460950"/>
              <a:ext cx="610375" cy="236450"/>
            </a:xfrm>
            <a:custGeom>
              <a:rect b="b" l="l" r="r" t="t"/>
              <a:pathLst>
                <a:path extrusionOk="0" h="9458" w="24415">
                  <a:moveTo>
                    <a:pt x="295" y="9458"/>
                  </a:moveTo>
                  <a:lnTo>
                    <a:pt x="0" y="9165"/>
                  </a:lnTo>
                  <a:lnTo>
                    <a:pt x="3188" y="5957"/>
                  </a:lnTo>
                  <a:lnTo>
                    <a:pt x="3240" y="5943"/>
                  </a:lnTo>
                  <a:lnTo>
                    <a:pt x="24300" y="0"/>
                  </a:lnTo>
                  <a:lnTo>
                    <a:pt x="24415" y="401"/>
                  </a:lnTo>
                  <a:lnTo>
                    <a:pt x="3405" y="632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36"/>
            <p:cNvSpPr/>
            <p:nvPr/>
          </p:nvSpPr>
          <p:spPr>
            <a:xfrm>
              <a:off x="6405225" y="1196125"/>
              <a:ext cx="469475" cy="284425"/>
            </a:xfrm>
            <a:custGeom>
              <a:rect b="b" l="l" r="r" t="t"/>
              <a:pathLst>
                <a:path extrusionOk="0" h="11377" w="18779">
                  <a:moveTo>
                    <a:pt x="0" y="11376"/>
                  </a:moveTo>
                  <a:lnTo>
                    <a:pt x="0" y="8747"/>
                  </a:lnTo>
                  <a:lnTo>
                    <a:pt x="112" y="8689"/>
                  </a:lnTo>
                  <a:lnTo>
                    <a:pt x="16867" y="0"/>
                  </a:lnTo>
                  <a:lnTo>
                    <a:pt x="18779" y="6389"/>
                  </a:lnTo>
                  <a:lnTo>
                    <a:pt x="18125" y="9063"/>
                  </a:lnTo>
                  <a:lnTo>
                    <a:pt x="17981" y="9081"/>
                  </a:lnTo>
                  <a:close/>
                  <a:moveTo>
                    <a:pt x="416" y="9002"/>
                  </a:moveTo>
                  <a:lnTo>
                    <a:pt x="416" y="10903"/>
                  </a:lnTo>
                  <a:lnTo>
                    <a:pt x="17786" y="8685"/>
                  </a:lnTo>
                  <a:lnTo>
                    <a:pt x="18348" y="6399"/>
                  </a:lnTo>
                  <a:lnTo>
                    <a:pt x="16613" y="602"/>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36"/>
            <p:cNvSpPr/>
            <p:nvPr/>
          </p:nvSpPr>
          <p:spPr>
            <a:xfrm>
              <a:off x="6369275" y="1236200"/>
              <a:ext cx="138800" cy="140200"/>
            </a:xfrm>
            <a:custGeom>
              <a:rect b="b" l="l" r="r" t="t"/>
              <a:pathLst>
                <a:path extrusionOk="0" h="5608" w="5552">
                  <a:moveTo>
                    <a:pt x="0" y="5607"/>
                  </a:moveTo>
                  <a:lnTo>
                    <a:pt x="0" y="3554"/>
                  </a:lnTo>
                  <a:lnTo>
                    <a:pt x="5552" y="1"/>
                  </a:lnTo>
                  <a:lnTo>
                    <a:pt x="5552" y="2395"/>
                  </a:lnTo>
                  <a:close/>
                  <a:moveTo>
                    <a:pt x="415" y="3784"/>
                  </a:moveTo>
                  <a:lnTo>
                    <a:pt x="415" y="4887"/>
                  </a:lnTo>
                  <a:lnTo>
                    <a:pt x="5135" y="2156"/>
                  </a:lnTo>
                  <a:lnTo>
                    <a:pt x="5135" y="7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36"/>
            <p:cNvSpPr/>
            <p:nvPr/>
          </p:nvSpPr>
          <p:spPr>
            <a:xfrm>
              <a:off x="6340325" y="1657200"/>
              <a:ext cx="422675" cy="167450"/>
            </a:xfrm>
            <a:custGeom>
              <a:rect b="b" l="l" r="r" t="t"/>
              <a:pathLst>
                <a:path extrusionOk="0" h="6698" w="16907">
                  <a:moveTo>
                    <a:pt x="16595" y="6698"/>
                  </a:moveTo>
                  <a:lnTo>
                    <a:pt x="11064" y="457"/>
                  </a:lnTo>
                  <a:lnTo>
                    <a:pt x="2938" y="2144"/>
                  </a:lnTo>
                  <a:lnTo>
                    <a:pt x="364" y="6663"/>
                  </a:lnTo>
                  <a:lnTo>
                    <a:pt x="0" y="6455"/>
                  </a:lnTo>
                  <a:lnTo>
                    <a:pt x="2670" y="1775"/>
                  </a:lnTo>
                  <a:lnTo>
                    <a:pt x="11216" y="0"/>
                  </a:lnTo>
                  <a:lnTo>
                    <a:pt x="16907" y="642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36"/>
            <p:cNvSpPr/>
            <p:nvPr/>
          </p:nvSpPr>
          <p:spPr>
            <a:xfrm>
              <a:off x="6749850" y="1536375"/>
              <a:ext cx="128750" cy="84750"/>
            </a:xfrm>
            <a:custGeom>
              <a:rect b="b" l="l" r="r" t="t"/>
              <a:pathLst>
                <a:path extrusionOk="0" h="3390" w="5150">
                  <a:moveTo>
                    <a:pt x="2149" y="3389"/>
                  </a:moveTo>
                  <a:lnTo>
                    <a:pt x="0" y="984"/>
                  </a:lnTo>
                  <a:lnTo>
                    <a:pt x="2994" y="0"/>
                  </a:lnTo>
                  <a:lnTo>
                    <a:pt x="5150" y="1709"/>
                  </a:lnTo>
                  <a:close/>
                  <a:moveTo>
                    <a:pt x="737" y="1181"/>
                  </a:moveTo>
                  <a:lnTo>
                    <a:pt x="2237" y="2864"/>
                  </a:lnTo>
                  <a:lnTo>
                    <a:pt x="4405" y="1650"/>
                  </a:lnTo>
                  <a:lnTo>
                    <a:pt x="2913" y="4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36"/>
            <p:cNvSpPr/>
            <p:nvPr/>
          </p:nvSpPr>
          <p:spPr>
            <a:xfrm>
              <a:off x="6527225" y="1931525"/>
              <a:ext cx="311675" cy="69225"/>
            </a:xfrm>
            <a:custGeom>
              <a:rect b="b" l="l" r="r" t="t"/>
              <a:pathLst>
                <a:path extrusionOk="0" h="2769" w="12467">
                  <a:moveTo>
                    <a:pt x="1" y="1"/>
                  </a:moveTo>
                  <a:lnTo>
                    <a:pt x="991" y="2769"/>
                  </a:lnTo>
                  <a:lnTo>
                    <a:pt x="12466" y="2769"/>
                  </a:lnTo>
                  <a:lnTo>
                    <a:pt x="10846" y="394"/>
                  </a:lnTo>
                  <a:lnTo>
                    <a:pt x="1"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36"/>
            <p:cNvSpPr/>
            <p:nvPr/>
          </p:nvSpPr>
          <p:spPr>
            <a:xfrm>
              <a:off x="6838875" y="1942025"/>
              <a:ext cx="103575" cy="58725"/>
            </a:xfrm>
            <a:custGeom>
              <a:rect b="b" l="l" r="r" t="t"/>
              <a:pathLst>
                <a:path extrusionOk="0" h="2349" w="4143">
                  <a:moveTo>
                    <a:pt x="0" y="0"/>
                  </a:moveTo>
                  <a:lnTo>
                    <a:pt x="1216" y="2349"/>
                  </a:lnTo>
                  <a:lnTo>
                    <a:pt x="4143" y="2349"/>
                  </a:lnTo>
                  <a:lnTo>
                    <a:pt x="1216"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0" name="Google Shape;3430;p36"/>
          <p:cNvGrpSpPr/>
          <p:nvPr/>
        </p:nvGrpSpPr>
        <p:grpSpPr>
          <a:xfrm>
            <a:off x="6736250" y="0"/>
            <a:ext cx="802375" cy="1801650"/>
            <a:chOff x="6736250" y="0"/>
            <a:chExt cx="802375" cy="1801650"/>
          </a:xfrm>
        </p:grpSpPr>
        <p:sp>
          <p:nvSpPr>
            <p:cNvPr id="3431" name="Google Shape;3431;p36"/>
            <p:cNvSpPr/>
            <p:nvPr/>
          </p:nvSpPr>
          <p:spPr>
            <a:xfrm>
              <a:off x="6768175" y="623850"/>
              <a:ext cx="721900" cy="313625"/>
            </a:xfrm>
            <a:custGeom>
              <a:rect b="b" l="l" r="r" t="t"/>
              <a:pathLst>
                <a:path extrusionOk="0" h="12545" w="28876">
                  <a:moveTo>
                    <a:pt x="0" y="12545"/>
                  </a:moveTo>
                  <a:cubicBezTo>
                    <a:pt x="0" y="12545"/>
                    <a:pt x="12796" y="1"/>
                    <a:pt x="28876" y="12545"/>
                  </a:cubicBezTo>
                  <a:cubicBezTo>
                    <a:pt x="28876" y="12545"/>
                    <a:pt x="14413" y="9359"/>
                    <a:pt x="0" y="1254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36"/>
            <p:cNvSpPr/>
            <p:nvPr/>
          </p:nvSpPr>
          <p:spPr>
            <a:xfrm>
              <a:off x="6768175" y="887525"/>
              <a:ext cx="721900" cy="87550"/>
            </a:xfrm>
            <a:custGeom>
              <a:rect b="b" l="l" r="r" t="t"/>
              <a:pathLst>
                <a:path extrusionOk="0" h="3502" w="28876">
                  <a:moveTo>
                    <a:pt x="14567" y="1"/>
                  </a:moveTo>
                  <a:cubicBezTo>
                    <a:pt x="10289" y="1"/>
                    <a:pt x="5311" y="500"/>
                    <a:pt x="0" y="1998"/>
                  </a:cubicBezTo>
                  <a:cubicBezTo>
                    <a:pt x="0" y="1998"/>
                    <a:pt x="5873" y="3502"/>
                    <a:pt x="14428" y="3502"/>
                  </a:cubicBezTo>
                  <a:cubicBezTo>
                    <a:pt x="18706" y="3502"/>
                    <a:pt x="23655" y="3126"/>
                    <a:pt x="28876" y="1998"/>
                  </a:cubicBezTo>
                  <a:cubicBezTo>
                    <a:pt x="28876" y="1998"/>
                    <a:pt x="23122" y="1"/>
                    <a:pt x="1456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36"/>
            <p:cNvSpPr/>
            <p:nvPr/>
          </p:nvSpPr>
          <p:spPr>
            <a:xfrm>
              <a:off x="6795975" y="833475"/>
              <a:ext cx="666300" cy="183525"/>
            </a:xfrm>
            <a:custGeom>
              <a:rect b="b" l="l" r="r" t="t"/>
              <a:pathLst>
                <a:path extrusionOk="0" h="7341" w="26652">
                  <a:moveTo>
                    <a:pt x="0" y="4187"/>
                  </a:moveTo>
                  <a:cubicBezTo>
                    <a:pt x="0" y="4187"/>
                    <a:pt x="12194" y="7341"/>
                    <a:pt x="26649" y="4187"/>
                  </a:cubicBezTo>
                  <a:cubicBezTo>
                    <a:pt x="26652" y="4187"/>
                    <a:pt x="14704" y="1"/>
                    <a:pt x="0" y="418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36"/>
            <p:cNvSpPr/>
            <p:nvPr/>
          </p:nvSpPr>
          <p:spPr>
            <a:xfrm>
              <a:off x="7070700" y="743950"/>
              <a:ext cx="122625" cy="59025"/>
            </a:xfrm>
            <a:custGeom>
              <a:rect b="b" l="l" r="r" t="t"/>
              <a:pathLst>
                <a:path extrusionOk="0" h="2361" w="4905">
                  <a:moveTo>
                    <a:pt x="0" y="2282"/>
                  </a:moveTo>
                  <a:lnTo>
                    <a:pt x="0" y="1351"/>
                  </a:lnTo>
                  <a:cubicBezTo>
                    <a:pt x="0" y="1351"/>
                    <a:pt x="3087" y="1"/>
                    <a:pt x="4905" y="1351"/>
                  </a:cubicBezTo>
                  <a:lnTo>
                    <a:pt x="4905" y="2361"/>
                  </a:lnTo>
                  <a:cubicBezTo>
                    <a:pt x="4903" y="2361"/>
                    <a:pt x="2398" y="2014"/>
                    <a:pt x="0" y="228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36"/>
            <p:cNvSpPr/>
            <p:nvPr/>
          </p:nvSpPr>
          <p:spPr>
            <a:xfrm>
              <a:off x="7128925" y="0"/>
              <a:ext cx="6100" cy="763050"/>
            </a:xfrm>
            <a:custGeom>
              <a:rect b="b" l="l" r="r" t="t"/>
              <a:pathLst>
                <a:path extrusionOk="0" h="30522" w="244">
                  <a:moveTo>
                    <a:pt x="1" y="0"/>
                  </a:moveTo>
                  <a:lnTo>
                    <a:pt x="244" y="0"/>
                  </a:lnTo>
                  <a:lnTo>
                    <a:pt x="244" y="30522"/>
                  </a:lnTo>
                  <a:lnTo>
                    <a:pt x="1" y="30522"/>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36"/>
            <p:cNvSpPr/>
            <p:nvPr/>
          </p:nvSpPr>
          <p:spPr>
            <a:xfrm>
              <a:off x="7077200" y="891650"/>
              <a:ext cx="120450" cy="30900"/>
            </a:xfrm>
            <a:custGeom>
              <a:rect b="b" l="l" r="r" t="t"/>
              <a:pathLst>
                <a:path extrusionOk="0" h="1236" w="4818">
                  <a:moveTo>
                    <a:pt x="1885" y="0"/>
                  </a:moveTo>
                  <a:cubicBezTo>
                    <a:pt x="1235" y="0"/>
                    <a:pt x="570" y="13"/>
                    <a:pt x="0" y="50"/>
                  </a:cubicBezTo>
                  <a:cubicBezTo>
                    <a:pt x="0" y="50"/>
                    <a:pt x="1107" y="1236"/>
                    <a:pt x="2539" y="1236"/>
                  </a:cubicBezTo>
                  <a:cubicBezTo>
                    <a:pt x="3250" y="1236"/>
                    <a:pt x="4042" y="943"/>
                    <a:pt x="4818" y="68"/>
                  </a:cubicBezTo>
                  <a:cubicBezTo>
                    <a:pt x="4818" y="68"/>
                    <a:pt x="3390" y="0"/>
                    <a:pt x="18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36"/>
            <p:cNvSpPr/>
            <p:nvPr/>
          </p:nvSpPr>
          <p:spPr>
            <a:xfrm>
              <a:off x="7254925" y="833100"/>
              <a:ext cx="47150" cy="22950"/>
            </a:xfrm>
            <a:custGeom>
              <a:rect b="b" l="l" r="r" t="t"/>
              <a:pathLst>
                <a:path extrusionOk="0" h="918" w="1886">
                  <a:moveTo>
                    <a:pt x="187" y="1"/>
                  </a:moveTo>
                  <a:cubicBezTo>
                    <a:pt x="187" y="1"/>
                    <a:pt x="1" y="918"/>
                    <a:pt x="1791" y="918"/>
                  </a:cubicBezTo>
                  <a:cubicBezTo>
                    <a:pt x="1792" y="918"/>
                    <a:pt x="1885" y="199"/>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36"/>
            <p:cNvSpPr/>
            <p:nvPr/>
          </p:nvSpPr>
          <p:spPr>
            <a:xfrm>
              <a:off x="6736250" y="968775"/>
              <a:ext cx="802375" cy="832875"/>
            </a:xfrm>
            <a:custGeom>
              <a:rect b="b" l="l" r="r" t="t"/>
              <a:pathLst>
                <a:path extrusionOk="0" h="33315" w="32095">
                  <a:moveTo>
                    <a:pt x="32094" y="16658"/>
                  </a:moveTo>
                  <a:cubicBezTo>
                    <a:pt x="32094" y="21076"/>
                    <a:pt x="30403" y="25314"/>
                    <a:pt x="27393" y="28437"/>
                  </a:cubicBezTo>
                  <a:cubicBezTo>
                    <a:pt x="24385" y="31561"/>
                    <a:pt x="20303" y="33315"/>
                    <a:pt x="16046" y="33315"/>
                  </a:cubicBezTo>
                  <a:cubicBezTo>
                    <a:pt x="11791" y="33315"/>
                    <a:pt x="7709" y="31561"/>
                    <a:pt x="4700" y="28437"/>
                  </a:cubicBezTo>
                  <a:cubicBezTo>
                    <a:pt x="1690" y="25314"/>
                    <a:pt x="0" y="21076"/>
                    <a:pt x="0" y="16658"/>
                  </a:cubicBezTo>
                  <a:cubicBezTo>
                    <a:pt x="0" y="12241"/>
                    <a:pt x="1690" y="8003"/>
                    <a:pt x="4700" y="4880"/>
                  </a:cubicBezTo>
                  <a:cubicBezTo>
                    <a:pt x="7709" y="1756"/>
                    <a:pt x="11791" y="0"/>
                    <a:pt x="16046" y="0"/>
                  </a:cubicBezTo>
                  <a:cubicBezTo>
                    <a:pt x="20303" y="0"/>
                    <a:pt x="24385" y="1756"/>
                    <a:pt x="27393" y="4880"/>
                  </a:cubicBezTo>
                  <a:cubicBezTo>
                    <a:pt x="30403" y="8003"/>
                    <a:pt x="32094" y="12241"/>
                    <a:pt x="32094" y="16658"/>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36"/>
            <p:cNvSpPr/>
            <p:nvPr/>
          </p:nvSpPr>
          <p:spPr>
            <a:xfrm>
              <a:off x="6837675" y="966700"/>
              <a:ext cx="607200" cy="572950"/>
            </a:xfrm>
            <a:custGeom>
              <a:rect b="b" l="l" r="r" t="t"/>
              <a:pathLst>
                <a:path extrusionOk="0" h="22918" w="24288">
                  <a:moveTo>
                    <a:pt x="24288" y="11459"/>
                  </a:moveTo>
                  <a:cubicBezTo>
                    <a:pt x="24288" y="14498"/>
                    <a:pt x="23008" y="17413"/>
                    <a:pt x="20730" y="19562"/>
                  </a:cubicBezTo>
                  <a:cubicBezTo>
                    <a:pt x="18453" y="21710"/>
                    <a:pt x="15365" y="22917"/>
                    <a:pt x="12143" y="22917"/>
                  </a:cubicBezTo>
                  <a:cubicBezTo>
                    <a:pt x="8923" y="22917"/>
                    <a:pt x="5835" y="21710"/>
                    <a:pt x="3558" y="19562"/>
                  </a:cubicBezTo>
                  <a:cubicBezTo>
                    <a:pt x="1281" y="17413"/>
                    <a:pt x="0" y="14498"/>
                    <a:pt x="0" y="11459"/>
                  </a:cubicBezTo>
                  <a:cubicBezTo>
                    <a:pt x="0" y="8420"/>
                    <a:pt x="1281" y="5505"/>
                    <a:pt x="3558" y="3356"/>
                  </a:cubicBezTo>
                  <a:cubicBezTo>
                    <a:pt x="5835" y="1208"/>
                    <a:pt x="8923" y="0"/>
                    <a:pt x="12143" y="0"/>
                  </a:cubicBezTo>
                  <a:cubicBezTo>
                    <a:pt x="15365" y="0"/>
                    <a:pt x="18453" y="1208"/>
                    <a:pt x="20730" y="3356"/>
                  </a:cubicBezTo>
                  <a:cubicBezTo>
                    <a:pt x="23008" y="5505"/>
                    <a:pt x="24288" y="8420"/>
                    <a:pt x="24288" y="11459"/>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36"/>
            <p:cNvSpPr/>
            <p:nvPr/>
          </p:nvSpPr>
          <p:spPr>
            <a:xfrm>
              <a:off x="6963550" y="1025925"/>
              <a:ext cx="355450" cy="335350"/>
            </a:xfrm>
            <a:custGeom>
              <a:rect b="b" l="l" r="r" t="t"/>
              <a:pathLst>
                <a:path extrusionOk="0" h="13414" w="14218">
                  <a:moveTo>
                    <a:pt x="14218" y="6707"/>
                  </a:moveTo>
                  <a:cubicBezTo>
                    <a:pt x="14218" y="8485"/>
                    <a:pt x="13468" y="10191"/>
                    <a:pt x="12135" y="11448"/>
                  </a:cubicBezTo>
                  <a:cubicBezTo>
                    <a:pt x="10803" y="12707"/>
                    <a:pt x="8995" y="13413"/>
                    <a:pt x="7108" y="13413"/>
                  </a:cubicBezTo>
                  <a:cubicBezTo>
                    <a:pt x="5224" y="13413"/>
                    <a:pt x="3416" y="12707"/>
                    <a:pt x="2083" y="11448"/>
                  </a:cubicBezTo>
                  <a:cubicBezTo>
                    <a:pt x="751" y="10191"/>
                    <a:pt x="1" y="8485"/>
                    <a:pt x="1" y="6707"/>
                  </a:cubicBezTo>
                  <a:cubicBezTo>
                    <a:pt x="1" y="3002"/>
                    <a:pt x="3183" y="0"/>
                    <a:pt x="7108" y="0"/>
                  </a:cubicBezTo>
                  <a:cubicBezTo>
                    <a:pt x="8995" y="0"/>
                    <a:pt x="10803" y="706"/>
                    <a:pt x="12135" y="1965"/>
                  </a:cubicBezTo>
                  <a:cubicBezTo>
                    <a:pt x="13468" y="3222"/>
                    <a:pt x="14218" y="4928"/>
                    <a:pt x="14218" y="6707"/>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36"/>
            <p:cNvSpPr/>
            <p:nvPr/>
          </p:nvSpPr>
          <p:spPr>
            <a:xfrm>
              <a:off x="7054925" y="1067550"/>
              <a:ext cx="188325" cy="177675"/>
            </a:xfrm>
            <a:custGeom>
              <a:rect b="b" l="l" r="r" t="t"/>
              <a:pathLst>
                <a:path extrusionOk="0" h="7107" w="7533">
                  <a:moveTo>
                    <a:pt x="7533" y="3554"/>
                  </a:moveTo>
                  <a:cubicBezTo>
                    <a:pt x="7533" y="5515"/>
                    <a:pt x="5847" y="7107"/>
                    <a:pt x="3767" y="7107"/>
                  </a:cubicBezTo>
                  <a:cubicBezTo>
                    <a:pt x="1686" y="7107"/>
                    <a:pt x="1" y="5515"/>
                    <a:pt x="1" y="3554"/>
                  </a:cubicBezTo>
                  <a:cubicBezTo>
                    <a:pt x="1" y="1592"/>
                    <a:pt x="1686" y="1"/>
                    <a:pt x="3767" y="1"/>
                  </a:cubicBezTo>
                  <a:cubicBezTo>
                    <a:pt x="5847" y="1"/>
                    <a:pt x="7533" y="1590"/>
                    <a:pt x="7533" y="3554"/>
                  </a:cubicBezTo>
                  <a:close/>
                </a:path>
              </a:pathLst>
            </a:custGeom>
            <a:gradFill>
              <a:gsLst>
                <a:gs pos="0">
                  <a:schemeClr val="lt1"/>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2" name="Google Shape;3442;p36"/>
          <p:cNvGrpSpPr/>
          <p:nvPr/>
        </p:nvGrpSpPr>
        <p:grpSpPr>
          <a:xfrm>
            <a:off x="5652552" y="2418825"/>
            <a:ext cx="3247023" cy="1946646"/>
            <a:chOff x="5652552" y="2418825"/>
            <a:chExt cx="3247023" cy="1946646"/>
          </a:xfrm>
        </p:grpSpPr>
        <p:sp>
          <p:nvSpPr>
            <p:cNvPr id="3443" name="Google Shape;3443;p36"/>
            <p:cNvSpPr/>
            <p:nvPr/>
          </p:nvSpPr>
          <p:spPr>
            <a:xfrm flipH="1">
              <a:off x="8433556" y="4185408"/>
              <a:ext cx="225735" cy="180062"/>
            </a:xfrm>
            <a:custGeom>
              <a:rect b="b" l="l" r="r" t="t"/>
              <a:pathLst>
                <a:path extrusionOk="0" h="5275" w="6613">
                  <a:moveTo>
                    <a:pt x="2772" y="1"/>
                  </a:moveTo>
                  <a:lnTo>
                    <a:pt x="1" y="5275"/>
                  </a:lnTo>
                  <a:lnTo>
                    <a:pt x="832" y="5275"/>
                  </a:lnTo>
                  <a:lnTo>
                    <a:pt x="6613"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36"/>
            <p:cNvSpPr/>
            <p:nvPr/>
          </p:nvSpPr>
          <p:spPr>
            <a:xfrm flipH="1">
              <a:off x="6578495" y="4185408"/>
              <a:ext cx="153027" cy="180062"/>
            </a:xfrm>
            <a:custGeom>
              <a:rect b="b" l="l" r="r" t="t"/>
              <a:pathLst>
                <a:path extrusionOk="0" h="5275" w="4483">
                  <a:moveTo>
                    <a:pt x="1" y="1"/>
                  </a:moveTo>
                  <a:lnTo>
                    <a:pt x="3650" y="5275"/>
                  </a:lnTo>
                  <a:lnTo>
                    <a:pt x="4482" y="5275"/>
                  </a:lnTo>
                  <a:lnTo>
                    <a:pt x="3842" y="145"/>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36"/>
            <p:cNvSpPr/>
            <p:nvPr/>
          </p:nvSpPr>
          <p:spPr>
            <a:xfrm flipH="1">
              <a:off x="7936190" y="4185408"/>
              <a:ext cx="131078" cy="180062"/>
            </a:xfrm>
            <a:custGeom>
              <a:rect b="b" l="l" r="r" t="t"/>
              <a:pathLst>
                <a:path extrusionOk="0" h="5275" w="3840">
                  <a:moveTo>
                    <a:pt x="0" y="1"/>
                  </a:moveTo>
                  <a:lnTo>
                    <a:pt x="438" y="5275"/>
                  </a:lnTo>
                  <a:lnTo>
                    <a:pt x="1269"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36"/>
            <p:cNvSpPr/>
            <p:nvPr/>
          </p:nvSpPr>
          <p:spPr>
            <a:xfrm flipH="1">
              <a:off x="5953497" y="4185408"/>
              <a:ext cx="163985" cy="180062"/>
            </a:xfrm>
            <a:custGeom>
              <a:rect b="b" l="l" r="r" t="t"/>
              <a:pathLst>
                <a:path extrusionOk="0" h="5275" w="4804">
                  <a:moveTo>
                    <a:pt x="0" y="1"/>
                  </a:moveTo>
                  <a:lnTo>
                    <a:pt x="3971" y="5275"/>
                  </a:lnTo>
                  <a:lnTo>
                    <a:pt x="4803" y="5275"/>
                  </a:lnTo>
                  <a:lnTo>
                    <a:pt x="3840" y="14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36"/>
            <p:cNvSpPr/>
            <p:nvPr/>
          </p:nvSpPr>
          <p:spPr>
            <a:xfrm flipH="1">
              <a:off x="5906176" y="3169958"/>
              <a:ext cx="1989558" cy="886896"/>
            </a:xfrm>
            <a:custGeom>
              <a:rect b="b" l="l" r="r" t="t"/>
              <a:pathLst>
                <a:path extrusionOk="0" h="25982" w="58285">
                  <a:moveTo>
                    <a:pt x="55811" y="1"/>
                  </a:moveTo>
                  <a:lnTo>
                    <a:pt x="33072" y="405"/>
                  </a:lnTo>
                  <a:lnTo>
                    <a:pt x="33072" y="24952"/>
                  </a:lnTo>
                  <a:lnTo>
                    <a:pt x="0" y="25240"/>
                  </a:lnTo>
                  <a:lnTo>
                    <a:pt x="53648" y="25981"/>
                  </a:lnTo>
                  <a:cubicBezTo>
                    <a:pt x="53648" y="25978"/>
                    <a:pt x="58284" y="8132"/>
                    <a:pt x="558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36"/>
            <p:cNvSpPr/>
            <p:nvPr/>
          </p:nvSpPr>
          <p:spPr>
            <a:xfrm flipH="1">
              <a:off x="6082403" y="3609052"/>
              <a:ext cx="2497317" cy="208019"/>
            </a:xfrm>
            <a:custGeom>
              <a:rect b="b" l="l" r="r" t="t"/>
              <a:pathLst>
                <a:path extrusionOk="0" h="6094" w="73160">
                  <a:moveTo>
                    <a:pt x="73159" y="3966"/>
                  </a:moveTo>
                  <a:cubicBezTo>
                    <a:pt x="73159" y="3966"/>
                    <a:pt x="21053" y="0"/>
                    <a:pt x="1" y="5717"/>
                  </a:cubicBezTo>
                  <a:lnTo>
                    <a:pt x="20037" y="6093"/>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36"/>
            <p:cNvSpPr/>
            <p:nvPr/>
          </p:nvSpPr>
          <p:spPr>
            <a:xfrm flipH="1">
              <a:off x="6673422" y="2432377"/>
              <a:ext cx="1026405" cy="1276410"/>
            </a:xfrm>
            <a:custGeom>
              <a:rect b="b" l="l" r="r" t="t"/>
              <a:pathLst>
                <a:path extrusionOk="0" h="37393" w="30069">
                  <a:moveTo>
                    <a:pt x="27492" y="37393"/>
                  </a:moveTo>
                  <a:cubicBezTo>
                    <a:pt x="27492" y="37393"/>
                    <a:pt x="30068" y="21426"/>
                    <a:pt x="27492" y="4156"/>
                  </a:cubicBezTo>
                  <a:cubicBezTo>
                    <a:pt x="27492" y="4156"/>
                    <a:pt x="18411" y="0"/>
                    <a:pt x="0" y="2764"/>
                  </a:cubicBezTo>
                  <a:cubicBezTo>
                    <a:pt x="0" y="2764"/>
                    <a:pt x="3406" y="22733"/>
                    <a:pt x="2354" y="37391"/>
                  </a:cubicBezTo>
                  <a:lnTo>
                    <a:pt x="27492" y="3739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36"/>
            <p:cNvSpPr/>
            <p:nvPr/>
          </p:nvSpPr>
          <p:spPr>
            <a:xfrm flipH="1">
              <a:off x="7561994" y="2526729"/>
              <a:ext cx="272124" cy="1182061"/>
            </a:xfrm>
            <a:custGeom>
              <a:rect b="b" l="l" r="r" t="t"/>
              <a:pathLst>
                <a:path extrusionOk="0" h="34629" w="7972">
                  <a:moveTo>
                    <a:pt x="3934" y="0"/>
                  </a:moveTo>
                  <a:lnTo>
                    <a:pt x="0" y="1497"/>
                  </a:lnTo>
                  <a:lnTo>
                    <a:pt x="2000" y="34620"/>
                  </a:lnTo>
                  <a:lnTo>
                    <a:pt x="6288" y="34629"/>
                  </a:lnTo>
                  <a:cubicBezTo>
                    <a:pt x="6288" y="34629"/>
                    <a:pt x="7971" y="13931"/>
                    <a:pt x="393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36"/>
            <p:cNvSpPr/>
            <p:nvPr/>
          </p:nvSpPr>
          <p:spPr>
            <a:xfrm flipH="1">
              <a:off x="7582127" y="2432377"/>
              <a:ext cx="1077198" cy="1311979"/>
            </a:xfrm>
            <a:custGeom>
              <a:rect b="b" l="l" r="r" t="t"/>
              <a:pathLst>
                <a:path extrusionOk="0" h="38435" w="31557">
                  <a:moveTo>
                    <a:pt x="28928" y="37263"/>
                  </a:moveTo>
                  <a:cubicBezTo>
                    <a:pt x="28928" y="37263"/>
                    <a:pt x="31557" y="20060"/>
                    <a:pt x="27490" y="2764"/>
                  </a:cubicBezTo>
                  <a:cubicBezTo>
                    <a:pt x="27490" y="2764"/>
                    <a:pt x="18409" y="0"/>
                    <a:pt x="0" y="2764"/>
                  </a:cubicBezTo>
                  <a:cubicBezTo>
                    <a:pt x="0" y="2764"/>
                    <a:pt x="3382" y="23775"/>
                    <a:pt x="2333" y="3843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36"/>
            <p:cNvSpPr/>
            <p:nvPr/>
          </p:nvSpPr>
          <p:spPr>
            <a:xfrm flipH="1">
              <a:off x="8521494" y="2526729"/>
              <a:ext cx="312916" cy="1184485"/>
            </a:xfrm>
            <a:custGeom>
              <a:rect b="b" l="l" r="r" t="t"/>
              <a:pathLst>
                <a:path extrusionOk="0" h="34700" w="9167">
                  <a:moveTo>
                    <a:pt x="5131" y="0"/>
                  </a:moveTo>
                  <a:lnTo>
                    <a:pt x="1" y="2407"/>
                  </a:lnTo>
                  <a:lnTo>
                    <a:pt x="3952" y="34700"/>
                  </a:lnTo>
                  <a:lnTo>
                    <a:pt x="7607" y="34334"/>
                  </a:lnTo>
                  <a:cubicBezTo>
                    <a:pt x="7607" y="34332"/>
                    <a:pt x="9166" y="13931"/>
                    <a:pt x="5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36"/>
            <p:cNvSpPr/>
            <p:nvPr/>
          </p:nvSpPr>
          <p:spPr>
            <a:xfrm flipH="1">
              <a:off x="7532985" y="3369791"/>
              <a:ext cx="459525" cy="368658"/>
            </a:xfrm>
            <a:custGeom>
              <a:rect b="b" l="l" r="r" t="t"/>
              <a:pathLst>
                <a:path extrusionOk="0" h="10800" w="13462">
                  <a:moveTo>
                    <a:pt x="8093" y="0"/>
                  </a:moveTo>
                  <a:cubicBezTo>
                    <a:pt x="8093" y="0"/>
                    <a:pt x="0" y="4469"/>
                    <a:pt x="6570" y="10799"/>
                  </a:cubicBezTo>
                  <a:cubicBezTo>
                    <a:pt x="6570" y="10798"/>
                    <a:pt x="13461"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36"/>
            <p:cNvSpPr/>
            <p:nvPr/>
          </p:nvSpPr>
          <p:spPr>
            <a:xfrm flipH="1">
              <a:off x="7716241" y="3369791"/>
              <a:ext cx="866244" cy="368658"/>
            </a:xfrm>
            <a:custGeom>
              <a:rect b="b" l="l" r="r" t="t"/>
              <a:pathLst>
                <a:path extrusionOk="0" h="10800" w="25377">
                  <a:moveTo>
                    <a:pt x="25376" y="0"/>
                  </a:moveTo>
                  <a:lnTo>
                    <a:pt x="5063" y="447"/>
                  </a:lnTo>
                  <a:cubicBezTo>
                    <a:pt x="5063" y="447"/>
                    <a:pt x="0" y="4826"/>
                    <a:pt x="4893" y="10099"/>
                  </a:cubicBezTo>
                  <a:lnTo>
                    <a:pt x="23853" y="10799"/>
                  </a:lnTo>
                  <a:cubicBezTo>
                    <a:pt x="23853"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36"/>
            <p:cNvSpPr/>
            <p:nvPr/>
          </p:nvSpPr>
          <p:spPr>
            <a:xfrm flipH="1">
              <a:off x="7634326" y="3381842"/>
              <a:ext cx="193716" cy="320698"/>
            </a:xfrm>
            <a:custGeom>
              <a:rect b="b" l="l" r="r" t="t"/>
              <a:pathLst>
                <a:path extrusionOk="0" h="9395" w="5675">
                  <a:moveTo>
                    <a:pt x="1839" y="9366"/>
                  </a:moveTo>
                  <a:cubicBezTo>
                    <a:pt x="3567" y="8564"/>
                    <a:pt x="4625" y="7429"/>
                    <a:pt x="4978" y="5992"/>
                  </a:cubicBezTo>
                  <a:cubicBezTo>
                    <a:pt x="5674" y="3166"/>
                    <a:pt x="3372" y="107"/>
                    <a:pt x="3349" y="78"/>
                  </a:cubicBezTo>
                  <a:lnTo>
                    <a:pt x="3291" y="1"/>
                  </a:lnTo>
                  <a:lnTo>
                    <a:pt x="3217" y="59"/>
                  </a:lnTo>
                  <a:cubicBezTo>
                    <a:pt x="1347" y="1537"/>
                    <a:pt x="332" y="3177"/>
                    <a:pt x="196" y="4937"/>
                  </a:cubicBezTo>
                  <a:cubicBezTo>
                    <a:pt x="1" y="7447"/>
                    <a:pt x="1714" y="9327"/>
                    <a:pt x="1732" y="9345"/>
                  </a:cubicBezTo>
                  <a:lnTo>
                    <a:pt x="1780" y="9394"/>
                  </a:lnTo>
                  <a:close/>
                  <a:moveTo>
                    <a:pt x="4797" y="5947"/>
                  </a:moveTo>
                  <a:cubicBezTo>
                    <a:pt x="4461" y="7307"/>
                    <a:pt x="3463" y="8391"/>
                    <a:pt x="1825" y="9167"/>
                  </a:cubicBezTo>
                  <a:cubicBezTo>
                    <a:pt x="1560" y="8856"/>
                    <a:pt x="212" y="7155"/>
                    <a:pt x="383" y="4952"/>
                  </a:cubicBezTo>
                  <a:cubicBezTo>
                    <a:pt x="513" y="3270"/>
                    <a:pt x="1480" y="1694"/>
                    <a:pt x="3256" y="266"/>
                  </a:cubicBezTo>
                  <a:cubicBezTo>
                    <a:pt x="3603" y="753"/>
                    <a:pt x="5413" y="3455"/>
                    <a:pt x="4797"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36"/>
            <p:cNvSpPr/>
            <p:nvPr/>
          </p:nvSpPr>
          <p:spPr>
            <a:xfrm flipH="1">
              <a:off x="7786331" y="3435060"/>
              <a:ext cx="92096" cy="220580"/>
            </a:xfrm>
            <a:custGeom>
              <a:rect b="b" l="l" r="r" t="t"/>
              <a:pathLst>
                <a:path extrusionOk="0" h="6462" w="2698">
                  <a:moveTo>
                    <a:pt x="2698" y="1"/>
                  </a:moveTo>
                  <a:lnTo>
                    <a:pt x="2698" y="1"/>
                  </a:lnTo>
                  <a:cubicBezTo>
                    <a:pt x="2697" y="1"/>
                    <a:pt x="1" y="2569"/>
                    <a:pt x="2050" y="6462"/>
                  </a:cubicBezTo>
                  <a:cubicBezTo>
                    <a:pt x="2050" y="6462"/>
                    <a:pt x="660" y="3728"/>
                    <a:pt x="269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36"/>
            <p:cNvSpPr/>
            <p:nvPr/>
          </p:nvSpPr>
          <p:spPr>
            <a:xfrm flipH="1">
              <a:off x="7895722" y="3740989"/>
              <a:ext cx="683997" cy="297213"/>
            </a:xfrm>
            <a:custGeom>
              <a:rect b="b" l="l" r="r" t="t"/>
              <a:pathLst>
                <a:path extrusionOk="0" h="8707" w="20038">
                  <a:moveTo>
                    <a:pt x="20037" y="8509"/>
                  </a:moveTo>
                  <a:lnTo>
                    <a:pt x="20037" y="100"/>
                  </a:lnTo>
                  <a:cubicBezTo>
                    <a:pt x="20037" y="100"/>
                    <a:pt x="10145" y="1"/>
                    <a:pt x="1" y="1851"/>
                  </a:cubicBezTo>
                  <a:lnTo>
                    <a:pt x="1" y="8707"/>
                  </a:lnTo>
                  <a:close/>
                </a:path>
              </a:pathLst>
            </a:custGeom>
            <a:solidFill>
              <a:srgbClr val="403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36"/>
            <p:cNvSpPr/>
            <p:nvPr/>
          </p:nvSpPr>
          <p:spPr>
            <a:xfrm flipH="1">
              <a:off x="6030359" y="3744402"/>
              <a:ext cx="1876947" cy="287178"/>
            </a:xfrm>
            <a:custGeom>
              <a:rect b="b" l="l" r="r" t="t"/>
              <a:pathLst>
                <a:path extrusionOk="0" h="8413" w="54986">
                  <a:moveTo>
                    <a:pt x="1" y="1"/>
                  </a:moveTo>
                  <a:cubicBezTo>
                    <a:pt x="1" y="1"/>
                    <a:pt x="36957" y="841"/>
                    <a:pt x="53461" y="1"/>
                  </a:cubicBezTo>
                  <a:cubicBezTo>
                    <a:pt x="53461" y="1"/>
                    <a:pt x="54986" y="5012"/>
                    <a:pt x="52836" y="8364"/>
                  </a:cubicBezTo>
                  <a:lnTo>
                    <a:pt x="339" y="841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36"/>
            <p:cNvSpPr/>
            <p:nvPr/>
          </p:nvSpPr>
          <p:spPr>
            <a:xfrm flipH="1">
              <a:off x="5652636" y="2963809"/>
              <a:ext cx="2704687" cy="1240910"/>
            </a:xfrm>
            <a:custGeom>
              <a:rect b="b" l="l" r="r" t="t"/>
              <a:pathLst>
                <a:path extrusionOk="0" h="36353" w="79235">
                  <a:moveTo>
                    <a:pt x="13522" y="31276"/>
                  </a:moveTo>
                  <a:lnTo>
                    <a:pt x="67170" y="32017"/>
                  </a:lnTo>
                  <a:cubicBezTo>
                    <a:pt x="67170" y="32017"/>
                    <a:pt x="69904" y="15938"/>
                    <a:pt x="69333" y="6040"/>
                  </a:cubicBezTo>
                  <a:cubicBezTo>
                    <a:pt x="69333" y="6040"/>
                    <a:pt x="75818" y="1878"/>
                    <a:pt x="79235" y="5409"/>
                  </a:cubicBezTo>
                  <a:cubicBezTo>
                    <a:pt x="79235" y="5409"/>
                    <a:pt x="77870" y="25562"/>
                    <a:pt x="71168" y="36352"/>
                  </a:cubicBezTo>
                  <a:lnTo>
                    <a:pt x="9030" y="36352"/>
                  </a:lnTo>
                  <a:cubicBezTo>
                    <a:pt x="9030" y="36352"/>
                    <a:pt x="0" y="22628"/>
                    <a:pt x="1235" y="6490"/>
                  </a:cubicBezTo>
                  <a:cubicBezTo>
                    <a:pt x="1235" y="6490"/>
                    <a:pt x="5992" y="0"/>
                    <a:pt x="11889" y="5037"/>
                  </a:cubicBezTo>
                  <a:cubicBezTo>
                    <a:pt x="11889" y="5037"/>
                    <a:pt x="13070" y="16326"/>
                    <a:pt x="13522" y="312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36"/>
            <p:cNvSpPr/>
            <p:nvPr/>
          </p:nvSpPr>
          <p:spPr>
            <a:xfrm flipH="1">
              <a:off x="8049067" y="3185353"/>
              <a:ext cx="850508" cy="1019374"/>
            </a:xfrm>
            <a:custGeom>
              <a:rect b="b" l="l" r="r" t="t"/>
              <a:pathLst>
                <a:path extrusionOk="0" h="29863" w="24916">
                  <a:moveTo>
                    <a:pt x="17120" y="0"/>
                  </a:moveTo>
                  <a:lnTo>
                    <a:pt x="0" y="1068"/>
                  </a:lnTo>
                  <a:cubicBezTo>
                    <a:pt x="0" y="1068"/>
                    <a:pt x="0" y="15980"/>
                    <a:pt x="8365" y="29240"/>
                  </a:cubicBezTo>
                  <a:lnTo>
                    <a:pt x="24915" y="29862"/>
                  </a:lnTo>
                  <a:cubicBezTo>
                    <a:pt x="24915" y="29862"/>
                    <a:pt x="16169" y="13909"/>
                    <a:pt x="171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36"/>
            <p:cNvSpPr/>
            <p:nvPr/>
          </p:nvSpPr>
          <p:spPr>
            <a:xfrm flipH="1">
              <a:off x="7951510" y="2836959"/>
              <a:ext cx="948065" cy="384906"/>
            </a:xfrm>
            <a:custGeom>
              <a:rect b="b" l="l" r="r" t="t"/>
              <a:pathLst>
                <a:path extrusionOk="0" h="11276" w="27774">
                  <a:moveTo>
                    <a:pt x="0" y="11276"/>
                  </a:moveTo>
                  <a:cubicBezTo>
                    <a:pt x="0" y="11276"/>
                    <a:pt x="20063" y="1"/>
                    <a:pt x="27774" y="8755"/>
                  </a:cubicBezTo>
                  <a:cubicBezTo>
                    <a:pt x="27774" y="8755"/>
                    <a:pt x="21899" y="5556"/>
                    <a:pt x="17120" y="102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36"/>
            <p:cNvSpPr/>
            <p:nvPr/>
          </p:nvSpPr>
          <p:spPr>
            <a:xfrm flipH="1">
              <a:off x="5652617" y="2862459"/>
              <a:ext cx="1069723" cy="319947"/>
            </a:xfrm>
            <a:custGeom>
              <a:rect b="b" l="l" r="r" t="t"/>
              <a:pathLst>
                <a:path extrusionOk="0" h="9373" w="31338">
                  <a:moveTo>
                    <a:pt x="1" y="9372"/>
                  </a:moveTo>
                  <a:cubicBezTo>
                    <a:pt x="1" y="9372"/>
                    <a:pt x="26155" y="0"/>
                    <a:pt x="31337" y="8381"/>
                  </a:cubicBezTo>
                  <a:cubicBezTo>
                    <a:pt x="31337" y="8381"/>
                    <a:pt x="28802" y="5289"/>
                    <a:pt x="21435" y="901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36"/>
            <p:cNvSpPr/>
            <p:nvPr/>
          </p:nvSpPr>
          <p:spPr>
            <a:xfrm flipH="1">
              <a:off x="6722334" y="3182384"/>
              <a:ext cx="892972" cy="526498"/>
            </a:xfrm>
            <a:custGeom>
              <a:rect b="b" l="l" r="r" t="t"/>
              <a:pathLst>
                <a:path extrusionOk="0" h="15424" w="26160">
                  <a:moveTo>
                    <a:pt x="26160" y="0"/>
                  </a:moveTo>
                  <a:lnTo>
                    <a:pt x="26160" y="0"/>
                  </a:lnTo>
                  <a:cubicBezTo>
                    <a:pt x="26159" y="1"/>
                    <a:pt x="11377" y="13357"/>
                    <a:pt x="0" y="15127"/>
                  </a:cubicBezTo>
                  <a:lnTo>
                    <a:pt x="25016" y="15423"/>
                  </a:lnTo>
                  <a:cubicBezTo>
                    <a:pt x="25016" y="15422"/>
                    <a:pt x="26160" y="6380"/>
                    <a:pt x="26160"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36"/>
            <p:cNvSpPr/>
            <p:nvPr/>
          </p:nvSpPr>
          <p:spPr>
            <a:xfrm flipH="1">
              <a:off x="7539870" y="2526729"/>
              <a:ext cx="159957" cy="152345"/>
            </a:xfrm>
            <a:custGeom>
              <a:rect b="b" l="l" r="r" t="t"/>
              <a:pathLst>
                <a:path extrusionOk="0" h="4463" w="4686">
                  <a:moveTo>
                    <a:pt x="0" y="0"/>
                  </a:moveTo>
                  <a:cubicBezTo>
                    <a:pt x="0" y="0"/>
                    <a:pt x="4320" y="327"/>
                    <a:pt x="4685" y="446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36"/>
            <p:cNvSpPr/>
            <p:nvPr/>
          </p:nvSpPr>
          <p:spPr>
            <a:xfrm flipH="1">
              <a:off x="6761361" y="2574247"/>
              <a:ext cx="110529" cy="179584"/>
            </a:xfrm>
            <a:custGeom>
              <a:rect b="b" l="l" r="r" t="t"/>
              <a:pathLst>
                <a:path extrusionOk="0" h="5261" w="3238">
                  <a:moveTo>
                    <a:pt x="3238" y="0"/>
                  </a:moveTo>
                  <a:cubicBezTo>
                    <a:pt x="3238" y="0"/>
                    <a:pt x="3238" y="3721"/>
                    <a:pt x="0" y="526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36"/>
            <p:cNvSpPr/>
            <p:nvPr/>
          </p:nvSpPr>
          <p:spPr>
            <a:xfrm flipH="1">
              <a:off x="7720893" y="2526729"/>
              <a:ext cx="113328" cy="174532"/>
            </a:xfrm>
            <a:custGeom>
              <a:rect b="b" l="l" r="r" t="t"/>
              <a:pathLst>
                <a:path extrusionOk="0" h="5113" w="3320">
                  <a:moveTo>
                    <a:pt x="3319" y="0"/>
                  </a:moveTo>
                  <a:cubicBezTo>
                    <a:pt x="3319" y="0"/>
                    <a:pt x="749" y="2436"/>
                    <a:pt x="0" y="5113"/>
                  </a:cubicBezTo>
                  <a:cubicBezTo>
                    <a:pt x="3" y="5113"/>
                    <a:pt x="3250" y="3649"/>
                    <a:pt x="331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36"/>
            <p:cNvSpPr/>
            <p:nvPr/>
          </p:nvSpPr>
          <p:spPr>
            <a:xfrm flipH="1">
              <a:off x="8510394" y="2526763"/>
              <a:ext cx="148897" cy="124661"/>
            </a:xfrm>
            <a:custGeom>
              <a:rect b="b" l="l" r="r" t="t"/>
              <a:pathLst>
                <a:path extrusionOk="0" h="3652" w="4362">
                  <a:moveTo>
                    <a:pt x="1" y="326"/>
                  </a:moveTo>
                  <a:cubicBezTo>
                    <a:pt x="1" y="326"/>
                    <a:pt x="3224" y="1"/>
                    <a:pt x="4362" y="365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36"/>
            <p:cNvSpPr/>
            <p:nvPr/>
          </p:nvSpPr>
          <p:spPr>
            <a:xfrm flipH="1">
              <a:off x="6761360" y="3532007"/>
              <a:ext cx="104180" cy="176819"/>
            </a:xfrm>
            <a:custGeom>
              <a:rect b="b" l="l" r="r" t="t"/>
              <a:pathLst>
                <a:path extrusionOk="0" h="5180" w="3052">
                  <a:moveTo>
                    <a:pt x="3052" y="5180"/>
                  </a:moveTo>
                  <a:cubicBezTo>
                    <a:pt x="3052" y="5180"/>
                    <a:pt x="0" y="3651"/>
                    <a:pt x="161" y="0"/>
                  </a:cubicBezTo>
                  <a:close/>
                </a:path>
              </a:pathLst>
            </a:custGeom>
            <a:solidFill>
              <a:srgbClr val="C59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36"/>
            <p:cNvSpPr/>
            <p:nvPr/>
          </p:nvSpPr>
          <p:spPr>
            <a:xfrm flipH="1">
              <a:off x="7474807" y="3520878"/>
              <a:ext cx="144664" cy="187947"/>
            </a:xfrm>
            <a:custGeom>
              <a:rect b="b" l="l" r="r" t="t"/>
              <a:pathLst>
                <a:path extrusionOk="0" h="5506" w="4238">
                  <a:moveTo>
                    <a:pt x="0" y="5506"/>
                  </a:moveTo>
                  <a:cubicBezTo>
                    <a:pt x="0" y="5506"/>
                    <a:pt x="1887" y="1"/>
                    <a:pt x="4238" y="326"/>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36"/>
            <p:cNvSpPr/>
            <p:nvPr/>
          </p:nvSpPr>
          <p:spPr>
            <a:xfrm flipH="1">
              <a:off x="6082338" y="3744402"/>
              <a:ext cx="496186" cy="114352"/>
            </a:xfrm>
            <a:custGeom>
              <a:rect b="b" l="l" r="r" t="t"/>
              <a:pathLst>
                <a:path extrusionOk="0" h="3350" w="14536">
                  <a:moveTo>
                    <a:pt x="14535" y="1"/>
                  </a:moveTo>
                  <a:cubicBezTo>
                    <a:pt x="14535" y="1"/>
                    <a:pt x="7679" y="3105"/>
                    <a:pt x="0" y="33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36"/>
            <p:cNvSpPr/>
            <p:nvPr/>
          </p:nvSpPr>
          <p:spPr>
            <a:xfrm flipH="1">
              <a:off x="7367564" y="3744402"/>
              <a:ext cx="539743" cy="164189"/>
            </a:xfrm>
            <a:custGeom>
              <a:rect b="b" l="l" r="r" t="t"/>
              <a:pathLst>
                <a:path extrusionOk="0" h="4810" w="15812">
                  <a:moveTo>
                    <a:pt x="1" y="1"/>
                  </a:moveTo>
                  <a:cubicBezTo>
                    <a:pt x="1" y="1"/>
                    <a:pt x="5404" y="4810"/>
                    <a:pt x="15812" y="420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36"/>
            <p:cNvSpPr/>
            <p:nvPr/>
          </p:nvSpPr>
          <p:spPr>
            <a:xfrm flipH="1">
              <a:off x="6103560" y="3961201"/>
              <a:ext cx="172177" cy="68748"/>
            </a:xfrm>
            <a:custGeom>
              <a:rect b="b" l="l" r="r" t="t"/>
              <a:pathLst>
                <a:path extrusionOk="0" h="2014" w="5044">
                  <a:moveTo>
                    <a:pt x="5043" y="2013"/>
                  </a:moveTo>
                  <a:cubicBezTo>
                    <a:pt x="5043" y="2013"/>
                    <a:pt x="3567" y="0"/>
                    <a:pt x="1" y="64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36"/>
            <p:cNvSpPr/>
            <p:nvPr/>
          </p:nvSpPr>
          <p:spPr>
            <a:xfrm flipH="1">
              <a:off x="7720895" y="3891291"/>
              <a:ext cx="174839" cy="140192"/>
            </a:xfrm>
            <a:custGeom>
              <a:rect b="b" l="l" r="r" t="t"/>
              <a:pathLst>
                <a:path extrusionOk="0" h="4107" w="5122">
                  <a:moveTo>
                    <a:pt x="0" y="4106"/>
                  </a:moveTo>
                  <a:cubicBezTo>
                    <a:pt x="0" y="4106"/>
                    <a:pt x="3463" y="1"/>
                    <a:pt x="5121" y="331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36"/>
            <p:cNvSpPr/>
            <p:nvPr/>
          </p:nvSpPr>
          <p:spPr>
            <a:xfrm flipH="1">
              <a:off x="6064426" y="4031454"/>
              <a:ext cx="1831309" cy="39494"/>
            </a:xfrm>
            <a:custGeom>
              <a:rect b="b" l="l" r="r" t="t"/>
              <a:pathLst>
                <a:path extrusionOk="0" h="1157" w="53649">
                  <a:moveTo>
                    <a:pt x="0" y="0"/>
                  </a:moveTo>
                  <a:cubicBezTo>
                    <a:pt x="0" y="0"/>
                    <a:pt x="36707" y="1157"/>
                    <a:pt x="53648" y="74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36"/>
            <p:cNvSpPr/>
            <p:nvPr/>
          </p:nvSpPr>
          <p:spPr>
            <a:xfrm flipH="1">
              <a:off x="7508022" y="2640266"/>
              <a:ext cx="163336" cy="973155"/>
            </a:xfrm>
            <a:custGeom>
              <a:rect b="b" l="l" r="r" t="t"/>
              <a:pathLst>
                <a:path extrusionOk="0" h="28509" w="4785">
                  <a:moveTo>
                    <a:pt x="0" y="1"/>
                  </a:moveTo>
                  <a:cubicBezTo>
                    <a:pt x="0" y="1"/>
                    <a:pt x="4784" y="12601"/>
                    <a:pt x="1689" y="28508"/>
                  </a:cubicBezTo>
                  <a:cubicBezTo>
                    <a:pt x="1689" y="28508"/>
                    <a:pt x="2597" y="9654"/>
                    <a:pt x="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36"/>
            <p:cNvSpPr/>
            <p:nvPr/>
          </p:nvSpPr>
          <p:spPr>
            <a:xfrm flipH="1">
              <a:off x="6761387" y="2443642"/>
              <a:ext cx="909971" cy="185148"/>
            </a:xfrm>
            <a:custGeom>
              <a:rect b="b" l="l" r="r" t="t"/>
              <a:pathLst>
                <a:path extrusionOk="0" h="5424" w="26658">
                  <a:moveTo>
                    <a:pt x="0" y="2312"/>
                  </a:moveTo>
                  <a:cubicBezTo>
                    <a:pt x="0" y="2312"/>
                    <a:pt x="6345" y="4556"/>
                    <a:pt x="13485" y="4989"/>
                  </a:cubicBezTo>
                  <a:cubicBezTo>
                    <a:pt x="20623" y="5423"/>
                    <a:pt x="26658" y="3825"/>
                    <a:pt x="26658" y="3825"/>
                  </a:cubicBezTo>
                  <a:cubicBezTo>
                    <a:pt x="26658" y="3825"/>
                    <a:pt x="18376" y="0"/>
                    <a:pt x="0" y="2312"/>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36"/>
            <p:cNvSpPr/>
            <p:nvPr/>
          </p:nvSpPr>
          <p:spPr>
            <a:xfrm flipH="1">
              <a:off x="7720886" y="2418825"/>
              <a:ext cx="938405" cy="260245"/>
            </a:xfrm>
            <a:custGeom>
              <a:rect b="b" l="l" r="r" t="t"/>
              <a:pathLst>
                <a:path extrusionOk="0" h="7624" w="27491">
                  <a:moveTo>
                    <a:pt x="1" y="3488"/>
                  </a:moveTo>
                  <a:cubicBezTo>
                    <a:pt x="1" y="3488"/>
                    <a:pt x="17343" y="7624"/>
                    <a:pt x="27491" y="3161"/>
                  </a:cubicBezTo>
                  <a:cubicBezTo>
                    <a:pt x="27489" y="3161"/>
                    <a:pt x="18433" y="1"/>
                    <a:pt x="1" y="3488"/>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36"/>
            <p:cNvSpPr/>
            <p:nvPr/>
          </p:nvSpPr>
          <p:spPr>
            <a:xfrm flipH="1">
              <a:off x="5652552" y="3148555"/>
              <a:ext cx="140363" cy="326467"/>
            </a:xfrm>
            <a:custGeom>
              <a:rect b="b" l="l" r="r" t="t"/>
              <a:pathLst>
                <a:path extrusionOk="0" h="9564" w="4112">
                  <a:moveTo>
                    <a:pt x="4112" y="0"/>
                  </a:moveTo>
                  <a:cubicBezTo>
                    <a:pt x="4112" y="0"/>
                    <a:pt x="2467" y="6561"/>
                    <a:pt x="1" y="9564"/>
                  </a:cubicBezTo>
                  <a:cubicBezTo>
                    <a:pt x="1" y="9562"/>
                    <a:pt x="1115" y="4713"/>
                    <a:pt x="411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36"/>
            <p:cNvSpPr/>
            <p:nvPr/>
          </p:nvSpPr>
          <p:spPr>
            <a:xfrm flipH="1">
              <a:off x="5813232" y="3166886"/>
              <a:ext cx="177365" cy="233279"/>
            </a:xfrm>
            <a:custGeom>
              <a:rect b="b" l="l" r="r" t="t"/>
              <a:pathLst>
                <a:path extrusionOk="0" h="6834" w="5196">
                  <a:moveTo>
                    <a:pt x="1" y="91"/>
                  </a:moveTo>
                  <a:cubicBezTo>
                    <a:pt x="1" y="91"/>
                    <a:pt x="1344" y="1477"/>
                    <a:pt x="3349" y="6832"/>
                  </a:cubicBezTo>
                  <a:cubicBezTo>
                    <a:pt x="3349" y="6834"/>
                    <a:pt x="5196" y="1"/>
                    <a:pt x="1" y="9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36"/>
            <p:cNvSpPr/>
            <p:nvPr/>
          </p:nvSpPr>
          <p:spPr>
            <a:xfrm flipH="1">
              <a:off x="7886147" y="3135754"/>
              <a:ext cx="145995" cy="584528"/>
            </a:xfrm>
            <a:custGeom>
              <a:rect b="b" l="l" r="r" t="t"/>
              <a:pathLst>
                <a:path extrusionOk="0" h="17124" w="4277">
                  <a:moveTo>
                    <a:pt x="2363" y="0"/>
                  </a:moveTo>
                  <a:cubicBezTo>
                    <a:pt x="2363" y="0"/>
                    <a:pt x="4277" y="11370"/>
                    <a:pt x="0" y="17123"/>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36"/>
            <p:cNvSpPr/>
            <p:nvPr/>
          </p:nvSpPr>
          <p:spPr>
            <a:xfrm flipH="1">
              <a:off x="8151283" y="3185353"/>
              <a:ext cx="163882" cy="223994"/>
            </a:xfrm>
            <a:custGeom>
              <a:rect b="b" l="l" r="r" t="t"/>
              <a:pathLst>
                <a:path extrusionOk="0" h="6562" w="4801">
                  <a:moveTo>
                    <a:pt x="0" y="0"/>
                  </a:moveTo>
                  <a:cubicBezTo>
                    <a:pt x="0" y="0"/>
                    <a:pt x="118" y="5897"/>
                    <a:pt x="4800" y="6562"/>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36"/>
            <p:cNvSpPr/>
            <p:nvPr/>
          </p:nvSpPr>
          <p:spPr>
            <a:xfrm flipH="1">
              <a:off x="5934254" y="3369791"/>
              <a:ext cx="459491" cy="368658"/>
            </a:xfrm>
            <a:custGeom>
              <a:rect b="b" l="l" r="r" t="t"/>
              <a:pathLst>
                <a:path extrusionOk="0" h="10800" w="13461">
                  <a:moveTo>
                    <a:pt x="8093" y="0"/>
                  </a:moveTo>
                  <a:cubicBezTo>
                    <a:pt x="8093" y="0"/>
                    <a:pt x="1" y="4469"/>
                    <a:pt x="6571" y="10799"/>
                  </a:cubicBezTo>
                  <a:cubicBezTo>
                    <a:pt x="6572" y="10798"/>
                    <a:pt x="13460" y="7179"/>
                    <a:pt x="80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36"/>
            <p:cNvSpPr/>
            <p:nvPr/>
          </p:nvSpPr>
          <p:spPr>
            <a:xfrm flipH="1">
              <a:off x="6117476" y="3369791"/>
              <a:ext cx="866244" cy="368658"/>
            </a:xfrm>
            <a:custGeom>
              <a:rect b="b" l="l" r="r" t="t"/>
              <a:pathLst>
                <a:path extrusionOk="0" h="10800" w="25377">
                  <a:moveTo>
                    <a:pt x="25376" y="0"/>
                  </a:moveTo>
                  <a:lnTo>
                    <a:pt x="5064" y="447"/>
                  </a:lnTo>
                  <a:cubicBezTo>
                    <a:pt x="5064" y="447"/>
                    <a:pt x="1" y="4826"/>
                    <a:pt x="4894" y="10099"/>
                  </a:cubicBezTo>
                  <a:lnTo>
                    <a:pt x="23854" y="10799"/>
                  </a:lnTo>
                  <a:cubicBezTo>
                    <a:pt x="23855" y="10798"/>
                    <a:pt x="18090" y="4662"/>
                    <a:pt x="253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36"/>
            <p:cNvSpPr/>
            <p:nvPr/>
          </p:nvSpPr>
          <p:spPr>
            <a:xfrm flipH="1">
              <a:off x="6035493" y="3381842"/>
              <a:ext cx="193750" cy="320698"/>
            </a:xfrm>
            <a:custGeom>
              <a:rect b="b" l="l" r="r" t="t"/>
              <a:pathLst>
                <a:path extrusionOk="0" h="9395" w="5676">
                  <a:moveTo>
                    <a:pt x="1839" y="9366"/>
                  </a:moveTo>
                  <a:cubicBezTo>
                    <a:pt x="3568" y="8564"/>
                    <a:pt x="4623" y="7429"/>
                    <a:pt x="4978" y="5992"/>
                  </a:cubicBezTo>
                  <a:cubicBezTo>
                    <a:pt x="5675" y="3166"/>
                    <a:pt x="3372" y="107"/>
                    <a:pt x="3349" y="78"/>
                  </a:cubicBezTo>
                  <a:lnTo>
                    <a:pt x="3290" y="1"/>
                  </a:lnTo>
                  <a:lnTo>
                    <a:pt x="3215" y="59"/>
                  </a:lnTo>
                  <a:cubicBezTo>
                    <a:pt x="1346" y="1537"/>
                    <a:pt x="330" y="3177"/>
                    <a:pt x="195" y="4937"/>
                  </a:cubicBezTo>
                  <a:cubicBezTo>
                    <a:pt x="0" y="7447"/>
                    <a:pt x="1714" y="9327"/>
                    <a:pt x="1731" y="9345"/>
                  </a:cubicBezTo>
                  <a:lnTo>
                    <a:pt x="1776" y="9394"/>
                  </a:lnTo>
                  <a:close/>
                  <a:moveTo>
                    <a:pt x="4796" y="5947"/>
                  </a:moveTo>
                  <a:cubicBezTo>
                    <a:pt x="4460" y="7307"/>
                    <a:pt x="3460" y="8391"/>
                    <a:pt x="1824" y="9167"/>
                  </a:cubicBezTo>
                  <a:cubicBezTo>
                    <a:pt x="1560" y="8856"/>
                    <a:pt x="211" y="7155"/>
                    <a:pt x="383" y="4952"/>
                  </a:cubicBezTo>
                  <a:cubicBezTo>
                    <a:pt x="510" y="3270"/>
                    <a:pt x="1480" y="1694"/>
                    <a:pt x="3257" y="266"/>
                  </a:cubicBezTo>
                  <a:cubicBezTo>
                    <a:pt x="3603" y="753"/>
                    <a:pt x="5412" y="3455"/>
                    <a:pt x="4796" y="5947"/>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36"/>
            <p:cNvSpPr/>
            <p:nvPr/>
          </p:nvSpPr>
          <p:spPr>
            <a:xfrm flipH="1">
              <a:off x="6187498" y="3435060"/>
              <a:ext cx="92062" cy="220580"/>
            </a:xfrm>
            <a:custGeom>
              <a:rect b="b" l="l" r="r" t="t"/>
              <a:pathLst>
                <a:path extrusionOk="0" h="6462" w="2697">
                  <a:moveTo>
                    <a:pt x="2697" y="1"/>
                  </a:moveTo>
                  <a:cubicBezTo>
                    <a:pt x="2696" y="1"/>
                    <a:pt x="1" y="2568"/>
                    <a:pt x="2047" y="6459"/>
                  </a:cubicBezTo>
                  <a:lnTo>
                    <a:pt x="2047" y="6459"/>
                  </a:lnTo>
                  <a:cubicBezTo>
                    <a:pt x="1995" y="6357"/>
                    <a:pt x="698" y="3657"/>
                    <a:pt x="2697" y="1"/>
                  </a:cubicBezTo>
                  <a:close/>
                  <a:moveTo>
                    <a:pt x="2047" y="6459"/>
                  </a:moveTo>
                  <a:lnTo>
                    <a:pt x="2047" y="6459"/>
                  </a:lnTo>
                  <a:cubicBezTo>
                    <a:pt x="2048" y="6461"/>
                    <a:pt x="2048" y="6462"/>
                    <a:pt x="2048" y="6462"/>
                  </a:cubicBezTo>
                  <a:cubicBezTo>
                    <a:pt x="2048" y="6461"/>
                    <a:pt x="2047" y="6460"/>
                    <a:pt x="2047" y="6459"/>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36"/>
            <p:cNvSpPr/>
            <p:nvPr/>
          </p:nvSpPr>
          <p:spPr>
            <a:xfrm flipH="1">
              <a:off x="6169437" y="3706955"/>
              <a:ext cx="1041630" cy="41815"/>
            </a:xfrm>
            <a:custGeom>
              <a:rect b="b" l="l" r="r" t="t"/>
              <a:pathLst>
                <a:path extrusionOk="0" h="1225" w="30515">
                  <a:moveTo>
                    <a:pt x="11354" y="1"/>
                  </a:moveTo>
                  <a:lnTo>
                    <a:pt x="1" y="55"/>
                  </a:lnTo>
                  <a:cubicBezTo>
                    <a:pt x="1" y="55"/>
                    <a:pt x="6284" y="1224"/>
                    <a:pt x="18887" y="1224"/>
                  </a:cubicBezTo>
                  <a:cubicBezTo>
                    <a:pt x="22299" y="1224"/>
                    <a:pt x="26175" y="1139"/>
                    <a:pt x="30515" y="921"/>
                  </a:cubicBezTo>
                  <a:lnTo>
                    <a:pt x="11354"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7" name="Google Shape;3487;p36"/>
          <p:cNvGrpSpPr/>
          <p:nvPr/>
        </p:nvGrpSpPr>
        <p:grpSpPr>
          <a:xfrm>
            <a:off x="4572000" y="3624975"/>
            <a:ext cx="1347975" cy="1120375"/>
            <a:chOff x="4572000" y="3624975"/>
            <a:chExt cx="1347975" cy="1120375"/>
          </a:xfrm>
        </p:grpSpPr>
        <p:sp>
          <p:nvSpPr>
            <p:cNvPr id="3488" name="Google Shape;3488;p36"/>
            <p:cNvSpPr/>
            <p:nvPr/>
          </p:nvSpPr>
          <p:spPr>
            <a:xfrm>
              <a:off x="5044300" y="3882050"/>
              <a:ext cx="793575" cy="139725"/>
            </a:xfrm>
            <a:custGeom>
              <a:rect b="b" l="l" r="r" t="t"/>
              <a:pathLst>
                <a:path extrusionOk="0" h="5589" w="31743">
                  <a:moveTo>
                    <a:pt x="0" y="4768"/>
                  </a:moveTo>
                  <a:cubicBezTo>
                    <a:pt x="0" y="4768"/>
                    <a:pt x="14865" y="4056"/>
                    <a:pt x="17036" y="1407"/>
                  </a:cubicBezTo>
                  <a:lnTo>
                    <a:pt x="31743" y="0"/>
                  </a:lnTo>
                  <a:cubicBezTo>
                    <a:pt x="31743" y="2"/>
                    <a:pt x="27134"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36"/>
            <p:cNvSpPr/>
            <p:nvPr/>
          </p:nvSpPr>
          <p:spPr>
            <a:xfrm>
              <a:off x="5044300" y="3972725"/>
              <a:ext cx="763300" cy="68150"/>
            </a:xfrm>
            <a:custGeom>
              <a:rect b="b" l="l" r="r" t="t"/>
              <a:pathLst>
                <a:path extrusionOk="0" h="2726" w="30532">
                  <a:moveTo>
                    <a:pt x="0" y="2725"/>
                  </a:moveTo>
                  <a:lnTo>
                    <a:pt x="0" y="1141"/>
                  </a:lnTo>
                  <a:lnTo>
                    <a:pt x="17036" y="1"/>
                  </a:lnTo>
                  <a:lnTo>
                    <a:pt x="30532" y="1"/>
                  </a:lnTo>
                  <a:lnTo>
                    <a:pt x="30532" y="208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36"/>
            <p:cNvSpPr/>
            <p:nvPr/>
          </p:nvSpPr>
          <p:spPr>
            <a:xfrm>
              <a:off x="5044300" y="3972725"/>
              <a:ext cx="425925" cy="68150"/>
            </a:xfrm>
            <a:custGeom>
              <a:rect b="b" l="l" r="r" t="t"/>
              <a:pathLst>
                <a:path extrusionOk="0" h="2726" w="17037">
                  <a:moveTo>
                    <a:pt x="17036" y="1"/>
                  </a:moveTo>
                  <a:lnTo>
                    <a:pt x="0" y="1141"/>
                  </a:lnTo>
                  <a:lnTo>
                    <a:pt x="0" y="2725"/>
                  </a:lnTo>
                  <a:lnTo>
                    <a:pt x="17036" y="2291"/>
                  </a:lnTo>
                  <a:lnTo>
                    <a:pt x="1703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36"/>
            <p:cNvSpPr/>
            <p:nvPr/>
          </p:nvSpPr>
          <p:spPr>
            <a:xfrm>
              <a:off x="5160100" y="4123175"/>
              <a:ext cx="163775" cy="621375"/>
            </a:xfrm>
            <a:custGeom>
              <a:rect b="b" l="l" r="r" t="t"/>
              <a:pathLst>
                <a:path extrusionOk="0" h="24855" w="6551">
                  <a:moveTo>
                    <a:pt x="1" y="0"/>
                  </a:moveTo>
                  <a:lnTo>
                    <a:pt x="2691" y="24852"/>
                  </a:lnTo>
                  <a:lnTo>
                    <a:pt x="3358" y="24855"/>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36"/>
            <p:cNvSpPr/>
            <p:nvPr/>
          </p:nvSpPr>
          <p:spPr>
            <a:xfrm>
              <a:off x="4575775" y="4018175"/>
              <a:ext cx="1344200" cy="87975"/>
            </a:xfrm>
            <a:custGeom>
              <a:rect b="b" l="l" r="r" t="t"/>
              <a:pathLst>
                <a:path extrusionOk="0" h="3519" w="53768">
                  <a:moveTo>
                    <a:pt x="1" y="1227"/>
                  </a:moveTo>
                  <a:lnTo>
                    <a:pt x="53768" y="1"/>
                  </a:lnTo>
                  <a:lnTo>
                    <a:pt x="53768" y="3262"/>
                  </a:lnTo>
                  <a:lnTo>
                    <a:pt x="1"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36"/>
            <p:cNvSpPr/>
            <p:nvPr/>
          </p:nvSpPr>
          <p:spPr>
            <a:xfrm>
              <a:off x="4956375" y="4101200"/>
              <a:ext cx="582950" cy="22000"/>
            </a:xfrm>
            <a:custGeom>
              <a:rect b="b" l="l" r="r" t="t"/>
              <a:pathLst>
                <a:path extrusionOk="0" h="880" w="23318">
                  <a:moveTo>
                    <a:pt x="0" y="124"/>
                  </a:moveTo>
                  <a:lnTo>
                    <a:pt x="0" y="879"/>
                  </a:lnTo>
                  <a:lnTo>
                    <a:pt x="23317" y="879"/>
                  </a:lnTo>
                  <a:lnTo>
                    <a:pt x="23317" y="0"/>
                  </a:lnTo>
                  <a:close/>
                </a:path>
              </a:pathLst>
            </a:custGeom>
            <a:solidFill>
              <a:srgbClr val="4E22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36"/>
            <p:cNvSpPr/>
            <p:nvPr/>
          </p:nvSpPr>
          <p:spPr>
            <a:xfrm>
              <a:off x="4681450" y="4123175"/>
              <a:ext cx="545925" cy="622175"/>
            </a:xfrm>
            <a:custGeom>
              <a:rect b="b" l="l" r="r" t="t"/>
              <a:pathLst>
                <a:path extrusionOk="0" h="24887" w="21837">
                  <a:moveTo>
                    <a:pt x="15755" y="0"/>
                  </a:moveTo>
                  <a:lnTo>
                    <a:pt x="1" y="24886"/>
                  </a:lnTo>
                  <a:lnTo>
                    <a:pt x="1171" y="24886"/>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36"/>
            <p:cNvSpPr/>
            <p:nvPr/>
          </p:nvSpPr>
          <p:spPr>
            <a:xfrm>
              <a:off x="5276150" y="4123175"/>
              <a:ext cx="477650" cy="622175"/>
            </a:xfrm>
            <a:custGeom>
              <a:rect b="b" l="l" r="r" t="t"/>
              <a:pathLst>
                <a:path extrusionOk="0" h="24887" w="19106">
                  <a:moveTo>
                    <a:pt x="0" y="0"/>
                  </a:moveTo>
                  <a:lnTo>
                    <a:pt x="17936" y="24886"/>
                  </a:lnTo>
                  <a:lnTo>
                    <a:pt x="19106" y="24886"/>
                  </a:lnTo>
                  <a:lnTo>
                    <a:pt x="56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36"/>
            <p:cNvSpPr/>
            <p:nvPr/>
          </p:nvSpPr>
          <p:spPr>
            <a:xfrm>
              <a:off x="5167950" y="4123175"/>
              <a:ext cx="148625" cy="201425"/>
            </a:xfrm>
            <a:custGeom>
              <a:rect b="b" l="l" r="r" t="t"/>
              <a:pathLst>
                <a:path extrusionOk="0" h="8057" w="5945">
                  <a:moveTo>
                    <a:pt x="2377" y="0"/>
                  </a:moveTo>
                  <a:lnTo>
                    <a:pt x="1" y="2862"/>
                  </a:lnTo>
                  <a:lnTo>
                    <a:pt x="573" y="8057"/>
                  </a:lnTo>
                  <a:cubicBezTo>
                    <a:pt x="1491" y="6018"/>
                    <a:pt x="2719" y="5511"/>
                    <a:pt x="3713" y="5511"/>
                  </a:cubicBezTo>
                  <a:cubicBezTo>
                    <a:pt x="4696" y="5511"/>
                    <a:pt x="5450" y="6006"/>
                    <a:pt x="5450" y="6006"/>
                  </a:cubicBezTo>
                  <a:lnTo>
                    <a:pt x="5944" y="2244"/>
                  </a:lnTo>
                  <a:lnTo>
                    <a:pt x="432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36"/>
            <p:cNvSpPr/>
            <p:nvPr/>
          </p:nvSpPr>
          <p:spPr>
            <a:xfrm>
              <a:off x="5049675" y="4123175"/>
              <a:ext cx="177700" cy="126425"/>
            </a:xfrm>
            <a:custGeom>
              <a:rect b="b" l="l" r="r" t="t"/>
              <a:pathLst>
                <a:path extrusionOk="0" h="5057" w="7108">
                  <a:moveTo>
                    <a:pt x="1025" y="0"/>
                  </a:moveTo>
                  <a:lnTo>
                    <a:pt x="0" y="1619"/>
                  </a:lnTo>
                  <a:cubicBezTo>
                    <a:pt x="0" y="1619"/>
                    <a:pt x="1416" y="2330"/>
                    <a:pt x="2910" y="5056"/>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36"/>
            <p:cNvSpPr/>
            <p:nvPr/>
          </p:nvSpPr>
          <p:spPr>
            <a:xfrm>
              <a:off x="5276150" y="4123175"/>
              <a:ext cx="152275" cy="101350"/>
            </a:xfrm>
            <a:custGeom>
              <a:rect b="b" l="l" r="r" t="t"/>
              <a:pathLst>
                <a:path extrusionOk="0" h="4054" w="6091">
                  <a:moveTo>
                    <a:pt x="0" y="0"/>
                  </a:moveTo>
                  <a:lnTo>
                    <a:pt x="3045" y="4053"/>
                  </a:lnTo>
                  <a:cubicBezTo>
                    <a:pt x="3045" y="4053"/>
                    <a:pt x="4132" y="1722"/>
                    <a:pt x="6091" y="811"/>
                  </a:cubicBezTo>
                  <a:lnTo>
                    <a:pt x="5653"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36"/>
            <p:cNvSpPr/>
            <p:nvPr/>
          </p:nvSpPr>
          <p:spPr>
            <a:xfrm>
              <a:off x="4984425" y="4396125"/>
              <a:ext cx="665575" cy="243550"/>
            </a:xfrm>
            <a:custGeom>
              <a:rect b="b" l="l" r="r" t="t"/>
              <a:pathLst>
                <a:path extrusionOk="0" h="9742" w="26623">
                  <a:moveTo>
                    <a:pt x="26444" y="9741"/>
                  </a:moveTo>
                  <a:cubicBezTo>
                    <a:pt x="26427" y="9741"/>
                    <a:pt x="26409" y="9740"/>
                    <a:pt x="26393" y="9732"/>
                  </a:cubicBezTo>
                  <a:lnTo>
                    <a:pt x="776" y="952"/>
                  </a:lnTo>
                  <a:lnTo>
                    <a:pt x="9398" y="9471"/>
                  </a:lnTo>
                  <a:lnTo>
                    <a:pt x="9174" y="9696"/>
                  </a:lnTo>
                  <a:lnTo>
                    <a:pt x="61" y="688"/>
                  </a:lnTo>
                  <a:cubicBezTo>
                    <a:pt x="9" y="635"/>
                    <a:pt x="0" y="555"/>
                    <a:pt x="38" y="491"/>
                  </a:cubicBezTo>
                  <a:cubicBezTo>
                    <a:pt x="76" y="429"/>
                    <a:pt x="156" y="401"/>
                    <a:pt x="225" y="426"/>
                  </a:cubicBezTo>
                  <a:lnTo>
                    <a:pt x="25319" y="9029"/>
                  </a:lnTo>
                  <a:lnTo>
                    <a:pt x="12044" y="265"/>
                  </a:lnTo>
                  <a:lnTo>
                    <a:pt x="12219" y="0"/>
                  </a:lnTo>
                  <a:lnTo>
                    <a:pt x="26531" y="9450"/>
                  </a:lnTo>
                  <a:cubicBezTo>
                    <a:pt x="26598" y="9494"/>
                    <a:pt x="26623" y="9581"/>
                    <a:pt x="26587" y="9652"/>
                  </a:cubicBezTo>
                  <a:cubicBezTo>
                    <a:pt x="26559" y="9709"/>
                    <a:pt x="26502" y="9741"/>
                    <a:pt x="26444"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36"/>
            <p:cNvSpPr/>
            <p:nvPr/>
          </p:nvSpPr>
          <p:spPr>
            <a:xfrm>
              <a:off x="4781800" y="4377075"/>
              <a:ext cx="684775" cy="281225"/>
            </a:xfrm>
            <a:custGeom>
              <a:rect b="b" l="l" r="r" t="t"/>
              <a:pathLst>
                <a:path extrusionOk="0" h="11249" w="27391">
                  <a:moveTo>
                    <a:pt x="179" y="11249"/>
                  </a:moveTo>
                  <a:cubicBezTo>
                    <a:pt x="123" y="11249"/>
                    <a:pt x="66" y="11217"/>
                    <a:pt x="40" y="11163"/>
                  </a:cubicBezTo>
                  <a:cubicBezTo>
                    <a:pt x="1" y="11090"/>
                    <a:pt x="22" y="11002"/>
                    <a:pt x="92" y="10958"/>
                  </a:cubicBezTo>
                  <a:lnTo>
                    <a:pt x="16207" y="251"/>
                  </a:lnTo>
                  <a:lnTo>
                    <a:pt x="16383" y="515"/>
                  </a:lnTo>
                  <a:lnTo>
                    <a:pt x="1563" y="10358"/>
                  </a:lnTo>
                  <a:lnTo>
                    <a:pt x="27160" y="27"/>
                  </a:lnTo>
                  <a:cubicBezTo>
                    <a:pt x="27227" y="1"/>
                    <a:pt x="27304" y="23"/>
                    <a:pt x="27347" y="81"/>
                  </a:cubicBezTo>
                  <a:cubicBezTo>
                    <a:pt x="27391" y="139"/>
                    <a:pt x="27389" y="219"/>
                    <a:pt x="27343" y="274"/>
                  </a:cubicBezTo>
                  <a:lnTo>
                    <a:pt x="19122" y="10444"/>
                  </a:lnTo>
                  <a:lnTo>
                    <a:pt x="18875" y="10243"/>
                  </a:lnTo>
                  <a:lnTo>
                    <a:pt x="26711" y="550"/>
                  </a:lnTo>
                  <a:lnTo>
                    <a:pt x="238" y="11236"/>
                  </a:lnTo>
                  <a:cubicBezTo>
                    <a:pt x="219" y="11244"/>
                    <a:pt x="198" y="11249"/>
                    <a:pt x="179" y="112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36"/>
            <p:cNvSpPr/>
            <p:nvPr/>
          </p:nvSpPr>
          <p:spPr>
            <a:xfrm>
              <a:off x="4682700" y="4037575"/>
              <a:ext cx="409925" cy="68575"/>
            </a:xfrm>
            <a:custGeom>
              <a:rect b="b" l="l" r="r" t="t"/>
              <a:pathLst>
                <a:path extrusionOk="0" h="2743" w="16397">
                  <a:moveTo>
                    <a:pt x="14681" y="1"/>
                  </a:moveTo>
                  <a:lnTo>
                    <a:pt x="0" y="2720"/>
                  </a:lnTo>
                  <a:lnTo>
                    <a:pt x="2591" y="2743"/>
                  </a:lnTo>
                  <a:lnTo>
                    <a:pt x="1639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36"/>
            <p:cNvSpPr/>
            <p:nvPr/>
          </p:nvSpPr>
          <p:spPr>
            <a:xfrm>
              <a:off x="4941475" y="4035950"/>
              <a:ext cx="226175" cy="68400"/>
            </a:xfrm>
            <a:custGeom>
              <a:rect b="b" l="l" r="r" t="t"/>
              <a:pathLst>
                <a:path extrusionOk="0" h="2736" w="9047">
                  <a:moveTo>
                    <a:pt x="7256" y="0"/>
                  </a:moveTo>
                  <a:lnTo>
                    <a:pt x="1" y="2735"/>
                  </a:lnTo>
                  <a:lnTo>
                    <a:pt x="1" y="2735"/>
                  </a:lnTo>
                  <a:lnTo>
                    <a:pt x="3706" y="2610"/>
                  </a:lnTo>
                  <a:lnTo>
                    <a:pt x="904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36"/>
            <p:cNvSpPr/>
            <p:nvPr/>
          </p:nvSpPr>
          <p:spPr>
            <a:xfrm>
              <a:off x="5292425" y="4030675"/>
              <a:ext cx="60475" cy="70550"/>
            </a:xfrm>
            <a:custGeom>
              <a:rect b="b" l="l" r="r" t="t"/>
              <a:pathLst>
                <a:path extrusionOk="0" h="2822" w="2419">
                  <a:moveTo>
                    <a:pt x="2419" y="1"/>
                  </a:moveTo>
                  <a:lnTo>
                    <a:pt x="1329" y="25"/>
                  </a:lnTo>
                  <a:lnTo>
                    <a:pt x="1" y="2821"/>
                  </a:lnTo>
                  <a:lnTo>
                    <a:pt x="1054" y="2821"/>
                  </a:lnTo>
                  <a:lnTo>
                    <a:pt x="241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36"/>
            <p:cNvSpPr/>
            <p:nvPr/>
          </p:nvSpPr>
          <p:spPr>
            <a:xfrm>
              <a:off x="5468925" y="4027400"/>
              <a:ext cx="69225" cy="74900"/>
            </a:xfrm>
            <a:custGeom>
              <a:rect b="b" l="l" r="r" t="t"/>
              <a:pathLst>
                <a:path extrusionOk="0" h="2996" w="2769">
                  <a:moveTo>
                    <a:pt x="1129" y="1"/>
                  </a:moveTo>
                  <a:lnTo>
                    <a:pt x="0" y="2996"/>
                  </a:lnTo>
                  <a:lnTo>
                    <a:pt x="1384" y="2952"/>
                  </a:lnTo>
                  <a:lnTo>
                    <a:pt x="2769"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36"/>
            <p:cNvSpPr/>
            <p:nvPr/>
          </p:nvSpPr>
          <p:spPr>
            <a:xfrm>
              <a:off x="5521550" y="4040825"/>
              <a:ext cx="350000" cy="60575"/>
            </a:xfrm>
            <a:custGeom>
              <a:rect b="b" l="l" r="r" t="t"/>
              <a:pathLst>
                <a:path extrusionOk="0" h="2423" w="14000">
                  <a:moveTo>
                    <a:pt x="8445" y="1"/>
                  </a:moveTo>
                  <a:cubicBezTo>
                    <a:pt x="7954" y="1"/>
                    <a:pt x="7427" y="37"/>
                    <a:pt x="6863" y="119"/>
                  </a:cubicBezTo>
                  <a:cubicBezTo>
                    <a:pt x="1755" y="860"/>
                    <a:pt x="1" y="2422"/>
                    <a:pt x="1" y="2422"/>
                  </a:cubicBezTo>
                  <a:lnTo>
                    <a:pt x="390" y="2415"/>
                  </a:lnTo>
                  <a:cubicBezTo>
                    <a:pt x="3107" y="891"/>
                    <a:pt x="5472" y="383"/>
                    <a:pt x="7418" y="383"/>
                  </a:cubicBezTo>
                  <a:cubicBezTo>
                    <a:pt x="11315" y="383"/>
                    <a:pt x="13532" y="2422"/>
                    <a:pt x="13532" y="2422"/>
                  </a:cubicBezTo>
                  <a:lnTo>
                    <a:pt x="14000" y="2361"/>
                  </a:lnTo>
                  <a:cubicBezTo>
                    <a:pt x="14000" y="2361"/>
                    <a:pt x="12394" y="1"/>
                    <a:pt x="844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36"/>
            <p:cNvSpPr/>
            <p:nvPr/>
          </p:nvSpPr>
          <p:spPr>
            <a:xfrm>
              <a:off x="5574425" y="4071725"/>
              <a:ext cx="199575" cy="29500"/>
            </a:xfrm>
            <a:custGeom>
              <a:rect b="b" l="l" r="r" t="t"/>
              <a:pathLst>
                <a:path extrusionOk="0" h="1180" w="7983">
                  <a:moveTo>
                    <a:pt x="4932" y="0"/>
                  </a:moveTo>
                  <a:cubicBezTo>
                    <a:pt x="2558" y="0"/>
                    <a:pt x="0" y="1179"/>
                    <a:pt x="0" y="1179"/>
                  </a:cubicBezTo>
                  <a:lnTo>
                    <a:pt x="714" y="1179"/>
                  </a:lnTo>
                  <a:cubicBezTo>
                    <a:pt x="1956" y="697"/>
                    <a:pt x="3103" y="536"/>
                    <a:pt x="4081" y="536"/>
                  </a:cubicBezTo>
                  <a:cubicBezTo>
                    <a:pt x="6035" y="536"/>
                    <a:pt x="7310" y="1179"/>
                    <a:pt x="7310" y="1179"/>
                  </a:cubicBezTo>
                  <a:lnTo>
                    <a:pt x="7983" y="1144"/>
                  </a:lnTo>
                  <a:cubicBezTo>
                    <a:pt x="7230" y="287"/>
                    <a:pt x="6103" y="0"/>
                    <a:pt x="493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36"/>
            <p:cNvSpPr/>
            <p:nvPr/>
          </p:nvSpPr>
          <p:spPr>
            <a:xfrm>
              <a:off x="5749175" y="4021075"/>
              <a:ext cx="151550" cy="43775"/>
            </a:xfrm>
            <a:custGeom>
              <a:rect b="b" l="l" r="r" t="t"/>
              <a:pathLst>
                <a:path extrusionOk="0" h="1751" w="6062">
                  <a:moveTo>
                    <a:pt x="996" y="1"/>
                  </a:moveTo>
                  <a:lnTo>
                    <a:pt x="0" y="23"/>
                  </a:lnTo>
                  <a:cubicBezTo>
                    <a:pt x="0" y="23"/>
                    <a:pt x="5307" y="720"/>
                    <a:pt x="6062" y="1751"/>
                  </a:cubicBezTo>
                  <a:lnTo>
                    <a:pt x="6062" y="1201"/>
                  </a:lnTo>
                  <a:cubicBezTo>
                    <a:pt x="6062" y="1201"/>
                    <a:pt x="4857"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36"/>
            <p:cNvSpPr/>
            <p:nvPr/>
          </p:nvSpPr>
          <p:spPr>
            <a:xfrm>
              <a:off x="4572000" y="4042925"/>
              <a:ext cx="182825" cy="63225"/>
            </a:xfrm>
            <a:custGeom>
              <a:rect b="b" l="l" r="r" t="t"/>
              <a:pathLst>
                <a:path extrusionOk="0" h="2529" w="7313">
                  <a:moveTo>
                    <a:pt x="6727" y="0"/>
                  </a:moveTo>
                  <a:lnTo>
                    <a:pt x="0" y="2529"/>
                  </a:lnTo>
                  <a:lnTo>
                    <a:pt x="938" y="2529"/>
                  </a:lnTo>
                  <a:lnTo>
                    <a:pt x="7313" y="55"/>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36"/>
            <p:cNvSpPr/>
            <p:nvPr/>
          </p:nvSpPr>
          <p:spPr>
            <a:xfrm>
              <a:off x="5519100" y="4348425"/>
              <a:ext cx="79500" cy="128225"/>
            </a:xfrm>
            <a:custGeom>
              <a:rect b="b" l="l" r="r" t="t"/>
              <a:pathLst>
                <a:path extrusionOk="0" h="5129" w="3180">
                  <a:moveTo>
                    <a:pt x="0" y="0"/>
                  </a:moveTo>
                  <a:cubicBezTo>
                    <a:pt x="0" y="1"/>
                    <a:pt x="1190" y="3901"/>
                    <a:pt x="3180" y="5129"/>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36"/>
            <p:cNvSpPr/>
            <p:nvPr/>
          </p:nvSpPr>
          <p:spPr>
            <a:xfrm>
              <a:off x="4731425" y="4497125"/>
              <a:ext cx="122850" cy="190100"/>
            </a:xfrm>
            <a:custGeom>
              <a:rect b="b" l="l" r="r" t="t"/>
              <a:pathLst>
                <a:path extrusionOk="0" h="7604" w="4914">
                  <a:moveTo>
                    <a:pt x="4913" y="0"/>
                  </a:moveTo>
                  <a:cubicBezTo>
                    <a:pt x="2164" y="2924"/>
                    <a:pt x="0" y="7603"/>
                    <a:pt x="0" y="7603"/>
                  </a:cubicBezTo>
                  <a:cubicBezTo>
                    <a:pt x="2982" y="4036"/>
                    <a:pt x="4913" y="1"/>
                    <a:pt x="491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36"/>
            <p:cNvSpPr/>
            <p:nvPr/>
          </p:nvSpPr>
          <p:spPr>
            <a:xfrm>
              <a:off x="4592500" y="4018175"/>
              <a:ext cx="530400" cy="30300"/>
            </a:xfrm>
            <a:custGeom>
              <a:rect b="b" l="l" r="r" t="t"/>
              <a:pathLst>
                <a:path extrusionOk="0" h="1212" w="21216">
                  <a:moveTo>
                    <a:pt x="21215" y="711"/>
                  </a:moveTo>
                  <a:lnTo>
                    <a:pt x="21215" y="1"/>
                  </a:lnTo>
                  <a:lnTo>
                    <a:pt x="411" y="355"/>
                  </a:lnTo>
                  <a:lnTo>
                    <a:pt x="0" y="121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36"/>
            <p:cNvSpPr/>
            <p:nvPr/>
          </p:nvSpPr>
          <p:spPr>
            <a:xfrm>
              <a:off x="4592500" y="4023400"/>
              <a:ext cx="225225" cy="25075"/>
            </a:xfrm>
            <a:custGeom>
              <a:rect b="b" l="l" r="r" t="t"/>
              <a:pathLst>
                <a:path extrusionOk="0" h="1003" w="9009">
                  <a:moveTo>
                    <a:pt x="9008" y="1"/>
                  </a:moveTo>
                  <a:lnTo>
                    <a:pt x="411" y="146"/>
                  </a:lnTo>
                  <a:lnTo>
                    <a:pt x="0" y="1002"/>
                  </a:lnTo>
                  <a:lnTo>
                    <a:pt x="8715" y="880"/>
                  </a:lnTo>
                  <a:lnTo>
                    <a:pt x="9008"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36"/>
            <p:cNvSpPr/>
            <p:nvPr/>
          </p:nvSpPr>
          <p:spPr>
            <a:xfrm>
              <a:off x="4844100" y="3653975"/>
              <a:ext cx="50500" cy="212400"/>
            </a:xfrm>
            <a:custGeom>
              <a:rect b="b" l="l" r="r" t="t"/>
              <a:pathLst>
                <a:path extrusionOk="0" h="8496" w="2020">
                  <a:moveTo>
                    <a:pt x="1585" y="8496"/>
                  </a:moveTo>
                  <a:cubicBezTo>
                    <a:pt x="1585" y="8496"/>
                    <a:pt x="1" y="4754"/>
                    <a:pt x="680" y="0"/>
                  </a:cubicBezTo>
                  <a:lnTo>
                    <a:pt x="2019" y="848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36"/>
            <p:cNvSpPr/>
            <p:nvPr/>
          </p:nvSpPr>
          <p:spPr>
            <a:xfrm>
              <a:off x="4898850" y="3624975"/>
              <a:ext cx="97100" cy="240350"/>
            </a:xfrm>
            <a:custGeom>
              <a:rect b="b" l="l" r="r" t="t"/>
              <a:pathLst>
                <a:path extrusionOk="0" h="9614" w="3884">
                  <a:moveTo>
                    <a:pt x="1381" y="9589"/>
                  </a:moveTo>
                  <a:cubicBezTo>
                    <a:pt x="1381" y="9589"/>
                    <a:pt x="1" y="3147"/>
                    <a:pt x="2502" y="1"/>
                  </a:cubicBezTo>
                  <a:cubicBezTo>
                    <a:pt x="2502" y="1"/>
                    <a:pt x="3884" y="4678"/>
                    <a:pt x="1942" y="9614"/>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36"/>
            <p:cNvSpPr/>
            <p:nvPr/>
          </p:nvSpPr>
          <p:spPr>
            <a:xfrm>
              <a:off x="4950750" y="3641075"/>
              <a:ext cx="41800" cy="224275"/>
            </a:xfrm>
            <a:custGeom>
              <a:rect b="b" l="l" r="r" t="t"/>
              <a:pathLst>
                <a:path extrusionOk="0" h="8971" w="1672">
                  <a:moveTo>
                    <a:pt x="426" y="8907"/>
                  </a:moveTo>
                  <a:cubicBezTo>
                    <a:pt x="426" y="8907"/>
                    <a:pt x="0" y="2610"/>
                    <a:pt x="1671" y="0"/>
                  </a:cubicBezTo>
                  <a:lnTo>
                    <a:pt x="608" y="897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36"/>
            <p:cNvSpPr/>
            <p:nvPr/>
          </p:nvSpPr>
          <p:spPr>
            <a:xfrm>
              <a:off x="4992525" y="3669275"/>
              <a:ext cx="83500" cy="192450"/>
            </a:xfrm>
            <a:custGeom>
              <a:rect b="b" l="l" r="r" t="t"/>
              <a:pathLst>
                <a:path extrusionOk="0" h="7698" w="3340">
                  <a:moveTo>
                    <a:pt x="0" y="7698"/>
                  </a:moveTo>
                  <a:cubicBezTo>
                    <a:pt x="0" y="7698"/>
                    <a:pt x="1438" y="1039"/>
                    <a:pt x="33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36"/>
            <p:cNvSpPr/>
            <p:nvPr/>
          </p:nvSpPr>
          <p:spPr>
            <a:xfrm>
              <a:off x="4884475" y="3653275"/>
              <a:ext cx="54675" cy="213900"/>
            </a:xfrm>
            <a:custGeom>
              <a:rect b="b" l="l" r="r" t="t"/>
              <a:pathLst>
                <a:path extrusionOk="0" h="8556" w="2187">
                  <a:moveTo>
                    <a:pt x="933" y="8556"/>
                  </a:moveTo>
                  <a:cubicBezTo>
                    <a:pt x="933" y="8556"/>
                    <a:pt x="0" y="3297"/>
                    <a:pt x="2090" y="28"/>
                  </a:cubicBezTo>
                  <a:cubicBezTo>
                    <a:pt x="2186" y="1"/>
                    <a:pt x="1621" y="4523"/>
                    <a:pt x="1173" y="85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36"/>
            <p:cNvSpPr/>
            <p:nvPr/>
          </p:nvSpPr>
          <p:spPr>
            <a:xfrm>
              <a:off x="4832800" y="3647475"/>
              <a:ext cx="42900" cy="218550"/>
            </a:xfrm>
            <a:custGeom>
              <a:rect b="b" l="l" r="r" t="t"/>
              <a:pathLst>
                <a:path extrusionOk="0" h="8742" w="1716">
                  <a:moveTo>
                    <a:pt x="1716" y="8741"/>
                  </a:moveTo>
                  <a:cubicBezTo>
                    <a:pt x="1716" y="8741"/>
                    <a:pt x="1565" y="318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36"/>
            <p:cNvSpPr/>
            <p:nvPr/>
          </p:nvSpPr>
          <p:spPr>
            <a:xfrm>
              <a:off x="4868550" y="3669225"/>
              <a:ext cx="44625" cy="196125"/>
            </a:xfrm>
            <a:custGeom>
              <a:rect b="b" l="l" r="r" t="t"/>
              <a:pathLst>
                <a:path extrusionOk="0" h="7845" w="1785">
                  <a:moveTo>
                    <a:pt x="1040" y="1"/>
                  </a:moveTo>
                  <a:lnTo>
                    <a:pt x="1040" y="1"/>
                  </a:lnTo>
                  <a:cubicBezTo>
                    <a:pt x="1" y="3269"/>
                    <a:pt x="1286" y="7845"/>
                    <a:pt x="1286" y="7845"/>
                  </a:cubicBezTo>
                  <a:lnTo>
                    <a:pt x="1522" y="7845"/>
                  </a:lnTo>
                  <a:cubicBezTo>
                    <a:pt x="1784" y="3863"/>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36"/>
            <p:cNvSpPr/>
            <p:nvPr/>
          </p:nvSpPr>
          <p:spPr>
            <a:xfrm>
              <a:off x="4913200" y="3665600"/>
              <a:ext cx="31125" cy="199750"/>
            </a:xfrm>
            <a:custGeom>
              <a:rect b="b" l="l" r="r" t="t"/>
              <a:pathLst>
                <a:path extrusionOk="0" h="7990" w="1245">
                  <a:moveTo>
                    <a:pt x="1040" y="0"/>
                  </a:moveTo>
                  <a:lnTo>
                    <a:pt x="1040" y="0"/>
                  </a:lnTo>
                  <a:cubicBezTo>
                    <a:pt x="1" y="3269"/>
                    <a:pt x="745" y="7990"/>
                    <a:pt x="745" y="7990"/>
                  </a:cubicBezTo>
                  <a:lnTo>
                    <a:pt x="985" y="7990"/>
                  </a:lnTo>
                  <a:cubicBezTo>
                    <a:pt x="1245" y="4008"/>
                    <a:pt x="1040" y="1"/>
                    <a:pt x="104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36"/>
            <p:cNvSpPr/>
            <p:nvPr/>
          </p:nvSpPr>
          <p:spPr>
            <a:xfrm>
              <a:off x="4962875" y="3667400"/>
              <a:ext cx="31125" cy="199775"/>
            </a:xfrm>
            <a:custGeom>
              <a:rect b="b" l="l" r="r" t="t"/>
              <a:pathLst>
                <a:path extrusionOk="0" h="7991" w="1245">
                  <a:moveTo>
                    <a:pt x="1040" y="1"/>
                  </a:moveTo>
                  <a:lnTo>
                    <a:pt x="1040" y="1"/>
                  </a:lnTo>
                  <a:cubicBezTo>
                    <a:pt x="0" y="3269"/>
                    <a:pt x="746" y="7991"/>
                    <a:pt x="746" y="7991"/>
                  </a:cubicBezTo>
                  <a:lnTo>
                    <a:pt x="984" y="7991"/>
                  </a:lnTo>
                  <a:cubicBezTo>
                    <a:pt x="1244" y="4009"/>
                    <a:pt x="1040" y="1"/>
                    <a:pt x="104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36"/>
            <p:cNvSpPr/>
            <p:nvPr/>
          </p:nvSpPr>
          <p:spPr>
            <a:xfrm>
              <a:off x="4846825" y="3856475"/>
              <a:ext cx="184525" cy="160975"/>
            </a:xfrm>
            <a:custGeom>
              <a:rect b="b" l="l" r="r" t="t"/>
              <a:pathLst>
                <a:path extrusionOk="0" h="6439" w="7381">
                  <a:moveTo>
                    <a:pt x="589" y="6438"/>
                  </a:moveTo>
                  <a:lnTo>
                    <a:pt x="1" y="233"/>
                  </a:lnTo>
                  <a:lnTo>
                    <a:pt x="7380" y="0"/>
                  </a:lnTo>
                  <a:lnTo>
                    <a:pt x="6892" y="643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36"/>
            <p:cNvSpPr/>
            <p:nvPr/>
          </p:nvSpPr>
          <p:spPr>
            <a:xfrm>
              <a:off x="4846825" y="3860250"/>
              <a:ext cx="70250" cy="157200"/>
            </a:xfrm>
            <a:custGeom>
              <a:rect b="b" l="l" r="r" t="t"/>
              <a:pathLst>
                <a:path extrusionOk="0" h="6288" w="2810">
                  <a:moveTo>
                    <a:pt x="1" y="82"/>
                  </a:moveTo>
                  <a:lnTo>
                    <a:pt x="589" y="6287"/>
                  </a:lnTo>
                  <a:lnTo>
                    <a:pt x="2810" y="6287"/>
                  </a:lnTo>
                  <a:lnTo>
                    <a:pt x="258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36"/>
            <p:cNvSpPr/>
            <p:nvPr/>
          </p:nvSpPr>
          <p:spPr>
            <a:xfrm>
              <a:off x="4933225" y="3665600"/>
              <a:ext cx="14600" cy="176075"/>
            </a:xfrm>
            <a:custGeom>
              <a:rect b="b" l="l" r="r" t="t"/>
              <a:pathLst>
                <a:path extrusionOk="0" h="7043" w="584">
                  <a:moveTo>
                    <a:pt x="239" y="0"/>
                  </a:moveTo>
                  <a:lnTo>
                    <a:pt x="1" y="7043"/>
                  </a:lnTo>
                  <a:cubicBezTo>
                    <a:pt x="1" y="7043"/>
                    <a:pt x="1" y="7043"/>
                    <a:pt x="1" y="7043"/>
                  </a:cubicBezTo>
                  <a:cubicBezTo>
                    <a:pt x="1" y="7043"/>
                    <a:pt x="583" y="3311"/>
                    <a:pt x="2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36"/>
            <p:cNvSpPr/>
            <p:nvPr/>
          </p:nvSpPr>
          <p:spPr>
            <a:xfrm>
              <a:off x="4894575" y="3669225"/>
              <a:ext cx="22050" cy="170150"/>
            </a:xfrm>
            <a:custGeom>
              <a:rect b="b" l="l" r="r" t="t"/>
              <a:pathLst>
                <a:path extrusionOk="0" h="6806" w="882">
                  <a:moveTo>
                    <a:pt x="0" y="1"/>
                  </a:moveTo>
                  <a:lnTo>
                    <a:pt x="240" y="6806"/>
                  </a:lnTo>
                  <a:cubicBezTo>
                    <a:pt x="240" y="6806"/>
                    <a:pt x="881" y="2935"/>
                    <a:pt x="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36"/>
            <p:cNvSpPr/>
            <p:nvPr/>
          </p:nvSpPr>
          <p:spPr>
            <a:xfrm>
              <a:off x="5009050" y="3669225"/>
              <a:ext cx="66975" cy="154275"/>
            </a:xfrm>
            <a:custGeom>
              <a:rect b="b" l="l" r="r" t="t"/>
              <a:pathLst>
                <a:path extrusionOk="0" h="6171" w="2679">
                  <a:moveTo>
                    <a:pt x="2679" y="1"/>
                  </a:moveTo>
                  <a:cubicBezTo>
                    <a:pt x="2678" y="1"/>
                    <a:pt x="840" y="3087"/>
                    <a:pt x="1" y="6171"/>
                  </a:cubicBezTo>
                  <a:lnTo>
                    <a:pt x="267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36"/>
            <p:cNvSpPr/>
            <p:nvPr/>
          </p:nvSpPr>
          <p:spPr>
            <a:xfrm>
              <a:off x="4982500" y="3867150"/>
              <a:ext cx="24575" cy="42250"/>
            </a:xfrm>
            <a:custGeom>
              <a:rect b="b" l="l" r="r" t="t"/>
              <a:pathLst>
                <a:path extrusionOk="0" h="1690" w="983">
                  <a:moveTo>
                    <a:pt x="535" y="1"/>
                  </a:moveTo>
                  <a:cubicBezTo>
                    <a:pt x="535" y="1"/>
                    <a:pt x="0" y="912"/>
                    <a:pt x="535" y="1689"/>
                  </a:cubicBezTo>
                  <a:cubicBezTo>
                    <a:pt x="535" y="1689"/>
                    <a:pt x="983" y="737"/>
                    <a:pt x="53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1" name="Shape 3531"/>
        <p:cNvGrpSpPr/>
        <p:nvPr/>
      </p:nvGrpSpPr>
      <p:grpSpPr>
        <a:xfrm>
          <a:off x="0" y="0"/>
          <a:ext cx="0" cy="0"/>
          <a:chOff x="0" y="0"/>
          <a:chExt cx="0" cy="0"/>
        </a:xfrm>
      </p:grpSpPr>
      <p:sp>
        <p:nvSpPr>
          <p:cNvPr id="3532" name="Google Shape;3532;p37"/>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37"/>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TECHNOLOGY USED</a:t>
            </a:r>
            <a:endParaRPr sz="4200">
              <a:solidFill>
                <a:schemeClr val="accent2"/>
              </a:solidFill>
            </a:endParaRPr>
          </a:p>
        </p:txBody>
      </p:sp>
      <p:sp>
        <p:nvSpPr>
          <p:cNvPr id="3534" name="Google Shape;3534;p37"/>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535" name="Google Shape;3535;p37"/>
          <p:cNvGrpSpPr/>
          <p:nvPr/>
        </p:nvGrpSpPr>
        <p:grpSpPr>
          <a:xfrm>
            <a:off x="1551725" y="1388625"/>
            <a:ext cx="665975" cy="1386525"/>
            <a:chOff x="1551725" y="1388625"/>
            <a:chExt cx="665975" cy="1386525"/>
          </a:xfrm>
        </p:grpSpPr>
        <p:sp>
          <p:nvSpPr>
            <p:cNvPr id="3536" name="Google Shape;3536;p37"/>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37"/>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37"/>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37"/>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37"/>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37"/>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37"/>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37"/>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37"/>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37"/>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37"/>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37"/>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37"/>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37"/>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37"/>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37"/>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37"/>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37"/>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37"/>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37"/>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37"/>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37"/>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37"/>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9" name="Google Shape;3559;p37"/>
          <p:cNvGrpSpPr/>
          <p:nvPr/>
        </p:nvGrpSpPr>
        <p:grpSpPr>
          <a:xfrm>
            <a:off x="926825" y="3403125"/>
            <a:ext cx="1347975" cy="978350"/>
            <a:chOff x="926825" y="3403125"/>
            <a:chExt cx="1347975" cy="978350"/>
          </a:xfrm>
        </p:grpSpPr>
        <p:sp>
          <p:nvSpPr>
            <p:cNvPr id="3560" name="Google Shape;3560;p37"/>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37"/>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37"/>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37"/>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37"/>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37"/>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37"/>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37"/>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37"/>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37"/>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37"/>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37"/>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37"/>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37"/>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37"/>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37"/>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37"/>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37"/>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37"/>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37"/>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37"/>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37"/>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37"/>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37"/>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37"/>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37"/>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37"/>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37"/>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37"/>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37"/>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37"/>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37"/>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37"/>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37"/>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37"/>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37"/>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37"/>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37"/>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37"/>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99" name="Google Shape;3599;p37"/>
          <p:cNvGrpSpPr/>
          <p:nvPr/>
        </p:nvGrpSpPr>
        <p:grpSpPr>
          <a:xfrm>
            <a:off x="6906150" y="3036200"/>
            <a:ext cx="1979375" cy="1408050"/>
            <a:chOff x="6906150" y="3036200"/>
            <a:chExt cx="1979375" cy="1408050"/>
          </a:xfrm>
        </p:grpSpPr>
        <p:sp>
          <p:nvSpPr>
            <p:cNvPr id="3600" name="Google Shape;3600;p37"/>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37"/>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37"/>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37"/>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37"/>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37"/>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37"/>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37"/>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37"/>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37"/>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37"/>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37"/>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37"/>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37"/>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37"/>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37"/>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37"/>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37"/>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37"/>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37"/>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37"/>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37"/>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37"/>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37"/>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37"/>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37"/>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37"/>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37"/>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37"/>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37"/>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37"/>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37"/>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37"/>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37"/>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37"/>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37"/>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37"/>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37"/>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37"/>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37"/>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37"/>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37"/>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37"/>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37"/>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37"/>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37"/>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37"/>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37"/>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37"/>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37"/>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37"/>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37"/>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37"/>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37"/>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37"/>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37"/>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37"/>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37"/>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37"/>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37"/>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37"/>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37"/>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37"/>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37"/>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4" name="Google Shape;3664;p37"/>
          <p:cNvGrpSpPr/>
          <p:nvPr/>
        </p:nvGrpSpPr>
        <p:grpSpPr>
          <a:xfrm>
            <a:off x="7348800" y="1959875"/>
            <a:ext cx="718500" cy="1076325"/>
            <a:chOff x="7348800" y="1959875"/>
            <a:chExt cx="718500" cy="1076325"/>
          </a:xfrm>
        </p:grpSpPr>
        <p:sp>
          <p:nvSpPr>
            <p:cNvPr id="3665" name="Google Shape;3665;p37"/>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37"/>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37"/>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37"/>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37"/>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37"/>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37"/>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37"/>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37"/>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37"/>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37"/>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37"/>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7" name="Google Shape;3677;p37"/>
          <p:cNvGrpSpPr/>
          <p:nvPr/>
        </p:nvGrpSpPr>
        <p:grpSpPr>
          <a:xfrm>
            <a:off x="8267700" y="1140988"/>
            <a:ext cx="365925" cy="855000"/>
            <a:chOff x="8267700" y="1140988"/>
            <a:chExt cx="365925" cy="855000"/>
          </a:xfrm>
        </p:grpSpPr>
        <p:sp>
          <p:nvSpPr>
            <p:cNvPr id="3678" name="Google Shape;3678;p37"/>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37"/>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37"/>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37"/>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37"/>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37"/>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37"/>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37"/>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37"/>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37"/>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37"/>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37"/>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3" name="Shape 3693"/>
        <p:cNvGrpSpPr/>
        <p:nvPr/>
      </p:nvGrpSpPr>
      <p:grpSpPr>
        <a:xfrm>
          <a:off x="0" y="0"/>
          <a:ext cx="0" cy="0"/>
          <a:chOff x="0" y="0"/>
          <a:chExt cx="0" cy="0"/>
        </a:xfrm>
      </p:grpSpPr>
      <p:sp>
        <p:nvSpPr>
          <p:cNvPr id="3694" name="Google Shape;3694;p38"/>
          <p:cNvSpPr/>
          <p:nvPr/>
        </p:nvSpPr>
        <p:spPr>
          <a:xfrm>
            <a:off x="3958650" y="3376800"/>
            <a:ext cx="1226700" cy="1226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38"/>
          <p:cNvSpPr/>
          <p:nvPr/>
        </p:nvSpPr>
        <p:spPr>
          <a:xfrm>
            <a:off x="2799075" y="3579625"/>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38"/>
          <p:cNvSpPr/>
          <p:nvPr/>
        </p:nvSpPr>
        <p:spPr>
          <a:xfrm>
            <a:off x="4161450" y="2190825"/>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38"/>
          <p:cNvSpPr/>
          <p:nvPr/>
        </p:nvSpPr>
        <p:spPr>
          <a:xfrm>
            <a:off x="5523825" y="3579625"/>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38"/>
          <p:cNvSpPr/>
          <p:nvPr/>
        </p:nvSpPr>
        <p:spPr>
          <a:xfrm>
            <a:off x="3148006" y="25672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38"/>
          <p:cNvSpPr/>
          <p:nvPr/>
        </p:nvSpPr>
        <p:spPr>
          <a:xfrm>
            <a:off x="5174906" y="2567228"/>
            <a:ext cx="821100" cy="821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38"/>
          <p:cNvSpPr txBox="1"/>
          <p:nvPr>
            <p:ph type="title"/>
          </p:nvPr>
        </p:nvSpPr>
        <p:spPr>
          <a:xfrm>
            <a:off x="72000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TECHNOLOGY</a:t>
            </a:r>
            <a:r>
              <a:rPr lang="en"/>
              <a:t> </a:t>
            </a:r>
            <a:r>
              <a:rPr lang="en">
                <a:solidFill>
                  <a:schemeClr val="accent2"/>
                </a:solidFill>
              </a:rPr>
              <a:t>USED</a:t>
            </a:r>
            <a:endParaRPr>
              <a:solidFill>
                <a:schemeClr val="accent2"/>
              </a:solidFill>
            </a:endParaRPr>
          </a:p>
          <a:p>
            <a:pPr indent="0" lvl="0" marL="0" rtl="0" algn="l">
              <a:spcBef>
                <a:spcPts val="0"/>
              </a:spcBef>
              <a:spcAft>
                <a:spcPts val="0"/>
              </a:spcAft>
              <a:buNone/>
            </a:pPr>
            <a:r>
              <a:t/>
            </a:r>
            <a:endParaRPr/>
          </a:p>
        </p:txBody>
      </p:sp>
      <p:grpSp>
        <p:nvGrpSpPr>
          <p:cNvPr id="3701" name="Google Shape;3701;p38"/>
          <p:cNvGrpSpPr/>
          <p:nvPr/>
        </p:nvGrpSpPr>
        <p:grpSpPr>
          <a:xfrm>
            <a:off x="4276707" y="3787291"/>
            <a:ext cx="590575" cy="405760"/>
            <a:chOff x="4276707" y="3787291"/>
            <a:chExt cx="590575" cy="405760"/>
          </a:xfrm>
        </p:grpSpPr>
        <p:sp>
          <p:nvSpPr>
            <p:cNvPr id="3702" name="Google Shape;3702;p38"/>
            <p:cNvSpPr/>
            <p:nvPr/>
          </p:nvSpPr>
          <p:spPr>
            <a:xfrm>
              <a:off x="4344356" y="3787291"/>
              <a:ext cx="522923" cy="403921"/>
            </a:xfrm>
            <a:custGeom>
              <a:rect b="b" l="l" r="r" t="t"/>
              <a:pathLst>
                <a:path extrusionOk="0" h="6371" w="8248">
                  <a:moveTo>
                    <a:pt x="4123" y="1"/>
                  </a:moveTo>
                  <a:cubicBezTo>
                    <a:pt x="3163" y="1"/>
                    <a:pt x="2329" y="305"/>
                    <a:pt x="1926" y="748"/>
                  </a:cubicBezTo>
                  <a:cubicBezTo>
                    <a:pt x="1760" y="928"/>
                    <a:pt x="1527" y="1030"/>
                    <a:pt x="1284" y="1030"/>
                  </a:cubicBezTo>
                  <a:lnTo>
                    <a:pt x="284" y="1030"/>
                  </a:lnTo>
                  <a:cubicBezTo>
                    <a:pt x="128" y="1030"/>
                    <a:pt x="0" y="1140"/>
                    <a:pt x="0" y="1279"/>
                  </a:cubicBezTo>
                  <a:lnTo>
                    <a:pt x="0" y="5093"/>
                  </a:lnTo>
                  <a:cubicBezTo>
                    <a:pt x="0" y="5231"/>
                    <a:pt x="128" y="5342"/>
                    <a:pt x="284" y="5342"/>
                  </a:cubicBezTo>
                  <a:lnTo>
                    <a:pt x="1284" y="5342"/>
                  </a:lnTo>
                  <a:cubicBezTo>
                    <a:pt x="1527" y="5342"/>
                    <a:pt x="1761" y="5444"/>
                    <a:pt x="1926" y="5624"/>
                  </a:cubicBezTo>
                  <a:cubicBezTo>
                    <a:pt x="2329" y="6067"/>
                    <a:pt x="3161" y="6371"/>
                    <a:pt x="4123" y="6371"/>
                  </a:cubicBezTo>
                  <a:cubicBezTo>
                    <a:pt x="5084" y="6371"/>
                    <a:pt x="5916" y="6067"/>
                    <a:pt x="6321" y="5624"/>
                  </a:cubicBezTo>
                  <a:cubicBezTo>
                    <a:pt x="6486" y="5444"/>
                    <a:pt x="6719" y="5342"/>
                    <a:pt x="6962" y="5342"/>
                  </a:cubicBezTo>
                  <a:lnTo>
                    <a:pt x="7961" y="5342"/>
                  </a:lnTo>
                  <a:cubicBezTo>
                    <a:pt x="8118" y="5342"/>
                    <a:pt x="8244" y="5231"/>
                    <a:pt x="8244" y="5093"/>
                  </a:cubicBezTo>
                  <a:lnTo>
                    <a:pt x="8244" y="1279"/>
                  </a:lnTo>
                  <a:cubicBezTo>
                    <a:pt x="8247" y="1140"/>
                    <a:pt x="8119" y="1030"/>
                    <a:pt x="7961" y="1030"/>
                  </a:cubicBezTo>
                  <a:lnTo>
                    <a:pt x="6962" y="1030"/>
                  </a:lnTo>
                  <a:cubicBezTo>
                    <a:pt x="6719" y="1030"/>
                    <a:pt x="6484" y="928"/>
                    <a:pt x="6321" y="748"/>
                  </a:cubicBezTo>
                  <a:cubicBezTo>
                    <a:pt x="5916" y="305"/>
                    <a:pt x="5085" y="1"/>
                    <a:pt x="41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38"/>
            <p:cNvSpPr/>
            <p:nvPr/>
          </p:nvSpPr>
          <p:spPr>
            <a:xfrm>
              <a:off x="4830954" y="3852532"/>
              <a:ext cx="36328" cy="273444"/>
            </a:xfrm>
            <a:custGeom>
              <a:rect b="b" l="l" r="r" t="t"/>
              <a:pathLst>
                <a:path extrusionOk="0" h="4313" w="573">
                  <a:moveTo>
                    <a:pt x="0" y="1"/>
                  </a:moveTo>
                  <a:cubicBezTo>
                    <a:pt x="5" y="17"/>
                    <a:pt x="6" y="33"/>
                    <a:pt x="6" y="49"/>
                  </a:cubicBezTo>
                  <a:lnTo>
                    <a:pt x="6" y="4265"/>
                  </a:lnTo>
                  <a:cubicBezTo>
                    <a:pt x="6" y="4281"/>
                    <a:pt x="5" y="4297"/>
                    <a:pt x="0" y="4313"/>
                  </a:cubicBezTo>
                  <a:lnTo>
                    <a:pt x="286" y="4313"/>
                  </a:lnTo>
                  <a:cubicBezTo>
                    <a:pt x="443" y="4313"/>
                    <a:pt x="569" y="4202"/>
                    <a:pt x="569" y="4064"/>
                  </a:cubicBezTo>
                  <a:lnTo>
                    <a:pt x="569" y="250"/>
                  </a:lnTo>
                  <a:cubicBezTo>
                    <a:pt x="572" y="111"/>
                    <a:pt x="444" y="1"/>
                    <a:pt x="286" y="1"/>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38"/>
            <p:cNvSpPr/>
            <p:nvPr/>
          </p:nvSpPr>
          <p:spPr>
            <a:xfrm>
              <a:off x="4763877" y="3936983"/>
              <a:ext cx="48057" cy="104610"/>
            </a:xfrm>
            <a:custGeom>
              <a:rect b="b" l="l" r="r" t="t"/>
              <a:pathLst>
                <a:path extrusionOk="0" h="1650" w="758">
                  <a:moveTo>
                    <a:pt x="139" y="0"/>
                  </a:moveTo>
                  <a:cubicBezTo>
                    <a:pt x="62" y="0"/>
                    <a:pt x="0" y="62"/>
                    <a:pt x="0" y="139"/>
                  </a:cubicBezTo>
                  <a:lnTo>
                    <a:pt x="0" y="1510"/>
                  </a:lnTo>
                  <a:cubicBezTo>
                    <a:pt x="0" y="1577"/>
                    <a:pt x="47" y="1635"/>
                    <a:pt x="114" y="1646"/>
                  </a:cubicBezTo>
                  <a:cubicBezTo>
                    <a:pt x="124" y="1648"/>
                    <a:pt x="133" y="1649"/>
                    <a:pt x="284" y="1649"/>
                  </a:cubicBezTo>
                  <a:cubicBezTo>
                    <a:pt x="357" y="1649"/>
                    <a:pt x="463" y="1649"/>
                    <a:pt x="619" y="1648"/>
                  </a:cubicBezTo>
                  <a:cubicBezTo>
                    <a:pt x="695" y="1646"/>
                    <a:pt x="757" y="1584"/>
                    <a:pt x="757" y="1508"/>
                  </a:cubicBezTo>
                  <a:cubicBezTo>
                    <a:pt x="757" y="1431"/>
                    <a:pt x="695" y="1370"/>
                    <a:pt x="619" y="1370"/>
                  </a:cubicBezTo>
                  <a:cubicBezTo>
                    <a:pt x="498" y="1371"/>
                    <a:pt x="369" y="1371"/>
                    <a:pt x="277" y="1371"/>
                  </a:cubicBezTo>
                  <a:lnTo>
                    <a:pt x="277" y="139"/>
                  </a:lnTo>
                  <a:cubicBezTo>
                    <a:pt x="277" y="62"/>
                    <a:pt x="214" y="0"/>
                    <a:pt x="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38"/>
            <p:cNvSpPr/>
            <p:nvPr/>
          </p:nvSpPr>
          <p:spPr>
            <a:xfrm>
              <a:off x="4399704" y="3937046"/>
              <a:ext cx="17562" cy="104547"/>
            </a:xfrm>
            <a:custGeom>
              <a:rect b="b" l="l" r="r" t="t"/>
              <a:pathLst>
                <a:path extrusionOk="0" h="1649" w="277">
                  <a:moveTo>
                    <a:pt x="139" y="1"/>
                  </a:moveTo>
                  <a:cubicBezTo>
                    <a:pt x="63" y="1"/>
                    <a:pt x="0" y="62"/>
                    <a:pt x="0" y="139"/>
                  </a:cubicBezTo>
                  <a:lnTo>
                    <a:pt x="0" y="1510"/>
                  </a:lnTo>
                  <a:cubicBezTo>
                    <a:pt x="0" y="1587"/>
                    <a:pt x="63" y="1648"/>
                    <a:pt x="139" y="1648"/>
                  </a:cubicBezTo>
                  <a:cubicBezTo>
                    <a:pt x="216" y="1648"/>
                    <a:pt x="277" y="1587"/>
                    <a:pt x="277" y="1510"/>
                  </a:cubicBezTo>
                  <a:lnTo>
                    <a:pt x="277" y="139"/>
                  </a:lnTo>
                  <a:cubicBezTo>
                    <a:pt x="277" y="62"/>
                    <a:pt x="216" y="1"/>
                    <a:pt x="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38"/>
            <p:cNvSpPr/>
            <p:nvPr/>
          </p:nvSpPr>
          <p:spPr>
            <a:xfrm>
              <a:off x="4459935" y="3937046"/>
              <a:ext cx="17689" cy="104547"/>
            </a:xfrm>
            <a:custGeom>
              <a:rect b="b" l="l" r="r" t="t"/>
              <a:pathLst>
                <a:path extrusionOk="0" h="1649" w="279">
                  <a:moveTo>
                    <a:pt x="139" y="1"/>
                  </a:moveTo>
                  <a:cubicBezTo>
                    <a:pt x="62" y="1"/>
                    <a:pt x="1" y="62"/>
                    <a:pt x="1" y="139"/>
                  </a:cubicBezTo>
                  <a:lnTo>
                    <a:pt x="1" y="1510"/>
                  </a:lnTo>
                  <a:cubicBezTo>
                    <a:pt x="1" y="1587"/>
                    <a:pt x="62" y="1648"/>
                    <a:pt x="139" y="1648"/>
                  </a:cubicBezTo>
                  <a:cubicBezTo>
                    <a:pt x="215" y="1648"/>
                    <a:pt x="279" y="1587"/>
                    <a:pt x="277" y="1510"/>
                  </a:cubicBezTo>
                  <a:lnTo>
                    <a:pt x="277" y="139"/>
                  </a:lnTo>
                  <a:cubicBezTo>
                    <a:pt x="277" y="62"/>
                    <a:pt x="215" y="1"/>
                    <a:pt x="1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38"/>
            <p:cNvSpPr/>
            <p:nvPr/>
          </p:nvSpPr>
          <p:spPr>
            <a:xfrm>
              <a:off x="4399704" y="3979082"/>
              <a:ext cx="77919" cy="17562"/>
            </a:xfrm>
            <a:custGeom>
              <a:rect b="b" l="l" r="r" t="t"/>
              <a:pathLst>
                <a:path extrusionOk="0" h="277" w="1229">
                  <a:moveTo>
                    <a:pt x="139" y="0"/>
                  </a:moveTo>
                  <a:cubicBezTo>
                    <a:pt x="63" y="0"/>
                    <a:pt x="0" y="61"/>
                    <a:pt x="0" y="138"/>
                  </a:cubicBezTo>
                  <a:cubicBezTo>
                    <a:pt x="0" y="214"/>
                    <a:pt x="63" y="277"/>
                    <a:pt x="139" y="277"/>
                  </a:cubicBezTo>
                  <a:lnTo>
                    <a:pt x="1089" y="277"/>
                  </a:lnTo>
                  <a:cubicBezTo>
                    <a:pt x="1165" y="277"/>
                    <a:pt x="1229" y="214"/>
                    <a:pt x="1227" y="138"/>
                  </a:cubicBezTo>
                  <a:cubicBezTo>
                    <a:pt x="1227" y="61"/>
                    <a:pt x="1165" y="0"/>
                    <a:pt x="10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38"/>
            <p:cNvSpPr/>
            <p:nvPr/>
          </p:nvSpPr>
          <p:spPr>
            <a:xfrm>
              <a:off x="4691093" y="3937427"/>
              <a:ext cx="53953" cy="103849"/>
            </a:xfrm>
            <a:custGeom>
              <a:rect b="b" l="l" r="r" t="t"/>
              <a:pathLst>
                <a:path extrusionOk="0" h="1638" w="851">
                  <a:moveTo>
                    <a:pt x="138" y="1"/>
                  </a:moveTo>
                  <a:cubicBezTo>
                    <a:pt x="61" y="1"/>
                    <a:pt x="0" y="62"/>
                    <a:pt x="0" y="139"/>
                  </a:cubicBezTo>
                  <a:lnTo>
                    <a:pt x="0" y="1500"/>
                  </a:lnTo>
                  <a:cubicBezTo>
                    <a:pt x="0" y="1575"/>
                    <a:pt x="61" y="1638"/>
                    <a:pt x="138" y="1638"/>
                  </a:cubicBezTo>
                  <a:lnTo>
                    <a:pt x="712" y="1638"/>
                  </a:lnTo>
                  <a:cubicBezTo>
                    <a:pt x="787" y="1638"/>
                    <a:pt x="850" y="1575"/>
                    <a:pt x="850" y="1497"/>
                  </a:cubicBezTo>
                  <a:cubicBezTo>
                    <a:pt x="850" y="1421"/>
                    <a:pt x="787" y="1358"/>
                    <a:pt x="712" y="1358"/>
                  </a:cubicBezTo>
                  <a:lnTo>
                    <a:pt x="277" y="1358"/>
                  </a:lnTo>
                  <a:lnTo>
                    <a:pt x="277" y="277"/>
                  </a:lnTo>
                  <a:lnTo>
                    <a:pt x="712" y="277"/>
                  </a:lnTo>
                  <a:cubicBezTo>
                    <a:pt x="787" y="277"/>
                    <a:pt x="850" y="215"/>
                    <a:pt x="850" y="139"/>
                  </a:cubicBezTo>
                  <a:cubicBezTo>
                    <a:pt x="850" y="62"/>
                    <a:pt x="787" y="1"/>
                    <a:pt x="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38"/>
            <p:cNvSpPr/>
            <p:nvPr/>
          </p:nvSpPr>
          <p:spPr>
            <a:xfrm>
              <a:off x="4691093" y="3980540"/>
              <a:ext cx="51227" cy="17562"/>
            </a:xfrm>
            <a:custGeom>
              <a:rect b="b" l="l" r="r" t="t"/>
              <a:pathLst>
                <a:path extrusionOk="0" h="277" w="808">
                  <a:moveTo>
                    <a:pt x="138" y="0"/>
                  </a:moveTo>
                  <a:cubicBezTo>
                    <a:pt x="61" y="0"/>
                    <a:pt x="0" y="63"/>
                    <a:pt x="0" y="139"/>
                  </a:cubicBezTo>
                  <a:cubicBezTo>
                    <a:pt x="0" y="216"/>
                    <a:pt x="61" y="277"/>
                    <a:pt x="138" y="277"/>
                  </a:cubicBezTo>
                  <a:lnTo>
                    <a:pt x="670" y="277"/>
                  </a:lnTo>
                  <a:cubicBezTo>
                    <a:pt x="745" y="277"/>
                    <a:pt x="808" y="216"/>
                    <a:pt x="808" y="139"/>
                  </a:cubicBezTo>
                  <a:cubicBezTo>
                    <a:pt x="808" y="63"/>
                    <a:pt x="745" y="0"/>
                    <a:pt x="67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38"/>
            <p:cNvSpPr/>
            <p:nvPr/>
          </p:nvSpPr>
          <p:spPr>
            <a:xfrm>
              <a:off x="4606390" y="3937046"/>
              <a:ext cx="65746" cy="17625"/>
            </a:xfrm>
            <a:custGeom>
              <a:rect b="b" l="l" r="r" t="t"/>
              <a:pathLst>
                <a:path extrusionOk="0" h="278" w="1037">
                  <a:moveTo>
                    <a:pt x="138" y="1"/>
                  </a:moveTo>
                  <a:cubicBezTo>
                    <a:pt x="63" y="1"/>
                    <a:pt x="0" y="62"/>
                    <a:pt x="0" y="139"/>
                  </a:cubicBezTo>
                  <a:cubicBezTo>
                    <a:pt x="0" y="215"/>
                    <a:pt x="63" y="277"/>
                    <a:pt x="138" y="277"/>
                  </a:cubicBezTo>
                  <a:lnTo>
                    <a:pt x="898" y="277"/>
                  </a:lnTo>
                  <a:cubicBezTo>
                    <a:pt x="974" y="277"/>
                    <a:pt x="1036" y="215"/>
                    <a:pt x="1036" y="139"/>
                  </a:cubicBezTo>
                  <a:cubicBezTo>
                    <a:pt x="1036" y="62"/>
                    <a:pt x="974" y="1"/>
                    <a:pt x="89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38"/>
            <p:cNvSpPr/>
            <p:nvPr/>
          </p:nvSpPr>
          <p:spPr>
            <a:xfrm>
              <a:off x="4630292" y="3939836"/>
              <a:ext cx="17689" cy="101757"/>
            </a:xfrm>
            <a:custGeom>
              <a:rect b="b" l="l" r="r" t="t"/>
              <a:pathLst>
                <a:path extrusionOk="0" h="1605" w="279">
                  <a:moveTo>
                    <a:pt x="138" y="1"/>
                  </a:moveTo>
                  <a:cubicBezTo>
                    <a:pt x="63" y="1"/>
                    <a:pt x="0" y="62"/>
                    <a:pt x="0" y="139"/>
                  </a:cubicBezTo>
                  <a:lnTo>
                    <a:pt x="0" y="1466"/>
                  </a:lnTo>
                  <a:cubicBezTo>
                    <a:pt x="0" y="1543"/>
                    <a:pt x="63" y="1604"/>
                    <a:pt x="138" y="1604"/>
                  </a:cubicBezTo>
                  <a:cubicBezTo>
                    <a:pt x="217" y="1604"/>
                    <a:pt x="278" y="1543"/>
                    <a:pt x="277" y="1466"/>
                  </a:cubicBezTo>
                  <a:lnTo>
                    <a:pt x="277" y="139"/>
                  </a:lnTo>
                  <a:cubicBezTo>
                    <a:pt x="277" y="62"/>
                    <a:pt x="216" y="1"/>
                    <a:pt x="1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38"/>
            <p:cNvSpPr/>
            <p:nvPr/>
          </p:nvSpPr>
          <p:spPr>
            <a:xfrm>
              <a:off x="4499053" y="3937046"/>
              <a:ext cx="104547" cy="104547"/>
            </a:xfrm>
            <a:custGeom>
              <a:rect b="b" l="l" r="r" t="t"/>
              <a:pathLst>
                <a:path extrusionOk="0" h="1649" w="1649">
                  <a:moveTo>
                    <a:pt x="824" y="277"/>
                  </a:moveTo>
                  <a:cubicBezTo>
                    <a:pt x="1129" y="277"/>
                    <a:pt x="1373" y="523"/>
                    <a:pt x="1372" y="825"/>
                  </a:cubicBezTo>
                  <a:cubicBezTo>
                    <a:pt x="1372" y="1126"/>
                    <a:pt x="1126" y="1372"/>
                    <a:pt x="824" y="1372"/>
                  </a:cubicBezTo>
                  <a:cubicBezTo>
                    <a:pt x="522" y="1372"/>
                    <a:pt x="277" y="1126"/>
                    <a:pt x="277" y="825"/>
                  </a:cubicBezTo>
                  <a:cubicBezTo>
                    <a:pt x="277" y="523"/>
                    <a:pt x="522" y="277"/>
                    <a:pt x="824" y="277"/>
                  </a:cubicBezTo>
                  <a:close/>
                  <a:moveTo>
                    <a:pt x="824" y="1"/>
                  </a:moveTo>
                  <a:cubicBezTo>
                    <a:pt x="369" y="1"/>
                    <a:pt x="1" y="371"/>
                    <a:pt x="1" y="825"/>
                  </a:cubicBezTo>
                  <a:cubicBezTo>
                    <a:pt x="1" y="1280"/>
                    <a:pt x="369" y="1648"/>
                    <a:pt x="824" y="1648"/>
                  </a:cubicBezTo>
                  <a:cubicBezTo>
                    <a:pt x="1278" y="1648"/>
                    <a:pt x="1648" y="1280"/>
                    <a:pt x="1648" y="825"/>
                  </a:cubicBezTo>
                  <a:cubicBezTo>
                    <a:pt x="1648" y="371"/>
                    <a:pt x="1278" y="1"/>
                    <a:pt x="82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38"/>
            <p:cNvSpPr/>
            <p:nvPr/>
          </p:nvSpPr>
          <p:spPr>
            <a:xfrm>
              <a:off x="4490747" y="3846382"/>
              <a:ext cx="58962" cy="52876"/>
            </a:xfrm>
            <a:custGeom>
              <a:rect b="b" l="l" r="r" t="t"/>
              <a:pathLst>
                <a:path extrusionOk="0" h="834" w="930">
                  <a:moveTo>
                    <a:pt x="466" y="0"/>
                  </a:moveTo>
                  <a:cubicBezTo>
                    <a:pt x="429" y="0"/>
                    <a:pt x="392" y="19"/>
                    <a:pt x="373" y="57"/>
                  </a:cubicBezTo>
                  <a:lnTo>
                    <a:pt x="318" y="166"/>
                  </a:lnTo>
                  <a:cubicBezTo>
                    <a:pt x="302" y="197"/>
                    <a:pt x="273" y="217"/>
                    <a:pt x="241" y="223"/>
                  </a:cubicBezTo>
                  <a:lnTo>
                    <a:pt x="119" y="240"/>
                  </a:lnTo>
                  <a:cubicBezTo>
                    <a:pt x="34" y="252"/>
                    <a:pt x="1" y="355"/>
                    <a:pt x="62" y="415"/>
                  </a:cubicBezTo>
                  <a:lnTo>
                    <a:pt x="149" y="501"/>
                  </a:lnTo>
                  <a:cubicBezTo>
                    <a:pt x="172" y="524"/>
                    <a:pt x="184" y="559"/>
                    <a:pt x="178" y="591"/>
                  </a:cubicBezTo>
                  <a:lnTo>
                    <a:pt x="158" y="712"/>
                  </a:lnTo>
                  <a:cubicBezTo>
                    <a:pt x="146" y="780"/>
                    <a:pt x="200" y="833"/>
                    <a:pt x="260" y="833"/>
                  </a:cubicBezTo>
                  <a:cubicBezTo>
                    <a:pt x="276" y="833"/>
                    <a:pt x="292" y="829"/>
                    <a:pt x="308" y="821"/>
                  </a:cubicBezTo>
                  <a:lnTo>
                    <a:pt x="417" y="764"/>
                  </a:lnTo>
                  <a:cubicBezTo>
                    <a:pt x="432" y="756"/>
                    <a:pt x="449" y="752"/>
                    <a:pt x="466" y="752"/>
                  </a:cubicBezTo>
                  <a:cubicBezTo>
                    <a:pt x="482" y="752"/>
                    <a:pt x="498" y="756"/>
                    <a:pt x="513" y="764"/>
                  </a:cubicBezTo>
                  <a:lnTo>
                    <a:pt x="622" y="821"/>
                  </a:lnTo>
                  <a:cubicBezTo>
                    <a:pt x="637" y="829"/>
                    <a:pt x="653" y="832"/>
                    <a:pt x="668" y="832"/>
                  </a:cubicBezTo>
                  <a:cubicBezTo>
                    <a:pt x="729" y="832"/>
                    <a:pt x="784" y="778"/>
                    <a:pt x="772" y="712"/>
                  </a:cubicBezTo>
                  <a:lnTo>
                    <a:pt x="752" y="591"/>
                  </a:lnTo>
                  <a:cubicBezTo>
                    <a:pt x="746" y="559"/>
                    <a:pt x="757" y="524"/>
                    <a:pt x="781" y="501"/>
                  </a:cubicBezTo>
                  <a:lnTo>
                    <a:pt x="868" y="415"/>
                  </a:lnTo>
                  <a:cubicBezTo>
                    <a:pt x="929" y="357"/>
                    <a:pt x="896" y="254"/>
                    <a:pt x="811" y="240"/>
                  </a:cubicBezTo>
                  <a:lnTo>
                    <a:pt x="689" y="223"/>
                  </a:lnTo>
                  <a:cubicBezTo>
                    <a:pt x="656" y="217"/>
                    <a:pt x="626" y="197"/>
                    <a:pt x="612" y="166"/>
                  </a:cubicBezTo>
                  <a:lnTo>
                    <a:pt x="557" y="57"/>
                  </a:lnTo>
                  <a:cubicBezTo>
                    <a:pt x="538" y="19"/>
                    <a:pt x="502" y="0"/>
                    <a:pt x="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38"/>
            <p:cNvSpPr/>
            <p:nvPr/>
          </p:nvSpPr>
          <p:spPr>
            <a:xfrm>
              <a:off x="4576275" y="3846382"/>
              <a:ext cx="59025" cy="52876"/>
            </a:xfrm>
            <a:custGeom>
              <a:rect b="b" l="l" r="r" t="t"/>
              <a:pathLst>
                <a:path extrusionOk="0" h="834" w="931">
                  <a:moveTo>
                    <a:pt x="467" y="0"/>
                  </a:moveTo>
                  <a:cubicBezTo>
                    <a:pt x="430" y="0"/>
                    <a:pt x="393" y="19"/>
                    <a:pt x="373" y="57"/>
                  </a:cubicBezTo>
                  <a:lnTo>
                    <a:pt x="319" y="166"/>
                  </a:lnTo>
                  <a:cubicBezTo>
                    <a:pt x="303" y="197"/>
                    <a:pt x="274" y="217"/>
                    <a:pt x="241" y="223"/>
                  </a:cubicBezTo>
                  <a:lnTo>
                    <a:pt x="119" y="240"/>
                  </a:lnTo>
                  <a:cubicBezTo>
                    <a:pt x="36" y="252"/>
                    <a:pt x="1" y="355"/>
                    <a:pt x="63" y="415"/>
                  </a:cubicBezTo>
                  <a:lnTo>
                    <a:pt x="151" y="501"/>
                  </a:lnTo>
                  <a:cubicBezTo>
                    <a:pt x="174" y="524"/>
                    <a:pt x="184" y="559"/>
                    <a:pt x="180" y="591"/>
                  </a:cubicBezTo>
                  <a:lnTo>
                    <a:pt x="159" y="712"/>
                  </a:lnTo>
                  <a:cubicBezTo>
                    <a:pt x="148" y="780"/>
                    <a:pt x="201" y="833"/>
                    <a:pt x="260" y="833"/>
                  </a:cubicBezTo>
                  <a:cubicBezTo>
                    <a:pt x="276" y="833"/>
                    <a:pt x="292" y="829"/>
                    <a:pt x="308" y="821"/>
                  </a:cubicBezTo>
                  <a:lnTo>
                    <a:pt x="417" y="764"/>
                  </a:lnTo>
                  <a:cubicBezTo>
                    <a:pt x="433" y="756"/>
                    <a:pt x="450" y="752"/>
                    <a:pt x="467" y="752"/>
                  </a:cubicBezTo>
                  <a:cubicBezTo>
                    <a:pt x="484" y="752"/>
                    <a:pt x="500" y="756"/>
                    <a:pt x="515" y="764"/>
                  </a:cubicBezTo>
                  <a:lnTo>
                    <a:pt x="624" y="821"/>
                  </a:lnTo>
                  <a:cubicBezTo>
                    <a:pt x="639" y="829"/>
                    <a:pt x="654" y="832"/>
                    <a:pt x="670" y="832"/>
                  </a:cubicBezTo>
                  <a:cubicBezTo>
                    <a:pt x="730" y="832"/>
                    <a:pt x="784" y="778"/>
                    <a:pt x="772" y="712"/>
                  </a:cubicBezTo>
                  <a:lnTo>
                    <a:pt x="752" y="591"/>
                  </a:lnTo>
                  <a:cubicBezTo>
                    <a:pt x="747" y="559"/>
                    <a:pt x="758" y="524"/>
                    <a:pt x="781" y="501"/>
                  </a:cubicBezTo>
                  <a:lnTo>
                    <a:pt x="868" y="415"/>
                  </a:lnTo>
                  <a:cubicBezTo>
                    <a:pt x="931" y="357"/>
                    <a:pt x="896" y="254"/>
                    <a:pt x="813" y="240"/>
                  </a:cubicBezTo>
                  <a:lnTo>
                    <a:pt x="691" y="223"/>
                  </a:lnTo>
                  <a:cubicBezTo>
                    <a:pt x="656" y="217"/>
                    <a:pt x="627" y="197"/>
                    <a:pt x="612" y="166"/>
                  </a:cubicBezTo>
                  <a:lnTo>
                    <a:pt x="558" y="57"/>
                  </a:lnTo>
                  <a:cubicBezTo>
                    <a:pt x="540" y="19"/>
                    <a:pt x="504" y="0"/>
                    <a:pt x="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38"/>
            <p:cNvSpPr/>
            <p:nvPr/>
          </p:nvSpPr>
          <p:spPr>
            <a:xfrm>
              <a:off x="4661929" y="3846382"/>
              <a:ext cx="58899" cy="52876"/>
            </a:xfrm>
            <a:custGeom>
              <a:rect b="b" l="l" r="r" t="t"/>
              <a:pathLst>
                <a:path extrusionOk="0" h="834" w="929">
                  <a:moveTo>
                    <a:pt x="465" y="0"/>
                  </a:moveTo>
                  <a:cubicBezTo>
                    <a:pt x="429" y="0"/>
                    <a:pt x="392" y="19"/>
                    <a:pt x="373" y="57"/>
                  </a:cubicBezTo>
                  <a:lnTo>
                    <a:pt x="318" y="166"/>
                  </a:lnTo>
                  <a:cubicBezTo>
                    <a:pt x="302" y="197"/>
                    <a:pt x="272" y="217"/>
                    <a:pt x="240" y="223"/>
                  </a:cubicBezTo>
                  <a:lnTo>
                    <a:pt x="118" y="240"/>
                  </a:lnTo>
                  <a:cubicBezTo>
                    <a:pt x="34" y="252"/>
                    <a:pt x="0" y="355"/>
                    <a:pt x="61" y="415"/>
                  </a:cubicBezTo>
                  <a:lnTo>
                    <a:pt x="149" y="501"/>
                  </a:lnTo>
                  <a:cubicBezTo>
                    <a:pt x="172" y="524"/>
                    <a:pt x="184" y="559"/>
                    <a:pt x="178" y="591"/>
                  </a:cubicBezTo>
                  <a:lnTo>
                    <a:pt x="157" y="712"/>
                  </a:lnTo>
                  <a:cubicBezTo>
                    <a:pt x="146" y="780"/>
                    <a:pt x="200" y="833"/>
                    <a:pt x="260" y="833"/>
                  </a:cubicBezTo>
                  <a:cubicBezTo>
                    <a:pt x="276" y="833"/>
                    <a:pt x="292" y="829"/>
                    <a:pt x="307" y="821"/>
                  </a:cubicBezTo>
                  <a:lnTo>
                    <a:pt x="417" y="764"/>
                  </a:lnTo>
                  <a:cubicBezTo>
                    <a:pt x="432" y="756"/>
                    <a:pt x="449" y="752"/>
                    <a:pt x="465" y="752"/>
                  </a:cubicBezTo>
                  <a:cubicBezTo>
                    <a:pt x="482" y="752"/>
                    <a:pt x="498" y="756"/>
                    <a:pt x="513" y="764"/>
                  </a:cubicBezTo>
                  <a:lnTo>
                    <a:pt x="622" y="821"/>
                  </a:lnTo>
                  <a:cubicBezTo>
                    <a:pt x="637" y="829"/>
                    <a:pt x="652" y="832"/>
                    <a:pt x="668" y="832"/>
                  </a:cubicBezTo>
                  <a:cubicBezTo>
                    <a:pt x="728" y="832"/>
                    <a:pt x="783" y="778"/>
                    <a:pt x="772" y="712"/>
                  </a:cubicBezTo>
                  <a:lnTo>
                    <a:pt x="751" y="591"/>
                  </a:lnTo>
                  <a:cubicBezTo>
                    <a:pt x="745" y="559"/>
                    <a:pt x="757" y="524"/>
                    <a:pt x="780" y="501"/>
                  </a:cubicBezTo>
                  <a:lnTo>
                    <a:pt x="868" y="415"/>
                  </a:lnTo>
                  <a:cubicBezTo>
                    <a:pt x="929" y="357"/>
                    <a:pt x="895" y="254"/>
                    <a:pt x="811" y="240"/>
                  </a:cubicBezTo>
                  <a:lnTo>
                    <a:pt x="689" y="223"/>
                  </a:lnTo>
                  <a:cubicBezTo>
                    <a:pt x="655" y="217"/>
                    <a:pt x="626" y="197"/>
                    <a:pt x="612" y="166"/>
                  </a:cubicBezTo>
                  <a:lnTo>
                    <a:pt x="556" y="57"/>
                  </a:lnTo>
                  <a:cubicBezTo>
                    <a:pt x="538" y="19"/>
                    <a:pt x="502" y="0"/>
                    <a:pt x="4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38"/>
            <p:cNvSpPr/>
            <p:nvPr/>
          </p:nvSpPr>
          <p:spPr>
            <a:xfrm>
              <a:off x="4523208" y="4081096"/>
              <a:ext cx="165094" cy="44887"/>
            </a:xfrm>
            <a:custGeom>
              <a:rect b="b" l="l" r="r" t="t"/>
              <a:pathLst>
                <a:path extrusionOk="0" h="708" w="2604">
                  <a:moveTo>
                    <a:pt x="119" y="1"/>
                  </a:moveTo>
                  <a:cubicBezTo>
                    <a:pt x="53" y="1"/>
                    <a:pt x="1" y="53"/>
                    <a:pt x="1" y="118"/>
                  </a:cubicBezTo>
                  <a:lnTo>
                    <a:pt x="1" y="590"/>
                  </a:lnTo>
                  <a:cubicBezTo>
                    <a:pt x="1" y="655"/>
                    <a:pt x="53" y="708"/>
                    <a:pt x="119" y="708"/>
                  </a:cubicBezTo>
                  <a:lnTo>
                    <a:pt x="2484" y="708"/>
                  </a:lnTo>
                  <a:cubicBezTo>
                    <a:pt x="2549" y="708"/>
                    <a:pt x="2603" y="655"/>
                    <a:pt x="2603" y="590"/>
                  </a:cubicBezTo>
                  <a:lnTo>
                    <a:pt x="2603" y="118"/>
                  </a:lnTo>
                  <a:cubicBezTo>
                    <a:pt x="2603" y="53"/>
                    <a:pt x="2549" y="1"/>
                    <a:pt x="24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38"/>
            <p:cNvSpPr/>
            <p:nvPr/>
          </p:nvSpPr>
          <p:spPr>
            <a:xfrm>
              <a:off x="4655525" y="4081223"/>
              <a:ext cx="32778" cy="44951"/>
            </a:xfrm>
            <a:custGeom>
              <a:rect b="b" l="l" r="r" t="t"/>
              <a:pathLst>
                <a:path extrusionOk="0" h="709" w="517">
                  <a:moveTo>
                    <a:pt x="1" y="0"/>
                  </a:moveTo>
                  <a:cubicBezTo>
                    <a:pt x="66" y="0"/>
                    <a:pt x="119" y="54"/>
                    <a:pt x="119" y="119"/>
                  </a:cubicBezTo>
                  <a:lnTo>
                    <a:pt x="119" y="589"/>
                  </a:lnTo>
                  <a:cubicBezTo>
                    <a:pt x="119" y="655"/>
                    <a:pt x="66" y="709"/>
                    <a:pt x="1" y="709"/>
                  </a:cubicBezTo>
                  <a:lnTo>
                    <a:pt x="397" y="709"/>
                  </a:lnTo>
                  <a:cubicBezTo>
                    <a:pt x="462" y="709"/>
                    <a:pt x="516" y="655"/>
                    <a:pt x="516" y="589"/>
                  </a:cubicBezTo>
                  <a:lnTo>
                    <a:pt x="516" y="119"/>
                  </a:lnTo>
                  <a:cubicBezTo>
                    <a:pt x="516" y="54"/>
                    <a:pt x="462" y="0"/>
                    <a:pt x="397" y="0"/>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38"/>
            <p:cNvSpPr/>
            <p:nvPr/>
          </p:nvSpPr>
          <p:spPr>
            <a:xfrm>
              <a:off x="4285457" y="3908833"/>
              <a:ext cx="59152" cy="175998"/>
            </a:xfrm>
            <a:custGeom>
              <a:rect b="b" l="l" r="r" t="t"/>
              <a:pathLst>
                <a:path extrusionOk="0" h="2776" w="933">
                  <a:moveTo>
                    <a:pt x="1" y="1"/>
                  </a:moveTo>
                  <a:lnTo>
                    <a:pt x="1" y="2776"/>
                  </a:lnTo>
                  <a:lnTo>
                    <a:pt x="932" y="2776"/>
                  </a:lnTo>
                  <a:lnTo>
                    <a:pt x="93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38"/>
            <p:cNvSpPr/>
            <p:nvPr/>
          </p:nvSpPr>
          <p:spPr>
            <a:xfrm>
              <a:off x="4321975" y="3908833"/>
              <a:ext cx="22634" cy="175998"/>
            </a:xfrm>
            <a:custGeom>
              <a:rect b="b" l="l" r="r" t="t"/>
              <a:pathLst>
                <a:path extrusionOk="0" h="2776" w="357">
                  <a:moveTo>
                    <a:pt x="1" y="1"/>
                  </a:moveTo>
                  <a:lnTo>
                    <a:pt x="1" y="2776"/>
                  </a:lnTo>
                  <a:lnTo>
                    <a:pt x="356" y="2776"/>
                  </a:lnTo>
                  <a:lnTo>
                    <a:pt x="35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38"/>
            <p:cNvSpPr/>
            <p:nvPr/>
          </p:nvSpPr>
          <p:spPr>
            <a:xfrm>
              <a:off x="4806609" y="3878970"/>
              <a:ext cx="19781" cy="17562"/>
            </a:xfrm>
            <a:custGeom>
              <a:rect b="b" l="l" r="r" t="t"/>
              <a:pathLst>
                <a:path extrusionOk="0" h="277" w="312">
                  <a:moveTo>
                    <a:pt x="138" y="0"/>
                  </a:moveTo>
                  <a:cubicBezTo>
                    <a:pt x="63" y="0"/>
                    <a:pt x="0" y="61"/>
                    <a:pt x="0" y="138"/>
                  </a:cubicBezTo>
                  <a:cubicBezTo>
                    <a:pt x="0" y="214"/>
                    <a:pt x="63" y="277"/>
                    <a:pt x="138" y="277"/>
                  </a:cubicBezTo>
                  <a:lnTo>
                    <a:pt x="173" y="277"/>
                  </a:lnTo>
                  <a:cubicBezTo>
                    <a:pt x="251" y="277"/>
                    <a:pt x="312" y="214"/>
                    <a:pt x="312" y="138"/>
                  </a:cubicBezTo>
                  <a:cubicBezTo>
                    <a:pt x="312" y="61"/>
                    <a:pt x="251" y="0"/>
                    <a:pt x="1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38"/>
            <p:cNvSpPr/>
            <p:nvPr/>
          </p:nvSpPr>
          <p:spPr>
            <a:xfrm>
              <a:off x="4806609" y="4082110"/>
              <a:ext cx="19781" cy="17625"/>
            </a:xfrm>
            <a:custGeom>
              <a:rect b="b" l="l" r="r" t="t"/>
              <a:pathLst>
                <a:path extrusionOk="0" h="278" w="312">
                  <a:moveTo>
                    <a:pt x="138" y="1"/>
                  </a:moveTo>
                  <a:cubicBezTo>
                    <a:pt x="63" y="1"/>
                    <a:pt x="0" y="63"/>
                    <a:pt x="0" y="139"/>
                  </a:cubicBezTo>
                  <a:cubicBezTo>
                    <a:pt x="0" y="216"/>
                    <a:pt x="63" y="277"/>
                    <a:pt x="138" y="277"/>
                  </a:cubicBezTo>
                  <a:lnTo>
                    <a:pt x="173" y="277"/>
                  </a:lnTo>
                  <a:cubicBezTo>
                    <a:pt x="251" y="277"/>
                    <a:pt x="312" y="216"/>
                    <a:pt x="312" y="139"/>
                  </a:cubicBezTo>
                  <a:cubicBezTo>
                    <a:pt x="312" y="63"/>
                    <a:pt x="251" y="1"/>
                    <a:pt x="1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38"/>
            <p:cNvSpPr/>
            <p:nvPr/>
          </p:nvSpPr>
          <p:spPr>
            <a:xfrm>
              <a:off x="4385186" y="3878970"/>
              <a:ext cx="19844" cy="17562"/>
            </a:xfrm>
            <a:custGeom>
              <a:rect b="b" l="l" r="r" t="t"/>
              <a:pathLst>
                <a:path extrusionOk="0" h="277" w="313">
                  <a:moveTo>
                    <a:pt x="139" y="0"/>
                  </a:moveTo>
                  <a:cubicBezTo>
                    <a:pt x="62" y="0"/>
                    <a:pt x="1" y="61"/>
                    <a:pt x="1" y="138"/>
                  </a:cubicBezTo>
                  <a:cubicBezTo>
                    <a:pt x="1" y="214"/>
                    <a:pt x="62" y="277"/>
                    <a:pt x="139" y="277"/>
                  </a:cubicBezTo>
                  <a:lnTo>
                    <a:pt x="174" y="277"/>
                  </a:lnTo>
                  <a:cubicBezTo>
                    <a:pt x="250" y="277"/>
                    <a:pt x="312" y="214"/>
                    <a:pt x="312" y="138"/>
                  </a:cubicBezTo>
                  <a:cubicBezTo>
                    <a:pt x="312" y="61"/>
                    <a:pt x="250" y="0"/>
                    <a:pt x="1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38"/>
            <p:cNvSpPr/>
            <p:nvPr/>
          </p:nvSpPr>
          <p:spPr>
            <a:xfrm>
              <a:off x="4385186" y="4082110"/>
              <a:ext cx="19844" cy="17625"/>
            </a:xfrm>
            <a:custGeom>
              <a:rect b="b" l="l" r="r" t="t"/>
              <a:pathLst>
                <a:path extrusionOk="0" h="278" w="313">
                  <a:moveTo>
                    <a:pt x="139" y="1"/>
                  </a:moveTo>
                  <a:cubicBezTo>
                    <a:pt x="62" y="1"/>
                    <a:pt x="1" y="63"/>
                    <a:pt x="1" y="139"/>
                  </a:cubicBezTo>
                  <a:cubicBezTo>
                    <a:pt x="1" y="216"/>
                    <a:pt x="62" y="277"/>
                    <a:pt x="139" y="277"/>
                  </a:cubicBezTo>
                  <a:lnTo>
                    <a:pt x="174" y="277"/>
                  </a:lnTo>
                  <a:cubicBezTo>
                    <a:pt x="250" y="277"/>
                    <a:pt x="312" y="216"/>
                    <a:pt x="312" y="139"/>
                  </a:cubicBezTo>
                  <a:cubicBezTo>
                    <a:pt x="312" y="63"/>
                    <a:pt x="250"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38"/>
            <p:cNvSpPr/>
            <p:nvPr/>
          </p:nvSpPr>
          <p:spPr>
            <a:xfrm>
              <a:off x="4276707" y="3800605"/>
              <a:ext cx="17562" cy="392446"/>
            </a:xfrm>
            <a:custGeom>
              <a:rect b="b" l="l" r="r" t="t"/>
              <a:pathLst>
                <a:path extrusionOk="0" h="6190" w="277">
                  <a:moveTo>
                    <a:pt x="139" y="0"/>
                  </a:moveTo>
                  <a:cubicBezTo>
                    <a:pt x="62" y="0"/>
                    <a:pt x="0" y="63"/>
                    <a:pt x="0" y="139"/>
                  </a:cubicBezTo>
                  <a:lnTo>
                    <a:pt x="0" y="6052"/>
                  </a:lnTo>
                  <a:cubicBezTo>
                    <a:pt x="0" y="6127"/>
                    <a:pt x="62" y="6190"/>
                    <a:pt x="139" y="6190"/>
                  </a:cubicBezTo>
                  <a:cubicBezTo>
                    <a:pt x="214" y="6190"/>
                    <a:pt x="277" y="6127"/>
                    <a:pt x="277" y="6052"/>
                  </a:cubicBezTo>
                  <a:lnTo>
                    <a:pt x="277" y="139"/>
                  </a:lnTo>
                  <a:cubicBezTo>
                    <a:pt x="277" y="63"/>
                    <a:pt x="214" y="0"/>
                    <a:pt x="13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5" name="Google Shape;3725;p38"/>
          <p:cNvSpPr txBox="1"/>
          <p:nvPr/>
        </p:nvSpPr>
        <p:spPr>
          <a:xfrm>
            <a:off x="720000" y="3660825"/>
            <a:ext cx="1811100" cy="427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Bungee"/>
                <a:ea typeface="Bungee"/>
                <a:cs typeface="Bungee"/>
                <a:sym typeface="Bungee"/>
              </a:rPr>
              <a:t>CSS</a:t>
            </a:r>
            <a:endParaRPr sz="1600">
              <a:solidFill>
                <a:srgbClr val="000000"/>
              </a:solidFill>
              <a:latin typeface="Bungee"/>
              <a:ea typeface="Bungee"/>
              <a:cs typeface="Bungee"/>
              <a:sym typeface="Bungee"/>
            </a:endParaRPr>
          </a:p>
        </p:txBody>
      </p:sp>
      <p:sp>
        <p:nvSpPr>
          <p:cNvPr id="3726" name="Google Shape;3726;p38"/>
          <p:cNvSpPr txBox="1"/>
          <p:nvPr/>
        </p:nvSpPr>
        <p:spPr>
          <a:xfrm>
            <a:off x="720000" y="4000801"/>
            <a:ext cx="1811100" cy="60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Didact Gothic"/>
                <a:ea typeface="Didact Gothic"/>
                <a:cs typeface="Didact Gothic"/>
                <a:sym typeface="Didact Gothic"/>
              </a:rPr>
              <a:t>Cascading Style Sheets</a:t>
            </a:r>
            <a:endParaRPr b="1">
              <a:solidFill>
                <a:schemeClr val="dk1"/>
              </a:solidFill>
              <a:latin typeface="Didact Gothic"/>
              <a:ea typeface="Didact Gothic"/>
              <a:cs typeface="Didact Gothic"/>
              <a:sym typeface="Didact Gothic"/>
            </a:endParaRPr>
          </a:p>
        </p:txBody>
      </p:sp>
      <p:cxnSp>
        <p:nvCxnSpPr>
          <p:cNvPr id="3727" name="Google Shape;3727;p38"/>
          <p:cNvCxnSpPr>
            <a:stCxn id="3694" idx="2"/>
            <a:endCxn id="3695" idx="6"/>
          </p:cNvCxnSpPr>
          <p:nvPr/>
        </p:nvCxnSpPr>
        <p:spPr>
          <a:xfrm flipH="1">
            <a:off x="3620250" y="3990150"/>
            <a:ext cx="338400" cy="600"/>
          </a:xfrm>
          <a:prstGeom prst="bentConnector3">
            <a:avLst>
              <a:gd fmla="val 50011" name="adj1"/>
            </a:avLst>
          </a:prstGeom>
          <a:noFill/>
          <a:ln cap="rnd" cmpd="sng" w="19050">
            <a:solidFill>
              <a:srgbClr val="FFABA4"/>
            </a:solidFill>
            <a:prstDash val="dot"/>
            <a:round/>
            <a:headEnd len="med" w="med" type="none"/>
            <a:tailEnd len="med" w="med" type="none"/>
          </a:ln>
        </p:spPr>
      </p:cxnSp>
      <p:cxnSp>
        <p:nvCxnSpPr>
          <p:cNvPr id="3728" name="Google Shape;3728;p38"/>
          <p:cNvCxnSpPr>
            <a:stCxn id="3694" idx="1"/>
            <a:endCxn id="3698" idx="6"/>
          </p:cNvCxnSpPr>
          <p:nvPr/>
        </p:nvCxnSpPr>
        <p:spPr>
          <a:xfrm flipH="1" rot="5400000">
            <a:off x="3764346" y="3182496"/>
            <a:ext cx="578700" cy="169200"/>
          </a:xfrm>
          <a:prstGeom prst="bentConnector2">
            <a:avLst/>
          </a:prstGeom>
          <a:noFill/>
          <a:ln cap="rnd" cmpd="sng" w="19050">
            <a:solidFill>
              <a:srgbClr val="FFABA4"/>
            </a:solidFill>
            <a:prstDash val="dot"/>
            <a:round/>
            <a:headEnd len="med" w="med" type="none"/>
            <a:tailEnd len="med" w="med" type="none"/>
          </a:ln>
        </p:spPr>
      </p:cxnSp>
      <p:cxnSp>
        <p:nvCxnSpPr>
          <p:cNvPr id="3729" name="Google Shape;3729;p38"/>
          <p:cNvCxnSpPr>
            <a:stCxn id="3694" idx="7"/>
            <a:endCxn id="3699" idx="2"/>
          </p:cNvCxnSpPr>
          <p:nvPr/>
        </p:nvCxnSpPr>
        <p:spPr>
          <a:xfrm rot="-5400000">
            <a:off x="4800954" y="3182496"/>
            <a:ext cx="578700" cy="169200"/>
          </a:xfrm>
          <a:prstGeom prst="bentConnector2">
            <a:avLst/>
          </a:prstGeom>
          <a:noFill/>
          <a:ln cap="rnd" cmpd="sng" w="19050">
            <a:solidFill>
              <a:srgbClr val="FFABA4"/>
            </a:solidFill>
            <a:prstDash val="dot"/>
            <a:round/>
            <a:headEnd len="med" w="med" type="none"/>
            <a:tailEnd len="med" w="med" type="none"/>
          </a:ln>
        </p:spPr>
      </p:cxnSp>
      <p:cxnSp>
        <p:nvCxnSpPr>
          <p:cNvPr id="3730" name="Google Shape;3730;p38"/>
          <p:cNvCxnSpPr>
            <a:stCxn id="3694" idx="0"/>
            <a:endCxn id="3696" idx="4"/>
          </p:cNvCxnSpPr>
          <p:nvPr/>
        </p:nvCxnSpPr>
        <p:spPr>
          <a:xfrm rot="-5400000">
            <a:off x="4389900" y="3194100"/>
            <a:ext cx="364800" cy="600"/>
          </a:xfrm>
          <a:prstGeom prst="bentConnector3">
            <a:avLst>
              <a:gd fmla="val 50010" name="adj1"/>
            </a:avLst>
          </a:prstGeom>
          <a:noFill/>
          <a:ln cap="rnd" cmpd="sng" w="19050">
            <a:solidFill>
              <a:srgbClr val="FFABA4"/>
            </a:solidFill>
            <a:prstDash val="dot"/>
            <a:round/>
            <a:headEnd len="med" w="med" type="none"/>
            <a:tailEnd len="med" w="med" type="none"/>
          </a:ln>
        </p:spPr>
      </p:cxnSp>
      <p:cxnSp>
        <p:nvCxnSpPr>
          <p:cNvPr id="3731" name="Google Shape;3731;p38"/>
          <p:cNvCxnSpPr>
            <a:stCxn id="3694" idx="6"/>
            <a:endCxn id="3697" idx="2"/>
          </p:cNvCxnSpPr>
          <p:nvPr/>
        </p:nvCxnSpPr>
        <p:spPr>
          <a:xfrm>
            <a:off x="5185350" y="3990150"/>
            <a:ext cx="338400" cy="600"/>
          </a:xfrm>
          <a:prstGeom prst="bentConnector3">
            <a:avLst>
              <a:gd fmla="val 50011" name="adj1"/>
            </a:avLst>
          </a:prstGeom>
          <a:noFill/>
          <a:ln cap="rnd" cmpd="sng" w="19050">
            <a:solidFill>
              <a:srgbClr val="FFABA4"/>
            </a:solidFill>
            <a:prstDash val="dot"/>
            <a:round/>
            <a:headEnd len="med" w="med" type="none"/>
            <a:tailEnd len="med" w="med" type="none"/>
          </a:ln>
        </p:spPr>
      </p:cxnSp>
      <p:sp>
        <p:nvSpPr>
          <p:cNvPr id="3732" name="Google Shape;3732;p38"/>
          <p:cNvSpPr txBox="1"/>
          <p:nvPr/>
        </p:nvSpPr>
        <p:spPr>
          <a:xfrm>
            <a:off x="3666438" y="1174500"/>
            <a:ext cx="1811100" cy="42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Bungee"/>
                <a:ea typeface="Bungee"/>
                <a:cs typeface="Bungee"/>
                <a:sym typeface="Bungee"/>
              </a:rPr>
              <a:t>JSP</a:t>
            </a:r>
            <a:endParaRPr sz="1600">
              <a:solidFill>
                <a:srgbClr val="000000"/>
              </a:solidFill>
              <a:latin typeface="Bungee"/>
              <a:ea typeface="Bungee"/>
              <a:cs typeface="Bungee"/>
              <a:sym typeface="Bungee"/>
            </a:endParaRPr>
          </a:p>
        </p:txBody>
      </p:sp>
      <p:sp>
        <p:nvSpPr>
          <p:cNvPr id="3733" name="Google Shape;3733;p38"/>
          <p:cNvSpPr txBox="1"/>
          <p:nvPr/>
        </p:nvSpPr>
        <p:spPr>
          <a:xfrm>
            <a:off x="3666438" y="1514476"/>
            <a:ext cx="1811100" cy="60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accent3"/>
                </a:solidFill>
                <a:latin typeface="Didact Gothic"/>
                <a:ea typeface="Didact Gothic"/>
                <a:cs typeface="Didact Gothic"/>
                <a:sym typeface="Didact Gothic"/>
              </a:rPr>
              <a:t>Java Server Page</a:t>
            </a:r>
            <a:endParaRPr b="1">
              <a:solidFill>
                <a:schemeClr val="dk1"/>
              </a:solidFill>
              <a:latin typeface="Didact Gothic"/>
              <a:ea typeface="Didact Gothic"/>
              <a:cs typeface="Didact Gothic"/>
              <a:sym typeface="Didact Gothic"/>
            </a:endParaRPr>
          </a:p>
        </p:txBody>
      </p:sp>
      <p:sp>
        <p:nvSpPr>
          <p:cNvPr id="3734" name="Google Shape;3734;p38"/>
          <p:cNvSpPr txBox="1"/>
          <p:nvPr/>
        </p:nvSpPr>
        <p:spPr>
          <a:xfrm>
            <a:off x="720000" y="2417663"/>
            <a:ext cx="1811100" cy="427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600">
                <a:latin typeface="Bungee"/>
                <a:ea typeface="Bungee"/>
                <a:cs typeface="Bungee"/>
                <a:sym typeface="Bungee"/>
              </a:rPr>
              <a:t>HTML</a:t>
            </a:r>
            <a:endParaRPr sz="1600">
              <a:solidFill>
                <a:srgbClr val="000000"/>
              </a:solidFill>
              <a:latin typeface="Bungee"/>
              <a:ea typeface="Bungee"/>
              <a:cs typeface="Bungee"/>
              <a:sym typeface="Bungee"/>
            </a:endParaRPr>
          </a:p>
        </p:txBody>
      </p:sp>
      <p:sp>
        <p:nvSpPr>
          <p:cNvPr id="3735" name="Google Shape;3735;p38"/>
          <p:cNvSpPr txBox="1"/>
          <p:nvPr/>
        </p:nvSpPr>
        <p:spPr>
          <a:xfrm>
            <a:off x="720000" y="2757638"/>
            <a:ext cx="1811100" cy="60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solidFill>
                  <a:schemeClr val="accent3"/>
                </a:solidFill>
                <a:latin typeface="Didact Gothic"/>
                <a:ea typeface="Didact Gothic"/>
                <a:cs typeface="Didact Gothic"/>
                <a:sym typeface="Didact Gothic"/>
              </a:rPr>
              <a:t>Hyper Text Markup Language</a:t>
            </a:r>
            <a:endParaRPr b="1">
              <a:solidFill>
                <a:schemeClr val="dk1"/>
              </a:solidFill>
              <a:latin typeface="Didact Gothic"/>
              <a:ea typeface="Didact Gothic"/>
              <a:cs typeface="Didact Gothic"/>
              <a:sym typeface="Didact Gothic"/>
            </a:endParaRPr>
          </a:p>
        </p:txBody>
      </p:sp>
      <p:sp>
        <p:nvSpPr>
          <p:cNvPr id="3736" name="Google Shape;3736;p38"/>
          <p:cNvSpPr txBox="1"/>
          <p:nvPr/>
        </p:nvSpPr>
        <p:spPr>
          <a:xfrm>
            <a:off x="6612900" y="3660825"/>
            <a:ext cx="18111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Bungee"/>
                <a:ea typeface="Bungee"/>
                <a:cs typeface="Bungee"/>
                <a:sym typeface="Bungee"/>
              </a:rPr>
              <a:t>MYsql</a:t>
            </a:r>
            <a:endParaRPr sz="1600">
              <a:solidFill>
                <a:srgbClr val="000000"/>
              </a:solidFill>
              <a:latin typeface="Bungee"/>
              <a:ea typeface="Bungee"/>
              <a:cs typeface="Bungee"/>
              <a:sym typeface="Bungee"/>
            </a:endParaRPr>
          </a:p>
        </p:txBody>
      </p:sp>
      <p:sp>
        <p:nvSpPr>
          <p:cNvPr id="3737" name="Google Shape;3737;p38"/>
          <p:cNvSpPr txBox="1"/>
          <p:nvPr/>
        </p:nvSpPr>
        <p:spPr>
          <a:xfrm>
            <a:off x="6612900" y="4000801"/>
            <a:ext cx="1811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Didact Gothic"/>
                <a:ea typeface="Didact Gothic"/>
                <a:cs typeface="Didact Gothic"/>
                <a:sym typeface="Didact Gothic"/>
              </a:rPr>
              <a:t>My Structured Query Language</a:t>
            </a:r>
            <a:endParaRPr>
              <a:solidFill>
                <a:srgbClr val="000000"/>
              </a:solidFill>
              <a:latin typeface="Didact Gothic"/>
              <a:ea typeface="Didact Gothic"/>
              <a:cs typeface="Didact Gothic"/>
              <a:sym typeface="Didact Gothic"/>
            </a:endParaRPr>
          </a:p>
        </p:txBody>
      </p:sp>
      <p:sp>
        <p:nvSpPr>
          <p:cNvPr id="3738" name="Google Shape;3738;p38"/>
          <p:cNvSpPr txBox="1"/>
          <p:nvPr/>
        </p:nvSpPr>
        <p:spPr>
          <a:xfrm>
            <a:off x="6612900" y="2417663"/>
            <a:ext cx="18111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Bungee"/>
                <a:ea typeface="Bungee"/>
                <a:cs typeface="Bungee"/>
                <a:sym typeface="Bungee"/>
              </a:rPr>
              <a:t>JS</a:t>
            </a:r>
            <a:endParaRPr sz="1600">
              <a:solidFill>
                <a:srgbClr val="000000"/>
              </a:solidFill>
              <a:latin typeface="Bungee"/>
              <a:ea typeface="Bungee"/>
              <a:cs typeface="Bungee"/>
              <a:sym typeface="Bungee"/>
            </a:endParaRPr>
          </a:p>
        </p:txBody>
      </p:sp>
      <p:sp>
        <p:nvSpPr>
          <p:cNvPr id="3739" name="Google Shape;3739;p38"/>
          <p:cNvSpPr txBox="1"/>
          <p:nvPr/>
        </p:nvSpPr>
        <p:spPr>
          <a:xfrm>
            <a:off x="6612900" y="2757638"/>
            <a:ext cx="1811100" cy="6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latin typeface="Didact Gothic"/>
                <a:ea typeface="Didact Gothic"/>
                <a:cs typeface="Didact Gothic"/>
                <a:sym typeface="Didact Gothic"/>
              </a:rPr>
              <a:t>JavaScript</a:t>
            </a:r>
            <a:endParaRPr b="1">
              <a:solidFill>
                <a:schemeClr val="dk1"/>
              </a:solidFill>
              <a:latin typeface="Didact Gothic"/>
              <a:ea typeface="Didact Gothic"/>
              <a:cs typeface="Didact Gothic"/>
              <a:sym typeface="Didact Gothic"/>
            </a:endParaRPr>
          </a:p>
        </p:txBody>
      </p:sp>
      <p:cxnSp>
        <p:nvCxnSpPr>
          <p:cNvPr id="3740" name="Google Shape;3740;p38"/>
          <p:cNvCxnSpPr>
            <a:stCxn id="3725" idx="3"/>
            <a:endCxn id="3695" idx="2"/>
          </p:cNvCxnSpPr>
          <p:nvPr/>
        </p:nvCxnSpPr>
        <p:spPr>
          <a:xfrm>
            <a:off x="2531100" y="3874575"/>
            <a:ext cx="267900" cy="115500"/>
          </a:xfrm>
          <a:prstGeom prst="bentConnector3">
            <a:avLst>
              <a:gd fmla="val 50014" name="adj1"/>
            </a:avLst>
          </a:prstGeom>
          <a:noFill/>
          <a:ln cap="rnd" cmpd="sng" w="19050">
            <a:solidFill>
              <a:srgbClr val="FFABA4"/>
            </a:solidFill>
            <a:prstDash val="dot"/>
            <a:round/>
            <a:headEnd len="med" w="med" type="none"/>
            <a:tailEnd len="med" w="med" type="none"/>
          </a:ln>
        </p:spPr>
      </p:cxnSp>
      <p:cxnSp>
        <p:nvCxnSpPr>
          <p:cNvPr id="3741" name="Google Shape;3741;p38"/>
          <p:cNvCxnSpPr>
            <a:stCxn id="3736" idx="1"/>
            <a:endCxn id="3697" idx="6"/>
          </p:cNvCxnSpPr>
          <p:nvPr/>
        </p:nvCxnSpPr>
        <p:spPr>
          <a:xfrm flipH="1">
            <a:off x="6345000" y="3874575"/>
            <a:ext cx="267900" cy="115500"/>
          </a:xfrm>
          <a:prstGeom prst="bentConnector3">
            <a:avLst>
              <a:gd fmla="val 50014" name="adj1"/>
            </a:avLst>
          </a:prstGeom>
          <a:noFill/>
          <a:ln cap="rnd" cmpd="sng" w="19050">
            <a:solidFill>
              <a:srgbClr val="FFABA4"/>
            </a:solidFill>
            <a:prstDash val="dot"/>
            <a:round/>
            <a:headEnd len="med" w="med" type="none"/>
            <a:tailEnd len="med" w="med" type="none"/>
          </a:ln>
        </p:spPr>
      </p:cxnSp>
      <p:cxnSp>
        <p:nvCxnSpPr>
          <p:cNvPr id="3742" name="Google Shape;3742;p38"/>
          <p:cNvCxnSpPr>
            <a:stCxn id="3734" idx="3"/>
            <a:endCxn id="3698" idx="2"/>
          </p:cNvCxnSpPr>
          <p:nvPr/>
        </p:nvCxnSpPr>
        <p:spPr>
          <a:xfrm>
            <a:off x="2531100" y="2631413"/>
            <a:ext cx="616800" cy="346500"/>
          </a:xfrm>
          <a:prstGeom prst="bentConnector3">
            <a:avLst>
              <a:gd fmla="val 50009" name="adj1"/>
            </a:avLst>
          </a:prstGeom>
          <a:noFill/>
          <a:ln cap="rnd" cmpd="sng" w="19050">
            <a:solidFill>
              <a:srgbClr val="FFABA4"/>
            </a:solidFill>
            <a:prstDash val="dot"/>
            <a:round/>
            <a:headEnd len="med" w="med" type="none"/>
            <a:tailEnd len="med" w="med" type="none"/>
          </a:ln>
        </p:spPr>
      </p:cxnSp>
      <p:cxnSp>
        <p:nvCxnSpPr>
          <p:cNvPr id="3743" name="Google Shape;3743;p38"/>
          <p:cNvCxnSpPr>
            <a:endCxn id="3699" idx="6"/>
          </p:cNvCxnSpPr>
          <p:nvPr/>
        </p:nvCxnSpPr>
        <p:spPr>
          <a:xfrm flipH="1">
            <a:off x="5996006" y="2631278"/>
            <a:ext cx="616800" cy="346500"/>
          </a:xfrm>
          <a:prstGeom prst="bentConnector3">
            <a:avLst>
              <a:gd fmla="val 50000" name="adj1"/>
            </a:avLst>
          </a:prstGeom>
          <a:noFill/>
          <a:ln cap="rnd" cmpd="sng" w="19050">
            <a:solidFill>
              <a:srgbClr val="FFABA4"/>
            </a:solidFill>
            <a:prstDash val="dot"/>
            <a:round/>
            <a:headEnd len="med" w="med" type="none"/>
            <a:tailEnd len="med" w="med" type="none"/>
          </a:ln>
        </p:spPr>
      </p:cxnSp>
      <p:cxnSp>
        <p:nvCxnSpPr>
          <p:cNvPr id="3744" name="Google Shape;3744;p38"/>
          <p:cNvCxnSpPr>
            <a:stCxn id="3733" idx="1"/>
            <a:endCxn id="3696" idx="1"/>
          </p:cNvCxnSpPr>
          <p:nvPr/>
        </p:nvCxnSpPr>
        <p:spPr>
          <a:xfrm>
            <a:off x="3666438" y="1815826"/>
            <a:ext cx="615300" cy="495300"/>
          </a:xfrm>
          <a:prstGeom prst="bentConnector4">
            <a:avLst>
              <a:gd fmla="val -38701" name="adj1"/>
              <a:gd fmla="val 68277" name="adj2"/>
            </a:avLst>
          </a:prstGeom>
          <a:noFill/>
          <a:ln cap="rnd" cmpd="sng" w="19050">
            <a:solidFill>
              <a:srgbClr val="FFABA4"/>
            </a:solidFill>
            <a:prstDash val="dot"/>
            <a:round/>
            <a:headEnd len="med" w="med" type="none"/>
            <a:tailEnd len="med" w="med" type="none"/>
          </a:ln>
        </p:spPr>
      </p:cxnSp>
      <p:cxnSp>
        <p:nvCxnSpPr>
          <p:cNvPr id="3745" name="Google Shape;3745;p38"/>
          <p:cNvCxnSpPr>
            <a:stCxn id="3733" idx="3"/>
            <a:endCxn id="3696" idx="7"/>
          </p:cNvCxnSpPr>
          <p:nvPr/>
        </p:nvCxnSpPr>
        <p:spPr>
          <a:xfrm flipH="1">
            <a:off x="4862238" y="1815826"/>
            <a:ext cx="615300" cy="495300"/>
          </a:xfrm>
          <a:prstGeom prst="bentConnector4">
            <a:avLst>
              <a:gd fmla="val -38701" name="adj1"/>
              <a:gd fmla="val 68277" name="adj2"/>
            </a:avLst>
          </a:prstGeom>
          <a:noFill/>
          <a:ln cap="rnd" cmpd="sng" w="19050">
            <a:solidFill>
              <a:srgbClr val="FFABA4"/>
            </a:solidFill>
            <a:prstDash val="dot"/>
            <a:round/>
            <a:headEnd len="med" w="med" type="none"/>
            <a:tailEnd len="med" w="med" type="none"/>
          </a:ln>
        </p:spPr>
      </p:cxnSp>
      <p:pic>
        <p:nvPicPr>
          <p:cNvPr id="3746" name="Google Shape;3746;p38"/>
          <p:cNvPicPr preferRelativeResize="0"/>
          <p:nvPr/>
        </p:nvPicPr>
        <p:blipFill>
          <a:blip r:embed="rId3">
            <a:alphaModFix/>
          </a:blip>
          <a:stretch>
            <a:fillRect/>
          </a:stretch>
        </p:blipFill>
        <p:spPr>
          <a:xfrm>
            <a:off x="4324350" y="2316937"/>
            <a:ext cx="495299" cy="495299"/>
          </a:xfrm>
          <a:prstGeom prst="rect">
            <a:avLst/>
          </a:prstGeom>
          <a:noFill/>
          <a:ln>
            <a:noFill/>
          </a:ln>
        </p:spPr>
      </p:pic>
      <p:pic>
        <p:nvPicPr>
          <p:cNvPr id="3747" name="Google Shape;3747;p38"/>
          <p:cNvPicPr preferRelativeResize="0"/>
          <p:nvPr/>
        </p:nvPicPr>
        <p:blipFill>
          <a:blip r:embed="rId4">
            <a:alphaModFix/>
          </a:blip>
          <a:stretch>
            <a:fillRect/>
          </a:stretch>
        </p:blipFill>
        <p:spPr>
          <a:xfrm>
            <a:off x="3310850" y="2730113"/>
            <a:ext cx="495300" cy="495300"/>
          </a:xfrm>
          <a:prstGeom prst="rect">
            <a:avLst/>
          </a:prstGeom>
          <a:noFill/>
          <a:ln>
            <a:noFill/>
          </a:ln>
        </p:spPr>
      </p:pic>
      <p:pic>
        <p:nvPicPr>
          <p:cNvPr id="3748" name="Google Shape;3748;p38"/>
          <p:cNvPicPr preferRelativeResize="0"/>
          <p:nvPr/>
        </p:nvPicPr>
        <p:blipFill>
          <a:blip r:embed="rId5">
            <a:alphaModFix/>
          </a:blip>
          <a:stretch>
            <a:fillRect/>
          </a:stretch>
        </p:blipFill>
        <p:spPr>
          <a:xfrm>
            <a:off x="3040427" y="3751950"/>
            <a:ext cx="338400" cy="476998"/>
          </a:xfrm>
          <a:prstGeom prst="rect">
            <a:avLst/>
          </a:prstGeom>
          <a:noFill/>
          <a:ln>
            <a:noFill/>
          </a:ln>
        </p:spPr>
      </p:pic>
      <p:pic>
        <p:nvPicPr>
          <p:cNvPr id="3749" name="Google Shape;3749;p38"/>
          <p:cNvPicPr preferRelativeResize="0"/>
          <p:nvPr/>
        </p:nvPicPr>
        <p:blipFill>
          <a:blip r:embed="rId6">
            <a:alphaModFix/>
          </a:blip>
          <a:stretch>
            <a:fillRect/>
          </a:stretch>
        </p:blipFill>
        <p:spPr>
          <a:xfrm>
            <a:off x="5277050" y="2730125"/>
            <a:ext cx="616801" cy="495300"/>
          </a:xfrm>
          <a:prstGeom prst="rect">
            <a:avLst/>
          </a:prstGeom>
          <a:noFill/>
          <a:ln>
            <a:noFill/>
          </a:ln>
        </p:spPr>
      </p:pic>
      <p:pic>
        <p:nvPicPr>
          <p:cNvPr id="3750" name="Google Shape;3750;p38"/>
          <p:cNvPicPr preferRelativeResize="0"/>
          <p:nvPr/>
        </p:nvPicPr>
        <p:blipFill>
          <a:blip r:embed="rId7">
            <a:alphaModFix/>
          </a:blip>
          <a:stretch>
            <a:fillRect/>
          </a:stretch>
        </p:blipFill>
        <p:spPr>
          <a:xfrm>
            <a:off x="5577188" y="3742501"/>
            <a:ext cx="714373" cy="49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4" name="Shape 3754"/>
        <p:cNvGrpSpPr/>
        <p:nvPr/>
      </p:nvGrpSpPr>
      <p:grpSpPr>
        <a:xfrm>
          <a:off x="0" y="0"/>
          <a:ext cx="0" cy="0"/>
          <a:chOff x="0" y="0"/>
          <a:chExt cx="0" cy="0"/>
        </a:xfrm>
      </p:grpSpPr>
      <p:sp>
        <p:nvSpPr>
          <p:cNvPr id="3755" name="Google Shape;3755;p39"/>
          <p:cNvSpPr/>
          <p:nvPr/>
        </p:nvSpPr>
        <p:spPr>
          <a:xfrm>
            <a:off x="3634375" y="540000"/>
            <a:ext cx="1875300" cy="18753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39"/>
          <p:cNvSpPr txBox="1"/>
          <p:nvPr>
            <p:ph type="title"/>
          </p:nvPr>
        </p:nvSpPr>
        <p:spPr>
          <a:xfrm>
            <a:off x="2141725" y="2486475"/>
            <a:ext cx="4860600" cy="108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SOFTWARE </a:t>
            </a:r>
            <a:endParaRPr sz="4200"/>
          </a:p>
          <a:p>
            <a:pPr indent="0" lvl="0" marL="0" rtl="0" algn="ctr">
              <a:spcBef>
                <a:spcPts val="0"/>
              </a:spcBef>
              <a:spcAft>
                <a:spcPts val="0"/>
              </a:spcAft>
              <a:buNone/>
            </a:pPr>
            <a:r>
              <a:rPr lang="en" sz="4200"/>
              <a:t>USED</a:t>
            </a:r>
            <a:endParaRPr sz="4200">
              <a:solidFill>
                <a:schemeClr val="accent2"/>
              </a:solidFill>
            </a:endParaRPr>
          </a:p>
        </p:txBody>
      </p:sp>
      <p:sp>
        <p:nvSpPr>
          <p:cNvPr id="3757" name="Google Shape;3757;p39"/>
          <p:cNvSpPr txBox="1"/>
          <p:nvPr>
            <p:ph idx="2" type="title"/>
          </p:nvPr>
        </p:nvSpPr>
        <p:spPr>
          <a:xfrm>
            <a:off x="3724875" y="817650"/>
            <a:ext cx="1694100" cy="132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3758" name="Google Shape;3758;p39"/>
          <p:cNvGrpSpPr/>
          <p:nvPr/>
        </p:nvGrpSpPr>
        <p:grpSpPr>
          <a:xfrm>
            <a:off x="1551725" y="1388625"/>
            <a:ext cx="665975" cy="1386525"/>
            <a:chOff x="1551725" y="1388625"/>
            <a:chExt cx="665975" cy="1386525"/>
          </a:xfrm>
        </p:grpSpPr>
        <p:sp>
          <p:nvSpPr>
            <p:cNvPr id="3759" name="Google Shape;3759;p39"/>
            <p:cNvSpPr/>
            <p:nvPr/>
          </p:nvSpPr>
          <p:spPr>
            <a:xfrm>
              <a:off x="1670525" y="1467050"/>
              <a:ext cx="98950" cy="574750"/>
            </a:xfrm>
            <a:custGeom>
              <a:rect b="b" l="l" r="r" t="t"/>
              <a:pathLst>
                <a:path extrusionOk="0" h="22990" w="3958">
                  <a:moveTo>
                    <a:pt x="3105" y="22989"/>
                  </a:moveTo>
                  <a:cubicBezTo>
                    <a:pt x="3105" y="22989"/>
                    <a:pt x="0" y="12862"/>
                    <a:pt x="1329" y="0"/>
                  </a:cubicBezTo>
                  <a:lnTo>
                    <a:pt x="3958" y="22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39"/>
            <p:cNvSpPr/>
            <p:nvPr/>
          </p:nvSpPr>
          <p:spPr>
            <a:xfrm>
              <a:off x="1777800" y="1388625"/>
              <a:ext cx="190425" cy="650375"/>
            </a:xfrm>
            <a:custGeom>
              <a:rect b="b" l="l" r="r" t="t"/>
              <a:pathLst>
                <a:path extrusionOk="0" h="26015" w="7617">
                  <a:moveTo>
                    <a:pt x="2710" y="25944"/>
                  </a:moveTo>
                  <a:cubicBezTo>
                    <a:pt x="2710" y="25944"/>
                    <a:pt x="1" y="8513"/>
                    <a:pt x="4906" y="0"/>
                  </a:cubicBezTo>
                  <a:cubicBezTo>
                    <a:pt x="4906" y="0"/>
                    <a:pt x="7616" y="12658"/>
                    <a:pt x="3809" y="2601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39"/>
            <p:cNvSpPr/>
            <p:nvPr/>
          </p:nvSpPr>
          <p:spPr>
            <a:xfrm>
              <a:off x="1879600" y="1432175"/>
              <a:ext cx="81950" cy="606825"/>
            </a:xfrm>
            <a:custGeom>
              <a:rect b="b" l="l" r="r" t="t"/>
              <a:pathLst>
                <a:path extrusionOk="0" h="24273" w="3278">
                  <a:moveTo>
                    <a:pt x="834" y="24101"/>
                  </a:moveTo>
                  <a:cubicBezTo>
                    <a:pt x="834" y="24101"/>
                    <a:pt x="1" y="7061"/>
                    <a:pt x="3278" y="0"/>
                  </a:cubicBezTo>
                  <a:lnTo>
                    <a:pt x="1191" y="2427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39"/>
            <p:cNvSpPr/>
            <p:nvPr/>
          </p:nvSpPr>
          <p:spPr>
            <a:xfrm>
              <a:off x="1961575" y="1508350"/>
              <a:ext cx="163775" cy="520750"/>
            </a:xfrm>
            <a:custGeom>
              <a:rect b="b" l="l" r="r" t="t"/>
              <a:pathLst>
                <a:path extrusionOk="0" h="20830" w="6551">
                  <a:moveTo>
                    <a:pt x="0" y="20829"/>
                  </a:moveTo>
                  <a:cubicBezTo>
                    <a:pt x="0" y="20829"/>
                    <a:pt x="2820" y="2812"/>
                    <a:pt x="6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39"/>
            <p:cNvSpPr/>
            <p:nvPr/>
          </p:nvSpPr>
          <p:spPr>
            <a:xfrm>
              <a:off x="1749750" y="1465225"/>
              <a:ext cx="107125" cy="578700"/>
            </a:xfrm>
            <a:custGeom>
              <a:rect b="b" l="l" r="r" t="t"/>
              <a:pathLst>
                <a:path extrusionOk="0" h="23148" w="4285">
                  <a:moveTo>
                    <a:pt x="1828" y="23148"/>
                  </a:moveTo>
                  <a:cubicBezTo>
                    <a:pt x="1828" y="23148"/>
                    <a:pt x="0" y="8917"/>
                    <a:pt x="4095" y="73"/>
                  </a:cubicBezTo>
                  <a:cubicBezTo>
                    <a:pt x="4284" y="1"/>
                    <a:pt x="3176" y="12235"/>
                    <a:pt x="2295" y="2314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39"/>
            <p:cNvSpPr/>
            <p:nvPr/>
          </p:nvSpPr>
          <p:spPr>
            <a:xfrm>
              <a:off x="1648375" y="1449425"/>
              <a:ext cx="84125" cy="591400"/>
            </a:xfrm>
            <a:custGeom>
              <a:rect b="b" l="l" r="r" t="t"/>
              <a:pathLst>
                <a:path extrusionOk="0" h="23656" w="3365">
                  <a:moveTo>
                    <a:pt x="3365" y="23655"/>
                  </a:moveTo>
                  <a:cubicBezTo>
                    <a:pt x="3365" y="23655"/>
                    <a:pt x="3068" y="861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39"/>
            <p:cNvSpPr/>
            <p:nvPr/>
          </p:nvSpPr>
          <p:spPr>
            <a:xfrm>
              <a:off x="1718450" y="1508350"/>
              <a:ext cx="87500" cy="530650"/>
            </a:xfrm>
            <a:custGeom>
              <a:rect b="b" l="l" r="r" t="t"/>
              <a:pathLst>
                <a:path extrusionOk="0" h="21226" w="3500">
                  <a:moveTo>
                    <a:pt x="2039" y="1"/>
                  </a:moveTo>
                  <a:cubicBezTo>
                    <a:pt x="0" y="8841"/>
                    <a:pt x="2520" y="21226"/>
                    <a:pt x="2520" y="21226"/>
                  </a:cubicBezTo>
                  <a:lnTo>
                    <a:pt x="2988" y="21226"/>
                  </a:lnTo>
                  <a:cubicBezTo>
                    <a:pt x="3499" y="10454"/>
                    <a:pt x="2039" y="1"/>
                    <a:pt x="20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39"/>
            <p:cNvSpPr/>
            <p:nvPr/>
          </p:nvSpPr>
          <p:spPr>
            <a:xfrm>
              <a:off x="1806000" y="1498550"/>
              <a:ext cx="61075" cy="540450"/>
            </a:xfrm>
            <a:custGeom>
              <a:rect b="b" l="l" r="r" t="t"/>
              <a:pathLst>
                <a:path extrusionOk="0" h="21618" w="2443">
                  <a:moveTo>
                    <a:pt x="2039" y="0"/>
                  </a:moveTo>
                  <a:lnTo>
                    <a:pt x="2039" y="0"/>
                  </a:lnTo>
                  <a:cubicBezTo>
                    <a:pt x="0" y="8841"/>
                    <a:pt x="1461" y="21618"/>
                    <a:pt x="1461" y="21618"/>
                  </a:cubicBezTo>
                  <a:lnTo>
                    <a:pt x="1930" y="21618"/>
                  </a:lnTo>
                  <a:cubicBezTo>
                    <a:pt x="2442" y="10846"/>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39"/>
            <p:cNvSpPr/>
            <p:nvPr/>
          </p:nvSpPr>
          <p:spPr>
            <a:xfrm>
              <a:off x="1903450" y="1503475"/>
              <a:ext cx="61050" cy="540450"/>
            </a:xfrm>
            <a:custGeom>
              <a:rect b="b" l="l" r="r" t="t"/>
              <a:pathLst>
                <a:path extrusionOk="0" h="21618" w="2442">
                  <a:moveTo>
                    <a:pt x="2039" y="0"/>
                  </a:moveTo>
                  <a:lnTo>
                    <a:pt x="2039" y="0"/>
                  </a:lnTo>
                  <a:cubicBezTo>
                    <a:pt x="0" y="8841"/>
                    <a:pt x="1462" y="21618"/>
                    <a:pt x="1462" y="21618"/>
                  </a:cubicBezTo>
                  <a:lnTo>
                    <a:pt x="1930" y="21618"/>
                  </a:lnTo>
                  <a:cubicBezTo>
                    <a:pt x="2441" y="10845"/>
                    <a:pt x="2039" y="1"/>
                    <a:pt x="20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39"/>
            <p:cNvSpPr/>
            <p:nvPr/>
          </p:nvSpPr>
          <p:spPr>
            <a:xfrm>
              <a:off x="1845275" y="1498500"/>
              <a:ext cx="28575" cy="476525"/>
            </a:xfrm>
            <a:custGeom>
              <a:rect b="b" l="l" r="r" t="t"/>
              <a:pathLst>
                <a:path extrusionOk="0" h="19061" w="1143">
                  <a:moveTo>
                    <a:pt x="468" y="1"/>
                  </a:moveTo>
                  <a:lnTo>
                    <a:pt x="0" y="19060"/>
                  </a:lnTo>
                  <a:lnTo>
                    <a:pt x="0" y="19060"/>
                  </a:lnTo>
                  <a:cubicBezTo>
                    <a:pt x="3" y="19028"/>
                    <a:pt x="1142" y="8948"/>
                    <a:pt x="468" y="1"/>
                  </a:cubicBezTo>
                  <a:close/>
                  <a:moveTo>
                    <a:pt x="0" y="19060"/>
                  </a:moveTo>
                  <a:cubicBezTo>
                    <a:pt x="0" y="19060"/>
                    <a:pt x="0" y="19060"/>
                    <a:pt x="0" y="19060"/>
                  </a:cubicBezTo>
                  <a:lnTo>
                    <a:pt x="0" y="1906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39"/>
            <p:cNvSpPr/>
            <p:nvPr/>
          </p:nvSpPr>
          <p:spPr>
            <a:xfrm>
              <a:off x="1769450" y="1508350"/>
              <a:ext cx="43250" cy="460325"/>
            </a:xfrm>
            <a:custGeom>
              <a:rect b="b" l="l" r="r" t="t"/>
              <a:pathLst>
                <a:path extrusionOk="0" h="18413" w="1730">
                  <a:moveTo>
                    <a:pt x="1" y="1"/>
                  </a:moveTo>
                  <a:lnTo>
                    <a:pt x="472" y="18413"/>
                  </a:lnTo>
                  <a:cubicBezTo>
                    <a:pt x="472" y="18413"/>
                    <a:pt x="1730" y="7936"/>
                    <a:pt x="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39"/>
            <p:cNvSpPr/>
            <p:nvPr/>
          </p:nvSpPr>
          <p:spPr>
            <a:xfrm>
              <a:off x="1994050" y="1508350"/>
              <a:ext cx="131300" cy="417575"/>
            </a:xfrm>
            <a:custGeom>
              <a:rect b="b" l="l" r="r" t="t"/>
              <a:pathLst>
                <a:path extrusionOk="0" h="16703" w="5252">
                  <a:moveTo>
                    <a:pt x="5252" y="1"/>
                  </a:moveTo>
                  <a:cubicBezTo>
                    <a:pt x="5251" y="2"/>
                    <a:pt x="1644" y="8351"/>
                    <a:pt x="1" y="16703"/>
                  </a:cubicBezTo>
                  <a:lnTo>
                    <a:pt x="5252"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39"/>
            <p:cNvSpPr/>
            <p:nvPr/>
          </p:nvSpPr>
          <p:spPr>
            <a:xfrm>
              <a:off x="1669075" y="2029750"/>
              <a:ext cx="368950" cy="395075"/>
            </a:xfrm>
            <a:custGeom>
              <a:rect b="b" l="l" r="r" t="t"/>
              <a:pathLst>
                <a:path extrusionOk="0" h="15803" w="14758">
                  <a:moveTo>
                    <a:pt x="1109" y="15803"/>
                  </a:moveTo>
                  <a:lnTo>
                    <a:pt x="0" y="1"/>
                  </a:lnTo>
                  <a:lnTo>
                    <a:pt x="14758" y="1"/>
                  </a:lnTo>
                  <a:lnTo>
                    <a:pt x="13848" y="1535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39"/>
            <p:cNvSpPr/>
            <p:nvPr/>
          </p:nvSpPr>
          <p:spPr>
            <a:xfrm>
              <a:off x="1669075" y="2029750"/>
              <a:ext cx="141850" cy="395075"/>
            </a:xfrm>
            <a:custGeom>
              <a:rect b="b" l="l" r="r" t="t"/>
              <a:pathLst>
                <a:path extrusionOk="0" h="15803" w="5674">
                  <a:moveTo>
                    <a:pt x="0" y="1"/>
                  </a:moveTo>
                  <a:lnTo>
                    <a:pt x="1109" y="15803"/>
                  </a:lnTo>
                  <a:lnTo>
                    <a:pt x="5674" y="15537"/>
                  </a:lnTo>
                  <a:lnTo>
                    <a:pt x="4906"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39"/>
            <p:cNvSpPr/>
            <p:nvPr/>
          </p:nvSpPr>
          <p:spPr>
            <a:xfrm>
              <a:off x="1923275" y="2033075"/>
              <a:ext cx="96175" cy="256250"/>
            </a:xfrm>
            <a:custGeom>
              <a:rect b="b" l="l" r="r" t="t"/>
              <a:pathLst>
                <a:path extrusionOk="0" h="10250" w="3847">
                  <a:moveTo>
                    <a:pt x="3846" y="5126"/>
                  </a:moveTo>
                  <a:cubicBezTo>
                    <a:pt x="3846" y="7955"/>
                    <a:pt x="2985" y="10250"/>
                    <a:pt x="1923" y="10250"/>
                  </a:cubicBezTo>
                  <a:cubicBezTo>
                    <a:pt x="861" y="10250"/>
                    <a:pt x="0" y="7955"/>
                    <a:pt x="0" y="5126"/>
                  </a:cubicBezTo>
                  <a:cubicBezTo>
                    <a:pt x="0" y="2296"/>
                    <a:pt x="861" y="1"/>
                    <a:pt x="1923" y="1"/>
                  </a:cubicBezTo>
                  <a:cubicBezTo>
                    <a:pt x="2985" y="1"/>
                    <a:pt x="3846" y="2296"/>
                    <a:pt x="3846" y="5126"/>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39"/>
            <p:cNvSpPr/>
            <p:nvPr/>
          </p:nvSpPr>
          <p:spPr>
            <a:xfrm>
              <a:off x="1941175" y="2080625"/>
              <a:ext cx="60475" cy="161175"/>
            </a:xfrm>
            <a:custGeom>
              <a:rect b="b" l="l" r="r" t="t"/>
              <a:pathLst>
                <a:path extrusionOk="0" h="6447" w="2419">
                  <a:moveTo>
                    <a:pt x="2418" y="3224"/>
                  </a:moveTo>
                  <a:cubicBezTo>
                    <a:pt x="2418" y="5002"/>
                    <a:pt x="1877" y="6446"/>
                    <a:pt x="1210" y="6446"/>
                  </a:cubicBezTo>
                  <a:cubicBezTo>
                    <a:pt x="541" y="6446"/>
                    <a:pt x="0" y="5002"/>
                    <a:pt x="0" y="3224"/>
                  </a:cubicBezTo>
                  <a:cubicBezTo>
                    <a:pt x="0" y="1444"/>
                    <a:pt x="541" y="0"/>
                    <a:pt x="1210" y="0"/>
                  </a:cubicBezTo>
                  <a:cubicBezTo>
                    <a:pt x="1876" y="0"/>
                    <a:pt x="2418" y="1444"/>
                    <a:pt x="2418" y="3224"/>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39"/>
            <p:cNvSpPr/>
            <p:nvPr/>
          </p:nvSpPr>
          <p:spPr>
            <a:xfrm>
              <a:off x="1876200" y="2167900"/>
              <a:ext cx="70375" cy="187550"/>
            </a:xfrm>
            <a:custGeom>
              <a:rect b="b" l="l" r="r" t="t"/>
              <a:pathLst>
                <a:path extrusionOk="0" h="7502" w="2815">
                  <a:moveTo>
                    <a:pt x="2815" y="3751"/>
                  </a:moveTo>
                  <a:cubicBezTo>
                    <a:pt x="2815" y="5822"/>
                    <a:pt x="2185" y="7502"/>
                    <a:pt x="1408" y="7502"/>
                  </a:cubicBezTo>
                  <a:cubicBezTo>
                    <a:pt x="630" y="7502"/>
                    <a:pt x="1" y="5823"/>
                    <a:pt x="1" y="3751"/>
                  </a:cubicBezTo>
                  <a:cubicBezTo>
                    <a:pt x="1" y="1681"/>
                    <a:pt x="630" y="1"/>
                    <a:pt x="1408" y="1"/>
                  </a:cubicBezTo>
                  <a:cubicBezTo>
                    <a:pt x="2184" y="1"/>
                    <a:pt x="2815" y="1679"/>
                    <a:pt x="2815" y="375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39"/>
            <p:cNvSpPr/>
            <p:nvPr/>
          </p:nvSpPr>
          <p:spPr>
            <a:xfrm>
              <a:off x="1889300" y="2202675"/>
              <a:ext cx="44225" cy="117975"/>
            </a:xfrm>
            <a:custGeom>
              <a:rect b="b" l="l" r="r" t="t"/>
              <a:pathLst>
                <a:path extrusionOk="0" h="4719" w="1769">
                  <a:moveTo>
                    <a:pt x="1769" y="2360"/>
                  </a:moveTo>
                  <a:cubicBezTo>
                    <a:pt x="1769" y="3662"/>
                    <a:pt x="1372" y="4719"/>
                    <a:pt x="884" y="4719"/>
                  </a:cubicBezTo>
                  <a:cubicBezTo>
                    <a:pt x="395" y="4719"/>
                    <a:pt x="0" y="3662"/>
                    <a:pt x="0" y="2360"/>
                  </a:cubicBezTo>
                  <a:cubicBezTo>
                    <a:pt x="0" y="1058"/>
                    <a:pt x="395" y="2"/>
                    <a:pt x="884" y="2"/>
                  </a:cubicBezTo>
                  <a:cubicBezTo>
                    <a:pt x="1372" y="0"/>
                    <a:pt x="1769" y="1056"/>
                    <a:pt x="1769" y="23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39"/>
            <p:cNvSpPr/>
            <p:nvPr/>
          </p:nvSpPr>
          <p:spPr>
            <a:xfrm>
              <a:off x="1551725" y="2409575"/>
              <a:ext cx="523525" cy="90425"/>
            </a:xfrm>
            <a:custGeom>
              <a:rect b="b" l="l" r="r" t="t"/>
              <a:pathLst>
                <a:path extrusionOk="0" h="3617" w="20941">
                  <a:moveTo>
                    <a:pt x="575" y="3527"/>
                  </a:moveTo>
                  <a:lnTo>
                    <a:pt x="20271" y="3617"/>
                  </a:lnTo>
                  <a:lnTo>
                    <a:pt x="20941" y="1"/>
                  </a:lnTo>
                  <a:lnTo>
                    <a:pt x="0" y="53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39"/>
            <p:cNvSpPr/>
            <p:nvPr/>
          </p:nvSpPr>
          <p:spPr>
            <a:xfrm>
              <a:off x="1842700" y="2497725"/>
              <a:ext cx="128675" cy="277425"/>
            </a:xfrm>
            <a:custGeom>
              <a:rect b="b" l="l" r="r" t="t"/>
              <a:pathLst>
                <a:path extrusionOk="0" h="11097" w="5147">
                  <a:moveTo>
                    <a:pt x="1" y="1"/>
                  </a:moveTo>
                  <a:lnTo>
                    <a:pt x="1701" y="11032"/>
                  </a:lnTo>
                  <a:lnTo>
                    <a:pt x="5146" y="11096"/>
                  </a:lnTo>
                  <a:lnTo>
                    <a:pt x="457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39"/>
            <p:cNvSpPr/>
            <p:nvPr/>
          </p:nvSpPr>
          <p:spPr>
            <a:xfrm>
              <a:off x="1957050" y="2497725"/>
              <a:ext cx="86550" cy="277425"/>
            </a:xfrm>
            <a:custGeom>
              <a:rect b="b" l="l" r="r" t="t"/>
              <a:pathLst>
                <a:path extrusionOk="0" h="11097" w="3462">
                  <a:moveTo>
                    <a:pt x="1" y="1"/>
                  </a:moveTo>
                  <a:lnTo>
                    <a:pt x="572" y="11096"/>
                  </a:lnTo>
                  <a:lnTo>
                    <a:pt x="2973" y="11044"/>
                  </a:lnTo>
                  <a:lnTo>
                    <a:pt x="3462" y="62"/>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39"/>
            <p:cNvSpPr/>
            <p:nvPr/>
          </p:nvSpPr>
          <p:spPr>
            <a:xfrm>
              <a:off x="2058475" y="2409575"/>
              <a:ext cx="159225" cy="90425"/>
            </a:xfrm>
            <a:custGeom>
              <a:rect b="b" l="l" r="r" t="t"/>
              <a:pathLst>
                <a:path extrusionOk="0" h="3617" w="6369">
                  <a:moveTo>
                    <a:pt x="671" y="1"/>
                  </a:moveTo>
                  <a:lnTo>
                    <a:pt x="1" y="3617"/>
                  </a:lnTo>
                  <a:lnTo>
                    <a:pt x="5745" y="3617"/>
                  </a:lnTo>
                  <a:lnTo>
                    <a:pt x="636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39"/>
            <p:cNvSpPr/>
            <p:nvPr/>
          </p:nvSpPr>
          <p:spPr>
            <a:xfrm>
              <a:off x="1842700" y="2497725"/>
              <a:ext cx="118975" cy="89275"/>
            </a:xfrm>
            <a:custGeom>
              <a:rect b="b" l="l" r="r" t="t"/>
              <a:pathLst>
                <a:path extrusionOk="0" h="3571" w="4759">
                  <a:moveTo>
                    <a:pt x="1" y="1"/>
                  </a:moveTo>
                  <a:lnTo>
                    <a:pt x="342" y="2219"/>
                  </a:lnTo>
                  <a:lnTo>
                    <a:pt x="4758" y="3571"/>
                  </a:lnTo>
                  <a:lnTo>
                    <a:pt x="4575"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2" name="Google Shape;3782;p39"/>
          <p:cNvGrpSpPr/>
          <p:nvPr/>
        </p:nvGrpSpPr>
        <p:grpSpPr>
          <a:xfrm>
            <a:off x="926825" y="3403125"/>
            <a:ext cx="1347975" cy="978350"/>
            <a:chOff x="926825" y="3403125"/>
            <a:chExt cx="1347975" cy="978350"/>
          </a:xfrm>
        </p:grpSpPr>
        <p:sp>
          <p:nvSpPr>
            <p:cNvPr id="3783" name="Google Shape;3783;p39"/>
            <p:cNvSpPr/>
            <p:nvPr/>
          </p:nvSpPr>
          <p:spPr>
            <a:xfrm>
              <a:off x="1169975" y="3403125"/>
              <a:ext cx="60350" cy="60325"/>
            </a:xfrm>
            <a:custGeom>
              <a:rect b="b" l="l" r="r" t="t"/>
              <a:pathLst>
                <a:path extrusionOk="0" h="2413" w="2414">
                  <a:moveTo>
                    <a:pt x="2413" y="1206"/>
                  </a:moveTo>
                  <a:cubicBezTo>
                    <a:pt x="2413" y="1873"/>
                    <a:pt x="1872" y="2413"/>
                    <a:pt x="1207" y="2413"/>
                  </a:cubicBezTo>
                  <a:cubicBezTo>
                    <a:pt x="540" y="2413"/>
                    <a:pt x="1" y="1873"/>
                    <a:pt x="1" y="1206"/>
                  </a:cubicBezTo>
                  <a:cubicBezTo>
                    <a:pt x="1" y="539"/>
                    <a:pt x="540" y="0"/>
                    <a:pt x="1207" y="0"/>
                  </a:cubicBezTo>
                  <a:cubicBezTo>
                    <a:pt x="1872"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39"/>
            <p:cNvSpPr/>
            <p:nvPr/>
          </p:nvSpPr>
          <p:spPr>
            <a:xfrm>
              <a:off x="1046750" y="3408250"/>
              <a:ext cx="60325" cy="60325"/>
            </a:xfrm>
            <a:custGeom>
              <a:rect b="b" l="l" r="r" t="t"/>
              <a:pathLst>
                <a:path extrusionOk="0" h="2413" w="2413">
                  <a:moveTo>
                    <a:pt x="2413" y="1206"/>
                  </a:moveTo>
                  <a:cubicBezTo>
                    <a:pt x="2413" y="1873"/>
                    <a:pt x="1874" y="2412"/>
                    <a:pt x="1207" y="2412"/>
                  </a:cubicBezTo>
                  <a:cubicBezTo>
                    <a:pt x="541" y="2412"/>
                    <a:pt x="0" y="1873"/>
                    <a:pt x="0" y="1206"/>
                  </a:cubicBezTo>
                  <a:cubicBezTo>
                    <a:pt x="0" y="539"/>
                    <a:pt x="541"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39"/>
            <p:cNvSpPr/>
            <p:nvPr/>
          </p:nvSpPr>
          <p:spPr>
            <a:xfrm>
              <a:off x="1198075" y="3428150"/>
              <a:ext cx="60325" cy="60325"/>
            </a:xfrm>
            <a:custGeom>
              <a:rect b="b" l="l" r="r" t="t"/>
              <a:pathLst>
                <a:path extrusionOk="0" h="2413" w="2413">
                  <a:moveTo>
                    <a:pt x="2412" y="1207"/>
                  </a:moveTo>
                  <a:cubicBezTo>
                    <a:pt x="2412" y="1872"/>
                    <a:pt x="1873" y="2413"/>
                    <a:pt x="1206" y="2413"/>
                  </a:cubicBezTo>
                  <a:cubicBezTo>
                    <a:pt x="541" y="2413"/>
                    <a:pt x="0" y="1872"/>
                    <a:pt x="0" y="1207"/>
                  </a:cubicBezTo>
                  <a:cubicBezTo>
                    <a:pt x="0" y="540"/>
                    <a:pt x="541" y="0"/>
                    <a:pt x="1206" y="0"/>
                  </a:cubicBezTo>
                  <a:cubicBezTo>
                    <a:pt x="1873" y="0"/>
                    <a:pt x="2412" y="540"/>
                    <a:pt x="2412"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39"/>
            <p:cNvSpPr/>
            <p:nvPr/>
          </p:nvSpPr>
          <p:spPr>
            <a:xfrm>
              <a:off x="1139750" y="3428150"/>
              <a:ext cx="60325" cy="60325"/>
            </a:xfrm>
            <a:custGeom>
              <a:rect b="b" l="l" r="r" t="t"/>
              <a:pathLst>
                <a:path extrusionOk="0" h="2413" w="2413">
                  <a:moveTo>
                    <a:pt x="2413" y="1207"/>
                  </a:moveTo>
                  <a:cubicBezTo>
                    <a:pt x="2413" y="1872"/>
                    <a:pt x="1874" y="2413"/>
                    <a:pt x="1207" y="2413"/>
                  </a:cubicBezTo>
                  <a:cubicBezTo>
                    <a:pt x="541" y="2413"/>
                    <a:pt x="1" y="1872"/>
                    <a:pt x="1" y="1207"/>
                  </a:cubicBezTo>
                  <a:cubicBezTo>
                    <a:pt x="1" y="540"/>
                    <a:pt x="541"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39"/>
            <p:cNvSpPr/>
            <p:nvPr/>
          </p:nvSpPr>
          <p:spPr>
            <a:xfrm>
              <a:off x="1297025" y="3433275"/>
              <a:ext cx="60325" cy="60325"/>
            </a:xfrm>
            <a:custGeom>
              <a:rect b="b" l="l" r="r" t="t"/>
              <a:pathLst>
                <a:path extrusionOk="0" h="2413" w="2413">
                  <a:moveTo>
                    <a:pt x="2413" y="1207"/>
                  </a:moveTo>
                  <a:cubicBezTo>
                    <a:pt x="2413" y="1872"/>
                    <a:pt x="1874" y="2413"/>
                    <a:pt x="1207" y="2413"/>
                  </a:cubicBezTo>
                  <a:cubicBezTo>
                    <a:pt x="540" y="2413"/>
                    <a:pt x="1" y="1874"/>
                    <a:pt x="1" y="1207"/>
                  </a:cubicBezTo>
                  <a:cubicBezTo>
                    <a:pt x="1" y="540"/>
                    <a:pt x="540" y="0"/>
                    <a:pt x="1207" y="0"/>
                  </a:cubicBezTo>
                  <a:cubicBezTo>
                    <a:pt x="1874" y="0"/>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39"/>
            <p:cNvSpPr/>
            <p:nvPr/>
          </p:nvSpPr>
          <p:spPr>
            <a:xfrm>
              <a:off x="1016550" y="3421675"/>
              <a:ext cx="60350" cy="60350"/>
            </a:xfrm>
            <a:custGeom>
              <a:rect b="b" l="l" r="r" t="t"/>
              <a:pathLst>
                <a:path extrusionOk="0" h="2414" w="2414">
                  <a:moveTo>
                    <a:pt x="2413" y="1207"/>
                  </a:moveTo>
                  <a:cubicBezTo>
                    <a:pt x="2413" y="1874"/>
                    <a:pt x="1874" y="2413"/>
                    <a:pt x="1207" y="2413"/>
                  </a:cubicBezTo>
                  <a:cubicBezTo>
                    <a:pt x="540" y="2413"/>
                    <a:pt x="1" y="1874"/>
                    <a:pt x="1" y="1207"/>
                  </a:cubicBezTo>
                  <a:cubicBezTo>
                    <a:pt x="1" y="540"/>
                    <a:pt x="540" y="1"/>
                    <a:pt x="1207" y="1"/>
                  </a:cubicBezTo>
                  <a:cubicBezTo>
                    <a:pt x="1874" y="1"/>
                    <a:pt x="2413" y="540"/>
                    <a:pt x="2413" y="120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39"/>
            <p:cNvSpPr/>
            <p:nvPr/>
          </p:nvSpPr>
          <p:spPr>
            <a:xfrm>
              <a:off x="1090950" y="3438400"/>
              <a:ext cx="60350" cy="60325"/>
            </a:xfrm>
            <a:custGeom>
              <a:rect b="b" l="l" r="r" t="t"/>
              <a:pathLst>
                <a:path extrusionOk="0" h="2413" w="2414">
                  <a:moveTo>
                    <a:pt x="2413" y="1206"/>
                  </a:moveTo>
                  <a:cubicBezTo>
                    <a:pt x="2413" y="1873"/>
                    <a:pt x="1873" y="2413"/>
                    <a:pt x="1207" y="2413"/>
                  </a:cubicBezTo>
                  <a:cubicBezTo>
                    <a:pt x="540" y="2413"/>
                    <a:pt x="1" y="1873"/>
                    <a:pt x="1" y="1206"/>
                  </a:cubicBezTo>
                  <a:cubicBezTo>
                    <a:pt x="1" y="539"/>
                    <a:pt x="540" y="0"/>
                    <a:pt x="1207" y="0"/>
                  </a:cubicBezTo>
                  <a:cubicBezTo>
                    <a:pt x="1873"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39"/>
            <p:cNvSpPr/>
            <p:nvPr/>
          </p:nvSpPr>
          <p:spPr>
            <a:xfrm>
              <a:off x="1000400" y="3443525"/>
              <a:ext cx="60325" cy="60325"/>
            </a:xfrm>
            <a:custGeom>
              <a:rect b="b" l="l" r="r" t="t"/>
              <a:pathLst>
                <a:path extrusionOk="0" h="2413" w="2413">
                  <a:moveTo>
                    <a:pt x="2412" y="1206"/>
                  </a:moveTo>
                  <a:cubicBezTo>
                    <a:pt x="2412" y="1873"/>
                    <a:pt x="1873" y="2412"/>
                    <a:pt x="1206" y="2412"/>
                  </a:cubicBezTo>
                  <a:cubicBezTo>
                    <a:pt x="539" y="2412"/>
                    <a:pt x="0" y="1873"/>
                    <a:pt x="0" y="1206"/>
                  </a:cubicBezTo>
                  <a:cubicBezTo>
                    <a:pt x="0" y="541"/>
                    <a:pt x="539" y="0"/>
                    <a:pt x="1206" y="0"/>
                  </a:cubicBezTo>
                  <a:cubicBezTo>
                    <a:pt x="1872" y="0"/>
                    <a:pt x="2412" y="542"/>
                    <a:pt x="2412"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39"/>
            <p:cNvSpPr/>
            <p:nvPr/>
          </p:nvSpPr>
          <p:spPr>
            <a:xfrm>
              <a:off x="1124025" y="3423975"/>
              <a:ext cx="60325" cy="60325"/>
            </a:xfrm>
            <a:custGeom>
              <a:rect b="b" l="l" r="r" t="t"/>
              <a:pathLst>
                <a:path extrusionOk="0" h="2413" w="2413">
                  <a:moveTo>
                    <a:pt x="2413" y="1207"/>
                  </a:moveTo>
                  <a:cubicBezTo>
                    <a:pt x="2413" y="1872"/>
                    <a:pt x="1872" y="2413"/>
                    <a:pt x="1207" y="2413"/>
                  </a:cubicBezTo>
                  <a:cubicBezTo>
                    <a:pt x="540" y="2413"/>
                    <a:pt x="0" y="1872"/>
                    <a:pt x="0" y="1207"/>
                  </a:cubicBezTo>
                  <a:cubicBezTo>
                    <a:pt x="0" y="539"/>
                    <a:pt x="540" y="0"/>
                    <a:pt x="1207" y="0"/>
                  </a:cubicBezTo>
                  <a:cubicBezTo>
                    <a:pt x="1872" y="0"/>
                    <a:pt x="2413" y="539"/>
                    <a:pt x="2413"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39"/>
            <p:cNvSpPr/>
            <p:nvPr/>
          </p:nvSpPr>
          <p:spPr>
            <a:xfrm>
              <a:off x="1241975" y="3408250"/>
              <a:ext cx="60350" cy="60325"/>
            </a:xfrm>
            <a:custGeom>
              <a:rect b="b" l="l" r="r" t="t"/>
              <a:pathLst>
                <a:path extrusionOk="0" h="2413" w="2414">
                  <a:moveTo>
                    <a:pt x="2413" y="1206"/>
                  </a:moveTo>
                  <a:cubicBezTo>
                    <a:pt x="2413" y="1873"/>
                    <a:pt x="1874" y="2412"/>
                    <a:pt x="1207" y="2412"/>
                  </a:cubicBezTo>
                  <a:cubicBezTo>
                    <a:pt x="540" y="2412"/>
                    <a:pt x="1" y="1873"/>
                    <a:pt x="1" y="1206"/>
                  </a:cubicBezTo>
                  <a:cubicBezTo>
                    <a:pt x="1" y="539"/>
                    <a:pt x="540" y="0"/>
                    <a:pt x="1207" y="0"/>
                  </a:cubicBezTo>
                  <a:cubicBezTo>
                    <a:pt x="1874" y="0"/>
                    <a:pt x="2413" y="539"/>
                    <a:pt x="2413" y="120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39"/>
            <p:cNvSpPr/>
            <p:nvPr/>
          </p:nvSpPr>
          <p:spPr>
            <a:xfrm>
              <a:off x="1230300" y="3425275"/>
              <a:ext cx="60325" cy="60325"/>
            </a:xfrm>
            <a:custGeom>
              <a:rect b="b" l="l" r="r" t="t"/>
              <a:pathLst>
                <a:path extrusionOk="0" h="2413" w="2413">
                  <a:moveTo>
                    <a:pt x="2412" y="1207"/>
                  </a:moveTo>
                  <a:cubicBezTo>
                    <a:pt x="2412" y="1874"/>
                    <a:pt x="1872" y="2413"/>
                    <a:pt x="1206" y="2413"/>
                  </a:cubicBezTo>
                  <a:cubicBezTo>
                    <a:pt x="539" y="2413"/>
                    <a:pt x="0" y="1874"/>
                    <a:pt x="0" y="1207"/>
                  </a:cubicBezTo>
                  <a:cubicBezTo>
                    <a:pt x="0" y="540"/>
                    <a:pt x="539" y="1"/>
                    <a:pt x="1206" y="1"/>
                  </a:cubicBezTo>
                  <a:cubicBezTo>
                    <a:pt x="1872" y="1"/>
                    <a:pt x="2412" y="541"/>
                    <a:pt x="2412" y="120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39"/>
            <p:cNvSpPr/>
            <p:nvPr/>
          </p:nvSpPr>
          <p:spPr>
            <a:xfrm>
              <a:off x="1282125" y="3446900"/>
              <a:ext cx="60350" cy="60325"/>
            </a:xfrm>
            <a:custGeom>
              <a:rect b="b" l="l" r="r" t="t"/>
              <a:pathLst>
                <a:path extrusionOk="0" h="2413" w="2414">
                  <a:moveTo>
                    <a:pt x="2413" y="1206"/>
                  </a:moveTo>
                  <a:cubicBezTo>
                    <a:pt x="2413" y="1872"/>
                    <a:pt x="1874" y="2413"/>
                    <a:pt x="1207" y="2413"/>
                  </a:cubicBezTo>
                  <a:cubicBezTo>
                    <a:pt x="540" y="2413"/>
                    <a:pt x="1" y="1874"/>
                    <a:pt x="1" y="1206"/>
                  </a:cubicBezTo>
                  <a:cubicBezTo>
                    <a:pt x="1" y="539"/>
                    <a:pt x="540" y="0"/>
                    <a:pt x="1207" y="0"/>
                  </a:cubicBezTo>
                  <a:cubicBezTo>
                    <a:pt x="1874" y="0"/>
                    <a:pt x="2413" y="541"/>
                    <a:pt x="2413" y="120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39"/>
            <p:cNvSpPr/>
            <p:nvPr/>
          </p:nvSpPr>
          <p:spPr>
            <a:xfrm>
              <a:off x="958200" y="3463425"/>
              <a:ext cx="430775" cy="194400"/>
            </a:xfrm>
            <a:custGeom>
              <a:rect b="b" l="l" r="r" t="t"/>
              <a:pathLst>
                <a:path extrusionOk="0" h="7776" w="17231">
                  <a:moveTo>
                    <a:pt x="475" y="1"/>
                  </a:moveTo>
                  <a:cubicBezTo>
                    <a:pt x="475" y="1"/>
                    <a:pt x="1" y="5032"/>
                    <a:pt x="4624" y="7775"/>
                  </a:cubicBezTo>
                  <a:lnTo>
                    <a:pt x="12453" y="7775"/>
                  </a:lnTo>
                  <a:cubicBezTo>
                    <a:pt x="12453" y="7775"/>
                    <a:pt x="17230" y="5550"/>
                    <a:pt x="171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39"/>
            <p:cNvSpPr/>
            <p:nvPr/>
          </p:nvSpPr>
          <p:spPr>
            <a:xfrm>
              <a:off x="958200" y="3463425"/>
              <a:ext cx="354625" cy="194400"/>
            </a:xfrm>
            <a:custGeom>
              <a:rect b="b" l="l" r="r" t="t"/>
              <a:pathLst>
                <a:path extrusionOk="0" h="7776" w="14185">
                  <a:moveTo>
                    <a:pt x="475" y="1"/>
                  </a:moveTo>
                  <a:cubicBezTo>
                    <a:pt x="475" y="1"/>
                    <a:pt x="1" y="5032"/>
                    <a:pt x="4624" y="7775"/>
                  </a:cubicBezTo>
                  <a:lnTo>
                    <a:pt x="9406" y="7775"/>
                  </a:lnTo>
                  <a:cubicBezTo>
                    <a:pt x="9406" y="7775"/>
                    <a:pt x="14184" y="5550"/>
                    <a:pt x="1406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39"/>
            <p:cNvSpPr/>
            <p:nvPr/>
          </p:nvSpPr>
          <p:spPr>
            <a:xfrm>
              <a:off x="1399125" y="3518150"/>
              <a:ext cx="793575" cy="139700"/>
            </a:xfrm>
            <a:custGeom>
              <a:rect b="b" l="l" r="r" t="t"/>
              <a:pathLst>
                <a:path extrusionOk="0" h="5588" w="31743">
                  <a:moveTo>
                    <a:pt x="0" y="4768"/>
                  </a:moveTo>
                  <a:cubicBezTo>
                    <a:pt x="0" y="4768"/>
                    <a:pt x="14865" y="4056"/>
                    <a:pt x="17036" y="1408"/>
                  </a:cubicBezTo>
                  <a:lnTo>
                    <a:pt x="31742" y="0"/>
                  </a:lnTo>
                  <a:cubicBezTo>
                    <a:pt x="31742" y="2"/>
                    <a:pt x="27133" y="5588"/>
                    <a:pt x="0" y="476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39"/>
            <p:cNvSpPr/>
            <p:nvPr/>
          </p:nvSpPr>
          <p:spPr>
            <a:xfrm>
              <a:off x="1399125" y="3608825"/>
              <a:ext cx="763275" cy="68125"/>
            </a:xfrm>
            <a:custGeom>
              <a:rect b="b" l="l" r="r" t="t"/>
              <a:pathLst>
                <a:path extrusionOk="0" h="2725" w="30531">
                  <a:moveTo>
                    <a:pt x="0" y="2725"/>
                  </a:moveTo>
                  <a:lnTo>
                    <a:pt x="0" y="1141"/>
                  </a:lnTo>
                  <a:lnTo>
                    <a:pt x="17036" y="0"/>
                  </a:lnTo>
                  <a:lnTo>
                    <a:pt x="30531" y="0"/>
                  </a:lnTo>
                  <a:lnTo>
                    <a:pt x="30531" y="208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39"/>
            <p:cNvSpPr/>
            <p:nvPr/>
          </p:nvSpPr>
          <p:spPr>
            <a:xfrm>
              <a:off x="1399125" y="3608825"/>
              <a:ext cx="425925" cy="68125"/>
            </a:xfrm>
            <a:custGeom>
              <a:rect b="b" l="l" r="r" t="t"/>
              <a:pathLst>
                <a:path extrusionOk="0" h="2725" w="17037">
                  <a:moveTo>
                    <a:pt x="17036" y="0"/>
                  </a:moveTo>
                  <a:lnTo>
                    <a:pt x="0" y="1141"/>
                  </a:lnTo>
                  <a:lnTo>
                    <a:pt x="0" y="2725"/>
                  </a:lnTo>
                  <a:lnTo>
                    <a:pt x="17036" y="2292"/>
                  </a:lnTo>
                  <a:lnTo>
                    <a:pt x="1703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39"/>
            <p:cNvSpPr/>
            <p:nvPr/>
          </p:nvSpPr>
          <p:spPr>
            <a:xfrm>
              <a:off x="1514925" y="3759300"/>
              <a:ext cx="163775" cy="621350"/>
            </a:xfrm>
            <a:custGeom>
              <a:rect b="b" l="l" r="r" t="t"/>
              <a:pathLst>
                <a:path extrusionOk="0" h="24854" w="6551">
                  <a:moveTo>
                    <a:pt x="1" y="0"/>
                  </a:moveTo>
                  <a:lnTo>
                    <a:pt x="2691" y="24852"/>
                  </a:lnTo>
                  <a:lnTo>
                    <a:pt x="3358" y="24853"/>
                  </a:lnTo>
                  <a:lnTo>
                    <a:pt x="6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39"/>
            <p:cNvSpPr/>
            <p:nvPr/>
          </p:nvSpPr>
          <p:spPr>
            <a:xfrm>
              <a:off x="930575" y="3654300"/>
              <a:ext cx="1344225" cy="87975"/>
            </a:xfrm>
            <a:custGeom>
              <a:rect b="b" l="l" r="r" t="t"/>
              <a:pathLst>
                <a:path extrusionOk="0" h="3519" w="53769">
                  <a:moveTo>
                    <a:pt x="0" y="1226"/>
                  </a:moveTo>
                  <a:lnTo>
                    <a:pt x="53769" y="1"/>
                  </a:lnTo>
                  <a:lnTo>
                    <a:pt x="53769" y="3260"/>
                  </a:lnTo>
                  <a:lnTo>
                    <a:pt x="0" y="351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39"/>
            <p:cNvSpPr/>
            <p:nvPr/>
          </p:nvSpPr>
          <p:spPr>
            <a:xfrm>
              <a:off x="1311200" y="3737325"/>
              <a:ext cx="582950" cy="22000"/>
            </a:xfrm>
            <a:custGeom>
              <a:rect b="b" l="l" r="r" t="t"/>
              <a:pathLst>
                <a:path extrusionOk="0" h="880" w="23318">
                  <a:moveTo>
                    <a:pt x="0" y="124"/>
                  </a:moveTo>
                  <a:lnTo>
                    <a:pt x="0" y="879"/>
                  </a:lnTo>
                  <a:lnTo>
                    <a:pt x="23317" y="879"/>
                  </a:lnTo>
                  <a:lnTo>
                    <a:pt x="233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39"/>
            <p:cNvSpPr/>
            <p:nvPr/>
          </p:nvSpPr>
          <p:spPr>
            <a:xfrm>
              <a:off x="1036275" y="3759300"/>
              <a:ext cx="545925" cy="622175"/>
            </a:xfrm>
            <a:custGeom>
              <a:rect b="b" l="l" r="r" t="t"/>
              <a:pathLst>
                <a:path extrusionOk="0" h="24887" w="21837">
                  <a:moveTo>
                    <a:pt x="15754" y="0"/>
                  </a:moveTo>
                  <a:lnTo>
                    <a:pt x="1" y="24887"/>
                  </a:lnTo>
                  <a:lnTo>
                    <a:pt x="1171" y="24887"/>
                  </a:lnTo>
                  <a:lnTo>
                    <a:pt x="218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39"/>
            <p:cNvSpPr/>
            <p:nvPr/>
          </p:nvSpPr>
          <p:spPr>
            <a:xfrm>
              <a:off x="1630900" y="3759300"/>
              <a:ext cx="477725" cy="622175"/>
            </a:xfrm>
            <a:custGeom>
              <a:rect b="b" l="l" r="r" t="t"/>
              <a:pathLst>
                <a:path extrusionOk="0" h="24887" w="19109">
                  <a:moveTo>
                    <a:pt x="1" y="0"/>
                  </a:moveTo>
                  <a:lnTo>
                    <a:pt x="17939" y="24887"/>
                  </a:lnTo>
                  <a:lnTo>
                    <a:pt x="19109" y="24887"/>
                  </a:lnTo>
                  <a:lnTo>
                    <a:pt x="56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39"/>
            <p:cNvSpPr/>
            <p:nvPr/>
          </p:nvSpPr>
          <p:spPr>
            <a:xfrm>
              <a:off x="1522775" y="3759300"/>
              <a:ext cx="148575" cy="201400"/>
            </a:xfrm>
            <a:custGeom>
              <a:rect b="b" l="l" r="r" t="t"/>
              <a:pathLst>
                <a:path extrusionOk="0" h="8056" w="5943">
                  <a:moveTo>
                    <a:pt x="2377" y="0"/>
                  </a:moveTo>
                  <a:lnTo>
                    <a:pt x="1" y="2860"/>
                  </a:lnTo>
                  <a:lnTo>
                    <a:pt x="573" y="8056"/>
                  </a:lnTo>
                  <a:cubicBezTo>
                    <a:pt x="1490" y="6017"/>
                    <a:pt x="2718" y="5510"/>
                    <a:pt x="3712" y="5510"/>
                  </a:cubicBezTo>
                  <a:cubicBezTo>
                    <a:pt x="4695" y="5510"/>
                    <a:pt x="5450" y="6005"/>
                    <a:pt x="5450" y="6005"/>
                  </a:cubicBezTo>
                  <a:lnTo>
                    <a:pt x="5943" y="2243"/>
                  </a:lnTo>
                  <a:lnTo>
                    <a:pt x="4326"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39"/>
            <p:cNvSpPr/>
            <p:nvPr/>
          </p:nvSpPr>
          <p:spPr>
            <a:xfrm>
              <a:off x="1404500" y="3759300"/>
              <a:ext cx="177700" cy="126375"/>
            </a:xfrm>
            <a:custGeom>
              <a:rect b="b" l="l" r="r" t="t"/>
              <a:pathLst>
                <a:path extrusionOk="0" h="5055" w="7108">
                  <a:moveTo>
                    <a:pt x="1025" y="0"/>
                  </a:moveTo>
                  <a:lnTo>
                    <a:pt x="0" y="1618"/>
                  </a:lnTo>
                  <a:cubicBezTo>
                    <a:pt x="0" y="1618"/>
                    <a:pt x="1414" y="2328"/>
                    <a:pt x="2909" y="5055"/>
                  </a:cubicBezTo>
                  <a:lnTo>
                    <a:pt x="71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39"/>
            <p:cNvSpPr/>
            <p:nvPr/>
          </p:nvSpPr>
          <p:spPr>
            <a:xfrm>
              <a:off x="1630900" y="3759300"/>
              <a:ext cx="152350" cy="101300"/>
            </a:xfrm>
            <a:custGeom>
              <a:rect b="b" l="l" r="r" t="t"/>
              <a:pathLst>
                <a:path extrusionOk="0" h="4052" w="6094">
                  <a:moveTo>
                    <a:pt x="1" y="0"/>
                  </a:moveTo>
                  <a:lnTo>
                    <a:pt x="3046" y="4052"/>
                  </a:lnTo>
                  <a:cubicBezTo>
                    <a:pt x="3046" y="4052"/>
                    <a:pt x="4135" y="1722"/>
                    <a:pt x="6094" y="810"/>
                  </a:cubicBezTo>
                  <a:lnTo>
                    <a:pt x="5655"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39"/>
            <p:cNvSpPr/>
            <p:nvPr/>
          </p:nvSpPr>
          <p:spPr>
            <a:xfrm>
              <a:off x="1339275" y="4032250"/>
              <a:ext cx="665525" cy="243550"/>
            </a:xfrm>
            <a:custGeom>
              <a:rect b="b" l="l" r="r" t="t"/>
              <a:pathLst>
                <a:path extrusionOk="0" h="9742" w="26621">
                  <a:moveTo>
                    <a:pt x="26443" y="9741"/>
                  </a:moveTo>
                  <a:cubicBezTo>
                    <a:pt x="26424" y="9741"/>
                    <a:pt x="26408" y="9738"/>
                    <a:pt x="26392" y="9732"/>
                  </a:cubicBezTo>
                  <a:lnTo>
                    <a:pt x="778" y="951"/>
                  </a:lnTo>
                  <a:lnTo>
                    <a:pt x="9399" y="9471"/>
                  </a:lnTo>
                  <a:lnTo>
                    <a:pt x="9175" y="9696"/>
                  </a:lnTo>
                  <a:lnTo>
                    <a:pt x="62" y="689"/>
                  </a:lnTo>
                  <a:cubicBezTo>
                    <a:pt x="9" y="637"/>
                    <a:pt x="1" y="557"/>
                    <a:pt x="38" y="493"/>
                  </a:cubicBezTo>
                  <a:cubicBezTo>
                    <a:pt x="76" y="429"/>
                    <a:pt x="153" y="400"/>
                    <a:pt x="223" y="428"/>
                  </a:cubicBezTo>
                  <a:lnTo>
                    <a:pt x="25318" y="9031"/>
                  </a:lnTo>
                  <a:lnTo>
                    <a:pt x="12043" y="266"/>
                  </a:lnTo>
                  <a:lnTo>
                    <a:pt x="12218" y="0"/>
                  </a:lnTo>
                  <a:lnTo>
                    <a:pt x="26530" y="9452"/>
                  </a:lnTo>
                  <a:cubicBezTo>
                    <a:pt x="26597" y="9496"/>
                    <a:pt x="26620" y="9583"/>
                    <a:pt x="26584" y="9654"/>
                  </a:cubicBezTo>
                  <a:cubicBezTo>
                    <a:pt x="26558" y="9708"/>
                    <a:pt x="26501" y="9741"/>
                    <a:pt x="26443" y="974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39"/>
            <p:cNvSpPr/>
            <p:nvPr/>
          </p:nvSpPr>
          <p:spPr>
            <a:xfrm>
              <a:off x="1136625" y="4013175"/>
              <a:ext cx="684825" cy="281225"/>
            </a:xfrm>
            <a:custGeom>
              <a:rect b="b" l="l" r="r" t="t"/>
              <a:pathLst>
                <a:path extrusionOk="0" h="11249" w="27393">
                  <a:moveTo>
                    <a:pt x="179" y="11248"/>
                  </a:moveTo>
                  <a:cubicBezTo>
                    <a:pt x="121" y="11248"/>
                    <a:pt x="66" y="11218"/>
                    <a:pt x="38" y="11164"/>
                  </a:cubicBezTo>
                  <a:cubicBezTo>
                    <a:pt x="1" y="11093"/>
                    <a:pt x="24" y="11001"/>
                    <a:pt x="92" y="10958"/>
                  </a:cubicBezTo>
                  <a:lnTo>
                    <a:pt x="16205" y="252"/>
                  </a:lnTo>
                  <a:lnTo>
                    <a:pt x="16383" y="515"/>
                  </a:lnTo>
                  <a:lnTo>
                    <a:pt x="1564" y="10359"/>
                  </a:lnTo>
                  <a:lnTo>
                    <a:pt x="27161" y="28"/>
                  </a:lnTo>
                  <a:cubicBezTo>
                    <a:pt x="27226" y="0"/>
                    <a:pt x="27305" y="22"/>
                    <a:pt x="27349" y="80"/>
                  </a:cubicBezTo>
                  <a:cubicBezTo>
                    <a:pt x="27392" y="138"/>
                    <a:pt x="27388" y="218"/>
                    <a:pt x="27344" y="275"/>
                  </a:cubicBezTo>
                  <a:lnTo>
                    <a:pt x="19123" y="10445"/>
                  </a:lnTo>
                  <a:lnTo>
                    <a:pt x="18876" y="10244"/>
                  </a:lnTo>
                  <a:lnTo>
                    <a:pt x="26712" y="551"/>
                  </a:lnTo>
                  <a:lnTo>
                    <a:pt x="239" y="11235"/>
                  </a:lnTo>
                  <a:cubicBezTo>
                    <a:pt x="219" y="11245"/>
                    <a:pt x="198" y="11248"/>
                    <a:pt x="179" y="11248"/>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39"/>
            <p:cNvSpPr/>
            <p:nvPr/>
          </p:nvSpPr>
          <p:spPr>
            <a:xfrm>
              <a:off x="1037475" y="3673675"/>
              <a:ext cx="409950" cy="68600"/>
            </a:xfrm>
            <a:custGeom>
              <a:rect b="b" l="l" r="r" t="t"/>
              <a:pathLst>
                <a:path extrusionOk="0" h="2744" w="16398">
                  <a:moveTo>
                    <a:pt x="14683" y="0"/>
                  </a:moveTo>
                  <a:lnTo>
                    <a:pt x="1" y="2721"/>
                  </a:lnTo>
                  <a:lnTo>
                    <a:pt x="2593" y="2744"/>
                  </a:lnTo>
                  <a:lnTo>
                    <a:pt x="1639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39"/>
            <p:cNvSpPr/>
            <p:nvPr/>
          </p:nvSpPr>
          <p:spPr>
            <a:xfrm>
              <a:off x="1296300" y="3672025"/>
              <a:ext cx="226175" cy="68450"/>
            </a:xfrm>
            <a:custGeom>
              <a:rect b="b" l="l" r="r" t="t"/>
              <a:pathLst>
                <a:path extrusionOk="0" h="2738" w="9047">
                  <a:moveTo>
                    <a:pt x="7256" y="1"/>
                  </a:moveTo>
                  <a:lnTo>
                    <a:pt x="0" y="2737"/>
                  </a:lnTo>
                  <a:lnTo>
                    <a:pt x="3705" y="2612"/>
                  </a:lnTo>
                  <a:lnTo>
                    <a:pt x="9047"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39"/>
            <p:cNvSpPr/>
            <p:nvPr/>
          </p:nvSpPr>
          <p:spPr>
            <a:xfrm>
              <a:off x="1647250" y="3666775"/>
              <a:ext cx="60475" cy="70575"/>
            </a:xfrm>
            <a:custGeom>
              <a:rect b="b" l="l" r="r" t="t"/>
              <a:pathLst>
                <a:path extrusionOk="0" h="2823" w="2419">
                  <a:moveTo>
                    <a:pt x="2419" y="0"/>
                  </a:moveTo>
                  <a:lnTo>
                    <a:pt x="1327" y="26"/>
                  </a:lnTo>
                  <a:lnTo>
                    <a:pt x="0" y="2822"/>
                  </a:lnTo>
                  <a:lnTo>
                    <a:pt x="1053" y="2822"/>
                  </a:lnTo>
                  <a:lnTo>
                    <a:pt x="241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39"/>
            <p:cNvSpPr/>
            <p:nvPr/>
          </p:nvSpPr>
          <p:spPr>
            <a:xfrm>
              <a:off x="1823675" y="3663500"/>
              <a:ext cx="69225" cy="74925"/>
            </a:xfrm>
            <a:custGeom>
              <a:rect b="b" l="l" r="r" t="t"/>
              <a:pathLst>
                <a:path extrusionOk="0" h="2997" w="2769">
                  <a:moveTo>
                    <a:pt x="1132" y="0"/>
                  </a:moveTo>
                  <a:lnTo>
                    <a:pt x="0" y="2997"/>
                  </a:lnTo>
                  <a:lnTo>
                    <a:pt x="1385" y="2953"/>
                  </a:lnTo>
                  <a:lnTo>
                    <a:pt x="2769"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39"/>
            <p:cNvSpPr/>
            <p:nvPr/>
          </p:nvSpPr>
          <p:spPr>
            <a:xfrm>
              <a:off x="1876350" y="3676925"/>
              <a:ext cx="350025" cy="60600"/>
            </a:xfrm>
            <a:custGeom>
              <a:rect b="b" l="l" r="r" t="t"/>
              <a:pathLst>
                <a:path extrusionOk="0" h="2424" w="14001">
                  <a:moveTo>
                    <a:pt x="8446" y="0"/>
                  </a:moveTo>
                  <a:cubicBezTo>
                    <a:pt x="7955" y="0"/>
                    <a:pt x="7428" y="37"/>
                    <a:pt x="6864" y="119"/>
                  </a:cubicBezTo>
                  <a:cubicBezTo>
                    <a:pt x="1756" y="861"/>
                    <a:pt x="0" y="2423"/>
                    <a:pt x="0" y="2423"/>
                  </a:cubicBezTo>
                  <a:lnTo>
                    <a:pt x="391" y="2416"/>
                  </a:lnTo>
                  <a:cubicBezTo>
                    <a:pt x="3108" y="892"/>
                    <a:pt x="5473" y="384"/>
                    <a:pt x="7419" y="384"/>
                  </a:cubicBezTo>
                  <a:cubicBezTo>
                    <a:pt x="11316" y="384"/>
                    <a:pt x="13533" y="2423"/>
                    <a:pt x="13533" y="2423"/>
                  </a:cubicBezTo>
                  <a:lnTo>
                    <a:pt x="14001" y="2361"/>
                  </a:lnTo>
                  <a:cubicBezTo>
                    <a:pt x="14001" y="2361"/>
                    <a:pt x="12395" y="0"/>
                    <a:pt x="844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39"/>
            <p:cNvSpPr/>
            <p:nvPr/>
          </p:nvSpPr>
          <p:spPr>
            <a:xfrm>
              <a:off x="1929200" y="3707850"/>
              <a:ext cx="199675" cy="29500"/>
            </a:xfrm>
            <a:custGeom>
              <a:rect b="b" l="l" r="r" t="t"/>
              <a:pathLst>
                <a:path extrusionOk="0" h="1180" w="7987">
                  <a:moveTo>
                    <a:pt x="4933" y="0"/>
                  </a:moveTo>
                  <a:cubicBezTo>
                    <a:pt x="2558" y="0"/>
                    <a:pt x="1" y="1179"/>
                    <a:pt x="1" y="1179"/>
                  </a:cubicBezTo>
                  <a:lnTo>
                    <a:pt x="717" y="1179"/>
                  </a:lnTo>
                  <a:cubicBezTo>
                    <a:pt x="1960" y="696"/>
                    <a:pt x="3107" y="535"/>
                    <a:pt x="4084" y="535"/>
                  </a:cubicBezTo>
                  <a:cubicBezTo>
                    <a:pt x="6038" y="535"/>
                    <a:pt x="7313" y="1179"/>
                    <a:pt x="7313" y="1179"/>
                  </a:cubicBezTo>
                  <a:lnTo>
                    <a:pt x="7986" y="1144"/>
                  </a:lnTo>
                  <a:cubicBezTo>
                    <a:pt x="7232" y="287"/>
                    <a:pt x="6105" y="0"/>
                    <a:pt x="493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39"/>
            <p:cNvSpPr/>
            <p:nvPr/>
          </p:nvSpPr>
          <p:spPr>
            <a:xfrm>
              <a:off x="2103925" y="3657200"/>
              <a:ext cx="151550" cy="43750"/>
            </a:xfrm>
            <a:custGeom>
              <a:rect b="b" l="l" r="r" t="t"/>
              <a:pathLst>
                <a:path extrusionOk="0" h="1750" w="6062">
                  <a:moveTo>
                    <a:pt x="996" y="1"/>
                  </a:moveTo>
                  <a:lnTo>
                    <a:pt x="0" y="23"/>
                  </a:lnTo>
                  <a:cubicBezTo>
                    <a:pt x="0" y="23"/>
                    <a:pt x="5309" y="720"/>
                    <a:pt x="6062" y="1749"/>
                  </a:cubicBezTo>
                  <a:lnTo>
                    <a:pt x="6062" y="1201"/>
                  </a:lnTo>
                  <a:cubicBezTo>
                    <a:pt x="6062" y="1201"/>
                    <a:pt x="4858" y="437"/>
                    <a:pt x="99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39"/>
            <p:cNvSpPr/>
            <p:nvPr/>
          </p:nvSpPr>
          <p:spPr>
            <a:xfrm>
              <a:off x="926825" y="3679050"/>
              <a:ext cx="182800" cy="63225"/>
            </a:xfrm>
            <a:custGeom>
              <a:rect b="b" l="l" r="r" t="t"/>
              <a:pathLst>
                <a:path extrusionOk="0" h="2529" w="7312">
                  <a:moveTo>
                    <a:pt x="6727" y="0"/>
                  </a:moveTo>
                  <a:lnTo>
                    <a:pt x="0" y="2529"/>
                  </a:lnTo>
                  <a:lnTo>
                    <a:pt x="936" y="2529"/>
                  </a:lnTo>
                  <a:lnTo>
                    <a:pt x="7311" y="54"/>
                  </a:lnTo>
                  <a:lnTo>
                    <a:pt x="6727"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39"/>
            <p:cNvSpPr/>
            <p:nvPr/>
          </p:nvSpPr>
          <p:spPr>
            <a:xfrm>
              <a:off x="1873925" y="3984550"/>
              <a:ext cx="79475" cy="128200"/>
            </a:xfrm>
            <a:custGeom>
              <a:rect b="b" l="l" r="r" t="t"/>
              <a:pathLst>
                <a:path extrusionOk="0" h="5128" w="3179">
                  <a:moveTo>
                    <a:pt x="0" y="0"/>
                  </a:moveTo>
                  <a:cubicBezTo>
                    <a:pt x="0" y="1"/>
                    <a:pt x="1190" y="3899"/>
                    <a:pt x="3178" y="5127"/>
                  </a:cubicBezTo>
                  <a:lnTo>
                    <a:pt x="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39"/>
            <p:cNvSpPr/>
            <p:nvPr/>
          </p:nvSpPr>
          <p:spPr>
            <a:xfrm>
              <a:off x="1086250" y="4133200"/>
              <a:ext cx="122850" cy="190150"/>
            </a:xfrm>
            <a:custGeom>
              <a:rect b="b" l="l" r="r" t="t"/>
              <a:pathLst>
                <a:path extrusionOk="0" h="7606" w="4914">
                  <a:moveTo>
                    <a:pt x="4913" y="1"/>
                  </a:moveTo>
                  <a:lnTo>
                    <a:pt x="4913" y="1"/>
                  </a:lnTo>
                  <a:cubicBezTo>
                    <a:pt x="2162" y="2925"/>
                    <a:pt x="0" y="7605"/>
                    <a:pt x="0" y="7605"/>
                  </a:cubicBezTo>
                  <a:cubicBezTo>
                    <a:pt x="2982" y="4038"/>
                    <a:pt x="4913" y="1"/>
                    <a:pt x="491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39"/>
            <p:cNvSpPr/>
            <p:nvPr/>
          </p:nvSpPr>
          <p:spPr>
            <a:xfrm>
              <a:off x="947300" y="3654300"/>
              <a:ext cx="530425" cy="30250"/>
            </a:xfrm>
            <a:custGeom>
              <a:rect b="b" l="l" r="r" t="t"/>
              <a:pathLst>
                <a:path extrusionOk="0" h="1210" w="21217">
                  <a:moveTo>
                    <a:pt x="21216" y="710"/>
                  </a:moveTo>
                  <a:lnTo>
                    <a:pt x="21216" y="1"/>
                  </a:lnTo>
                  <a:lnTo>
                    <a:pt x="409" y="354"/>
                  </a:lnTo>
                  <a:lnTo>
                    <a:pt x="1" y="121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39"/>
            <p:cNvSpPr/>
            <p:nvPr/>
          </p:nvSpPr>
          <p:spPr>
            <a:xfrm>
              <a:off x="947300" y="3659500"/>
              <a:ext cx="225250" cy="25050"/>
            </a:xfrm>
            <a:custGeom>
              <a:rect b="b" l="l" r="r" t="t"/>
              <a:pathLst>
                <a:path extrusionOk="0" h="1002" w="9010">
                  <a:moveTo>
                    <a:pt x="9009" y="0"/>
                  </a:moveTo>
                  <a:lnTo>
                    <a:pt x="409" y="146"/>
                  </a:lnTo>
                  <a:lnTo>
                    <a:pt x="1" y="1002"/>
                  </a:lnTo>
                  <a:lnTo>
                    <a:pt x="1" y="1002"/>
                  </a:lnTo>
                  <a:lnTo>
                    <a:pt x="8716" y="880"/>
                  </a:lnTo>
                  <a:lnTo>
                    <a:pt x="9009"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2" name="Google Shape;3822;p39"/>
          <p:cNvGrpSpPr/>
          <p:nvPr/>
        </p:nvGrpSpPr>
        <p:grpSpPr>
          <a:xfrm>
            <a:off x="6906150" y="3036200"/>
            <a:ext cx="1979375" cy="1408050"/>
            <a:chOff x="6906150" y="3036200"/>
            <a:chExt cx="1979375" cy="1408050"/>
          </a:xfrm>
        </p:grpSpPr>
        <p:sp>
          <p:nvSpPr>
            <p:cNvPr id="3823" name="Google Shape;3823;p39"/>
            <p:cNvSpPr/>
            <p:nvPr/>
          </p:nvSpPr>
          <p:spPr>
            <a:xfrm>
              <a:off x="6906150" y="3036200"/>
              <a:ext cx="1613225" cy="1360525"/>
            </a:xfrm>
            <a:custGeom>
              <a:rect b="b" l="l" r="r" t="t"/>
              <a:pathLst>
                <a:path extrusionOk="0" h="54421" w="64529">
                  <a:moveTo>
                    <a:pt x="3387" y="54420"/>
                  </a:moveTo>
                  <a:lnTo>
                    <a:pt x="0" y="0"/>
                  </a:lnTo>
                  <a:lnTo>
                    <a:pt x="64528" y="0"/>
                  </a:lnTo>
                  <a:lnTo>
                    <a:pt x="62190" y="5415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39"/>
            <p:cNvSpPr/>
            <p:nvPr/>
          </p:nvSpPr>
          <p:spPr>
            <a:xfrm>
              <a:off x="8460875" y="3036200"/>
              <a:ext cx="424650" cy="1353900"/>
            </a:xfrm>
            <a:custGeom>
              <a:rect b="b" l="l" r="r" t="t"/>
              <a:pathLst>
                <a:path extrusionOk="0" h="54156" w="16986">
                  <a:moveTo>
                    <a:pt x="2339" y="0"/>
                  </a:moveTo>
                  <a:lnTo>
                    <a:pt x="1" y="54155"/>
                  </a:lnTo>
                  <a:lnTo>
                    <a:pt x="11248" y="54155"/>
                  </a:lnTo>
                  <a:lnTo>
                    <a:pt x="1698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39"/>
            <p:cNvSpPr/>
            <p:nvPr/>
          </p:nvSpPr>
          <p:spPr>
            <a:xfrm>
              <a:off x="6912300" y="3098300"/>
              <a:ext cx="1604350" cy="14550"/>
            </a:xfrm>
            <a:custGeom>
              <a:rect b="b" l="l" r="r" t="t"/>
              <a:pathLst>
                <a:path extrusionOk="0" h="582" w="64174">
                  <a:moveTo>
                    <a:pt x="64172" y="1"/>
                  </a:moveTo>
                  <a:lnTo>
                    <a:pt x="0" y="373"/>
                  </a:lnTo>
                  <a:lnTo>
                    <a:pt x="2" y="581"/>
                  </a:lnTo>
                  <a:lnTo>
                    <a:pt x="64174" y="209"/>
                  </a:lnTo>
                  <a:lnTo>
                    <a:pt x="641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39"/>
            <p:cNvSpPr/>
            <p:nvPr/>
          </p:nvSpPr>
          <p:spPr>
            <a:xfrm>
              <a:off x="6906150" y="3036200"/>
              <a:ext cx="1613225" cy="9375"/>
            </a:xfrm>
            <a:custGeom>
              <a:rect b="b" l="l" r="r" t="t"/>
              <a:pathLst>
                <a:path extrusionOk="0" h="375" w="64529">
                  <a:moveTo>
                    <a:pt x="0" y="0"/>
                  </a:moveTo>
                  <a:cubicBezTo>
                    <a:pt x="0" y="0"/>
                    <a:pt x="18282" y="375"/>
                    <a:pt x="37402" y="375"/>
                  </a:cubicBezTo>
                  <a:cubicBezTo>
                    <a:pt x="46962" y="375"/>
                    <a:pt x="56730" y="281"/>
                    <a:pt x="64528" y="0"/>
                  </a:cubicBezTo>
                  <a:close/>
                </a:path>
              </a:pathLst>
            </a:custGeom>
            <a:solidFill>
              <a:srgbClr val="D454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39"/>
            <p:cNvSpPr/>
            <p:nvPr/>
          </p:nvSpPr>
          <p:spPr>
            <a:xfrm>
              <a:off x="7377225" y="3542375"/>
              <a:ext cx="1121300" cy="428400"/>
            </a:xfrm>
            <a:custGeom>
              <a:rect b="b" l="l" r="r" t="t"/>
              <a:pathLst>
                <a:path extrusionOk="0" h="17136" w="44852">
                  <a:moveTo>
                    <a:pt x="34471" y="0"/>
                  </a:moveTo>
                  <a:cubicBezTo>
                    <a:pt x="31366" y="0"/>
                    <a:pt x="27787" y="1109"/>
                    <a:pt x="24584" y="4872"/>
                  </a:cubicBezTo>
                  <a:cubicBezTo>
                    <a:pt x="16026" y="14936"/>
                    <a:pt x="160" y="16910"/>
                    <a:pt x="1" y="16928"/>
                  </a:cubicBezTo>
                  <a:lnTo>
                    <a:pt x="25" y="17135"/>
                  </a:lnTo>
                  <a:cubicBezTo>
                    <a:pt x="186" y="17116"/>
                    <a:pt x="16131" y="15136"/>
                    <a:pt x="24743" y="5008"/>
                  </a:cubicBezTo>
                  <a:cubicBezTo>
                    <a:pt x="27896" y="1301"/>
                    <a:pt x="31420" y="210"/>
                    <a:pt x="34476" y="210"/>
                  </a:cubicBezTo>
                  <a:cubicBezTo>
                    <a:pt x="35732" y="210"/>
                    <a:pt x="36910" y="394"/>
                    <a:pt x="37950" y="658"/>
                  </a:cubicBezTo>
                  <a:cubicBezTo>
                    <a:pt x="41829" y="1637"/>
                    <a:pt x="44692" y="3891"/>
                    <a:pt x="44721" y="3915"/>
                  </a:cubicBezTo>
                  <a:lnTo>
                    <a:pt x="44852" y="3751"/>
                  </a:lnTo>
                  <a:cubicBezTo>
                    <a:pt x="44823" y="3728"/>
                    <a:pt x="41929" y="1449"/>
                    <a:pt x="38008" y="456"/>
                  </a:cubicBezTo>
                  <a:cubicBezTo>
                    <a:pt x="36949" y="188"/>
                    <a:pt x="35750" y="0"/>
                    <a:pt x="344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39"/>
            <p:cNvSpPr/>
            <p:nvPr/>
          </p:nvSpPr>
          <p:spPr>
            <a:xfrm>
              <a:off x="7570325" y="3603050"/>
              <a:ext cx="919225" cy="367600"/>
            </a:xfrm>
            <a:custGeom>
              <a:rect b="b" l="l" r="r" t="t"/>
              <a:pathLst>
                <a:path extrusionOk="0" h="14704" w="36769">
                  <a:moveTo>
                    <a:pt x="27476" y="0"/>
                  </a:moveTo>
                  <a:cubicBezTo>
                    <a:pt x="25525" y="0"/>
                    <a:pt x="23545" y="816"/>
                    <a:pt x="21570" y="2435"/>
                  </a:cubicBezTo>
                  <a:cubicBezTo>
                    <a:pt x="12653" y="9741"/>
                    <a:pt x="126" y="14461"/>
                    <a:pt x="0" y="14509"/>
                  </a:cubicBezTo>
                  <a:lnTo>
                    <a:pt x="73" y="14704"/>
                  </a:lnTo>
                  <a:cubicBezTo>
                    <a:pt x="200" y="14656"/>
                    <a:pt x="12758" y="9923"/>
                    <a:pt x="21703" y="2597"/>
                  </a:cubicBezTo>
                  <a:cubicBezTo>
                    <a:pt x="23641" y="1010"/>
                    <a:pt x="25581" y="211"/>
                    <a:pt x="27486" y="211"/>
                  </a:cubicBezTo>
                  <a:cubicBezTo>
                    <a:pt x="27964" y="211"/>
                    <a:pt x="28439" y="261"/>
                    <a:pt x="28912" y="362"/>
                  </a:cubicBezTo>
                  <a:cubicBezTo>
                    <a:pt x="33633" y="1369"/>
                    <a:pt x="36555" y="7109"/>
                    <a:pt x="36584" y="7167"/>
                  </a:cubicBezTo>
                  <a:lnTo>
                    <a:pt x="36769" y="7073"/>
                  </a:lnTo>
                  <a:cubicBezTo>
                    <a:pt x="36740" y="7012"/>
                    <a:pt x="33774" y="1185"/>
                    <a:pt x="28955" y="158"/>
                  </a:cubicBezTo>
                  <a:cubicBezTo>
                    <a:pt x="28464" y="53"/>
                    <a:pt x="27971" y="0"/>
                    <a:pt x="2747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39"/>
            <p:cNvSpPr/>
            <p:nvPr/>
          </p:nvSpPr>
          <p:spPr>
            <a:xfrm>
              <a:off x="8043825" y="3713675"/>
              <a:ext cx="331200" cy="189025"/>
            </a:xfrm>
            <a:custGeom>
              <a:rect b="b" l="l" r="r" t="t"/>
              <a:pathLst>
                <a:path extrusionOk="0" h="7561" w="13248">
                  <a:moveTo>
                    <a:pt x="8063" y="210"/>
                  </a:moveTo>
                  <a:cubicBezTo>
                    <a:pt x="8924" y="210"/>
                    <a:pt x="9707" y="425"/>
                    <a:pt x="10402" y="854"/>
                  </a:cubicBezTo>
                  <a:cubicBezTo>
                    <a:pt x="12306" y="2028"/>
                    <a:pt x="12961" y="4462"/>
                    <a:pt x="13034" y="4753"/>
                  </a:cubicBezTo>
                  <a:cubicBezTo>
                    <a:pt x="12795" y="5383"/>
                    <a:pt x="11632" y="6035"/>
                    <a:pt x="9829" y="6550"/>
                  </a:cubicBezTo>
                  <a:cubicBezTo>
                    <a:pt x="8078" y="7051"/>
                    <a:pt x="5946" y="7361"/>
                    <a:pt x="4178" y="7361"/>
                  </a:cubicBezTo>
                  <a:cubicBezTo>
                    <a:pt x="2753" y="7361"/>
                    <a:pt x="1564" y="7160"/>
                    <a:pt x="999" y="6695"/>
                  </a:cubicBezTo>
                  <a:cubicBezTo>
                    <a:pt x="434" y="6229"/>
                    <a:pt x="222" y="5595"/>
                    <a:pt x="387" y="4864"/>
                  </a:cubicBezTo>
                  <a:cubicBezTo>
                    <a:pt x="724" y="3373"/>
                    <a:pt x="2812" y="1340"/>
                    <a:pt x="6595" y="399"/>
                  </a:cubicBezTo>
                  <a:cubicBezTo>
                    <a:pt x="7105" y="273"/>
                    <a:pt x="7596" y="210"/>
                    <a:pt x="8063" y="210"/>
                  </a:cubicBezTo>
                  <a:close/>
                  <a:moveTo>
                    <a:pt x="8061" y="1"/>
                  </a:moveTo>
                  <a:cubicBezTo>
                    <a:pt x="7578" y="1"/>
                    <a:pt x="7071" y="67"/>
                    <a:pt x="6543" y="198"/>
                  </a:cubicBezTo>
                  <a:cubicBezTo>
                    <a:pt x="2655" y="1165"/>
                    <a:pt x="548" y="3215"/>
                    <a:pt x="185" y="4820"/>
                  </a:cubicBezTo>
                  <a:cubicBezTo>
                    <a:pt x="1" y="5621"/>
                    <a:pt x="246" y="6345"/>
                    <a:pt x="868" y="6857"/>
                  </a:cubicBezTo>
                  <a:cubicBezTo>
                    <a:pt x="1465" y="7346"/>
                    <a:pt x="2717" y="7560"/>
                    <a:pt x="4207" y="7560"/>
                  </a:cubicBezTo>
                  <a:cubicBezTo>
                    <a:pt x="5999" y="7560"/>
                    <a:pt x="8133" y="7252"/>
                    <a:pt x="9884" y="6751"/>
                  </a:cubicBezTo>
                  <a:cubicBezTo>
                    <a:pt x="10998" y="6433"/>
                    <a:pt x="12915" y="5754"/>
                    <a:pt x="13239" y="4792"/>
                  </a:cubicBezTo>
                  <a:lnTo>
                    <a:pt x="13248" y="4766"/>
                  </a:lnTo>
                  <a:lnTo>
                    <a:pt x="13242" y="4737"/>
                  </a:lnTo>
                  <a:cubicBezTo>
                    <a:pt x="13217" y="4624"/>
                    <a:pt x="12604" y="1971"/>
                    <a:pt x="10512" y="678"/>
                  </a:cubicBezTo>
                  <a:cubicBezTo>
                    <a:pt x="9781" y="228"/>
                    <a:pt x="8961" y="1"/>
                    <a:pt x="8061" y="1"/>
                  </a:cubicBezTo>
                  <a:close/>
                </a:path>
              </a:pathLst>
            </a:custGeom>
            <a:solidFill>
              <a:srgbClr val="DB9A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39"/>
            <p:cNvSpPr/>
            <p:nvPr/>
          </p:nvSpPr>
          <p:spPr>
            <a:xfrm>
              <a:off x="7224800" y="3421275"/>
              <a:ext cx="1274775" cy="549500"/>
            </a:xfrm>
            <a:custGeom>
              <a:rect b="b" l="l" r="r" t="t"/>
              <a:pathLst>
                <a:path extrusionOk="0" h="21980" w="50991">
                  <a:moveTo>
                    <a:pt x="38470" y="0"/>
                  </a:moveTo>
                  <a:cubicBezTo>
                    <a:pt x="29250" y="0"/>
                    <a:pt x="23050" y="6729"/>
                    <a:pt x="17552" y="12701"/>
                  </a:cubicBezTo>
                  <a:cubicBezTo>
                    <a:pt x="16995" y="13308"/>
                    <a:pt x="16445" y="13905"/>
                    <a:pt x="15895" y="14491"/>
                  </a:cubicBezTo>
                  <a:cubicBezTo>
                    <a:pt x="9659" y="21155"/>
                    <a:pt x="96" y="21767"/>
                    <a:pt x="0" y="21772"/>
                  </a:cubicBezTo>
                  <a:lnTo>
                    <a:pt x="13" y="21979"/>
                  </a:lnTo>
                  <a:cubicBezTo>
                    <a:pt x="110" y="21975"/>
                    <a:pt x="9753" y="21360"/>
                    <a:pt x="16048" y="14633"/>
                  </a:cubicBezTo>
                  <a:cubicBezTo>
                    <a:pt x="16598" y="14047"/>
                    <a:pt x="17149" y="13447"/>
                    <a:pt x="17707" y="12842"/>
                  </a:cubicBezTo>
                  <a:cubicBezTo>
                    <a:pt x="23173" y="6902"/>
                    <a:pt x="29334" y="208"/>
                    <a:pt x="38470" y="208"/>
                  </a:cubicBezTo>
                  <a:cubicBezTo>
                    <a:pt x="38942" y="208"/>
                    <a:pt x="39422" y="225"/>
                    <a:pt x="39910" y="262"/>
                  </a:cubicBezTo>
                  <a:cubicBezTo>
                    <a:pt x="50601" y="1068"/>
                    <a:pt x="50782" y="5331"/>
                    <a:pt x="50782" y="5374"/>
                  </a:cubicBezTo>
                  <a:lnTo>
                    <a:pt x="50991" y="5373"/>
                  </a:lnTo>
                  <a:cubicBezTo>
                    <a:pt x="50988" y="5190"/>
                    <a:pt x="50831" y="876"/>
                    <a:pt x="39924" y="55"/>
                  </a:cubicBezTo>
                  <a:cubicBezTo>
                    <a:pt x="39431" y="18"/>
                    <a:pt x="38947" y="0"/>
                    <a:pt x="3847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39"/>
            <p:cNvSpPr/>
            <p:nvPr/>
          </p:nvSpPr>
          <p:spPr>
            <a:xfrm>
              <a:off x="7137825" y="3038300"/>
              <a:ext cx="443025" cy="829300"/>
            </a:xfrm>
            <a:custGeom>
              <a:rect b="b" l="l" r="r" t="t"/>
              <a:pathLst>
                <a:path extrusionOk="0" h="33172" w="17721">
                  <a:moveTo>
                    <a:pt x="16385" y="0"/>
                  </a:moveTo>
                  <a:lnTo>
                    <a:pt x="16176" y="15"/>
                  </a:lnTo>
                  <a:cubicBezTo>
                    <a:pt x="16189" y="207"/>
                    <a:pt x="17506" y="19510"/>
                    <a:pt x="11040" y="26236"/>
                  </a:cubicBezTo>
                  <a:cubicBezTo>
                    <a:pt x="4638" y="32897"/>
                    <a:pt x="130" y="32963"/>
                    <a:pt x="7" y="32963"/>
                  </a:cubicBezTo>
                  <a:lnTo>
                    <a:pt x="5" y="32963"/>
                  </a:lnTo>
                  <a:lnTo>
                    <a:pt x="1" y="33172"/>
                  </a:lnTo>
                  <a:lnTo>
                    <a:pt x="5" y="33172"/>
                  </a:lnTo>
                  <a:cubicBezTo>
                    <a:pt x="151" y="33172"/>
                    <a:pt x="4734" y="33099"/>
                    <a:pt x="11190" y="26381"/>
                  </a:cubicBezTo>
                  <a:cubicBezTo>
                    <a:pt x="17720" y="19588"/>
                    <a:pt x="16399" y="196"/>
                    <a:pt x="16385"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39"/>
            <p:cNvSpPr/>
            <p:nvPr/>
          </p:nvSpPr>
          <p:spPr>
            <a:xfrm>
              <a:off x="7019225" y="3037650"/>
              <a:ext cx="261125" cy="254400"/>
            </a:xfrm>
            <a:custGeom>
              <a:rect b="b" l="l" r="r" t="t"/>
              <a:pathLst>
                <a:path extrusionOk="0" h="10176" w="10445">
                  <a:moveTo>
                    <a:pt x="200" y="0"/>
                  </a:moveTo>
                  <a:lnTo>
                    <a:pt x="0" y="64"/>
                  </a:lnTo>
                  <a:cubicBezTo>
                    <a:pt x="25" y="135"/>
                    <a:pt x="2288" y="7276"/>
                    <a:pt x="3563" y="10106"/>
                  </a:cubicBezTo>
                  <a:lnTo>
                    <a:pt x="3593" y="10175"/>
                  </a:lnTo>
                  <a:lnTo>
                    <a:pt x="3665" y="10168"/>
                  </a:lnTo>
                  <a:cubicBezTo>
                    <a:pt x="3719" y="10162"/>
                    <a:pt x="9041" y="9549"/>
                    <a:pt x="10444" y="48"/>
                  </a:cubicBezTo>
                  <a:lnTo>
                    <a:pt x="10237" y="18"/>
                  </a:lnTo>
                  <a:cubicBezTo>
                    <a:pt x="8950" y="8736"/>
                    <a:pt x="4356" y="9838"/>
                    <a:pt x="3719" y="9948"/>
                  </a:cubicBezTo>
                  <a:cubicBezTo>
                    <a:pt x="2444" y="7082"/>
                    <a:pt x="222" y="71"/>
                    <a:pt x="200"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39"/>
            <p:cNvSpPr/>
            <p:nvPr/>
          </p:nvSpPr>
          <p:spPr>
            <a:xfrm>
              <a:off x="6907525" y="3038075"/>
              <a:ext cx="464925" cy="367075"/>
            </a:xfrm>
            <a:custGeom>
              <a:rect b="b" l="l" r="r" t="t"/>
              <a:pathLst>
                <a:path extrusionOk="0" h="14683" w="18597">
                  <a:moveTo>
                    <a:pt x="17518" y="1"/>
                  </a:moveTo>
                  <a:lnTo>
                    <a:pt x="17313" y="30"/>
                  </a:lnTo>
                  <a:cubicBezTo>
                    <a:pt x="18311" y="7412"/>
                    <a:pt x="9517" y="13598"/>
                    <a:pt x="8395" y="14354"/>
                  </a:cubicBezTo>
                  <a:cubicBezTo>
                    <a:pt x="6135" y="6788"/>
                    <a:pt x="3678" y="4278"/>
                    <a:pt x="2013" y="3505"/>
                  </a:cubicBezTo>
                  <a:cubicBezTo>
                    <a:pt x="1476" y="3257"/>
                    <a:pt x="1021" y="3187"/>
                    <a:pt x="681" y="3187"/>
                  </a:cubicBezTo>
                  <a:cubicBezTo>
                    <a:pt x="264" y="3187"/>
                    <a:pt x="18" y="3292"/>
                    <a:pt x="0" y="3300"/>
                  </a:cubicBezTo>
                  <a:lnTo>
                    <a:pt x="83" y="3491"/>
                  </a:lnTo>
                  <a:cubicBezTo>
                    <a:pt x="86" y="3489"/>
                    <a:pt x="305" y="3398"/>
                    <a:pt x="682" y="3398"/>
                  </a:cubicBezTo>
                  <a:cubicBezTo>
                    <a:pt x="1000" y="3398"/>
                    <a:pt x="1430" y="3463"/>
                    <a:pt x="1939" y="3701"/>
                  </a:cubicBezTo>
                  <a:cubicBezTo>
                    <a:pt x="3571" y="4466"/>
                    <a:pt x="5990" y="6966"/>
                    <a:pt x="8236" y="14550"/>
                  </a:cubicBezTo>
                  <a:lnTo>
                    <a:pt x="8277" y="14683"/>
                  </a:lnTo>
                  <a:lnTo>
                    <a:pt x="8392" y="14608"/>
                  </a:lnTo>
                  <a:cubicBezTo>
                    <a:pt x="8494" y="14540"/>
                    <a:pt x="18596" y="7978"/>
                    <a:pt x="175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39"/>
            <p:cNvSpPr/>
            <p:nvPr/>
          </p:nvSpPr>
          <p:spPr>
            <a:xfrm>
              <a:off x="7533200" y="3037925"/>
              <a:ext cx="970175" cy="632175"/>
            </a:xfrm>
            <a:custGeom>
              <a:rect b="b" l="l" r="r" t="t"/>
              <a:pathLst>
                <a:path extrusionOk="0" h="25287" w="38807">
                  <a:moveTo>
                    <a:pt x="5644" y="1"/>
                  </a:moveTo>
                  <a:cubicBezTo>
                    <a:pt x="5619" y="134"/>
                    <a:pt x="2937" y="13489"/>
                    <a:pt x="491" y="22113"/>
                  </a:cubicBezTo>
                  <a:cubicBezTo>
                    <a:pt x="5" y="23834"/>
                    <a:pt x="1" y="24796"/>
                    <a:pt x="480" y="25143"/>
                  </a:cubicBezTo>
                  <a:cubicBezTo>
                    <a:pt x="614" y="25241"/>
                    <a:pt x="781" y="25286"/>
                    <a:pt x="979" y="25286"/>
                  </a:cubicBezTo>
                  <a:cubicBezTo>
                    <a:pt x="2053" y="25286"/>
                    <a:pt x="4051" y="23936"/>
                    <a:pt x="6851" y="22047"/>
                  </a:cubicBezTo>
                  <a:cubicBezTo>
                    <a:pt x="10488" y="19593"/>
                    <a:pt x="15467" y="16230"/>
                    <a:pt x="20686" y="14481"/>
                  </a:cubicBezTo>
                  <a:cubicBezTo>
                    <a:pt x="25385" y="12905"/>
                    <a:pt x="29174" y="12427"/>
                    <a:pt x="32043" y="12427"/>
                  </a:cubicBezTo>
                  <a:cubicBezTo>
                    <a:pt x="36439" y="12427"/>
                    <a:pt x="38674" y="13551"/>
                    <a:pt x="38711" y="13569"/>
                  </a:cubicBezTo>
                  <a:lnTo>
                    <a:pt x="38807" y="13385"/>
                  </a:lnTo>
                  <a:cubicBezTo>
                    <a:pt x="38771" y="13366"/>
                    <a:pt x="36499" y="12221"/>
                    <a:pt x="32040" y="12221"/>
                  </a:cubicBezTo>
                  <a:cubicBezTo>
                    <a:pt x="29149" y="12221"/>
                    <a:pt x="25338" y="12702"/>
                    <a:pt x="20620" y="14284"/>
                  </a:cubicBezTo>
                  <a:cubicBezTo>
                    <a:pt x="15373" y="16043"/>
                    <a:pt x="10381" y="19413"/>
                    <a:pt x="6735" y="21874"/>
                  </a:cubicBezTo>
                  <a:cubicBezTo>
                    <a:pt x="4122" y="23637"/>
                    <a:pt x="1984" y="25080"/>
                    <a:pt x="980" y="25080"/>
                  </a:cubicBezTo>
                  <a:cubicBezTo>
                    <a:pt x="827" y="25080"/>
                    <a:pt x="701" y="25046"/>
                    <a:pt x="603" y="24975"/>
                  </a:cubicBezTo>
                  <a:cubicBezTo>
                    <a:pt x="209" y="24689"/>
                    <a:pt x="238" y="23771"/>
                    <a:pt x="693" y="22171"/>
                  </a:cubicBezTo>
                  <a:cubicBezTo>
                    <a:pt x="3139" y="13539"/>
                    <a:pt x="5822" y="176"/>
                    <a:pt x="5848" y="43"/>
                  </a:cubicBezTo>
                  <a:lnTo>
                    <a:pt x="5644"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39"/>
            <p:cNvSpPr/>
            <p:nvPr/>
          </p:nvSpPr>
          <p:spPr>
            <a:xfrm>
              <a:off x="7733475" y="3036500"/>
              <a:ext cx="671000" cy="232650"/>
            </a:xfrm>
            <a:custGeom>
              <a:rect b="b" l="l" r="r" t="t"/>
              <a:pathLst>
                <a:path extrusionOk="0" h="9306" w="26840">
                  <a:moveTo>
                    <a:pt x="26702" y="0"/>
                  </a:moveTo>
                  <a:cubicBezTo>
                    <a:pt x="26592" y="100"/>
                    <a:pt x="16251" y="9100"/>
                    <a:pt x="8682" y="9100"/>
                  </a:cubicBezTo>
                  <a:cubicBezTo>
                    <a:pt x="8073" y="9100"/>
                    <a:pt x="7481" y="9042"/>
                    <a:pt x="6915" y="8915"/>
                  </a:cubicBezTo>
                  <a:cubicBezTo>
                    <a:pt x="4565" y="8392"/>
                    <a:pt x="2856" y="7309"/>
                    <a:pt x="1832" y="5691"/>
                  </a:cubicBezTo>
                  <a:cubicBezTo>
                    <a:pt x="223" y="3150"/>
                    <a:pt x="883" y="132"/>
                    <a:pt x="890" y="101"/>
                  </a:cubicBezTo>
                  <a:lnTo>
                    <a:pt x="687" y="54"/>
                  </a:lnTo>
                  <a:lnTo>
                    <a:pt x="687" y="54"/>
                  </a:lnTo>
                  <a:cubicBezTo>
                    <a:pt x="680" y="84"/>
                    <a:pt x="0" y="3185"/>
                    <a:pt x="1655" y="5799"/>
                  </a:cubicBezTo>
                  <a:cubicBezTo>
                    <a:pt x="2709" y="7466"/>
                    <a:pt x="4464" y="8582"/>
                    <a:pt x="6870" y="9117"/>
                  </a:cubicBezTo>
                  <a:cubicBezTo>
                    <a:pt x="7449" y="9246"/>
                    <a:pt x="8051" y="9305"/>
                    <a:pt x="8672" y="9305"/>
                  </a:cubicBezTo>
                  <a:cubicBezTo>
                    <a:pt x="16333" y="9305"/>
                    <a:pt x="26730" y="256"/>
                    <a:pt x="26840" y="158"/>
                  </a:cubicBezTo>
                  <a:lnTo>
                    <a:pt x="26702"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39"/>
            <p:cNvSpPr/>
            <p:nvPr/>
          </p:nvSpPr>
          <p:spPr>
            <a:xfrm>
              <a:off x="7853350" y="3037425"/>
              <a:ext cx="389425" cy="172000"/>
            </a:xfrm>
            <a:custGeom>
              <a:rect b="b" l="l" r="r" t="t"/>
              <a:pathLst>
                <a:path extrusionOk="0" h="6880" w="15577">
                  <a:moveTo>
                    <a:pt x="15383" y="1"/>
                  </a:moveTo>
                  <a:cubicBezTo>
                    <a:pt x="15358" y="64"/>
                    <a:pt x="12741" y="6244"/>
                    <a:pt x="6679" y="6652"/>
                  </a:cubicBezTo>
                  <a:cubicBezTo>
                    <a:pt x="6507" y="6664"/>
                    <a:pt x="6338" y="6670"/>
                    <a:pt x="6172" y="6670"/>
                  </a:cubicBezTo>
                  <a:cubicBezTo>
                    <a:pt x="4743" y="6670"/>
                    <a:pt x="3535" y="6241"/>
                    <a:pt x="2573" y="5389"/>
                  </a:cubicBezTo>
                  <a:cubicBezTo>
                    <a:pt x="419" y="3483"/>
                    <a:pt x="210" y="72"/>
                    <a:pt x="209" y="37"/>
                  </a:cubicBezTo>
                  <a:lnTo>
                    <a:pt x="0" y="48"/>
                  </a:lnTo>
                  <a:cubicBezTo>
                    <a:pt x="2" y="82"/>
                    <a:pt x="215" y="3580"/>
                    <a:pt x="2433" y="5544"/>
                  </a:cubicBezTo>
                  <a:cubicBezTo>
                    <a:pt x="3435" y="6431"/>
                    <a:pt x="4690" y="6879"/>
                    <a:pt x="6172" y="6879"/>
                  </a:cubicBezTo>
                  <a:cubicBezTo>
                    <a:pt x="6344" y="6879"/>
                    <a:pt x="6517" y="6874"/>
                    <a:pt x="6694" y="6861"/>
                  </a:cubicBezTo>
                  <a:cubicBezTo>
                    <a:pt x="12887" y="6441"/>
                    <a:pt x="15551" y="144"/>
                    <a:pt x="15577" y="80"/>
                  </a:cubicBezTo>
                  <a:lnTo>
                    <a:pt x="15383"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39"/>
            <p:cNvSpPr/>
            <p:nvPr/>
          </p:nvSpPr>
          <p:spPr>
            <a:xfrm>
              <a:off x="7040300" y="4384325"/>
              <a:ext cx="1671400" cy="59925"/>
            </a:xfrm>
            <a:custGeom>
              <a:rect b="b" l="l" r="r" t="t"/>
              <a:pathLst>
                <a:path extrusionOk="0" h="2397" w="66856">
                  <a:moveTo>
                    <a:pt x="66855" y="0"/>
                  </a:moveTo>
                  <a:lnTo>
                    <a:pt x="1" y="264"/>
                  </a:lnTo>
                  <a:lnTo>
                    <a:pt x="206" y="2396"/>
                  </a:lnTo>
                  <a:lnTo>
                    <a:pt x="66670" y="2077"/>
                  </a:lnTo>
                  <a:lnTo>
                    <a:pt x="668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39"/>
            <p:cNvSpPr/>
            <p:nvPr/>
          </p:nvSpPr>
          <p:spPr>
            <a:xfrm>
              <a:off x="6943575" y="3158475"/>
              <a:ext cx="1491875" cy="334975"/>
            </a:xfrm>
            <a:custGeom>
              <a:rect b="b" l="l" r="r" t="t"/>
              <a:pathLst>
                <a:path extrusionOk="0" h="13399" w="59675">
                  <a:moveTo>
                    <a:pt x="1" y="0"/>
                  </a:moveTo>
                  <a:lnTo>
                    <a:pt x="59674" y="0"/>
                  </a:lnTo>
                  <a:lnTo>
                    <a:pt x="59029" y="13399"/>
                  </a:lnTo>
                  <a:lnTo>
                    <a:pt x="646" y="1307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39"/>
            <p:cNvSpPr/>
            <p:nvPr/>
          </p:nvSpPr>
          <p:spPr>
            <a:xfrm>
              <a:off x="6966575" y="3541325"/>
              <a:ext cx="1457375" cy="335000"/>
            </a:xfrm>
            <a:custGeom>
              <a:rect b="b" l="l" r="r" t="t"/>
              <a:pathLst>
                <a:path extrusionOk="0" h="13400" w="58295">
                  <a:moveTo>
                    <a:pt x="1" y="1"/>
                  </a:moveTo>
                  <a:lnTo>
                    <a:pt x="58294" y="1"/>
                  </a:lnTo>
                  <a:lnTo>
                    <a:pt x="58109" y="13399"/>
                  </a:lnTo>
                  <a:lnTo>
                    <a:pt x="969"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39"/>
            <p:cNvSpPr/>
            <p:nvPr/>
          </p:nvSpPr>
          <p:spPr>
            <a:xfrm>
              <a:off x="7003450" y="3924150"/>
              <a:ext cx="1420500" cy="335000"/>
            </a:xfrm>
            <a:custGeom>
              <a:rect b="b" l="l" r="r" t="t"/>
              <a:pathLst>
                <a:path extrusionOk="0" h="13400" w="56820">
                  <a:moveTo>
                    <a:pt x="0" y="1"/>
                  </a:moveTo>
                  <a:lnTo>
                    <a:pt x="56819" y="1"/>
                  </a:lnTo>
                  <a:lnTo>
                    <a:pt x="56634" y="13399"/>
                  </a:lnTo>
                  <a:lnTo>
                    <a:pt x="968" y="1308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39"/>
            <p:cNvSpPr/>
            <p:nvPr/>
          </p:nvSpPr>
          <p:spPr>
            <a:xfrm>
              <a:off x="8419275" y="3158475"/>
              <a:ext cx="56475" cy="334975"/>
            </a:xfrm>
            <a:custGeom>
              <a:rect b="b" l="l" r="r" t="t"/>
              <a:pathLst>
                <a:path extrusionOk="0" h="13399" w="2259">
                  <a:moveTo>
                    <a:pt x="646" y="0"/>
                  </a:moveTo>
                  <a:lnTo>
                    <a:pt x="1" y="13399"/>
                  </a:lnTo>
                  <a:lnTo>
                    <a:pt x="1665" y="13399"/>
                  </a:lnTo>
                  <a:lnTo>
                    <a:pt x="225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39"/>
            <p:cNvSpPr/>
            <p:nvPr/>
          </p:nvSpPr>
          <p:spPr>
            <a:xfrm>
              <a:off x="8411250" y="3541325"/>
              <a:ext cx="49650" cy="335000"/>
            </a:xfrm>
            <a:custGeom>
              <a:rect b="b" l="l" r="r" t="t"/>
              <a:pathLst>
                <a:path extrusionOk="0" h="13400" w="1986">
                  <a:moveTo>
                    <a:pt x="507" y="1"/>
                  </a:moveTo>
                  <a:lnTo>
                    <a:pt x="1" y="13398"/>
                  </a:lnTo>
                  <a:lnTo>
                    <a:pt x="1450" y="13399"/>
                  </a:lnTo>
                  <a:lnTo>
                    <a:pt x="19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39"/>
            <p:cNvSpPr/>
            <p:nvPr/>
          </p:nvSpPr>
          <p:spPr>
            <a:xfrm>
              <a:off x="8398600" y="3924150"/>
              <a:ext cx="48925" cy="335000"/>
            </a:xfrm>
            <a:custGeom>
              <a:rect b="b" l="l" r="r" t="t"/>
              <a:pathLst>
                <a:path extrusionOk="0" h="13400" w="1957">
                  <a:moveTo>
                    <a:pt x="507" y="1"/>
                  </a:moveTo>
                  <a:lnTo>
                    <a:pt x="0" y="13394"/>
                  </a:lnTo>
                  <a:lnTo>
                    <a:pt x="1499" y="13399"/>
                  </a:lnTo>
                  <a:lnTo>
                    <a:pt x="195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39"/>
            <p:cNvSpPr/>
            <p:nvPr/>
          </p:nvSpPr>
          <p:spPr>
            <a:xfrm>
              <a:off x="7041475" y="4390075"/>
              <a:ext cx="1670225" cy="47325"/>
            </a:xfrm>
            <a:custGeom>
              <a:rect b="b" l="l" r="r" t="t"/>
              <a:pathLst>
                <a:path extrusionOk="0" h="1893" w="66809">
                  <a:moveTo>
                    <a:pt x="66808" y="0"/>
                  </a:moveTo>
                  <a:lnTo>
                    <a:pt x="0" y="256"/>
                  </a:lnTo>
                  <a:lnTo>
                    <a:pt x="0" y="533"/>
                  </a:lnTo>
                  <a:lnTo>
                    <a:pt x="56777" y="970"/>
                  </a:lnTo>
                  <a:lnTo>
                    <a:pt x="56777" y="1893"/>
                  </a:lnTo>
                  <a:lnTo>
                    <a:pt x="66623" y="1847"/>
                  </a:lnTo>
                  <a:lnTo>
                    <a:pt x="66808"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39"/>
            <p:cNvSpPr/>
            <p:nvPr/>
          </p:nvSpPr>
          <p:spPr>
            <a:xfrm>
              <a:off x="6945600" y="3156725"/>
              <a:ext cx="394600" cy="106200"/>
            </a:xfrm>
            <a:custGeom>
              <a:rect b="b" l="l" r="r" t="t"/>
              <a:pathLst>
                <a:path extrusionOk="0" h="4248" w="15784">
                  <a:moveTo>
                    <a:pt x="15628" y="1"/>
                  </a:moveTo>
                  <a:cubicBezTo>
                    <a:pt x="12766" y="3208"/>
                    <a:pt x="9054" y="4039"/>
                    <a:pt x="5975" y="4039"/>
                  </a:cubicBezTo>
                  <a:cubicBezTo>
                    <a:pt x="2691" y="4039"/>
                    <a:pt x="125" y="3094"/>
                    <a:pt x="76" y="3075"/>
                  </a:cubicBezTo>
                  <a:lnTo>
                    <a:pt x="1" y="3271"/>
                  </a:lnTo>
                  <a:cubicBezTo>
                    <a:pt x="51" y="3290"/>
                    <a:pt x="2649" y="4247"/>
                    <a:pt x="5977" y="4247"/>
                  </a:cubicBezTo>
                  <a:cubicBezTo>
                    <a:pt x="9102" y="4247"/>
                    <a:pt x="12876" y="3402"/>
                    <a:pt x="15784" y="140"/>
                  </a:cubicBezTo>
                  <a:lnTo>
                    <a:pt x="1562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39"/>
            <p:cNvSpPr/>
            <p:nvPr/>
          </p:nvSpPr>
          <p:spPr>
            <a:xfrm>
              <a:off x="6947925" y="3174900"/>
              <a:ext cx="864775" cy="315675"/>
            </a:xfrm>
            <a:custGeom>
              <a:rect b="b" l="l" r="r" t="t"/>
              <a:pathLst>
                <a:path extrusionOk="0" h="12627" w="34591">
                  <a:moveTo>
                    <a:pt x="24003" y="1"/>
                  </a:moveTo>
                  <a:cubicBezTo>
                    <a:pt x="23967" y="1"/>
                    <a:pt x="23931" y="1"/>
                    <a:pt x="23895" y="2"/>
                  </a:cubicBezTo>
                  <a:cubicBezTo>
                    <a:pt x="18902" y="67"/>
                    <a:pt x="16989" y="1492"/>
                    <a:pt x="15138" y="2871"/>
                  </a:cubicBezTo>
                  <a:cubicBezTo>
                    <a:pt x="13822" y="3853"/>
                    <a:pt x="12577" y="4779"/>
                    <a:pt x="10288" y="5258"/>
                  </a:cubicBezTo>
                  <a:cubicBezTo>
                    <a:pt x="9282" y="5468"/>
                    <a:pt x="8305" y="5554"/>
                    <a:pt x="7381" y="5554"/>
                  </a:cubicBezTo>
                  <a:cubicBezTo>
                    <a:pt x="3239" y="5554"/>
                    <a:pt x="142" y="3828"/>
                    <a:pt x="103" y="3807"/>
                  </a:cubicBezTo>
                  <a:lnTo>
                    <a:pt x="0" y="3988"/>
                  </a:lnTo>
                  <a:cubicBezTo>
                    <a:pt x="37" y="4009"/>
                    <a:pt x="3178" y="5761"/>
                    <a:pt x="7381" y="5761"/>
                  </a:cubicBezTo>
                  <a:cubicBezTo>
                    <a:pt x="8319" y="5761"/>
                    <a:pt x="9309" y="5674"/>
                    <a:pt x="10330" y="5461"/>
                  </a:cubicBezTo>
                  <a:cubicBezTo>
                    <a:pt x="12664" y="4972"/>
                    <a:pt x="13985" y="3988"/>
                    <a:pt x="15261" y="3037"/>
                  </a:cubicBezTo>
                  <a:cubicBezTo>
                    <a:pt x="17086" y="1679"/>
                    <a:pt x="18971" y="274"/>
                    <a:pt x="23897" y="208"/>
                  </a:cubicBezTo>
                  <a:lnTo>
                    <a:pt x="24004" y="208"/>
                  </a:lnTo>
                  <a:cubicBezTo>
                    <a:pt x="32156" y="208"/>
                    <a:pt x="34362" y="12502"/>
                    <a:pt x="34384" y="12626"/>
                  </a:cubicBezTo>
                  <a:lnTo>
                    <a:pt x="34591" y="12593"/>
                  </a:lnTo>
                  <a:cubicBezTo>
                    <a:pt x="34569" y="12466"/>
                    <a:pt x="32321" y="1"/>
                    <a:pt x="240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39"/>
            <p:cNvSpPr/>
            <p:nvPr/>
          </p:nvSpPr>
          <p:spPr>
            <a:xfrm>
              <a:off x="6953175" y="3223250"/>
              <a:ext cx="820575" cy="267400"/>
            </a:xfrm>
            <a:custGeom>
              <a:rect b="b" l="l" r="r" t="t"/>
              <a:pathLst>
                <a:path extrusionOk="0" h="10696" w="32823">
                  <a:moveTo>
                    <a:pt x="23052" y="1"/>
                  </a:moveTo>
                  <a:cubicBezTo>
                    <a:pt x="22818" y="1"/>
                    <a:pt x="22579" y="13"/>
                    <a:pt x="22337" y="40"/>
                  </a:cubicBezTo>
                  <a:cubicBezTo>
                    <a:pt x="17978" y="510"/>
                    <a:pt x="15326" y="2220"/>
                    <a:pt x="12761" y="3876"/>
                  </a:cubicBezTo>
                  <a:cubicBezTo>
                    <a:pt x="11090" y="4954"/>
                    <a:pt x="9509" y="5972"/>
                    <a:pt x="7588" y="6522"/>
                  </a:cubicBezTo>
                  <a:cubicBezTo>
                    <a:pt x="6222" y="6912"/>
                    <a:pt x="5024" y="7051"/>
                    <a:pt x="4010" y="7051"/>
                  </a:cubicBezTo>
                  <a:cubicBezTo>
                    <a:pt x="1512" y="7051"/>
                    <a:pt x="130" y="6208"/>
                    <a:pt x="110" y="6196"/>
                  </a:cubicBezTo>
                  <a:lnTo>
                    <a:pt x="0" y="6373"/>
                  </a:lnTo>
                  <a:cubicBezTo>
                    <a:pt x="20" y="6385"/>
                    <a:pt x="1447" y="7259"/>
                    <a:pt x="4015" y="7259"/>
                  </a:cubicBezTo>
                  <a:cubicBezTo>
                    <a:pt x="5047" y="7259"/>
                    <a:pt x="6263" y="7118"/>
                    <a:pt x="7646" y="6723"/>
                  </a:cubicBezTo>
                  <a:cubicBezTo>
                    <a:pt x="9596" y="6166"/>
                    <a:pt x="11188" y="5139"/>
                    <a:pt x="12874" y="4051"/>
                  </a:cubicBezTo>
                  <a:cubicBezTo>
                    <a:pt x="15419" y="2411"/>
                    <a:pt x="18051" y="713"/>
                    <a:pt x="22358" y="248"/>
                  </a:cubicBezTo>
                  <a:cubicBezTo>
                    <a:pt x="22592" y="223"/>
                    <a:pt x="22821" y="211"/>
                    <a:pt x="23046" y="211"/>
                  </a:cubicBezTo>
                  <a:cubicBezTo>
                    <a:pt x="29623" y="211"/>
                    <a:pt x="32592" y="10586"/>
                    <a:pt x="32622" y="10695"/>
                  </a:cubicBezTo>
                  <a:lnTo>
                    <a:pt x="32823" y="10637"/>
                  </a:lnTo>
                  <a:cubicBezTo>
                    <a:pt x="32792" y="10527"/>
                    <a:pt x="29783" y="1"/>
                    <a:pt x="2305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39"/>
            <p:cNvSpPr/>
            <p:nvPr/>
          </p:nvSpPr>
          <p:spPr>
            <a:xfrm>
              <a:off x="6958600" y="3323750"/>
              <a:ext cx="583450" cy="165525"/>
            </a:xfrm>
            <a:custGeom>
              <a:rect b="b" l="l" r="r" t="t"/>
              <a:pathLst>
                <a:path extrusionOk="0" h="6621" w="23338">
                  <a:moveTo>
                    <a:pt x="16941" y="0"/>
                  </a:moveTo>
                  <a:cubicBezTo>
                    <a:pt x="15710" y="0"/>
                    <a:pt x="14378" y="440"/>
                    <a:pt x="12962" y="1317"/>
                  </a:cubicBezTo>
                  <a:cubicBezTo>
                    <a:pt x="6466" y="5342"/>
                    <a:pt x="1668" y="5646"/>
                    <a:pt x="369" y="5646"/>
                  </a:cubicBezTo>
                  <a:cubicBezTo>
                    <a:pt x="146" y="5646"/>
                    <a:pt x="27" y="5637"/>
                    <a:pt x="19" y="5636"/>
                  </a:cubicBezTo>
                  <a:lnTo>
                    <a:pt x="0" y="5844"/>
                  </a:lnTo>
                  <a:cubicBezTo>
                    <a:pt x="8" y="5845"/>
                    <a:pt x="133" y="5855"/>
                    <a:pt x="366" y="5855"/>
                  </a:cubicBezTo>
                  <a:cubicBezTo>
                    <a:pt x="1696" y="5855"/>
                    <a:pt x="6539" y="5542"/>
                    <a:pt x="13072" y="1496"/>
                  </a:cubicBezTo>
                  <a:cubicBezTo>
                    <a:pt x="14454" y="641"/>
                    <a:pt x="15749" y="212"/>
                    <a:pt x="16942" y="212"/>
                  </a:cubicBezTo>
                  <a:cubicBezTo>
                    <a:pt x="17553" y="212"/>
                    <a:pt x="18137" y="325"/>
                    <a:pt x="18693" y="550"/>
                  </a:cubicBezTo>
                  <a:cubicBezTo>
                    <a:pt x="21916" y="1860"/>
                    <a:pt x="23124" y="6574"/>
                    <a:pt x="23137" y="6620"/>
                  </a:cubicBezTo>
                  <a:lnTo>
                    <a:pt x="23338" y="6568"/>
                  </a:lnTo>
                  <a:cubicBezTo>
                    <a:pt x="23326" y="6519"/>
                    <a:pt x="22092" y="1705"/>
                    <a:pt x="18771" y="355"/>
                  </a:cubicBezTo>
                  <a:cubicBezTo>
                    <a:pt x="18190" y="118"/>
                    <a:pt x="17579" y="0"/>
                    <a:pt x="1694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39"/>
            <p:cNvSpPr/>
            <p:nvPr/>
          </p:nvSpPr>
          <p:spPr>
            <a:xfrm>
              <a:off x="7483575" y="3281175"/>
              <a:ext cx="194325" cy="154000"/>
            </a:xfrm>
            <a:custGeom>
              <a:rect b="b" l="l" r="r" t="t"/>
              <a:pathLst>
                <a:path extrusionOk="0" h="6160" w="7773">
                  <a:moveTo>
                    <a:pt x="2574" y="215"/>
                  </a:moveTo>
                  <a:cubicBezTo>
                    <a:pt x="3421" y="215"/>
                    <a:pt x="4344" y="376"/>
                    <a:pt x="5026" y="928"/>
                  </a:cubicBezTo>
                  <a:cubicBezTo>
                    <a:pt x="6282" y="1941"/>
                    <a:pt x="7538" y="4269"/>
                    <a:pt x="7156" y="5351"/>
                  </a:cubicBezTo>
                  <a:cubicBezTo>
                    <a:pt x="7015" y="5749"/>
                    <a:pt x="6664" y="5950"/>
                    <a:pt x="6107" y="5950"/>
                  </a:cubicBezTo>
                  <a:cubicBezTo>
                    <a:pt x="4467" y="5950"/>
                    <a:pt x="2149" y="4169"/>
                    <a:pt x="1011" y="2506"/>
                  </a:cubicBezTo>
                  <a:cubicBezTo>
                    <a:pt x="456" y="1695"/>
                    <a:pt x="234" y="993"/>
                    <a:pt x="386" y="523"/>
                  </a:cubicBezTo>
                  <a:cubicBezTo>
                    <a:pt x="606" y="459"/>
                    <a:pt x="1532" y="215"/>
                    <a:pt x="2574" y="215"/>
                  </a:cubicBezTo>
                  <a:close/>
                  <a:moveTo>
                    <a:pt x="2572" y="1"/>
                  </a:moveTo>
                  <a:cubicBezTo>
                    <a:pt x="1379" y="1"/>
                    <a:pt x="347" y="317"/>
                    <a:pt x="273" y="340"/>
                  </a:cubicBezTo>
                  <a:lnTo>
                    <a:pt x="226" y="355"/>
                  </a:lnTo>
                  <a:lnTo>
                    <a:pt x="208" y="401"/>
                  </a:lnTo>
                  <a:cubicBezTo>
                    <a:pt x="1" y="936"/>
                    <a:pt x="225" y="1725"/>
                    <a:pt x="840" y="2626"/>
                  </a:cubicBezTo>
                  <a:cubicBezTo>
                    <a:pt x="2006" y="4334"/>
                    <a:pt x="4402" y="6160"/>
                    <a:pt x="6107" y="6160"/>
                  </a:cubicBezTo>
                  <a:cubicBezTo>
                    <a:pt x="6921" y="6160"/>
                    <a:pt x="7235" y="5759"/>
                    <a:pt x="7353" y="5423"/>
                  </a:cubicBezTo>
                  <a:cubicBezTo>
                    <a:pt x="7772" y="4235"/>
                    <a:pt x="6476" y="1831"/>
                    <a:pt x="5159" y="767"/>
                  </a:cubicBezTo>
                  <a:cubicBezTo>
                    <a:pt x="4424" y="174"/>
                    <a:pt x="3454" y="1"/>
                    <a:pt x="2572"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39"/>
            <p:cNvSpPr/>
            <p:nvPr/>
          </p:nvSpPr>
          <p:spPr>
            <a:xfrm>
              <a:off x="7503400" y="3155725"/>
              <a:ext cx="492925" cy="340275"/>
            </a:xfrm>
            <a:custGeom>
              <a:rect b="b" l="l" r="r" t="t"/>
              <a:pathLst>
                <a:path extrusionOk="0" h="13611" w="19717">
                  <a:moveTo>
                    <a:pt x="421" y="0"/>
                  </a:moveTo>
                  <a:cubicBezTo>
                    <a:pt x="159" y="0"/>
                    <a:pt x="9" y="7"/>
                    <a:pt x="1" y="7"/>
                  </a:cubicBezTo>
                  <a:lnTo>
                    <a:pt x="12" y="216"/>
                  </a:lnTo>
                  <a:cubicBezTo>
                    <a:pt x="20" y="215"/>
                    <a:pt x="171" y="208"/>
                    <a:pt x="433" y="208"/>
                  </a:cubicBezTo>
                  <a:cubicBezTo>
                    <a:pt x="1654" y="208"/>
                    <a:pt x="5298" y="360"/>
                    <a:pt x="8348" y="1998"/>
                  </a:cubicBezTo>
                  <a:cubicBezTo>
                    <a:pt x="12055" y="3992"/>
                    <a:pt x="15732" y="10054"/>
                    <a:pt x="15769" y="10116"/>
                  </a:cubicBezTo>
                  <a:cubicBezTo>
                    <a:pt x="17603" y="13014"/>
                    <a:pt x="19582" y="13587"/>
                    <a:pt x="19665" y="13610"/>
                  </a:cubicBezTo>
                  <a:lnTo>
                    <a:pt x="19717" y="13410"/>
                  </a:lnTo>
                  <a:cubicBezTo>
                    <a:pt x="19698" y="13405"/>
                    <a:pt x="17727" y="12829"/>
                    <a:pt x="15944" y="10007"/>
                  </a:cubicBezTo>
                  <a:cubicBezTo>
                    <a:pt x="15908" y="9946"/>
                    <a:pt x="12203" y="3835"/>
                    <a:pt x="8445" y="1816"/>
                  </a:cubicBezTo>
                  <a:cubicBezTo>
                    <a:pt x="5347" y="151"/>
                    <a:pt x="1651" y="0"/>
                    <a:pt x="4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39"/>
            <p:cNvSpPr/>
            <p:nvPr/>
          </p:nvSpPr>
          <p:spPr>
            <a:xfrm>
              <a:off x="7647475" y="3154950"/>
              <a:ext cx="402100" cy="92600"/>
            </a:xfrm>
            <a:custGeom>
              <a:rect b="b" l="l" r="r" t="t"/>
              <a:pathLst>
                <a:path extrusionOk="0" h="3704" w="16084">
                  <a:moveTo>
                    <a:pt x="693" y="0"/>
                  </a:moveTo>
                  <a:cubicBezTo>
                    <a:pt x="273" y="0"/>
                    <a:pt x="11" y="27"/>
                    <a:pt x="1" y="28"/>
                  </a:cubicBezTo>
                  <a:lnTo>
                    <a:pt x="24" y="235"/>
                  </a:lnTo>
                  <a:cubicBezTo>
                    <a:pt x="33" y="235"/>
                    <a:pt x="288" y="209"/>
                    <a:pt x="697" y="209"/>
                  </a:cubicBezTo>
                  <a:cubicBezTo>
                    <a:pt x="1861" y="209"/>
                    <a:pt x="4273" y="417"/>
                    <a:pt x="5829" y="2011"/>
                  </a:cubicBezTo>
                  <a:cubicBezTo>
                    <a:pt x="7222" y="3436"/>
                    <a:pt x="8554" y="3704"/>
                    <a:pt x="9354" y="3704"/>
                  </a:cubicBezTo>
                  <a:cubicBezTo>
                    <a:pt x="9807" y="3704"/>
                    <a:pt x="10092" y="3618"/>
                    <a:pt x="10118" y="3605"/>
                  </a:cubicBezTo>
                  <a:cubicBezTo>
                    <a:pt x="14218" y="2592"/>
                    <a:pt x="16065" y="227"/>
                    <a:pt x="16084" y="203"/>
                  </a:cubicBezTo>
                  <a:lnTo>
                    <a:pt x="15917" y="76"/>
                  </a:lnTo>
                  <a:cubicBezTo>
                    <a:pt x="15898" y="101"/>
                    <a:pt x="14097" y="2409"/>
                    <a:pt x="10061" y="3407"/>
                  </a:cubicBezTo>
                  <a:cubicBezTo>
                    <a:pt x="10055" y="3408"/>
                    <a:pt x="9799" y="3484"/>
                    <a:pt x="9378" y="3484"/>
                  </a:cubicBezTo>
                  <a:cubicBezTo>
                    <a:pt x="8619" y="3484"/>
                    <a:pt x="7322" y="3238"/>
                    <a:pt x="5978" y="1863"/>
                  </a:cubicBezTo>
                  <a:cubicBezTo>
                    <a:pt x="4369" y="218"/>
                    <a:pt x="1890" y="0"/>
                    <a:pt x="69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39"/>
            <p:cNvSpPr/>
            <p:nvPr/>
          </p:nvSpPr>
          <p:spPr>
            <a:xfrm>
              <a:off x="6944300" y="3157275"/>
              <a:ext cx="157175" cy="47275"/>
            </a:xfrm>
            <a:custGeom>
              <a:rect b="b" l="l" r="r" t="t"/>
              <a:pathLst>
                <a:path extrusionOk="0" h="1891" w="6287">
                  <a:moveTo>
                    <a:pt x="6105" y="0"/>
                  </a:moveTo>
                  <a:cubicBezTo>
                    <a:pt x="5352" y="1342"/>
                    <a:pt x="3779" y="1669"/>
                    <a:pt x="2426" y="1669"/>
                  </a:cubicBezTo>
                  <a:cubicBezTo>
                    <a:pt x="1155" y="1669"/>
                    <a:pt x="79" y="1381"/>
                    <a:pt x="57" y="1375"/>
                  </a:cubicBezTo>
                  <a:lnTo>
                    <a:pt x="1" y="1575"/>
                  </a:lnTo>
                  <a:cubicBezTo>
                    <a:pt x="92" y="1601"/>
                    <a:pt x="1171" y="1890"/>
                    <a:pt x="2445" y="1890"/>
                  </a:cubicBezTo>
                  <a:cubicBezTo>
                    <a:pt x="3844" y="1890"/>
                    <a:pt x="5477" y="1539"/>
                    <a:pt x="6286" y="103"/>
                  </a:cubicBezTo>
                  <a:lnTo>
                    <a:pt x="6105"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39"/>
            <p:cNvSpPr/>
            <p:nvPr/>
          </p:nvSpPr>
          <p:spPr>
            <a:xfrm>
              <a:off x="7915050" y="3156975"/>
              <a:ext cx="403950" cy="335575"/>
            </a:xfrm>
            <a:custGeom>
              <a:rect b="b" l="l" r="r" t="t"/>
              <a:pathLst>
                <a:path extrusionOk="0" h="13423" w="16158">
                  <a:moveTo>
                    <a:pt x="15988" y="1"/>
                  </a:moveTo>
                  <a:cubicBezTo>
                    <a:pt x="15981" y="12"/>
                    <a:pt x="15088" y="1109"/>
                    <a:pt x="8039" y="2655"/>
                  </a:cubicBezTo>
                  <a:lnTo>
                    <a:pt x="7945" y="2675"/>
                  </a:lnTo>
                  <a:cubicBezTo>
                    <a:pt x="753" y="4249"/>
                    <a:pt x="1" y="4415"/>
                    <a:pt x="638" y="8053"/>
                  </a:cubicBezTo>
                  <a:cubicBezTo>
                    <a:pt x="1263" y="11628"/>
                    <a:pt x="6162" y="13350"/>
                    <a:pt x="6370" y="13423"/>
                  </a:cubicBezTo>
                  <a:lnTo>
                    <a:pt x="6437" y="13226"/>
                  </a:lnTo>
                  <a:cubicBezTo>
                    <a:pt x="6388" y="13210"/>
                    <a:pt x="1446" y="11472"/>
                    <a:pt x="842" y="8018"/>
                  </a:cubicBezTo>
                  <a:cubicBezTo>
                    <a:pt x="240" y="4578"/>
                    <a:pt x="826" y="4449"/>
                    <a:pt x="7988" y="2879"/>
                  </a:cubicBezTo>
                  <a:lnTo>
                    <a:pt x="8082" y="2859"/>
                  </a:lnTo>
                  <a:cubicBezTo>
                    <a:pt x="15292" y="1278"/>
                    <a:pt x="16126" y="167"/>
                    <a:pt x="16157" y="121"/>
                  </a:cubicBezTo>
                  <a:lnTo>
                    <a:pt x="15988"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39"/>
            <p:cNvSpPr/>
            <p:nvPr/>
          </p:nvSpPr>
          <p:spPr>
            <a:xfrm>
              <a:off x="7997125" y="3155525"/>
              <a:ext cx="364625" cy="335400"/>
            </a:xfrm>
            <a:custGeom>
              <a:rect b="b" l="l" r="r" t="t"/>
              <a:pathLst>
                <a:path extrusionOk="0" h="13416" w="14585">
                  <a:moveTo>
                    <a:pt x="14450" y="1"/>
                  </a:moveTo>
                  <a:cubicBezTo>
                    <a:pt x="14437" y="11"/>
                    <a:pt x="13116" y="1066"/>
                    <a:pt x="7603" y="2714"/>
                  </a:cubicBezTo>
                  <a:cubicBezTo>
                    <a:pt x="1996" y="4390"/>
                    <a:pt x="1" y="6042"/>
                    <a:pt x="486" y="8610"/>
                  </a:cubicBezTo>
                  <a:cubicBezTo>
                    <a:pt x="950" y="11072"/>
                    <a:pt x="5282" y="13322"/>
                    <a:pt x="5468" y="13416"/>
                  </a:cubicBezTo>
                  <a:lnTo>
                    <a:pt x="5564" y="13232"/>
                  </a:lnTo>
                  <a:cubicBezTo>
                    <a:pt x="5520" y="13209"/>
                    <a:pt x="1137" y="10934"/>
                    <a:pt x="693" y="8573"/>
                  </a:cubicBezTo>
                  <a:cubicBezTo>
                    <a:pt x="232" y="6137"/>
                    <a:pt x="2187" y="4552"/>
                    <a:pt x="7664" y="2915"/>
                  </a:cubicBezTo>
                  <a:cubicBezTo>
                    <a:pt x="13238" y="1250"/>
                    <a:pt x="14533" y="205"/>
                    <a:pt x="14585" y="162"/>
                  </a:cubicBezTo>
                  <a:lnTo>
                    <a:pt x="1445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39"/>
            <p:cNvSpPr/>
            <p:nvPr/>
          </p:nvSpPr>
          <p:spPr>
            <a:xfrm>
              <a:off x="8128800" y="3208200"/>
              <a:ext cx="306400" cy="284325"/>
            </a:xfrm>
            <a:custGeom>
              <a:rect b="b" l="l" r="r" t="t"/>
              <a:pathLst>
                <a:path extrusionOk="0" h="11373" w="12256">
                  <a:moveTo>
                    <a:pt x="12080" y="1"/>
                  </a:moveTo>
                  <a:cubicBezTo>
                    <a:pt x="12066" y="21"/>
                    <a:pt x="10759" y="2014"/>
                    <a:pt x="8810" y="2014"/>
                  </a:cubicBezTo>
                  <a:cubicBezTo>
                    <a:pt x="8709" y="2014"/>
                    <a:pt x="8606" y="2009"/>
                    <a:pt x="8502" y="1998"/>
                  </a:cubicBezTo>
                  <a:lnTo>
                    <a:pt x="8370" y="1983"/>
                  </a:lnTo>
                  <a:cubicBezTo>
                    <a:pt x="7746" y="1916"/>
                    <a:pt x="6932" y="1827"/>
                    <a:pt x="6067" y="1827"/>
                  </a:cubicBezTo>
                  <a:cubicBezTo>
                    <a:pt x="3873" y="1827"/>
                    <a:pt x="1353" y="2396"/>
                    <a:pt x="789" y="5314"/>
                  </a:cubicBezTo>
                  <a:cubicBezTo>
                    <a:pt x="1" y="9402"/>
                    <a:pt x="4766" y="11352"/>
                    <a:pt x="4813" y="11372"/>
                  </a:cubicBezTo>
                  <a:lnTo>
                    <a:pt x="4890" y="11178"/>
                  </a:lnTo>
                  <a:cubicBezTo>
                    <a:pt x="4842" y="11161"/>
                    <a:pt x="237" y="9273"/>
                    <a:pt x="993" y="5353"/>
                  </a:cubicBezTo>
                  <a:cubicBezTo>
                    <a:pt x="1528" y="2586"/>
                    <a:pt x="3868" y="2030"/>
                    <a:pt x="6004" y="2030"/>
                  </a:cubicBezTo>
                  <a:cubicBezTo>
                    <a:pt x="6861" y="2030"/>
                    <a:pt x="7685" y="2119"/>
                    <a:pt x="8347" y="2191"/>
                  </a:cubicBezTo>
                  <a:lnTo>
                    <a:pt x="8478" y="2206"/>
                  </a:lnTo>
                  <a:cubicBezTo>
                    <a:pt x="8589" y="2218"/>
                    <a:pt x="8697" y="2223"/>
                    <a:pt x="8804" y="2223"/>
                  </a:cubicBezTo>
                  <a:cubicBezTo>
                    <a:pt x="10868" y="2223"/>
                    <a:pt x="12241" y="136"/>
                    <a:pt x="12255" y="114"/>
                  </a:cubicBezTo>
                  <a:lnTo>
                    <a:pt x="12080" y="1"/>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39"/>
            <p:cNvSpPr/>
            <p:nvPr/>
          </p:nvSpPr>
          <p:spPr>
            <a:xfrm>
              <a:off x="8220075" y="3280250"/>
              <a:ext cx="210050" cy="190900"/>
            </a:xfrm>
            <a:custGeom>
              <a:rect b="b" l="l" r="r" t="t"/>
              <a:pathLst>
                <a:path extrusionOk="0" h="7636" w="8402">
                  <a:moveTo>
                    <a:pt x="2121" y="0"/>
                  </a:moveTo>
                  <a:cubicBezTo>
                    <a:pt x="1287" y="0"/>
                    <a:pt x="721" y="404"/>
                    <a:pt x="503" y="1169"/>
                  </a:cubicBezTo>
                  <a:cubicBezTo>
                    <a:pt x="0" y="2935"/>
                    <a:pt x="1585" y="6349"/>
                    <a:pt x="3832" y="7289"/>
                  </a:cubicBezTo>
                  <a:cubicBezTo>
                    <a:pt x="4382" y="7519"/>
                    <a:pt x="4901" y="7635"/>
                    <a:pt x="5387" y="7635"/>
                  </a:cubicBezTo>
                  <a:cubicBezTo>
                    <a:pt x="5785" y="7635"/>
                    <a:pt x="6162" y="7557"/>
                    <a:pt x="6510" y="7404"/>
                  </a:cubicBezTo>
                  <a:cubicBezTo>
                    <a:pt x="7732" y="6861"/>
                    <a:pt x="8193" y="5580"/>
                    <a:pt x="8213" y="5525"/>
                  </a:cubicBezTo>
                  <a:lnTo>
                    <a:pt x="8017" y="5457"/>
                  </a:lnTo>
                  <a:cubicBezTo>
                    <a:pt x="8012" y="5469"/>
                    <a:pt x="7562" y="6709"/>
                    <a:pt x="6425" y="7214"/>
                  </a:cubicBezTo>
                  <a:cubicBezTo>
                    <a:pt x="6103" y="7355"/>
                    <a:pt x="5757" y="7426"/>
                    <a:pt x="5387" y="7426"/>
                  </a:cubicBezTo>
                  <a:cubicBezTo>
                    <a:pt x="4928" y="7426"/>
                    <a:pt x="4435" y="7317"/>
                    <a:pt x="3910" y="7097"/>
                  </a:cubicBezTo>
                  <a:cubicBezTo>
                    <a:pt x="1747" y="6191"/>
                    <a:pt x="220" y="2918"/>
                    <a:pt x="702" y="1227"/>
                  </a:cubicBezTo>
                  <a:cubicBezTo>
                    <a:pt x="892" y="557"/>
                    <a:pt x="1376" y="210"/>
                    <a:pt x="2114" y="210"/>
                  </a:cubicBezTo>
                  <a:cubicBezTo>
                    <a:pt x="2255" y="210"/>
                    <a:pt x="2405" y="223"/>
                    <a:pt x="2564" y="248"/>
                  </a:cubicBezTo>
                  <a:cubicBezTo>
                    <a:pt x="3823" y="449"/>
                    <a:pt x="4889" y="516"/>
                    <a:pt x="5752" y="516"/>
                  </a:cubicBezTo>
                  <a:cubicBezTo>
                    <a:pt x="7435" y="516"/>
                    <a:pt x="8345" y="261"/>
                    <a:pt x="8401" y="244"/>
                  </a:cubicBezTo>
                  <a:lnTo>
                    <a:pt x="8344" y="44"/>
                  </a:lnTo>
                  <a:cubicBezTo>
                    <a:pt x="8330" y="47"/>
                    <a:pt x="7416" y="302"/>
                    <a:pt x="5733" y="302"/>
                  </a:cubicBezTo>
                  <a:cubicBezTo>
                    <a:pt x="4880" y="302"/>
                    <a:pt x="3830" y="237"/>
                    <a:pt x="2599" y="40"/>
                  </a:cubicBezTo>
                  <a:cubicBezTo>
                    <a:pt x="2431" y="14"/>
                    <a:pt x="2272" y="0"/>
                    <a:pt x="212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39"/>
            <p:cNvSpPr/>
            <p:nvPr/>
          </p:nvSpPr>
          <p:spPr>
            <a:xfrm>
              <a:off x="7853925" y="3539025"/>
              <a:ext cx="405500" cy="339025"/>
            </a:xfrm>
            <a:custGeom>
              <a:rect b="b" l="l" r="r" t="t"/>
              <a:pathLst>
                <a:path extrusionOk="0" h="13561" w="16220">
                  <a:moveTo>
                    <a:pt x="106" y="0"/>
                  </a:moveTo>
                  <a:lnTo>
                    <a:pt x="1" y="181"/>
                  </a:lnTo>
                  <a:cubicBezTo>
                    <a:pt x="32" y="200"/>
                    <a:pt x="3136" y="2087"/>
                    <a:pt x="3495" y="7440"/>
                  </a:cubicBezTo>
                  <a:cubicBezTo>
                    <a:pt x="3867" y="12949"/>
                    <a:pt x="15706" y="13539"/>
                    <a:pt x="16211" y="13561"/>
                  </a:cubicBezTo>
                  <a:lnTo>
                    <a:pt x="16219" y="13351"/>
                  </a:lnTo>
                  <a:cubicBezTo>
                    <a:pt x="16098" y="13345"/>
                    <a:pt x="4062" y="12748"/>
                    <a:pt x="3703" y="7426"/>
                  </a:cubicBezTo>
                  <a:cubicBezTo>
                    <a:pt x="3334" y="1953"/>
                    <a:pt x="138" y="19"/>
                    <a:pt x="106"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39"/>
            <p:cNvSpPr/>
            <p:nvPr/>
          </p:nvSpPr>
          <p:spPr>
            <a:xfrm>
              <a:off x="7883300" y="3538825"/>
              <a:ext cx="531600" cy="269125"/>
            </a:xfrm>
            <a:custGeom>
              <a:rect b="b" l="l" r="r" t="t"/>
              <a:pathLst>
                <a:path extrusionOk="0" h="10765" w="21264">
                  <a:moveTo>
                    <a:pt x="60" y="1"/>
                  </a:moveTo>
                  <a:lnTo>
                    <a:pt x="0" y="200"/>
                  </a:lnTo>
                  <a:cubicBezTo>
                    <a:pt x="16" y="206"/>
                    <a:pt x="1796" y="801"/>
                    <a:pt x="4402" y="5968"/>
                  </a:cubicBezTo>
                  <a:cubicBezTo>
                    <a:pt x="5709" y="8555"/>
                    <a:pt x="8545" y="10372"/>
                    <a:pt x="11808" y="10708"/>
                  </a:cubicBezTo>
                  <a:cubicBezTo>
                    <a:pt x="12172" y="10747"/>
                    <a:pt x="12531" y="10765"/>
                    <a:pt x="12883" y="10765"/>
                  </a:cubicBezTo>
                  <a:cubicBezTo>
                    <a:pt x="15203" y="10765"/>
                    <a:pt x="17196" y="9957"/>
                    <a:pt x="18348" y="8519"/>
                  </a:cubicBezTo>
                  <a:cubicBezTo>
                    <a:pt x="21263" y="4863"/>
                    <a:pt x="18032" y="88"/>
                    <a:pt x="18000" y="41"/>
                  </a:cubicBezTo>
                  <a:lnTo>
                    <a:pt x="17828" y="160"/>
                  </a:lnTo>
                  <a:cubicBezTo>
                    <a:pt x="17860" y="208"/>
                    <a:pt x="21003" y="4855"/>
                    <a:pt x="18184" y="8390"/>
                  </a:cubicBezTo>
                  <a:cubicBezTo>
                    <a:pt x="17088" y="9763"/>
                    <a:pt x="15100" y="10556"/>
                    <a:pt x="12850" y="10556"/>
                  </a:cubicBezTo>
                  <a:cubicBezTo>
                    <a:pt x="12515" y="10556"/>
                    <a:pt x="12175" y="10538"/>
                    <a:pt x="11831" y="10503"/>
                  </a:cubicBezTo>
                  <a:cubicBezTo>
                    <a:pt x="8636" y="10173"/>
                    <a:pt x="5863" y="8399"/>
                    <a:pt x="4590" y="5875"/>
                  </a:cubicBezTo>
                  <a:cubicBezTo>
                    <a:pt x="1929" y="601"/>
                    <a:pt x="135" y="22"/>
                    <a:pt x="60"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39"/>
            <p:cNvSpPr/>
            <p:nvPr/>
          </p:nvSpPr>
          <p:spPr>
            <a:xfrm>
              <a:off x="7940600" y="3538900"/>
              <a:ext cx="394100" cy="198850"/>
            </a:xfrm>
            <a:custGeom>
              <a:rect b="b" l="l" r="r" t="t"/>
              <a:pathLst>
                <a:path extrusionOk="0" h="7954" w="15764">
                  <a:moveTo>
                    <a:pt x="77" y="1"/>
                  </a:moveTo>
                  <a:lnTo>
                    <a:pt x="0" y="193"/>
                  </a:lnTo>
                  <a:cubicBezTo>
                    <a:pt x="35" y="206"/>
                    <a:pt x="3344" y="1556"/>
                    <a:pt x="5010" y="5417"/>
                  </a:cubicBezTo>
                  <a:cubicBezTo>
                    <a:pt x="5706" y="7033"/>
                    <a:pt x="7237" y="7952"/>
                    <a:pt x="9220" y="7952"/>
                  </a:cubicBezTo>
                  <a:cubicBezTo>
                    <a:pt x="9262" y="7952"/>
                    <a:pt x="9306" y="7952"/>
                    <a:pt x="9343" y="7953"/>
                  </a:cubicBezTo>
                  <a:cubicBezTo>
                    <a:pt x="11666" y="7908"/>
                    <a:pt x="13833" y="6623"/>
                    <a:pt x="14499" y="4900"/>
                  </a:cubicBezTo>
                  <a:cubicBezTo>
                    <a:pt x="15763" y="1621"/>
                    <a:pt x="12132" y="19"/>
                    <a:pt x="12095" y="4"/>
                  </a:cubicBezTo>
                  <a:lnTo>
                    <a:pt x="12014" y="196"/>
                  </a:lnTo>
                  <a:cubicBezTo>
                    <a:pt x="12158" y="257"/>
                    <a:pt x="15497" y="1733"/>
                    <a:pt x="14306" y="4823"/>
                  </a:cubicBezTo>
                  <a:cubicBezTo>
                    <a:pt x="13671" y="6471"/>
                    <a:pt x="11582" y="7700"/>
                    <a:pt x="9340" y="7743"/>
                  </a:cubicBezTo>
                  <a:cubicBezTo>
                    <a:pt x="9303" y="7744"/>
                    <a:pt x="9266" y="7744"/>
                    <a:pt x="9229" y="7744"/>
                  </a:cubicBezTo>
                  <a:cubicBezTo>
                    <a:pt x="7339" y="7744"/>
                    <a:pt x="5862" y="6874"/>
                    <a:pt x="5199" y="5336"/>
                  </a:cubicBezTo>
                  <a:cubicBezTo>
                    <a:pt x="3499" y="1393"/>
                    <a:pt x="112" y="12"/>
                    <a:pt x="77"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39"/>
            <p:cNvSpPr/>
            <p:nvPr/>
          </p:nvSpPr>
          <p:spPr>
            <a:xfrm>
              <a:off x="8082350" y="3560725"/>
              <a:ext cx="166875" cy="129300"/>
            </a:xfrm>
            <a:custGeom>
              <a:rect b="b" l="l" r="r" t="t"/>
              <a:pathLst>
                <a:path extrusionOk="0" h="5172" w="6675">
                  <a:moveTo>
                    <a:pt x="3485" y="210"/>
                  </a:moveTo>
                  <a:cubicBezTo>
                    <a:pt x="4474" y="210"/>
                    <a:pt x="5481" y="438"/>
                    <a:pt x="5933" y="1098"/>
                  </a:cubicBezTo>
                  <a:cubicBezTo>
                    <a:pt x="6454" y="1860"/>
                    <a:pt x="6379" y="3023"/>
                    <a:pt x="5745" y="3929"/>
                  </a:cubicBezTo>
                  <a:cubicBezTo>
                    <a:pt x="5278" y="4598"/>
                    <a:pt x="4623" y="4963"/>
                    <a:pt x="3928" y="4963"/>
                  </a:cubicBezTo>
                  <a:cubicBezTo>
                    <a:pt x="3761" y="4963"/>
                    <a:pt x="3591" y="4941"/>
                    <a:pt x="3422" y="4898"/>
                  </a:cubicBezTo>
                  <a:cubicBezTo>
                    <a:pt x="2300" y="4612"/>
                    <a:pt x="1271" y="3804"/>
                    <a:pt x="669" y="2741"/>
                  </a:cubicBezTo>
                  <a:cubicBezTo>
                    <a:pt x="353" y="2184"/>
                    <a:pt x="218" y="1631"/>
                    <a:pt x="318" y="1300"/>
                  </a:cubicBezTo>
                  <a:cubicBezTo>
                    <a:pt x="442" y="880"/>
                    <a:pt x="1309" y="466"/>
                    <a:pt x="2427" y="292"/>
                  </a:cubicBezTo>
                  <a:cubicBezTo>
                    <a:pt x="2759" y="241"/>
                    <a:pt x="3120" y="210"/>
                    <a:pt x="3485" y="210"/>
                  </a:cubicBezTo>
                  <a:close/>
                  <a:moveTo>
                    <a:pt x="3466" y="1"/>
                  </a:moveTo>
                  <a:cubicBezTo>
                    <a:pt x="3095" y="1"/>
                    <a:pt x="2729" y="32"/>
                    <a:pt x="2393" y="84"/>
                  </a:cubicBezTo>
                  <a:cubicBezTo>
                    <a:pt x="1459" y="229"/>
                    <a:pt x="303" y="619"/>
                    <a:pt x="117" y="1237"/>
                  </a:cubicBezTo>
                  <a:cubicBezTo>
                    <a:pt x="1" y="1628"/>
                    <a:pt x="138" y="2227"/>
                    <a:pt x="486" y="2842"/>
                  </a:cubicBezTo>
                  <a:cubicBezTo>
                    <a:pt x="1115" y="3956"/>
                    <a:pt x="2193" y="4800"/>
                    <a:pt x="3369" y="5099"/>
                  </a:cubicBezTo>
                  <a:cubicBezTo>
                    <a:pt x="3558" y="5148"/>
                    <a:pt x="3746" y="5172"/>
                    <a:pt x="3932" y="5172"/>
                  </a:cubicBezTo>
                  <a:cubicBezTo>
                    <a:pt x="4693" y="5172"/>
                    <a:pt x="5408" y="4775"/>
                    <a:pt x="5915" y="4047"/>
                  </a:cubicBezTo>
                  <a:cubicBezTo>
                    <a:pt x="6596" y="3072"/>
                    <a:pt x="6674" y="1809"/>
                    <a:pt x="6104" y="980"/>
                  </a:cubicBezTo>
                  <a:cubicBezTo>
                    <a:pt x="5605" y="252"/>
                    <a:pt x="4520" y="1"/>
                    <a:pt x="3466"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39"/>
            <p:cNvSpPr/>
            <p:nvPr/>
          </p:nvSpPr>
          <p:spPr>
            <a:xfrm>
              <a:off x="7077975" y="3539050"/>
              <a:ext cx="846950" cy="269950"/>
            </a:xfrm>
            <a:custGeom>
              <a:rect b="b" l="l" r="r" t="t"/>
              <a:pathLst>
                <a:path extrusionOk="0" h="10798" w="33878">
                  <a:moveTo>
                    <a:pt x="29671" y="0"/>
                  </a:moveTo>
                  <a:lnTo>
                    <a:pt x="29563" y="180"/>
                  </a:lnTo>
                  <a:cubicBezTo>
                    <a:pt x="29596" y="199"/>
                    <a:pt x="32749" y="2149"/>
                    <a:pt x="33151" y="5693"/>
                  </a:cubicBezTo>
                  <a:cubicBezTo>
                    <a:pt x="33186" y="5998"/>
                    <a:pt x="33226" y="6300"/>
                    <a:pt x="33265" y="6596"/>
                  </a:cubicBezTo>
                  <a:cubicBezTo>
                    <a:pt x="33474" y="8164"/>
                    <a:pt x="33653" y="9518"/>
                    <a:pt x="32880" y="10155"/>
                  </a:cubicBezTo>
                  <a:cubicBezTo>
                    <a:pt x="32550" y="10427"/>
                    <a:pt x="32049" y="10563"/>
                    <a:pt x="31361" y="10563"/>
                  </a:cubicBezTo>
                  <a:cubicBezTo>
                    <a:pt x="30230" y="10563"/>
                    <a:pt x="28595" y="10195"/>
                    <a:pt x="26382" y="9450"/>
                  </a:cubicBezTo>
                  <a:cubicBezTo>
                    <a:pt x="24527" y="8825"/>
                    <a:pt x="22936" y="8592"/>
                    <a:pt x="21510" y="8592"/>
                  </a:cubicBezTo>
                  <a:cubicBezTo>
                    <a:pt x="19376" y="8592"/>
                    <a:pt x="17612" y="9114"/>
                    <a:pt x="15885" y="9627"/>
                  </a:cubicBezTo>
                  <a:cubicBezTo>
                    <a:pt x="14234" y="10116"/>
                    <a:pt x="12647" y="10587"/>
                    <a:pt x="10814" y="10587"/>
                  </a:cubicBezTo>
                  <a:cubicBezTo>
                    <a:pt x="9957" y="10587"/>
                    <a:pt x="9046" y="10484"/>
                    <a:pt x="8049" y="10232"/>
                  </a:cubicBezTo>
                  <a:cubicBezTo>
                    <a:pt x="1292" y="8520"/>
                    <a:pt x="217" y="164"/>
                    <a:pt x="207" y="79"/>
                  </a:cubicBezTo>
                  <a:lnTo>
                    <a:pt x="0" y="105"/>
                  </a:lnTo>
                  <a:cubicBezTo>
                    <a:pt x="12" y="190"/>
                    <a:pt x="1101" y="8686"/>
                    <a:pt x="7999" y="10434"/>
                  </a:cubicBezTo>
                  <a:cubicBezTo>
                    <a:pt x="9016" y="10692"/>
                    <a:pt x="9946" y="10798"/>
                    <a:pt x="10820" y="10798"/>
                  </a:cubicBezTo>
                  <a:cubicBezTo>
                    <a:pt x="12677" y="10798"/>
                    <a:pt x="14280" y="10322"/>
                    <a:pt x="15945" y="9825"/>
                  </a:cubicBezTo>
                  <a:cubicBezTo>
                    <a:pt x="17657" y="9319"/>
                    <a:pt x="19403" y="8802"/>
                    <a:pt x="21514" y="8802"/>
                  </a:cubicBezTo>
                  <a:cubicBezTo>
                    <a:pt x="22921" y="8802"/>
                    <a:pt x="24489" y="9032"/>
                    <a:pt x="26317" y="9647"/>
                  </a:cubicBezTo>
                  <a:cubicBezTo>
                    <a:pt x="28559" y="10403"/>
                    <a:pt x="30201" y="10775"/>
                    <a:pt x="31357" y="10775"/>
                  </a:cubicBezTo>
                  <a:cubicBezTo>
                    <a:pt x="32100" y="10775"/>
                    <a:pt x="32643" y="10621"/>
                    <a:pt x="33014" y="10316"/>
                  </a:cubicBezTo>
                  <a:cubicBezTo>
                    <a:pt x="33877" y="9607"/>
                    <a:pt x="33689" y="8197"/>
                    <a:pt x="33474" y="6568"/>
                  </a:cubicBezTo>
                  <a:cubicBezTo>
                    <a:pt x="33433" y="6276"/>
                    <a:pt x="33394" y="5973"/>
                    <a:pt x="33359" y="5670"/>
                  </a:cubicBezTo>
                  <a:cubicBezTo>
                    <a:pt x="32944" y="2023"/>
                    <a:pt x="29704" y="21"/>
                    <a:pt x="2967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39"/>
            <p:cNvSpPr/>
            <p:nvPr/>
          </p:nvSpPr>
          <p:spPr>
            <a:xfrm>
              <a:off x="7096550" y="3539525"/>
              <a:ext cx="794975" cy="225175"/>
            </a:xfrm>
            <a:custGeom>
              <a:rect b="b" l="l" r="r" t="t"/>
              <a:pathLst>
                <a:path extrusionOk="0" h="9007" w="31799">
                  <a:moveTo>
                    <a:pt x="28261" y="0"/>
                  </a:moveTo>
                  <a:lnTo>
                    <a:pt x="28112" y="146"/>
                  </a:lnTo>
                  <a:cubicBezTo>
                    <a:pt x="28147" y="181"/>
                    <a:pt x="31572" y="3661"/>
                    <a:pt x="31132" y="5690"/>
                  </a:cubicBezTo>
                  <a:cubicBezTo>
                    <a:pt x="31018" y="6218"/>
                    <a:pt x="30640" y="6607"/>
                    <a:pt x="30009" y="6847"/>
                  </a:cubicBezTo>
                  <a:cubicBezTo>
                    <a:pt x="29512" y="7036"/>
                    <a:pt x="29050" y="7116"/>
                    <a:pt x="28614" y="7116"/>
                  </a:cubicBezTo>
                  <a:cubicBezTo>
                    <a:pt x="27382" y="7116"/>
                    <a:pt x="26360" y="6477"/>
                    <a:pt x="25363" y="5853"/>
                  </a:cubicBezTo>
                  <a:cubicBezTo>
                    <a:pt x="24387" y="5243"/>
                    <a:pt x="23385" y="4617"/>
                    <a:pt x="22211" y="4617"/>
                  </a:cubicBezTo>
                  <a:cubicBezTo>
                    <a:pt x="21992" y="4617"/>
                    <a:pt x="21766" y="4639"/>
                    <a:pt x="21534" y="4687"/>
                  </a:cubicBezTo>
                  <a:cubicBezTo>
                    <a:pt x="20474" y="4905"/>
                    <a:pt x="19630" y="5462"/>
                    <a:pt x="18655" y="6108"/>
                  </a:cubicBezTo>
                  <a:cubicBezTo>
                    <a:pt x="16836" y="7311"/>
                    <a:pt x="14603" y="8797"/>
                    <a:pt x="9729" y="8797"/>
                  </a:cubicBezTo>
                  <a:cubicBezTo>
                    <a:pt x="9445" y="8797"/>
                    <a:pt x="9153" y="8792"/>
                    <a:pt x="8850" y="8782"/>
                  </a:cubicBezTo>
                  <a:cubicBezTo>
                    <a:pt x="776" y="8507"/>
                    <a:pt x="214" y="151"/>
                    <a:pt x="208" y="65"/>
                  </a:cubicBezTo>
                  <a:lnTo>
                    <a:pt x="1" y="78"/>
                  </a:lnTo>
                  <a:cubicBezTo>
                    <a:pt x="4" y="165"/>
                    <a:pt x="578" y="8711"/>
                    <a:pt x="8843" y="8992"/>
                  </a:cubicBezTo>
                  <a:cubicBezTo>
                    <a:pt x="9144" y="9000"/>
                    <a:pt x="9435" y="9006"/>
                    <a:pt x="9718" y="9006"/>
                  </a:cubicBezTo>
                  <a:cubicBezTo>
                    <a:pt x="14654" y="9006"/>
                    <a:pt x="16926" y="7503"/>
                    <a:pt x="18772" y="6284"/>
                  </a:cubicBezTo>
                  <a:cubicBezTo>
                    <a:pt x="19730" y="5651"/>
                    <a:pt x="20556" y="5102"/>
                    <a:pt x="21578" y="4892"/>
                  </a:cubicBezTo>
                  <a:cubicBezTo>
                    <a:pt x="21799" y="4847"/>
                    <a:pt x="22014" y="4826"/>
                    <a:pt x="22223" y="4826"/>
                  </a:cubicBezTo>
                  <a:cubicBezTo>
                    <a:pt x="23327" y="4826"/>
                    <a:pt x="24267" y="5414"/>
                    <a:pt x="25253" y="6033"/>
                  </a:cubicBezTo>
                  <a:cubicBezTo>
                    <a:pt x="26276" y="6674"/>
                    <a:pt x="27326" y="7331"/>
                    <a:pt x="28606" y="7331"/>
                  </a:cubicBezTo>
                  <a:cubicBezTo>
                    <a:pt x="29065" y="7331"/>
                    <a:pt x="29554" y="7246"/>
                    <a:pt x="30083" y="7045"/>
                  </a:cubicBezTo>
                  <a:cubicBezTo>
                    <a:pt x="30785" y="6778"/>
                    <a:pt x="31206" y="6338"/>
                    <a:pt x="31336" y="5736"/>
                  </a:cubicBezTo>
                  <a:cubicBezTo>
                    <a:pt x="31799" y="3594"/>
                    <a:pt x="28406" y="146"/>
                    <a:pt x="2826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39"/>
            <p:cNvSpPr/>
            <p:nvPr/>
          </p:nvSpPr>
          <p:spPr>
            <a:xfrm>
              <a:off x="7153975" y="3539075"/>
              <a:ext cx="697400" cy="136300"/>
            </a:xfrm>
            <a:custGeom>
              <a:rect b="b" l="l" r="r" t="t"/>
              <a:pathLst>
                <a:path extrusionOk="0" h="5452" w="27896">
                  <a:moveTo>
                    <a:pt x="24749" y="1"/>
                  </a:moveTo>
                  <a:lnTo>
                    <a:pt x="24631" y="172"/>
                  </a:lnTo>
                  <a:cubicBezTo>
                    <a:pt x="24662" y="193"/>
                    <a:pt x="27627" y="2234"/>
                    <a:pt x="26485" y="4453"/>
                  </a:cubicBezTo>
                  <a:cubicBezTo>
                    <a:pt x="26316" y="4783"/>
                    <a:pt x="26117" y="4973"/>
                    <a:pt x="25879" y="5036"/>
                  </a:cubicBezTo>
                  <a:cubicBezTo>
                    <a:pt x="25817" y="5052"/>
                    <a:pt x="25752" y="5060"/>
                    <a:pt x="25684" y="5060"/>
                  </a:cubicBezTo>
                  <a:cubicBezTo>
                    <a:pt x="25155" y="5060"/>
                    <a:pt x="24447" y="4595"/>
                    <a:pt x="23577" y="4021"/>
                  </a:cubicBezTo>
                  <a:cubicBezTo>
                    <a:pt x="22253" y="3149"/>
                    <a:pt x="20438" y="1953"/>
                    <a:pt x="18116" y="1708"/>
                  </a:cubicBezTo>
                  <a:cubicBezTo>
                    <a:pt x="17883" y="1683"/>
                    <a:pt x="17655" y="1672"/>
                    <a:pt x="17433" y="1672"/>
                  </a:cubicBezTo>
                  <a:cubicBezTo>
                    <a:pt x="15476" y="1672"/>
                    <a:pt x="13929" y="2586"/>
                    <a:pt x="12429" y="3471"/>
                  </a:cubicBezTo>
                  <a:cubicBezTo>
                    <a:pt x="10894" y="4378"/>
                    <a:pt x="9426" y="5245"/>
                    <a:pt x="7545" y="5245"/>
                  </a:cubicBezTo>
                  <a:cubicBezTo>
                    <a:pt x="7066" y="5245"/>
                    <a:pt x="6560" y="5188"/>
                    <a:pt x="6019" y="5062"/>
                  </a:cubicBezTo>
                  <a:cubicBezTo>
                    <a:pt x="1039" y="3903"/>
                    <a:pt x="213" y="105"/>
                    <a:pt x="204" y="67"/>
                  </a:cubicBezTo>
                  <a:lnTo>
                    <a:pt x="0" y="109"/>
                  </a:lnTo>
                  <a:cubicBezTo>
                    <a:pt x="7" y="149"/>
                    <a:pt x="857" y="4076"/>
                    <a:pt x="5973" y="5268"/>
                  </a:cubicBezTo>
                  <a:cubicBezTo>
                    <a:pt x="6519" y="5395"/>
                    <a:pt x="7035" y="5452"/>
                    <a:pt x="7523" y="5452"/>
                  </a:cubicBezTo>
                  <a:cubicBezTo>
                    <a:pt x="9489" y="5452"/>
                    <a:pt x="11033" y="4540"/>
                    <a:pt x="12538" y="3649"/>
                  </a:cubicBezTo>
                  <a:cubicBezTo>
                    <a:pt x="14015" y="2777"/>
                    <a:pt x="15536" y="1879"/>
                    <a:pt x="17446" y="1879"/>
                  </a:cubicBezTo>
                  <a:cubicBezTo>
                    <a:pt x="17658" y="1879"/>
                    <a:pt x="17875" y="1890"/>
                    <a:pt x="18097" y="1914"/>
                  </a:cubicBezTo>
                  <a:cubicBezTo>
                    <a:pt x="20370" y="2154"/>
                    <a:pt x="22085" y="3287"/>
                    <a:pt x="23465" y="4194"/>
                  </a:cubicBezTo>
                  <a:cubicBezTo>
                    <a:pt x="24359" y="4783"/>
                    <a:pt x="25090" y="5267"/>
                    <a:pt x="25685" y="5267"/>
                  </a:cubicBezTo>
                  <a:cubicBezTo>
                    <a:pt x="25770" y="5267"/>
                    <a:pt x="25853" y="5257"/>
                    <a:pt x="25934" y="5236"/>
                  </a:cubicBezTo>
                  <a:cubicBezTo>
                    <a:pt x="26232" y="5158"/>
                    <a:pt x="26475" y="4935"/>
                    <a:pt x="26672" y="4549"/>
                  </a:cubicBezTo>
                  <a:cubicBezTo>
                    <a:pt x="27896" y="2167"/>
                    <a:pt x="24779" y="23"/>
                    <a:pt x="2474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39"/>
            <p:cNvSpPr/>
            <p:nvPr/>
          </p:nvSpPr>
          <p:spPr>
            <a:xfrm>
              <a:off x="7201125" y="3539150"/>
              <a:ext cx="229550" cy="48975"/>
            </a:xfrm>
            <a:custGeom>
              <a:rect b="b" l="l" r="r" t="t"/>
              <a:pathLst>
                <a:path extrusionOk="0" h="1959" w="9182">
                  <a:moveTo>
                    <a:pt x="118" y="1"/>
                  </a:moveTo>
                  <a:lnTo>
                    <a:pt x="1" y="173"/>
                  </a:lnTo>
                  <a:cubicBezTo>
                    <a:pt x="115" y="250"/>
                    <a:pt x="2627" y="1959"/>
                    <a:pt x="5143" y="1959"/>
                  </a:cubicBezTo>
                  <a:cubicBezTo>
                    <a:pt x="5371" y="1959"/>
                    <a:pt x="5601" y="1946"/>
                    <a:pt x="5831" y="1912"/>
                  </a:cubicBezTo>
                  <a:cubicBezTo>
                    <a:pt x="8574" y="1540"/>
                    <a:pt x="9159" y="183"/>
                    <a:pt x="9182" y="125"/>
                  </a:cubicBezTo>
                  <a:lnTo>
                    <a:pt x="8988" y="46"/>
                  </a:lnTo>
                  <a:cubicBezTo>
                    <a:pt x="8984" y="59"/>
                    <a:pt x="8415" y="1352"/>
                    <a:pt x="5802" y="1707"/>
                  </a:cubicBezTo>
                  <a:cubicBezTo>
                    <a:pt x="5588" y="1736"/>
                    <a:pt x="5371" y="1749"/>
                    <a:pt x="5154" y="1749"/>
                  </a:cubicBezTo>
                  <a:cubicBezTo>
                    <a:pt x="2689" y="1749"/>
                    <a:pt x="147" y="19"/>
                    <a:pt x="1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39"/>
            <p:cNvSpPr/>
            <p:nvPr/>
          </p:nvSpPr>
          <p:spPr>
            <a:xfrm>
              <a:off x="7370475" y="3795475"/>
              <a:ext cx="532300" cy="77275"/>
            </a:xfrm>
            <a:custGeom>
              <a:rect b="b" l="l" r="r" t="t"/>
              <a:pathLst>
                <a:path extrusionOk="0" h="3091" w="21292">
                  <a:moveTo>
                    <a:pt x="11109" y="0"/>
                  </a:moveTo>
                  <a:cubicBezTo>
                    <a:pt x="10863" y="0"/>
                    <a:pt x="10615" y="5"/>
                    <a:pt x="10365" y="17"/>
                  </a:cubicBezTo>
                  <a:cubicBezTo>
                    <a:pt x="4344" y="290"/>
                    <a:pt x="43" y="2888"/>
                    <a:pt x="0" y="2914"/>
                  </a:cubicBezTo>
                  <a:lnTo>
                    <a:pt x="109" y="3090"/>
                  </a:lnTo>
                  <a:cubicBezTo>
                    <a:pt x="151" y="3064"/>
                    <a:pt x="4406" y="496"/>
                    <a:pt x="10373" y="225"/>
                  </a:cubicBezTo>
                  <a:cubicBezTo>
                    <a:pt x="10622" y="214"/>
                    <a:pt x="10869" y="208"/>
                    <a:pt x="11114" y="208"/>
                  </a:cubicBezTo>
                  <a:cubicBezTo>
                    <a:pt x="16728" y="208"/>
                    <a:pt x="21133" y="3060"/>
                    <a:pt x="21178" y="3089"/>
                  </a:cubicBezTo>
                  <a:lnTo>
                    <a:pt x="21292" y="2915"/>
                  </a:lnTo>
                  <a:cubicBezTo>
                    <a:pt x="21246" y="2884"/>
                    <a:pt x="16789" y="0"/>
                    <a:pt x="1110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39"/>
            <p:cNvSpPr/>
            <p:nvPr/>
          </p:nvSpPr>
          <p:spPr>
            <a:xfrm>
              <a:off x="7019950" y="3539700"/>
              <a:ext cx="168375" cy="330750"/>
            </a:xfrm>
            <a:custGeom>
              <a:rect b="b" l="l" r="r" t="t"/>
              <a:pathLst>
                <a:path extrusionOk="0" h="13230" w="6735">
                  <a:moveTo>
                    <a:pt x="165" y="1"/>
                  </a:moveTo>
                  <a:lnTo>
                    <a:pt x="0" y="129"/>
                  </a:lnTo>
                  <a:cubicBezTo>
                    <a:pt x="39" y="178"/>
                    <a:pt x="3768" y="5007"/>
                    <a:pt x="4800" y="8197"/>
                  </a:cubicBezTo>
                  <a:cubicBezTo>
                    <a:pt x="5837" y="11410"/>
                    <a:pt x="6533" y="13211"/>
                    <a:pt x="6540" y="13230"/>
                  </a:cubicBezTo>
                  <a:lnTo>
                    <a:pt x="6734" y="13153"/>
                  </a:lnTo>
                  <a:cubicBezTo>
                    <a:pt x="6727" y="13136"/>
                    <a:pt x="6032" y="11337"/>
                    <a:pt x="4996" y="8132"/>
                  </a:cubicBezTo>
                  <a:cubicBezTo>
                    <a:pt x="3955" y="4906"/>
                    <a:pt x="203" y="50"/>
                    <a:pt x="16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39"/>
            <p:cNvSpPr/>
            <p:nvPr/>
          </p:nvSpPr>
          <p:spPr>
            <a:xfrm>
              <a:off x="6982150" y="3539350"/>
              <a:ext cx="147425" cy="330750"/>
            </a:xfrm>
            <a:custGeom>
              <a:rect b="b" l="l" r="r" t="t"/>
              <a:pathLst>
                <a:path extrusionOk="0" h="13230" w="5897">
                  <a:moveTo>
                    <a:pt x="142" y="0"/>
                  </a:moveTo>
                  <a:lnTo>
                    <a:pt x="0" y="153"/>
                  </a:lnTo>
                  <a:cubicBezTo>
                    <a:pt x="57" y="207"/>
                    <a:pt x="5668" y="5507"/>
                    <a:pt x="3837" y="13180"/>
                  </a:cubicBezTo>
                  <a:lnTo>
                    <a:pt x="4040" y="13229"/>
                  </a:lnTo>
                  <a:cubicBezTo>
                    <a:pt x="5896" y="5441"/>
                    <a:pt x="197" y="56"/>
                    <a:pt x="14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39"/>
            <p:cNvSpPr/>
            <p:nvPr/>
          </p:nvSpPr>
          <p:spPr>
            <a:xfrm>
              <a:off x="7001650" y="3922350"/>
              <a:ext cx="1185925" cy="336425"/>
            </a:xfrm>
            <a:custGeom>
              <a:rect b="b" l="l" r="r" t="t"/>
              <a:pathLst>
                <a:path extrusionOk="0" h="13457" w="47437">
                  <a:moveTo>
                    <a:pt x="148" y="0"/>
                  </a:moveTo>
                  <a:lnTo>
                    <a:pt x="0" y="146"/>
                  </a:lnTo>
                  <a:cubicBezTo>
                    <a:pt x="36" y="183"/>
                    <a:pt x="3691" y="3809"/>
                    <a:pt x="11791" y="3946"/>
                  </a:cubicBezTo>
                  <a:cubicBezTo>
                    <a:pt x="11997" y="3950"/>
                    <a:pt x="12199" y="3951"/>
                    <a:pt x="12398" y="3951"/>
                  </a:cubicBezTo>
                  <a:cubicBezTo>
                    <a:pt x="15320" y="3951"/>
                    <a:pt x="17579" y="3586"/>
                    <a:pt x="19768" y="3231"/>
                  </a:cubicBezTo>
                  <a:cubicBezTo>
                    <a:pt x="21963" y="2877"/>
                    <a:pt x="24085" y="2535"/>
                    <a:pt x="26788" y="2535"/>
                  </a:cubicBezTo>
                  <a:cubicBezTo>
                    <a:pt x="28629" y="2535"/>
                    <a:pt x="30738" y="2694"/>
                    <a:pt x="33323" y="3116"/>
                  </a:cubicBezTo>
                  <a:cubicBezTo>
                    <a:pt x="43706" y="4813"/>
                    <a:pt x="47207" y="13370"/>
                    <a:pt x="47241" y="13457"/>
                  </a:cubicBezTo>
                  <a:lnTo>
                    <a:pt x="47437" y="13382"/>
                  </a:lnTo>
                  <a:cubicBezTo>
                    <a:pt x="47402" y="13293"/>
                    <a:pt x="43860" y="4628"/>
                    <a:pt x="33358" y="2912"/>
                  </a:cubicBezTo>
                  <a:cubicBezTo>
                    <a:pt x="30757" y="2486"/>
                    <a:pt x="28636" y="2327"/>
                    <a:pt x="26786" y="2327"/>
                  </a:cubicBezTo>
                  <a:cubicBezTo>
                    <a:pt x="24071" y="2327"/>
                    <a:pt x="21940" y="2671"/>
                    <a:pt x="19736" y="3027"/>
                  </a:cubicBezTo>
                  <a:cubicBezTo>
                    <a:pt x="17556" y="3379"/>
                    <a:pt x="15304" y="3743"/>
                    <a:pt x="12399" y="3743"/>
                  </a:cubicBezTo>
                  <a:cubicBezTo>
                    <a:pt x="12201" y="3743"/>
                    <a:pt x="11999" y="3741"/>
                    <a:pt x="11794" y="3738"/>
                  </a:cubicBezTo>
                  <a:cubicBezTo>
                    <a:pt x="3787" y="3603"/>
                    <a:pt x="184" y="36"/>
                    <a:pt x="148"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39"/>
            <p:cNvSpPr/>
            <p:nvPr/>
          </p:nvSpPr>
          <p:spPr>
            <a:xfrm>
              <a:off x="7208125" y="3922375"/>
              <a:ext cx="1071375" cy="337850"/>
            </a:xfrm>
            <a:custGeom>
              <a:rect b="b" l="l" r="r" t="t"/>
              <a:pathLst>
                <a:path extrusionOk="0" h="13514" w="42855">
                  <a:moveTo>
                    <a:pt x="155" y="1"/>
                  </a:moveTo>
                  <a:lnTo>
                    <a:pt x="0" y="140"/>
                  </a:lnTo>
                  <a:cubicBezTo>
                    <a:pt x="24" y="164"/>
                    <a:pt x="2146" y="2443"/>
                    <a:pt x="7076" y="2443"/>
                  </a:cubicBezTo>
                  <a:cubicBezTo>
                    <a:pt x="7620" y="2443"/>
                    <a:pt x="8199" y="2415"/>
                    <a:pt x="8814" y="2353"/>
                  </a:cubicBezTo>
                  <a:cubicBezTo>
                    <a:pt x="10030" y="2232"/>
                    <a:pt x="11211" y="2087"/>
                    <a:pt x="12353" y="1947"/>
                  </a:cubicBezTo>
                  <a:cubicBezTo>
                    <a:pt x="15222" y="1594"/>
                    <a:pt x="17997" y="1253"/>
                    <a:pt x="21311" y="1253"/>
                  </a:cubicBezTo>
                  <a:cubicBezTo>
                    <a:pt x="23515" y="1253"/>
                    <a:pt x="25957" y="1404"/>
                    <a:pt x="28825" y="1802"/>
                  </a:cubicBezTo>
                  <a:cubicBezTo>
                    <a:pt x="37615" y="3023"/>
                    <a:pt x="42617" y="13408"/>
                    <a:pt x="42666" y="13514"/>
                  </a:cubicBezTo>
                  <a:lnTo>
                    <a:pt x="42854" y="13424"/>
                  </a:lnTo>
                  <a:cubicBezTo>
                    <a:pt x="42805" y="13320"/>
                    <a:pt x="37755" y="2832"/>
                    <a:pt x="28854" y="1595"/>
                  </a:cubicBezTo>
                  <a:cubicBezTo>
                    <a:pt x="25975" y="1195"/>
                    <a:pt x="23524" y="1044"/>
                    <a:pt x="21314" y="1044"/>
                  </a:cubicBezTo>
                  <a:cubicBezTo>
                    <a:pt x="17989" y="1044"/>
                    <a:pt x="15206" y="1386"/>
                    <a:pt x="12328" y="1740"/>
                  </a:cubicBezTo>
                  <a:cubicBezTo>
                    <a:pt x="11188" y="1880"/>
                    <a:pt x="10007" y="2026"/>
                    <a:pt x="8793" y="2148"/>
                  </a:cubicBezTo>
                  <a:cubicBezTo>
                    <a:pt x="8186" y="2209"/>
                    <a:pt x="7614" y="2236"/>
                    <a:pt x="7076" y="2236"/>
                  </a:cubicBezTo>
                  <a:cubicBezTo>
                    <a:pt x="2246" y="2236"/>
                    <a:pt x="178" y="25"/>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39"/>
            <p:cNvSpPr/>
            <p:nvPr/>
          </p:nvSpPr>
          <p:spPr>
            <a:xfrm>
              <a:off x="7901025" y="3921525"/>
              <a:ext cx="446525" cy="337800"/>
            </a:xfrm>
            <a:custGeom>
              <a:rect b="b" l="l" r="r" t="t"/>
              <a:pathLst>
                <a:path extrusionOk="0" h="13512" w="17861">
                  <a:moveTo>
                    <a:pt x="24" y="0"/>
                  </a:moveTo>
                  <a:lnTo>
                    <a:pt x="0" y="208"/>
                  </a:lnTo>
                  <a:cubicBezTo>
                    <a:pt x="178" y="229"/>
                    <a:pt x="17860" y="2292"/>
                    <a:pt x="17099" y="13497"/>
                  </a:cubicBezTo>
                  <a:lnTo>
                    <a:pt x="17307" y="13512"/>
                  </a:lnTo>
                  <a:cubicBezTo>
                    <a:pt x="17627" y="8787"/>
                    <a:pt x="14735" y="4953"/>
                    <a:pt x="8940" y="2421"/>
                  </a:cubicBezTo>
                  <a:cubicBezTo>
                    <a:pt x="4581" y="514"/>
                    <a:pt x="68" y="6"/>
                    <a:pt x="24"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39"/>
            <p:cNvSpPr/>
            <p:nvPr/>
          </p:nvSpPr>
          <p:spPr>
            <a:xfrm>
              <a:off x="8201550" y="3921900"/>
              <a:ext cx="219125" cy="337350"/>
            </a:xfrm>
            <a:custGeom>
              <a:rect b="b" l="l" r="r" t="t"/>
              <a:pathLst>
                <a:path extrusionOk="0" h="13494" w="8765">
                  <a:moveTo>
                    <a:pt x="108" y="1"/>
                  </a:moveTo>
                  <a:lnTo>
                    <a:pt x="1" y="180"/>
                  </a:lnTo>
                  <a:cubicBezTo>
                    <a:pt x="86" y="230"/>
                    <a:pt x="8543" y="5307"/>
                    <a:pt x="7777" y="13475"/>
                  </a:cubicBezTo>
                  <a:lnTo>
                    <a:pt x="7985" y="13494"/>
                  </a:lnTo>
                  <a:cubicBezTo>
                    <a:pt x="8765" y="5191"/>
                    <a:pt x="193" y="50"/>
                    <a:pt x="10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39"/>
            <p:cNvSpPr/>
            <p:nvPr/>
          </p:nvSpPr>
          <p:spPr>
            <a:xfrm>
              <a:off x="7335375" y="4008625"/>
              <a:ext cx="774800" cy="227200"/>
            </a:xfrm>
            <a:custGeom>
              <a:rect b="b" l="l" r="r" t="t"/>
              <a:pathLst>
                <a:path extrusionOk="0" h="9088" w="30992">
                  <a:moveTo>
                    <a:pt x="16021" y="207"/>
                  </a:moveTo>
                  <a:cubicBezTo>
                    <a:pt x="23702" y="207"/>
                    <a:pt x="29902" y="7070"/>
                    <a:pt x="30673" y="7961"/>
                  </a:cubicBezTo>
                  <a:cubicBezTo>
                    <a:pt x="30486" y="8058"/>
                    <a:pt x="30317" y="8092"/>
                    <a:pt x="30099" y="8092"/>
                  </a:cubicBezTo>
                  <a:cubicBezTo>
                    <a:pt x="29930" y="8092"/>
                    <a:pt x="29733" y="8072"/>
                    <a:pt x="29475" y="8045"/>
                  </a:cubicBezTo>
                  <a:cubicBezTo>
                    <a:pt x="29007" y="7996"/>
                    <a:pt x="28373" y="7931"/>
                    <a:pt x="27410" y="7931"/>
                  </a:cubicBezTo>
                  <a:cubicBezTo>
                    <a:pt x="26032" y="7931"/>
                    <a:pt x="23981" y="8065"/>
                    <a:pt x="20779" y="8576"/>
                  </a:cubicBezTo>
                  <a:cubicBezTo>
                    <a:pt x="19437" y="8790"/>
                    <a:pt x="17954" y="8884"/>
                    <a:pt x="16417" y="8884"/>
                  </a:cubicBezTo>
                  <a:cubicBezTo>
                    <a:pt x="9125" y="8884"/>
                    <a:pt x="619" y="6783"/>
                    <a:pt x="257" y="5513"/>
                  </a:cubicBezTo>
                  <a:cubicBezTo>
                    <a:pt x="209" y="5344"/>
                    <a:pt x="355" y="5188"/>
                    <a:pt x="692" y="5046"/>
                  </a:cubicBezTo>
                  <a:cubicBezTo>
                    <a:pt x="1552" y="4684"/>
                    <a:pt x="2374" y="4225"/>
                    <a:pt x="3246" y="3738"/>
                  </a:cubicBezTo>
                  <a:cubicBezTo>
                    <a:pt x="5846" y="2286"/>
                    <a:pt x="9083" y="478"/>
                    <a:pt x="15505" y="219"/>
                  </a:cubicBezTo>
                  <a:cubicBezTo>
                    <a:pt x="15677" y="212"/>
                    <a:pt x="15849" y="207"/>
                    <a:pt x="16021" y="207"/>
                  </a:cubicBezTo>
                  <a:close/>
                  <a:moveTo>
                    <a:pt x="16004" y="1"/>
                  </a:moveTo>
                  <a:cubicBezTo>
                    <a:pt x="15836" y="1"/>
                    <a:pt x="15667" y="4"/>
                    <a:pt x="15497" y="10"/>
                  </a:cubicBezTo>
                  <a:cubicBezTo>
                    <a:pt x="9024" y="271"/>
                    <a:pt x="5765" y="2093"/>
                    <a:pt x="3145" y="3555"/>
                  </a:cubicBezTo>
                  <a:cubicBezTo>
                    <a:pt x="2278" y="4039"/>
                    <a:pt x="1461" y="4496"/>
                    <a:pt x="613" y="4852"/>
                  </a:cubicBezTo>
                  <a:cubicBezTo>
                    <a:pt x="51" y="5088"/>
                    <a:pt x="1" y="5371"/>
                    <a:pt x="57" y="5568"/>
                  </a:cubicBezTo>
                  <a:cubicBezTo>
                    <a:pt x="482" y="7057"/>
                    <a:pt x="9158" y="9087"/>
                    <a:pt x="16422" y="9087"/>
                  </a:cubicBezTo>
                  <a:cubicBezTo>
                    <a:pt x="17983" y="9087"/>
                    <a:pt x="19479" y="8994"/>
                    <a:pt x="20813" y="8783"/>
                  </a:cubicBezTo>
                  <a:cubicBezTo>
                    <a:pt x="24008" y="8273"/>
                    <a:pt x="26049" y="8139"/>
                    <a:pt x="27417" y="8139"/>
                  </a:cubicBezTo>
                  <a:cubicBezTo>
                    <a:pt x="28367" y="8139"/>
                    <a:pt x="28992" y="8203"/>
                    <a:pt x="29455" y="8251"/>
                  </a:cubicBezTo>
                  <a:cubicBezTo>
                    <a:pt x="29712" y="8278"/>
                    <a:pt x="29919" y="8299"/>
                    <a:pt x="30103" y="8299"/>
                  </a:cubicBezTo>
                  <a:cubicBezTo>
                    <a:pt x="30391" y="8299"/>
                    <a:pt x="30620" y="8246"/>
                    <a:pt x="30890" y="8077"/>
                  </a:cubicBezTo>
                  <a:lnTo>
                    <a:pt x="30991" y="8013"/>
                  </a:lnTo>
                  <a:lnTo>
                    <a:pt x="30915" y="7922"/>
                  </a:lnTo>
                  <a:cubicBezTo>
                    <a:pt x="30849" y="7840"/>
                    <a:pt x="24285" y="1"/>
                    <a:pt x="1600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39"/>
            <p:cNvSpPr/>
            <p:nvPr/>
          </p:nvSpPr>
          <p:spPr>
            <a:xfrm>
              <a:off x="7548450" y="4068900"/>
              <a:ext cx="342350" cy="131025"/>
            </a:xfrm>
            <a:custGeom>
              <a:rect b="b" l="l" r="r" t="t"/>
              <a:pathLst>
                <a:path extrusionOk="0" h="5241" w="13694">
                  <a:moveTo>
                    <a:pt x="7746" y="204"/>
                  </a:moveTo>
                  <a:cubicBezTo>
                    <a:pt x="9774" y="204"/>
                    <a:pt x="11835" y="524"/>
                    <a:pt x="13377" y="1318"/>
                  </a:cubicBezTo>
                  <a:cubicBezTo>
                    <a:pt x="13447" y="1353"/>
                    <a:pt x="13478" y="1463"/>
                    <a:pt x="13462" y="1607"/>
                  </a:cubicBezTo>
                  <a:cubicBezTo>
                    <a:pt x="13389" y="2286"/>
                    <a:pt x="12341" y="3675"/>
                    <a:pt x="8887" y="4577"/>
                  </a:cubicBezTo>
                  <a:cubicBezTo>
                    <a:pt x="7689" y="4891"/>
                    <a:pt x="6523" y="5026"/>
                    <a:pt x="5457" y="5026"/>
                  </a:cubicBezTo>
                  <a:cubicBezTo>
                    <a:pt x="3409" y="5026"/>
                    <a:pt x="1730" y="4527"/>
                    <a:pt x="903" y="3843"/>
                  </a:cubicBezTo>
                  <a:cubicBezTo>
                    <a:pt x="434" y="3455"/>
                    <a:pt x="214" y="3020"/>
                    <a:pt x="245" y="2544"/>
                  </a:cubicBezTo>
                  <a:cubicBezTo>
                    <a:pt x="268" y="2193"/>
                    <a:pt x="590" y="1832"/>
                    <a:pt x="1176" y="1500"/>
                  </a:cubicBezTo>
                  <a:cubicBezTo>
                    <a:pt x="2508" y="748"/>
                    <a:pt x="5101" y="204"/>
                    <a:pt x="7746" y="204"/>
                  </a:cubicBezTo>
                  <a:close/>
                  <a:moveTo>
                    <a:pt x="7751" y="0"/>
                  </a:moveTo>
                  <a:cubicBezTo>
                    <a:pt x="5063" y="0"/>
                    <a:pt x="2426" y="553"/>
                    <a:pt x="1074" y="1318"/>
                  </a:cubicBezTo>
                  <a:cubicBezTo>
                    <a:pt x="415" y="1693"/>
                    <a:pt x="65" y="2099"/>
                    <a:pt x="36" y="2531"/>
                  </a:cubicBezTo>
                  <a:cubicBezTo>
                    <a:pt x="0" y="3067"/>
                    <a:pt x="253" y="3577"/>
                    <a:pt x="770" y="4002"/>
                  </a:cubicBezTo>
                  <a:cubicBezTo>
                    <a:pt x="1642" y="4726"/>
                    <a:pt x="3341" y="5241"/>
                    <a:pt x="5426" y="5241"/>
                  </a:cubicBezTo>
                  <a:cubicBezTo>
                    <a:pt x="6511" y="5241"/>
                    <a:pt x="7704" y="5102"/>
                    <a:pt x="8938" y="4778"/>
                  </a:cubicBezTo>
                  <a:cubicBezTo>
                    <a:pt x="12502" y="3846"/>
                    <a:pt x="13590" y="2360"/>
                    <a:pt x="13669" y="1629"/>
                  </a:cubicBezTo>
                  <a:cubicBezTo>
                    <a:pt x="13694" y="1393"/>
                    <a:pt x="13622" y="1208"/>
                    <a:pt x="13471" y="1131"/>
                  </a:cubicBezTo>
                  <a:cubicBezTo>
                    <a:pt x="11906" y="326"/>
                    <a:pt x="9813" y="0"/>
                    <a:pt x="775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39"/>
            <p:cNvSpPr/>
            <p:nvPr/>
          </p:nvSpPr>
          <p:spPr>
            <a:xfrm>
              <a:off x="7001500" y="3968275"/>
              <a:ext cx="399025" cy="287625"/>
            </a:xfrm>
            <a:custGeom>
              <a:rect b="b" l="l" r="r" t="t"/>
              <a:pathLst>
                <a:path extrusionOk="0" h="11505" w="15961">
                  <a:moveTo>
                    <a:pt x="155" y="1"/>
                  </a:moveTo>
                  <a:lnTo>
                    <a:pt x="0" y="140"/>
                  </a:lnTo>
                  <a:cubicBezTo>
                    <a:pt x="28" y="169"/>
                    <a:pt x="2716" y="3076"/>
                    <a:pt x="8038" y="3351"/>
                  </a:cubicBezTo>
                  <a:cubicBezTo>
                    <a:pt x="9401" y="3420"/>
                    <a:pt x="10221" y="3707"/>
                    <a:pt x="10548" y="4226"/>
                  </a:cubicBezTo>
                  <a:cubicBezTo>
                    <a:pt x="10945" y="4853"/>
                    <a:pt x="10570" y="5760"/>
                    <a:pt x="10207" y="6635"/>
                  </a:cubicBezTo>
                  <a:cubicBezTo>
                    <a:pt x="9887" y="7409"/>
                    <a:pt x="9585" y="8140"/>
                    <a:pt x="9813" y="8675"/>
                  </a:cubicBezTo>
                  <a:cubicBezTo>
                    <a:pt x="10472" y="10225"/>
                    <a:pt x="15694" y="11453"/>
                    <a:pt x="15917" y="11504"/>
                  </a:cubicBezTo>
                  <a:lnTo>
                    <a:pt x="15960" y="11302"/>
                  </a:lnTo>
                  <a:cubicBezTo>
                    <a:pt x="15908" y="11289"/>
                    <a:pt x="10619" y="10047"/>
                    <a:pt x="10002" y="8593"/>
                  </a:cubicBezTo>
                  <a:cubicBezTo>
                    <a:pt x="9808" y="8137"/>
                    <a:pt x="10093" y="7447"/>
                    <a:pt x="10397" y="6715"/>
                  </a:cubicBezTo>
                  <a:cubicBezTo>
                    <a:pt x="10780" y="5790"/>
                    <a:pt x="11176" y="4834"/>
                    <a:pt x="10722" y="4115"/>
                  </a:cubicBezTo>
                  <a:cubicBezTo>
                    <a:pt x="10357" y="3536"/>
                    <a:pt x="9482" y="3217"/>
                    <a:pt x="8048" y="3144"/>
                  </a:cubicBezTo>
                  <a:cubicBezTo>
                    <a:pt x="2817" y="2873"/>
                    <a:pt x="180" y="30"/>
                    <a:pt x="155"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39"/>
            <p:cNvSpPr/>
            <p:nvPr/>
          </p:nvSpPr>
          <p:spPr>
            <a:xfrm>
              <a:off x="7001900" y="4002400"/>
              <a:ext cx="225125" cy="252125"/>
            </a:xfrm>
            <a:custGeom>
              <a:rect b="b" l="l" r="r" t="t"/>
              <a:pathLst>
                <a:path extrusionOk="0" h="10085" w="9005">
                  <a:moveTo>
                    <a:pt x="122" y="0"/>
                  </a:moveTo>
                  <a:lnTo>
                    <a:pt x="0" y="171"/>
                  </a:lnTo>
                  <a:cubicBezTo>
                    <a:pt x="182" y="300"/>
                    <a:pt x="4448" y="3304"/>
                    <a:pt x="7000" y="3645"/>
                  </a:cubicBezTo>
                  <a:cubicBezTo>
                    <a:pt x="7317" y="3689"/>
                    <a:pt x="7505" y="3767"/>
                    <a:pt x="7562" y="3878"/>
                  </a:cubicBezTo>
                  <a:cubicBezTo>
                    <a:pt x="7646" y="4049"/>
                    <a:pt x="7461" y="4374"/>
                    <a:pt x="7245" y="4749"/>
                  </a:cubicBezTo>
                  <a:cubicBezTo>
                    <a:pt x="6594" y="5881"/>
                    <a:pt x="5504" y="7778"/>
                    <a:pt x="8889" y="10084"/>
                  </a:cubicBezTo>
                  <a:lnTo>
                    <a:pt x="9004" y="9911"/>
                  </a:lnTo>
                  <a:cubicBezTo>
                    <a:pt x="5779" y="7713"/>
                    <a:pt x="6769" y="5991"/>
                    <a:pt x="7423" y="4852"/>
                  </a:cubicBezTo>
                  <a:cubicBezTo>
                    <a:pt x="7679" y="4406"/>
                    <a:pt x="7882" y="4056"/>
                    <a:pt x="7747" y="3787"/>
                  </a:cubicBezTo>
                  <a:cubicBezTo>
                    <a:pt x="7657" y="3603"/>
                    <a:pt x="7429" y="3493"/>
                    <a:pt x="7028" y="3440"/>
                  </a:cubicBezTo>
                  <a:cubicBezTo>
                    <a:pt x="4528" y="3104"/>
                    <a:pt x="165" y="32"/>
                    <a:pt x="122"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39"/>
            <p:cNvSpPr/>
            <p:nvPr/>
          </p:nvSpPr>
          <p:spPr>
            <a:xfrm>
              <a:off x="7013800" y="4068375"/>
              <a:ext cx="131175" cy="183900"/>
            </a:xfrm>
            <a:custGeom>
              <a:rect b="b" l="l" r="r" t="t"/>
              <a:pathLst>
                <a:path extrusionOk="0" h="7356" w="5247">
                  <a:moveTo>
                    <a:pt x="359" y="0"/>
                  </a:moveTo>
                  <a:cubicBezTo>
                    <a:pt x="146" y="0"/>
                    <a:pt x="15" y="27"/>
                    <a:pt x="0" y="30"/>
                  </a:cubicBezTo>
                  <a:lnTo>
                    <a:pt x="44" y="234"/>
                  </a:lnTo>
                  <a:cubicBezTo>
                    <a:pt x="47" y="233"/>
                    <a:pt x="160" y="211"/>
                    <a:pt x="349" y="211"/>
                  </a:cubicBezTo>
                  <a:cubicBezTo>
                    <a:pt x="724" y="211"/>
                    <a:pt x="1398" y="298"/>
                    <a:pt x="2123" y="809"/>
                  </a:cubicBezTo>
                  <a:cubicBezTo>
                    <a:pt x="3139" y="1526"/>
                    <a:pt x="4471" y="3242"/>
                    <a:pt x="5041" y="7355"/>
                  </a:cubicBezTo>
                  <a:lnTo>
                    <a:pt x="5247" y="7326"/>
                  </a:lnTo>
                  <a:cubicBezTo>
                    <a:pt x="4781" y="3959"/>
                    <a:pt x="3768" y="1708"/>
                    <a:pt x="2234" y="634"/>
                  </a:cubicBezTo>
                  <a:cubicBezTo>
                    <a:pt x="1468" y="96"/>
                    <a:pt x="765" y="0"/>
                    <a:pt x="359"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39"/>
            <p:cNvSpPr/>
            <p:nvPr/>
          </p:nvSpPr>
          <p:spPr>
            <a:xfrm>
              <a:off x="6966575" y="3541325"/>
              <a:ext cx="1457375" cy="5175"/>
            </a:xfrm>
            <a:custGeom>
              <a:rect b="b" l="l" r="r" t="t"/>
              <a:pathLst>
                <a:path extrusionOk="0" h="207" w="58295">
                  <a:moveTo>
                    <a:pt x="1" y="1"/>
                  </a:moveTo>
                  <a:cubicBezTo>
                    <a:pt x="4652" y="155"/>
                    <a:pt x="12679" y="206"/>
                    <a:pt x="21315" y="206"/>
                  </a:cubicBezTo>
                  <a:cubicBezTo>
                    <a:pt x="38587" y="206"/>
                    <a:pt x="58294" y="1"/>
                    <a:pt x="58294"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39"/>
            <p:cNvSpPr/>
            <p:nvPr/>
          </p:nvSpPr>
          <p:spPr>
            <a:xfrm>
              <a:off x="6943575" y="3158475"/>
              <a:ext cx="1491850" cy="9225"/>
            </a:xfrm>
            <a:custGeom>
              <a:rect b="b" l="l" r="r" t="t"/>
              <a:pathLst>
                <a:path extrusionOk="0" h="369" w="59674">
                  <a:moveTo>
                    <a:pt x="1" y="0"/>
                  </a:moveTo>
                  <a:cubicBezTo>
                    <a:pt x="5158" y="277"/>
                    <a:pt x="13508" y="369"/>
                    <a:pt x="22348" y="369"/>
                  </a:cubicBezTo>
                  <a:cubicBezTo>
                    <a:pt x="40029" y="369"/>
                    <a:pt x="59674" y="0"/>
                    <a:pt x="59673"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39"/>
            <p:cNvSpPr/>
            <p:nvPr/>
          </p:nvSpPr>
          <p:spPr>
            <a:xfrm>
              <a:off x="7022050" y="3924150"/>
              <a:ext cx="1389225" cy="13900"/>
            </a:xfrm>
            <a:custGeom>
              <a:rect b="b" l="l" r="r" t="t"/>
              <a:pathLst>
                <a:path extrusionOk="0" h="556" w="55569">
                  <a:moveTo>
                    <a:pt x="0" y="1"/>
                  </a:moveTo>
                  <a:cubicBezTo>
                    <a:pt x="0" y="1"/>
                    <a:pt x="19028" y="556"/>
                    <a:pt x="35493" y="556"/>
                  </a:cubicBezTo>
                  <a:cubicBezTo>
                    <a:pt x="43726" y="556"/>
                    <a:pt x="51317" y="417"/>
                    <a:pt x="55569"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39"/>
            <p:cNvSpPr/>
            <p:nvPr/>
          </p:nvSpPr>
          <p:spPr>
            <a:xfrm>
              <a:off x="7003450" y="3485625"/>
              <a:ext cx="1457450" cy="49325"/>
            </a:xfrm>
            <a:custGeom>
              <a:rect b="b" l="l" r="r" t="t"/>
              <a:pathLst>
                <a:path extrusionOk="0" h="1973" w="58298">
                  <a:moveTo>
                    <a:pt x="0" y="0"/>
                  </a:moveTo>
                  <a:lnTo>
                    <a:pt x="436" y="1973"/>
                  </a:lnTo>
                  <a:lnTo>
                    <a:pt x="58298" y="1973"/>
                  </a:lnTo>
                  <a:lnTo>
                    <a:pt x="58298" y="313"/>
                  </a:lnTo>
                  <a:lnTo>
                    <a:pt x="0"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39"/>
            <p:cNvSpPr/>
            <p:nvPr/>
          </p:nvSpPr>
          <p:spPr>
            <a:xfrm>
              <a:off x="7057525" y="3868725"/>
              <a:ext cx="1390000" cy="48325"/>
            </a:xfrm>
            <a:custGeom>
              <a:rect b="b" l="l" r="r" t="t"/>
              <a:pathLst>
                <a:path extrusionOk="0" h="1933" w="55600">
                  <a:moveTo>
                    <a:pt x="1" y="1"/>
                  </a:moveTo>
                  <a:lnTo>
                    <a:pt x="277" y="1933"/>
                  </a:lnTo>
                  <a:lnTo>
                    <a:pt x="55599" y="1933"/>
                  </a:lnTo>
                  <a:lnTo>
                    <a:pt x="55599" y="303"/>
                  </a:lnTo>
                  <a:lnTo>
                    <a:pt x="1" y="1"/>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39"/>
            <p:cNvSpPr/>
            <p:nvPr/>
          </p:nvSpPr>
          <p:spPr>
            <a:xfrm>
              <a:off x="7078350" y="4251525"/>
              <a:ext cx="1357750" cy="56925"/>
            </a:xfrm>
            <a:custGeom>
              <a:rect b="b" l="l" r="r" t="t"/>
              <a:pathLst>
                <a:path extrusionOk="0" h="2277" w="54310">
                  <a:moveTo>
                    <a:pt x="1" y="0"/>
                  </a:moveTo>
                  <a:lnTo>
                    <a:pt x="463" y="2277"/>
                  </a:lnTo>
                  <a:lnTo>
                    <a:pt x="54309" y="2277"/>
                  </a:lnTo>
                  <a:lnTo>
                    <a:pt x="54309" y="304"/>
                  </a:lnTo>
                  <a:lnTo>
                    <a:pt x="1" y="0"/>
                  </a:ln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39"/>
            <p:cNvSpPr/>
            <p:nvPr/>
          </p:nvSpPr>
          <p:spPr>
            <a:xfrm>
              <a:off x="7179350" y="3356075"/>
              <a:ext cx="225750" cy="601775"/>
            </a:xfrm>
            <a:custGeom>
              <a:rect b="b" l="l" r="r" t="t"/>
              <a:pathLst>
                <a:path extrusionOk="0" h="24071" w="9030">
                  <a:moveTo>
                    <a:pt x="9030" y="12035"/>
                  </a:moveTo>
                  <a:cubicBezTo>
                    <a:pt x="9030" y="15227"/>
                    <a:pt x="8554" y="18289"/>
                    <a:pt x="7707" y="20546"/>
                  </a:cubicBezTo>
                  <a:cubicBezTo>
                    <a:pt x="6861" y="22802"/>
                    <a:pt x="5712" y="24071"/>
                    <a:pt x="4515" y="24071"/>
                  </a:cubicBezTo>
                  <a:cubicBezTo>
                    <a:pt x="3317" y="24071"/>
                    <a:pt x="2168" y="22802"/>
                    <a:pt x="1322" y="20546"/>
                  </a:cubicBezTo>
                  <a:cubicBezTo>
                    <a:pt x="475" y="18289"/>
                    <a:pt x="1" y="15227"/>
                    <a:pt x="1" y="12035"/>
                  </a:cubicBezTo>
                  <a:cubicBezTo>
                    <a:pt x="1" y="8843"/>
                    <a:pt x="475" y="5783"/>
                    <a:pt x="1322" y="3526"/>
                  </a:cubicBezTo>
                  <a:cubicBezTo>
                    <a:pt x="2168" y="1268"/>
                    <a:pt x="3317" y="1"/>
                    <a:pt x="4515" y="1"/>
                  </a:cubicBezTo>
                  <a:cubicBezTo>
                    <a:pt x="5712" y="1"/>
                    <a:pt x="6861" y="1268"/>
                    <a:pt x="7707" y="3526"/>
                  </a:cubicBezTo>
                  <a:cubicBezTo>
                    <a:pt x="8554" y="5783"/>
                    <a:pt x="9030" y="8843"/>
                    <a:pt x="9030" y="12035"/>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39"/>
            <p:cNvSpPr/>
            <p:nvPr/>
          </p:nvSpPr>
          <p:spPr>
            <a:xfrm>
              <a:off x="7221200" y="3467725"/>
              <a:ext cx="142025" cy="378475"/>
            </a:xfrm>
            <a:custGeom>
              <a:rect b="b" l="l" r="r" t="t"/>
              <a:pathLst>
                <a:path extrusionOk="0" h="15139" w="5681">
                  <a:moveTo>
                    <a:pt x="5680" y="7569"/>
                  </a:moveTo>
                  <a:cubicBezTo>
                    <a:pt x="5680" y="9577"/>
                    <a:pt x="5381" y="11502"/>
                    <a:pt x="4848" y="12921"/>
                  </a:cubicBezTo>
                  <a:cubicBezTo>
                    <a:pt x="4316" y="14341"/>
                    <a:pt x="3594" y="15138"/>
                    <a:pt x="2841" y="15138"/>
                  </a:cubicBezTo>
                  <a:cubicBezTo>
                    <a:pt x="2087" y="15138"/>
                    <a:pt x="1365" y="14341"/>
                    <a:pt x="833" y="12921"/>
                  </a:cubicBezTo>
                  <a:cubicBezTo>
                    <a:pt x="301" y="11502"/>
                    <a:pt x="1" y="9577"/>
                    <a:pt x="1" y="7569"/>
                  </a:cubicBezTo>
                  <a:cubicBezTo>
                    <a:pt x="1" y="5562"/>
                    <a:pt x="301" y="3636"/>
                    <a:pt x="833" y="2217"/>
                  </a:cubicBezTo>
                  <a:cubicBezTo>
                    <a:pt x="1365" y="797"/>
                    <a:pt x="2087" y="0"/>
                    <a:pt x="2841" y="0"/>
                  </a:cubicBezTo>
                  <a:cubicBezTo>
                    <a:pt x="3594" y="0"/>
                    <a:pt x="4316" y="797"/>
                    <a:pt x="4848" y="2217"/>
                  </a:cubicBezTo>
                  <a:cubicBezTo>
                    <a:pt x="5381" y="3636"/>
                    <a:pt x="5680" y="5562"/>
                    <a:pt x="5680" y="756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39"/>
            <p:cNvSpPr/>
            <p:nvPr/>
          </p:nvSpPr>
          <p:spPr>
            <a:xfrm>
              <a:off x="7350325" y="3204375"/>
              <a:ext cx="128500" cy="342700"/>
            </a:xfrm>
            <a:custGeom>
              <a:rect b="b" l="l" r="r" t="t"/>
              <a:pathLst>
                <a:path extrusionOk="0" h="13708" w="5140">
                  <a:moveTo>
                    <a:pt x="5140" y="6853"/>
                  </a:moveTo>
                  <a:cubicBezTo>
                    <a:pt x="5140" y="10637"/>
                    <a:pt x="3989" y="13707"/>
                    <a:pt x="2570" y="13707"/>
                  </a:cubicBezTo>
                  <a:cubicBezTo>
                    <a:pt x="1150" y="13707"/>
                    <a:pt x="0" y="10640"/>
                    <a:pt x="0" y="6853"/>
                  </a:cubicBezTo>
                  <a:cubicBezTo>
                    <a:pt x="0" y="3068"/>
                    <a:pt x="1150" y="0"/>
                    <a:pt x="2570" y="0"/>
                  </a:cubicBezTo>
                  <a:cubicBezTo>
                    <a:pt x="3989" y="0"/>
                    <a:pt x="5140" y="3068"/>
                    <a:pt x="5140" y="6853"/>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39"/>
            <p:cNvSpPr/>
            <p:nvPr/>
          </p:nvSpPr>
          <p:spPr>
            <a:xfrm>
              <a:off x="7374150" y="3267975"/>
              <a:ext cx="80875" cy="215500"/>
            </a:xfrm>
            <a:custGeom>
              <a:rect b="b" l="l" r="r" t="t"/>
              <a:pathLst>
                <a:path extrusionOk="0" h="8620" w="3235">
                  <a:moveTo>
                    <a:pt x="3235" y="4309"/>
                  </a:moveTo>
                  <a:cubicBezTo>
                    <a:pt x="3235" y="6689"/>
                    <a:pt x="2511" y="8620"/>
                    <a:pt x="1617" y="8620"/>
                  </a:cubicBezTo>
                  <a:cubicBezTo>
                    <a:pt x="724" y="8620"/>
                    <a:pt x="1" y="6689"/>
                    <a:pt x="1" y="4309"/>
                  </a:cubicBezTo>
                  <a:cubicBezTo>
                    <a:pt x="1" y="1929"/>
                    <a:pt x="724" y="0"/>
                    <a:pt x="1617" y="0"/>
                  </a:cubicBezTo>
                  <a:cubicBezTo>
                    <a:pt x="2511" y="0"/>
                    <a:pt x="3235" y="1929"/>
                    <a:pt x="3235" y="4309"/>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7" name="Google Shape;3887;p39"/>
          <p:cNvGrpSpPr/>
          <p:nvPr/>
        </p:nvGrpSpPr>
        <p:grpSpPr>
          <a:xfrm>
            <a:off x="7348800" y="1959875"/>
            <a:ext cx="718500" cy="1076325"/>
            <a:chOff x="7348800" y="1959875"/>
            <a:chExt cx="718500" cy="1076325"/>
          </a:xfrm>
        </p:grpSpPr>
        <p:sp>
          <p:nvSpPr>
            <p:cNvPr id="3888" name="Google Shape;3888;p39"/>
            <p:cNvSpPr/>
            <p:nvPr/>
          </p:nvSpPr>
          <p:spPr>
            <a:xfrm>
              <a:off x="7348825" y="1959875"/>
              <a:ext cx="718475" cy="728200"/>
            </a:xfrm>
            <a:custGeom>
              <a:rect b="b" l="l" r="r" t="t"/>
              <a:pathLst>
                <a:path extrusionOk="0" h="29128" w="28739">
                  <a:moveTo>
                    <a:pt x="1" y="29127"/>
                  </a:moveTo>
                  <a:cubicBezTo>
                    <a:pt x="1" y="29127"/>
                    <a:pt x="12809" y="26665"/>
                    <a:pt x="28739" y="29127"/>
                  </a:cubicBezTo>
                  <a:lnTo>
                    <a:pt x="25644" y="3615"/>
                  </a:lnTo>
                  <a:cubicBezTo>
                    <a:pt x="25644" y="3615"/>
                    <a:pt x="15965" y="1"/>
                    <a:pt x="2783" y="462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39"/>
            <p:cNvSpPr/>
            <p:nvPr/>
          </p:nvSpPr>
          <p:spPr>
            <a:xfrm>
              <a:off x="7348825" y="2649825"/>
              <a:ext cx="718475" cy="68875"/>
            </a:xfrm>
            <a:custGeom>
              <a:rect b="b" l="l" r="r" t="t"/>
              <a:pathLst>
                <a:path extrusionOk="0" h="2755" w="28739">
                  <a:moveTo>
                    <a:pt x="13277" y="0"/>
                  </a:moveTo>
                  <a:cubicBezTo>
                    <a:pt x="9020" y="0"/>
                    <a:pt x="4370" y="383"/>
                    <a:pt x="1" y="1529"/>
                  </a:cubicBezTo>
                  <a:cubicBezTo>
                    <a:pt x="1" y="1529"/>
                    <a:pt x="5656" y="2755"/>
                    <a:pt x="14171" y="2755"/>
                  </a:cubicBezTo>
                  <a:cubicBezTo>
                    <a:pt x="18429" y="2755"/>
                    <a:pt x="23401" y="2448"/>
                    <a:pt x="28739" y="1529"/>
                  </a:cubicBezTo>
                  <a:cubicBezTo>
                    <a:pt x="28738" y="1529"/>
                    <a:pt x="21791" y="0"/>
                    <a:pt x="132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39"/>
            <p:cNvSpPr/>
            <p:nvPr/>
          </p:nvSpPr>
          <p:spPr>
            <a:xfrm>
              <a:off x="7393225" y="2661275"/>
              <a:ext cx="627775" cy="51475"/>
            </a:xfrm>
            <a:custGeom>
              <a:rect b="b" l="l" r="r" t="t"/>
              <a:pathLst>
                <a:path extrusionOk="0" h="2059" w="25111">
                  <a:moveTo>
                    <a:pt x="12770" y="1"/>
                  </a:moveTo>
                  <a:cubicBezTo>
                    <a:pt x="5467" y="1"/>
                    <a:pt x="0" y="986"/>
                    <a:pt x="0" y="986"/>
                  </a:cubicBezTo>
                  <a:cubicBezTo>
                    <a:pt x="4665" y="1793"/>
                    <a:pt x="9073" y="2059"/>
                    <a:pt x="12855" y="2059"/>
                  </a:cubicBezTo>
                  <a:cubicBezTo>
                    <a:pt x="20145" y="2059"/>
                    <a:pt x="25111" y="1071"/>
                    <a:pt x="25111" y="1071"/>
                  </a:cubicBezTo>
                  <a:cubicBezTo>
                    <a:pt x="20841" y="266"/>
                    <a:pt x="16558" y="1"/>
                    <a:pt x="127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39"/>
            <p:cNvSpPr/>
            <p:nvPr/>
          </p:nvSpPr>
          <p:spPr>
            <a:xfrm>
              <a:off x="7627375" y="2659050"/>
              <a:ext cx="161400" cy="334450"/>
            </a:xfrm>
            <a:custGeom>
              <a:rect b="b" l="l" r="r" t="t"/>
              <a:pathLst>
                <a:path extrusionOk="0" h="13378" w="6456">
                  <a:moveTo>
                    <a:pt x="1641" y="90"/>
                  </a:moveTo>
                  <a:lnTo>
                    <a:pt x="0" y="13377"/>
                  </a:lnTo>
                  <a:lnTo>
                    <a:pt x="6455" y="13377"/>
                  </a:lnTo>
                  <a:lnTo>
                    <a:pt x="5085" y="90"/>
                  </a:lnTo>
                  <a:cubicBezTo>
                    <a:pt x="5082" y="90"/>
                    <a:pt x="3040" y="0"/>
                    <a:pt x="1641" y="9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39"/>
            <p:cNvSpPr/>
            <p:nvPr/>
          </p:nvSpPr>
          <p:spPr>
            <a:xfrm>
              <a:off x="7474550" y="2993475"/>
              <a:ext cx="462450" cy="42725"/>
            </a:xfrm>
            <a:custGeom>
              <a:rect b="b" l="l" r="r" t="t"/>
              <a:pathLst>
                <a:path extrusionOk="0" h="1709" w="18498">
                  <a:moveTo>
                    <a:pt x="0" y="1709"/>
                  </a:moveTo>
                  <a:lnTo>
                    <a:pt x="0" y="165"/>
                  </a:lnTo>
                  <a:lnTo>
                    <a:pt x="18498" y="0"/>
                  </a:lnTo>
                  <a:lnTo>
                    <a:pt x="18498" y="1709"/>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39"/>
            <p:cNvSpPr/>
            <p:nvPr/>
          </p:nvSpPr>
          <p:spPr>
            <a:xfrm>
              <a:off x="7474550" y="2965150"/>
              <a:ext cx="462500" cy="32450"/>
            </a:xfrm>
            <a:custGeom>
              <a:rect b="b" l="l" r="r" t="t"/>
              <a:pathLst>
                <a:path extrusionOk="0" h="1298" w="18500">
                  <a:moveTo>
                    <a:pt x="0" y="1298"/>
                  </a:moveTo>
                  <a:cubicBezTo>
                    <a:pt x="0" y="1298"/>
                    <a:pt x="9249" y="0"/>
                    <a:pt x="18499" y="113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39"/>
            <p:cNvSpPr/>
            <p:nvPr/>
          </p:nvSpPr>
          <p:spPr>
            <a:xfrm>
              <a:off x="7408950" y="2092475"/>
              <a:ext cx="590825" cy="59750"/>
            </a:xfrm>
            <a:custGeom>
              <a:rect b="b" l="l" r="r" t="t"/>
              <a:pathLst>
                <a:path extrusionOk="0" h="2390" w="23633">
                  <a:moveTo>
                    <a:pt x="13138" y="1"/>
                  </a:moveTo>
                  <a:cubicBezTo>
                    <a:pt x="5159" y="1"/>
                    <a:pt x="72" y="2167"/>
                    <a:pt x="1" y="2197"/>
                  </a:cubicBezTo>
                  <a:lnTo>
                    <a:pt x="85" y="2390"/>
                  </a:lnTo>
                  <a:cubicBezTo>
                    <a:pt x="153" y="2360"/>
                    <a:pt x="5203" y="209"/>
                    <a:pt x="13134" y="209"/>
                  </a:cubicBezTo>
                  <a:cubicBezTo>
                    <a:pt x="16222" y="209"/>
                    <a:pt x="19747" y="535"/>
                    <a:pt x="23585" y="1439"/>
                  </a:cubicBezTo>
                  <a:lnTo>
                    <a:pt x="23632" y="1237"/>
                  </a:lnTo>
                  <a:cubicBezTo>
                    <a:pt x="19780" y="328"/>
                    <a:pt x="16240" y="1"/>
                    <a:pt x="1313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39"/>
            <p:cNvSpPr/>
            <p:nvPr/>
          </p:nvSpPr>
          <p:spPr>
            <a:xfrm>
              <a:off x="7397025" y="2203625"/>
              <a:ext cx="616425" cy="54675"/>
            </a:xfrm>
            <a:custGeom>
              <a:rect b="b" l="l" r="r" t="t"/>
              <a:pathLst>
                <a:path extrusionOk="0" h="2187" w="24657">
                  <a:moveTo>
                    <a:pt x="13553" y="1"/>
                  </a:moveTo>
                  <a:cubicBezTo>
                    <a:pt x="5576" y="1"/>
                    <a:pt x="79" y="1963"/>
                    <a:pt x="0" y="1991"/>
                  </a:cubicBezTo>
                  <a:lnTo>
                    <a:pt x="73" y="2186"/>
                  </a:lnTo>
                  <a:cubicBezTo>
                    <a:pt x="149" y="2159"/>
                    <a:pt x="5613" y="208"/>
                    <a:pt x="13548" y="208"/>
                  </a:cubicBezTo>
                  <a:cubicBezTo>
                    <a:pt x="16873" y="208"/>
                    <a:pt x="20631" y="551"/>
                    <a:pt x="24608" y="1521"/>
                  </a:cubicBezTo>
                  <a:lnTo>
                    <a:pt x="24656" y="1318"/>
                  </a:lnTo>
                  <a:cubicBezTo>
                    <a:pt x="20664" y="345"/>
                    <a:pt x="16891" y="1"/>
                    <a:pt x="1355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39"/>
            <p:cNvSpPr/>
            <p:nvPr/>
          </p:nvSpPr>
          <p:spPr>
            <a:xfrm>
              <a:off x="7385800" y="2310625"/>
              <a:ext cx="640400" cy="47725"/>
            </a:xfrm>
            <a:custGeom>
              <a:rect b="b" l="l" r="r" t="t"/>
              <a:pathLst>
                <a:path extrusionOk="0" h="1909" w="25616">
                  <a:moveTo>
                    <a:pt x="13968" y="1"/>
                  </a:moveTo>
                  <a:cubicBezTo>
                    <a:pt x="5900" y="1"/>
                    <a:pt x="84" y="1685"/>
                    <a:pt x="1" y="1709"/>
                  </a:cubicBezTo>
                  <a:lnTo>
                    <a:pt x="61" y="1909"/>
                  </a:lnTo>
                  <a:cubicBezTo>
                    <a:pt x="144" y="1885"/>
                    <a:pt x="5934" y="208"/>
                    <a:pt x="13969" y="208"/>
                  </a:cubicBezTo>
                  <a:cubicBezTo>
                    <a:pt x="17501" y="208"/>
                    <a:pt x="21466" y="532"/>
                    <a:pt x="25571" y="1463"/>
                  </a:cubicBezTo>
                  <a:lnTo>
                    <a:pt x="25616" y="1260"/>
                  </a:lnTo>
                  <a:cubicBezTo>
                    <a:pt x="21495" y="326"/>
                    <a:pt x="17514" y="1"/>
                    <a:pt x="1396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39"/>
            <p:cNvSpPr/>
            <p:nvPr/>
          </p:nvSpPr>
          <p:spPr>
            <a:xfrm>
              <a:off x="7372500" y="2427625"/>
              <a:ext cx="667850" cy="48625"/>
            </a:xfrm>
            <a:custGeom>
              <a:rect b="b" l="l" r="r" t="t"/>
              <a:pathLst>
                <a:path extrusionOk="0" h="1945" w="26714">
                  <a:moveTo>
                    <a:pt x="14918" y="1"/>
                  </a:moveTo>
                  <a:cubicBezTo>
                    <a:pt x="6482" y="1"/>
                    <a:pt x="91" y="1718"/>
                    <a:pt x="0" y="1743"/>
                  </a:cubicBezTo>
                  <a:lnTo>
                    <a:pt x="55" y="1944"/>
                  </a:lnTo>
                  <a:cubicBezTo>
                    <a:pt x="145" y="1920"/>
                    <a:pt x="6515" y="209"/>
                    <a:pt x="14921" y="209"/>
                  </a:cubicBezTo>
                  <a:cubicBezTo>
                    <a:pt x="18569" y="209"/>
                    <a:pt x="22601" y="531"/>
                    <a:pt x="26669" y="1454"/>
                  </a:cubicBezTo>
                  <a:lnTo>
                    <a:pt x="26714" y="1251"/>
                  </a:lnTo>
                  <a:cubicBezTo>
                    <a:pt x="22629" y="325"/>
                    <a:pt x="18581" y="1"/>
                    <a:pt x="14918"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39"/>
            <p:cNvSpPr/>
            <p:nvPr/>
          </p:nvSpPr>
          <p:spPr>
            <a:xfrm>
              <a:off x="7357475" y="2546825"/>
              <a:ext cx="701825" cy="69275"/>
            </a:xfrm>
            <a:custGeom>
              <a:rect b="b" l="l" r="r" t="t"/>
              <a:pathLst>
                <a:path extrusionOk="0" h="2771" w="28073">
                  <a:moveTo>
                    <a:pt x="14181" y="0"/>
                  </a:moveTo>
                  <a:cubicBezTo>
                    <a:pt x="6206" y="0"/>
                    <a:pt x="93" y="2173"/>
                    <a:pt x="1" y="2207"/>
                  </a:cubicBezTo>
                  <a:lnTo>
                    <a:pt x="70" y="2403"/>
                  </a:lnTo>
                  <a:cubicBezTo>
                    <a:pt x="163" y="2369"/>
                    <a:pt x="6247" y="207"/>
                    <a:pt x="14181" y="207"/>
                  </a:cubicBezTo>
                  <a:cubicBezTo>
                    <a:pt x="18463" y="207"/>
                    <a:pt x="23283" y="836"/>
                    <a:pt x="27992" y="2770"/>
                  </a:cubicBezTo>
                  <a:lnTo>
                    <a:pt x="28073" y="2579"/>
                  </a:lnTo>
                  <a:cubicBezTo>
                    <a:pt x="23336" y="634"/>
                    <a:pt x="18487" y="0"/>
                    <a:pt x="14181"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39"/>
            <p:cNvSpPr/>
            <p:nvPr/>
          </p:nvSpPr>
          <p:spPr>
            <a:xfrm>
              <a:off x="7348800" y="2038850"/>
              <a:ext cx="208850" cy="649225"/>
            </a:xfrm>
            <a:custGeom>
              <a:rect b="b" l="l" r="r" t="t"/>
              <a:pathLst>
                <a:path extrusionOk="0" h="25969" w="8354">
                  <a:moveTo>
                    <a:pt x="2786" y="1467"/>
                  </a:moveTo>
                  <a:lnTo>
                    <a:pt x="0" y="25968"/>
                  </a:lnTo>
                  <a:cubicBezTo>
                    <a:pt x="0" y="25968"/>
                    <a:pt x="4133" y="24989"/>
                    <a:pt x="6674" y="24775"/>
                  </a:cubicBezTo>
                  <a:lnTo>
                    <a:pt x="8351" y="2"/>
                  </a:lnTo>
                  <a:cubicBezTo>
                    <a:pt x="8354" y="0"/>
                    <a:pt x="5400" y="295"/>
                    <a:pt x="2786" y="1467"/>
                  </a:cubicBezTo>
                  <a:close/>
                </a:path>
              </a:pathLst>
            </a:custGeom>
            <a:solidFill>
              <a:srgbClr val="000000">
                <a:alpha val="469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00" name="Google Shape;3900;p39"/>
          <p:cNvGrpSpPr/>
          <p:nvPr/>
        </p:nvGrpSpPr>
        <p:grpSpPr>
          <a:xfrm>
            <a:off x="8267700" y="1140988"/>
            <a:ext cx="365925" cy="855000"/>
            <a:chOff x="8267700" y="1140988"/>
            <a:chExt cx="365925" cy="855000"/>
          </a:xfrm>
        </p:grpSpPr>
        <p:sp>
          <p:nvSpPr>
            <p:cNvPr id="3901" name="Google Shape;3901;p39"/>
            <p:cNvSpPr/>
            <p:nvPr/>
          </p:nvSpPr>
          <p:spPr>
            <a:xfrm>
              <a:off x="8267700" y="1453138"/>
              <a:ext cx="365925" cy="541725"/>
            </a:xfrm>
            <a:custGeom>
              <a:rect b="b" l="l" r="r" t="t"/>
              <a:pathLst>
                <a:path extrusionOk="0" h="21669" w="14637">
                  <a:moveTo>
                    <a:pt x="1143" y="21669"/>
                  </a:moveTo>
                  <a:lnTo>
                    <a:pt x="0" y="572"/>
                  </a:lnTo>
                  <a:lnTo>
                    <a:pt x="14636" y="1"/>
                  </a:lnTo>
                  <a:lnTo>
                    <a:pt x="13654" y="216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39"/>
            <p:cNvSpPr/>
            <p:nvPr/>
          </p:nvSpPr>
          <p:spPr>
            <a:xfrm>
              <a:off x="8273350" y="1459913"/>
              <a:ext cx="135600" cy="262100"/>
            </a:xfrm>
            <a:custGeom>
              <a:rect b="b" l="l" r="r" t="t"/>
              <a:pathLst>
                <a:path extrusionOk="0" h="10484" w="5424">
                  <a:moveTo>
                    <a:pt x="5190" y="0"/>
                  </a:moveTo>
                  <a:cubicBezTo>
                    <a:pt x="0" y="3500"/>
                    <a:pt x="116" y="10415"/>
                    <a:pt x="119" y="10483"/>
                  </a:cubicBezTo>
                  <a:lnTo>
                    <a:pt x="536" y="10470"/>
                  </a:lnTo>
                  <a:cubicBezTo>
                    <a:pt x="534" y="10404"/>
                    <a:pt x="427" y="3713"/>
                    <a:pt x="5423" y="346"/>
                  </a:cubicBezTo>
                  <a:lnTo>
                    <a:pt x="5190" y="0"/>
                  </a:ln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39"/>
            <p:cNvSpPr/>
            <p:nvPr/>
          </p:nvSpPr>
          <p:spPr>
            <a:xfrm>
              <a:off x="8288175" y="1490038"/>
              <a:ext cx="338575" cy="451875"/>
            </a:xfrm>
            <a:custGeom>
              <a:rect b="b" l="l" r="r" t="t"/>
              <a:pathLst>
                <a:path extrusionOk="0" h="18075" w="13543">
                  <a:moveTo>
                    <a:pt x="8427" y="0"/>
                  </a:moveTo>
                  <a:cubicBezTo>
                    <a:pt x="7791" y="0"/>
                    <a:pt x="7114" y="193"/>
                    <a:pt x="6400" y="579"/>
                  </a:cubicBezTo>
                  <a:cubicBezTo>
                    <a:pt x="474" y="3784"/>
                    <a:pt x="16" y="17480"/>
                    <a:pt x="0" y="18061"/>
                  </a:cubicBezTo>
                  <a:lnTo>
                    <a:pt x="419" y="18074"/>
                  </a:lnTo>
                  <a:cubicBezTo>
                    <a:pt x="423" y="17935"/>
                    <a:pt x="882" y="4037"/>
                    <a:pt x="6597" y="944"/>
                  </a:cubicBezTo>
                  <a:cubicBezTo>
                    <a:pt x="7247" y="593"/>
                    <a:pt x="7858" y="417"/>
                    <a:pt x="8425" y="417"/>
                  </a:cubicBezTo>
                  <a:cubicBezTo>
                    <a:pt x="8861" y="417"/>
                    <a:pt x="9271" y="521"/>
                    <a:pt x="9653" y="728"/>
                  </a:cubicBezTo>
                  <a:cubicBezTo>
                    <a:pt x="12531" y="2290"/>
                    <a:pt x="13121" y="9108"/>
                    <a:pt x="13126" y="9177"/>
                  </a:cubicBezTo>
                  <a:lnTo>
                    <a:pt x="13542" y="9142"/>
                  </a:lnTo>
                  <a:cubicBezTo>
                    <a:pt x="13519" y="8853"/>
                    <a:pt x="12929" y="2031"/>
                    <a:pt x="9854" y="364"/>
                  </a:cubicBezTo>
                  <a:cubicBezTo>
                    <a:pt x="9406" y="121"/>
                    <a:pt x="8930" y="0"/>
                    <a:pt x="8427" y="0"/>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39"/>
            <p:cNvSpPr/>
            <p:nvPr/>
          </p:nvSpPr>
          <p:spPr>
            <a:xfrm>
              <a:off x="8315675" y="1713113"/>
              <a:ext cx="298550" cy="282875"/>
            </a:xfrm>
            <a:custGeom>
              <a:rect b="b" l="l" r="r" t="t"/>
              <a:pathLst>
                <a:path extrusionOk="0" h="11315" w="11942">
                  <a:moveTo>
                    <a:pt x="6631" y="1"/>
                  </a:moveTo>
                  <a:cubicBezTo>
                    <a:pt x="6569" y="1"/>
                    <a:pt x="6507" y="3"/>
                    <a:pt x="6445" y="8"/>
                  </a:cubicBezTo>
                  <a:cubicBezTo>
                    <a:pt x="2495" y="313"/>
                    <a:pt x="100" y="10779"/>
                    <a:pt x="0" y="11223"/>
                  </a:cubicBezTo>
                  <a:lnTo>
                    <a:pt x="408" y="11314"/>
                  </a:lnTo>
                  <a:cubicBezTo>
                    <a:pt x="431" y="11207"/>
                    <a:pt x="2832" y="704"/>
                    <a:pt x="6478" y="422"/>
                  </a:cubicBezTo>
                  <a:cubicBezTo>
                    <a:pt x="6526" y="418"/>
                    <a:pt x="6575" y="417"/>
                    <a:pt x="6622" y="417"/>
                  </a:cubicBezTo>
                  <a:cubicBezTo>
                    <a:pt x="10112" y="417"/>
                    <a:pt x="11515" y="9802"/>
                    <a:pt x="11529" y="9898"/>
                  </a:cubicBezTo>
                  <a:lnTo>
                    <a:pt x="11942" y="9839"/>
                  </a:lnTo>
                  <a:cubicBezTo>
                    <a:pt x="11883" y="9431"/>
                    <a:pt x="10468" y="1"/>
                    <a:pt x="6631"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39"/>
            <p:cNvSpPr/>
            <p:nvPr/>
          </p:nvSpPr>
          <p:spPr>
            <a:xfrm>
              <a:off x="8414275" y="1762488"/>
              <a:ext cx="129200" cy="183825"/>
            </a:xfrm>
            <a:custGeom>
              <a:rect b="b" l="l" r="r" t="t"/>
              <a:pathLst>
                <a:path extrusionOk="0" h="7353" w="5168">
                  <a:moveTo>
                    <a:pt x="2703" y="419"/>
                  </a:moveTo>
                  <a:cubicBezTo>
                    <a:pt x="2765" y="419"/>
                    <a:pt x="2828" y="429"/>
                    <a:pt x="2891" y="449"/>
                  </a:cubicBezTo>
                  <a:cubicBezTo>
                    <a:pt x="3519" y="649"/>
                    <a:pt x="4021" y="1222"/>
                    <a:pt x="4308" y="2061"/>
                  </a:cubicBezTo>
                  <a:cubicBezTo>
                    <a:pt x="4719" y="3265"/>
                    <a:pt x="4586" y="4761"/>
                    <a:pt x="3991" y="5619"/>
                  </a:cubicBezTo>
                  <a:cubicBezTo>
                    <a:pt x="3433" y="6422"/>
                    <a:pt x="2581" y="6935"/>
                    <a:pt x="1846" y="6935"/>
                  </a:cubicBezTo>
                  <a:cubicBezTo>
                    <a:pt x="1770" y="6935"/>
                    <a:pt x="1696" y="6930"/>
                    <a:pt x="1622" y="6919"/>
                  </a:cubicBezTo>
                  <a:cubicBezTo>
                    <a:pt x="1062" y="6830"/>
                    <a:pt x="649" y="6418"/>
                    <a:pt x="424" y="5721"/>
                  </a:cubicBezTo>
                  <a:cubicBezTo>
                    <a:pt x="612" y="4452"/>
                    <a:pt x="1304" y="1184"/>
                    <a:pt x="2353" y="528"/>
                  </a:cubicBezTo>
                  <a:cubicBezTo>
                    <a:pt x="2469" y="455"/>
                    <a:pt x="2585" y="419"/>
                    <a:pt x="2703" y="419"/>
                  </a:cubicBezTo>
                  <a:close/>
                  <a:moveTo>
                    <a:pt x="2703" y="1"/>
                  </a:moveTo>
                  <a:cubicBezTo>
                    <a:pt x="2509" y="1"/>
                    <a:pt x="2319" y="58"/>
                    <a:pt x="2135" y="174"/>
                  </a:cubicBezTo>
                  <a:cubicBezTo>
                    <a:pt x="692" y="1079"/>
                    <a:pt x="35" y="5521"/>
                    <a:pt x="8" y="5709"/>
                  </a:cubicBezTo>
                  <a:lnTo>
                    <a:pt x="0" y="5754"/>
                  </a:lnTo>
                  <a:lnTo>
                    <a:pt x="13" y="5800"/>
                  </a:lnTo>
                  <a:cubicBezTo>
                    <a:pt x="281" y="6673"/>
                    <a:pt x="831" y="7218"/>
                    <a:pt x="1560" y="7331"/>
                  </a:cubicBezTo>
                  <a:cubicBezTo>
                    <a:pt x="1656" y="7346"/>
                    <a:pt x="1754" y="7353"/>
                    <a:pt x="1854" y="7353"/>
                  </a:cubicBezTo>
                  <a:cubicBezTo>
                    <a:pt x="2726" y="7353"/>
                    <a:pt x="3693" y="6781"/>
                    <a:pt x="4340" y="5858"/>
                  </a:cubicBezTo>
                  <a:cubicBezTo>
                    <a:pt x="5016" y="4886"/>
                    <a:pt x="5167" y="3269"/>
                    <a:pt x="4709" y="1927"/>
                  </a:cubicBezTo>
                  <a:cubicBezTo>
                    <a:pt x="4377" y="957"/>
                    <a:pt x="3780" y="292"/>
                    <a:pt x="3023" y="51"/>
                  </a:cubicBezTo>
                  <a:cubicBezTo>
                    <a:pt x="2916" y="18"/>
                    <a:pt x="2809" y="1"/>
                    <a:pt x="2703" y="1"/>
                  </a:cubicBezTo>
                  <a:close/>
                </a:path>
              </a:pathLst>
            </a:custGeom>
            <a:solidFill>
              <a:srgbClr val="FFFFFF">
                <a:alpha val="486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39"/>
            <p:cNvSpPr/>
            <p:nvPr/>
          </p:nvSpPr>
          <p:spPr>
            <a:xfrm>
              <a:off x="8436375" y="1623088"/>
              <a:ext cx="51475" cy="192025"/>
            </a:xfrm>
            <a:custGeom>
              <a:rect b="b" l="l" r="r" t="t"/>
              <a:pathLst>
                <a:path extrusionOk="0" h="7681" w="2059">
                  <a:moveTo>
                    <a:pt x="1" y="0"/>
                  </a:moveTo>
                  <a:lnTo>
                    <a:pt x="301" y="7681"/>
                  </a:lnTo>
                  <a:lnTo>
                    <a:pt x="1806" y="7681"/>
                  </a:lnTo>
                  <a:lnTo>
                    <a:pt x="205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39"/>
            <p:cNvSpPr/>
            <p:nvPr/>
          </p:nvSpPr>
          <p:spPr>
            <a:xfrm>
              <a:off x="8334475" y="1140988"/>
              <a:ext cx="255225" cy="578100"/>
            </a:xfrm>
            <a:custGeom>
              <a:rect b="b" l="l" r="r" t="t"/>
              <a:pathLst>
                <a:path extrusionOk="0" h="23124" w="10209">
                  <a:moveTo>
                    <a:pt x="0" y="1653"/>
                  </a:moveTo>
                  <a:lnTo>
                    <a:pt x="1099" y="23123"/>
                  </a:lnTo>
                  <a:lnTo>
                    <a:pt x="9222" y="23093"/>
                  </a:lnTo>
                  <a:lnTo>
                    <a:pt x="10209" y="1652"/>
                  </a:lnTo>
                  <a:cubicBezTo>
                    <a:pt x="10209" y="1653"/>
                    <a:pt x="7575" y="1"/>
                    <a:pt x="0" y="165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39"/>
            <p:cNvSpPr/>
            <p:nvPr/>
          </p:nvSpPr>
          <p:spPr>
            <a:xfrm>
              <a:off x="8361925" y="1700538"/>
              <a:ext cx="203100" cy="28775"/>
            </a:xfrm>
            <a:custGeom>
              <a:rect b="b" l="l" r="r" t="t"/>
              <a:pathLst>
                <a:path extrusionOk="0" h="1151" w="8124">
                  <a:moveTo>
                    <a:pt x="3818" y="0"/>
                  </a:moveTo>
                  <a:cubicBezTo>
                    <a:pt x="1384" y="0"/>
                    <a:pt x="1" y="742"/>
                    <a:pt x="1" y="742"/>
                  </a:cubicBezTo>
                  <a:cubicBezTo>
                    <a:pt x="1362" y="1047"/>
                    <a:pt x="2699" y="1150"/>
                    <a:pt x="3884" y="1150"/>
                  </a:cubicBezTo>
                  <a:cubicBezTo>
                    <a:pt x="6330" y="1150"/>
                    <a:pt x="8124" y="712"/>
                    <a:pt x="8124" y="712"/>
                  </a:cubicBezTo>
                  <a:cubicBezTo>
                    <a:pt x="6461" y="179"/>
                    <a:pt x="5013" y="0"/>
                    <a:pt x="381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39"/>
            <p:cNvSpPr/>
            <p:nvPr/>
          </p:nvSpPr>
          <p:spPr>
            <a:xfrm>
              <a:off x="8443900" y="1815088"/>
              <a:ext cx="37650" cy="85800"/>
            </a:xfrm>
            <a:custGeom>
              <a:rect b="b" l="l" r="r" t="t"/>
              <a:pathLst>
                <a:path extrusionOk="0" h="3432" w="1506">
                  <a:moveTo>
                    <a:pt x="0" y="1"/>
                  </a:moveTo>
                  <a:lnTo>
                    <a:pt x="375" y="3431"/>
                  </a:lnTo>
                  <a:lnTo>
                    <a:pt x="1132" y="3431"/>
                  </a:lnTo>
                  <a:lnTo>
                    <a:pt x="150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39"/>
            <p:cNvSpPr/>
            <p:nvPr/>
          </p:nvSpPr>
          <p:spPr>
            <a:xfrm>
              <a:off x="8296275" y="1983213"/>
              <a:ext cx="312775" cy="11650"/>
            </a:xfrm>
            <a:custGeom>
              <a:rect b="b" l="l" r="r" t="t"/>
              <a:pathLst>
                <a:path extrusionOk="0" h="466" w="12511">
                  <a:moveTo>
                    <a:pt x="7273" y="1"/>
                  </a:moveTo>
                  <a:cubicBezTo>
                    <a:pt x="5419" y="1"/>
                    <a:pt x="3022" y="117"/>
                    <a:pt x="0" y="466"/>
                  </a:cubicBezTo>
                  <a:lnTo>
                    <a:pt x="12511" y="466"/>
                  </a:lnTo>
                  <a:cubicBezTo>
                    <a:pt x="12511" y="466"/>
                    <a:pt x="10980" y="1"/>
                    <a:pt x="72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39"/>
            <p:cNvSpPr/>
            <p:nvPr/>
          </p:nvSpPr>
          <p:spPr>
            <a:xfrm>
              <a:off x="8325250" y="1509088"/>
              <a:ext cx="264450" cy="458000"/>
            </a:xfrm>
            <a:custGeom>
              <a:rect b="b" l="l" r="r" t="t"/>
              <a:pathLst>
                <a:path extrusionOk="0" h="18320" w="10578">
                  <a:moveTo>
                    <a:pt x="10578" y="9160"/>
                  </a:moveTo>
                  <a:cubicBezTo>
                    <a:pt x="10578" y="11590"/>
                    <a:pt x="10021" y="13919"/>
                    <a:pt x="9029" y="15637"/>
                  </a:cubicBezTo>
                  <a:cubicBezTo>
                    <a:pt x="8037" y="17354"/>
                    <a:pt x="6693" y="18319"/>
                    <a:pt x="5289" y="18319"/>
                  </a:cubicBezTo>
                  <a:cubicBezTo>
                    <a:pt x="3887" y="18319"/>
                    <a:pt x="2541" y="17354"/>
                    <a:pt x="1550" y="15637"/>
                  </a:cubicBezTo>
                  <a:cubicBezTo>
                    <a:pt x="558" y="13919"/>
                    <a:pt x="0" y="11590"/>
                    <a:pt x="0" y="9160"/>
                  </a:cubicBezTo>
                  <a:cubicBezTo>
                    <a:pt x="0" y="6731"/>
                    <a:pt x="558" y="4401"/>
                    <a:pt x="1550" y="2684"/>
                  </a:cubicBezTo>
                  <a:cubicBezTo>
                    <a:pt x="2541" y="966"/>
                    <a:pt x="3887" y="1"/>
                    <a:pt x="5289" y="1"/>
                  </a:cubicBezTo>
                  <a:cubicBezTo>
                    <a:pt x="6693" y="1"/>
                    <a:pt x="8037" y="966"/>
                    <a:pt x="9029" y="2684"/>
                  </a:cubicBezTo>
                  <a:cubicBezTo>
                    <a:pt x="10021" y="4401"/>
                    <a:pt x="10578" y="6731"/>
                    <a:pt x="10578" y="9160"/>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39"/>
            <p:cNvSpPr/>
            <p:nvPr/>
          </p:nvSpPr>
          <p:spPr>
            <a:xfrm>
              <a:off x="8374300" y="1594063"/>
              <a:ext cx="166350" cy="288050"/>
            </a:xfrm>
            <a:custGeom>
              <a:rect b="b" l="l" r="r" t="t"/>
              <a:pathLst>
                <a:path extrusionOk="0" h="11522" w="6654">
                  <a:moveTo>
                    <a:pt x="6654" y="5761"/>
                  </a:moveTo>
                  <a:cubicBezTo>
                    <a:pt x="6654" y="8943"/>
                    <a:pt x="5165" y="11521"/>
                    <a:pt x="3327" y="11521"/>
                  </a:cubicBezTo>
                  <a:cubicBezTo>
                    <a:pt x="1491" y="11521"/>
                    <a:pt x="1" y="8943"/>
                    <a:pt x="1" y="5761"/>
                  </a:cubicBezTo>
                  <a:cubicBezTo>
                    <a:pt x="1" y="2579"/>
                    <a:pt x="1491" y="1"/>
                    <a:pt x="3327" y="1"/>
                  </a:cubicBezTo>
                  <a:cubicBezTo>
                    <a:pt x="5165" y="1"/>
                    <a:pt x="6654" y="2579"/>
                    <a:pt x="6654" y="5761"/>
                  </a:cubicBezTo>
                  <a:close/>
                </a:path>
              </a:pathLst>
            </a:custGeom>
            <a:gradFill>
              <a:gsLst>
                <a:gs pos="0">
                  <a:schemeClr val="lt1"/>
                </a:gs>
                <a:gs pos="50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hoose Calm, Grand Hotel MK Campaign by Slidesgo">
  <a:themeElements>
    <a:clrScheme name="Simple Light">
      <a:dk1>
        <a:srgbClr val="000000"/>
      </a:dk1>
      <a:lt1>
        <a:srgbClr val="FFFFFF"/>
      </a:lt1>
      <a:dk2>
        <a:srgbClr val="FFEDD3"/>
      </a:dk2>
      <a:lt2>
        <a:srgbClr val="FFABA4"/>
      </a:lt2>
      <a:accent1>
        <a:srgbClr val="FFAC18"/>
      </a:accent1>
      <a:accent2>
        <a:srgbClr val="F56033"/>
      </a:accent2>
      <a:accent3>
        <a:srgbClr val="CA2A34"/>
      </a:accent3>
      <a:accent4>
        <a:srgbClr val="9E2328"/>
      </a:accent4>
      <a:accent5>
        <a:srgbClr val="7F9000"/>
      </a:accent5>
      <a:accent6>
        <a:srgbClr val="636B0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