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2841-82B7-2B3A-E3E3-3D7AC7F43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F6F48-64D9-868C-ED69-5416697B2C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B1FC2-3723-F8DB-D7CA-02A51EC8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FF1F1-B9B2-1928-789A-4C7929CA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8481C-3384-DEE6-C3E6-9F178DB1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7FAE-6CA6-A2AC-24BE-AF355F58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8C6EA-194B-A567-11F2-8235D8C0F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EE899-D7C3-F069-9A42-C3E473FF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9CE1-5E29-FF01-D852-1D9A7170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A5EA-4782-6E01-7430-70B68927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8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9EC67-135B-3ABA-66F3-702936797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4757-8065-2B12-6A28-CD543E206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51419-B7D9-7C60-E25E-E27C5A10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F9952-01DB-66DB-0B14-CF91D649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1BEB-A551-FFB3-540A-5329886E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38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752B-27F9-1D9F-564E-3C4B7845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BBE04-9A31-134B-C4C9-F0483AB54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A92A-0F84-8AB6-8F0B-1605D8F2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605F1-FE15-F424-5156-51E09689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42829-6550-7081-2E43-0E242895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2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7583-3915-7959-3B2B-FA529F8B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BA4C6-B770-B721-1D5A-AEE823475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223CF-11EE-1D62-FE09-2FCAB787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5F95F-F4D2-D146-57F0-65E7899D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4FDE0-D729-EA64-DFA9-EB96F861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21C8F-4359-FAF7-7BB8-516D70D7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30DC6-BF59-7207-1B30-41EE65910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DC251-FDC3-9812-711E-A4F5CC326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1152E-4739-263D-6C51-C218E1FB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B3E9B-A3B2-8496-A418-15BBC3D3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217E0-C26B-B1D0-74B8-6273BB66C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0D6A-4C14-5692-5F65-CEA0C655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CBF36-F6D5-6AFB-A22B-785E9D968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2F38F-3EE0-C2EC-795E-C80EF3320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8CE20-5997-1390-14F4-F6F83E7C0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CAF352-40C3-DCB1-B340-0784AB56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B3B3A-88DB-7F7C-2C5B-A5F19B4D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0FB26-149E-1136-5403-36E0C4B6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8E7CBF-D959-2DE5-FDB4-60C51163E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3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E318-7CA4-B936-F132-97E6809E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7FA96-7F56-EB3A-0329-54F65587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DFDC9-5D47-4F3B-8CC7-E429EE3D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37723-F4D3-003D-7BC9-EBB01912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6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696D7-EE61-05B0-BF37-EB198AEEF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03945-CA54-C5EE-977D-21A7B4FD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31B5A-66DF-35B3-69AD-7F972FB6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55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EF96-C342-E36F-B62F-BD36C1E4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18628-7F05-586B-2940-629B29FD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7E5F3-B102-B1FA-16EE-DF6107CAE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0A39-09C2-D5EE-70F4-CDD35BD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8F770-C5A9-4916-3472-F87EB58BC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59644-B26D-89C5-365B-32EAE6F9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C74A4-233C-3049-8B82-DC51E3B2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F8FF3C-C5FE-C3CA-3480-AE779E3A26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BBA22-FC2F-FE72-84B6-7A1537000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7EEB4-A579-0B45-E23B-9CE098B4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88371-6887-C1CB-27D0-33A8D328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5C3E5-3005-0B69-A7F3-9F1CC635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7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FF87-1F47-4BBD-4427-0F047CB4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8CEF-8EE8-4AA6-4F89-6E61A880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72A9-9317-12C9-7796-402062F0F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20E04-3AE7-4AC6-AE12-C094822BB12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DF08F-5CA9-5F99-BF0C-B6FB2A2A4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C8FB-D019-5307-23EF-D4E3BFC03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568B0-7402-41A9-BB9F-5D95D0718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5ABF-FC60-E8FC-6855-6C3B94FC6F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B67B9-6D5A-09F4-3CDD-4A38272EB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C73D-B8B5-83A6-A858-6E301ED88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440"/>
            <a:ext cx="12209720" cy="694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3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A1E9-0A89-B403-824C-85829071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DE9D-49AA-5197-723C-BC738D840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7247-0EC6-9AB9-3D6E-21F5AF633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572"/>
            <a:ext cx="12192000" cy="688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57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9B4D-63A6-7CF7-5771-F488EC38F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B81E-38DA-DFE5-3476-FD4D56F7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864EF-0E64-3085-1A3F-9556B125E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72" y="0"/>
            <a:ext cx="12229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80D3-24BB-16E3-8B5B-094EC1293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A0188-4408-0E1A-BA28-3A5DF546D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832"/>
            <a:ext cx="12192000" cy="6848168"/>
          </a:xfrm>
        </p:spPr>
      </p:pic>
    </p:spTree>
    <p:extLst>
      <p:ext uri="{BB962C8B-B14F-4D97-AF65-F5344CB8AC3E}">
        <p14:creationId xmlns:p14="http://schemas.microsoft.com/office/powerpoint/2010/main" val="3932705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DFA1-8A42-B672-D6C8-9E04255D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9A05-6BB3-4E7E-BBA2-6C8BA5518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52F471-4D40-1029-16D6-C90ECB502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21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D870-0854-2D39-6A72-373404F6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Outputs</a:t>
            </a:r>
          </a:p>
        </p:txBody>
      </p:sp>
      <p:pic>
        <p:nvPicPr>
          <p:cNvPr id="1026" name="Picture 2" descr="FastAPI Documentation">
            <a:extLst>
              <a:ext uri="{FF2B5EF4-FFF2-40B4-BE49-F238E27FC236}">
                <a16:creationId xmlns:a16="http://schemas.microsoft.com/office/drawing/2014/main" id="{06C243CB-8BDF-2AF7-7028-C1DA6ED172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54" y="1291432"/>
            <a:ext cx="4638826" cy="2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stAPI Response">
            <a:extLst>
              <a:ext uri="{FF2B5EF4-FFF2-40B4-BE49-F238E27FC236}">
                <a16:creationId xmlns:a16="http://schemas.microsoft.com/office/drawing/2014/main" id="{BCD73E0F-0584-3172-0148-37532B28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74" y="4050824"/>
            <a:ext cx="6012992" cy="257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stAPI Parameters">
            <a:extLst>
              <a:ext uri="{FF2B5EF4-FFF2-40B4-BE49-F238E27FC236}">
                <a16:creationId xmlns:a16="http://schemas.microsoft.com/office/drawing/2014/main" id="{9F473E8F-37A0-8AF2-2E70-678ED161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555" y="1356599"/>
            <a:ext cx="6987591" cy="207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astAPI Request Body">
            <a:extLst>
              <a:ext uri="{FF2B5EF4-FFF2-40B4-BE49-F238E27FC236}">
                <a16:creationId xmlns:a16="http://schemas.microsoft.com/office/drawing/2014/main" id="{5C2AFB3D-F1C7-5431-C8DE-DFD6B56BE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86" y="4155440"/>
            <a:ext cx="4674134" cy="232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5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reamlit Interface 1">
            <a:extLst>
              <a:ext uri="{FF2B5EF4-FFF2-40B4-BE49-F238E27FC236}">
                <a16:creationId xmlns:a16="http://schemas.microsoft.com/office/drawing/2014/main" id="{0F117D56-930F-CA17-50A4-8037985F3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1" y="298767"/>
            <a:ext cx="5694546" cy="272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treamlit Interface 2">
            <a:extLst>
              <a:ext uri="{FF2B5EF4-FFF2-40B4-BE49-F238E27FC236}">
                <a16:creationId xmlns:a16="http://schemas.microsoft.com/office/drawing/2014/main" id="{48DFE612-6742-2BBA-2CF4-3A512500E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11" y="3429000"/>
            <a:ext cx="5596819" cy="302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treamlit Interface 3">
            <a:extLst>
              <a:ext uri="{FF2B5EF4-FFF2-40B4-BE49-F238E27FC236}">
                <a16:creationId xmlns:a16="http://schemas.microsoft.com/office/drawing/2014/main" id="{60148A1F-5319-B01C-1FA3-568E98C9B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45" y="298768"/>
            <a:ext cx="5694546" cy="272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reamlit Interface 4">
            <a:extLst>
              <a:ext uri="{FF2B5EF4-FFF2-40B4-BE49-F238E27FC236}">
                <a16:creationId xmlns:a16="http://schemas.microsoft.com/office/drawing/2014/main" id="{EE74DB79-DB9C-143A-46CA-42DE44386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245" y="3537519"/>
            <a:ext cx="5596819" cy="2911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95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Aptos Display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GADI (RA2211027010203)</dc:creator>
  <cp:lastModifiedBy>VARUN GADI (RA2211027010203)</cp:lastModifiedBy>
  <cp:revision>1</cp:revision>
  <dcterms:created xsi:type="dcterms:W3CDTF">2025-03-31T11:26:59Z</dcterms:created>
  <dcterms:modified xsi:type="dcterms:W3CDTF">2025-03-31T11:35:33Z</dcterms:modified>
</cp:coreProperties>
</file>