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8" r:id="rId8"/>
    <p:sldId id="27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84299-542E-4E44-AE88-671CCA4D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6052F-C914-4589-AE5A-8E09E96E8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C3591-B630-4B39-A5A9-C2CEC46C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65D209-5F57-41E0-8951-7D6D89E4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ECAD7-E2C2-40B8-9F0A-B257B8AC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82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5B7B-A7CB-4AD6-86FA-07D8817C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A007E-6C12-44B4-86BE-0509677E0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1B11E6-C1E8-4C99-ADAB-4DE7978B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F2991-0F9E-4187-AE8B-75C43770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49DCF-445C-461A-9201-3A66DA25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80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7B9B31-A985-4628-88CF-6CEA1396C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E55D32-5BC4-4CD0-89E1-B33EDB499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59CAA-47C4-4CF1-A1A0-1B5C0825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7CF95-507D-4E11-9EAA-79D78D96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EB19A0-8B5C-45C7-AF17-4B456A8B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1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F5A9C-BB21-41A7-BCC2-F573D8AB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1B29A-8309-472E-A5DD-965966FF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A46D7F-BBEA-4EBF-ADB3-2BFA037C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C06B50-B247-442A-873E-8D186B64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D8A1A-48AF-4F7C-9462-F05E4A1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8586F-D5B6-4E25-B71B-BFE8DA34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87256-E601-40C0-B65D-D86FA3822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ED90D-A28F-45A5-B5AB-ACF633DF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51A115-5810-4BA3-B745-6B86B47C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D5AAE0-9343-4CCB-B42B-7759F21C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5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3D92D-E9A9-4759-895C-B3D3C3F3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7D8F0-C6AD-4E15-866D-046FD53BD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5D8749-AF91-4862-86D5-E056E789D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DACDBA-5C7F-42B9-BAFE-61C8FB83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243839-C766-48C2-86F5-5C33C5E4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C04A3E-8752-42FE-A7AF-9DEE1F9F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1673B-8054-4440-B736-128724CB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DA54F5-E605-4CF2-94F6-4F7252D6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A258E3-733F-4BB9-9D84-06528E31E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BFA08E-5130-462C-8E73-6C48B7698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272B3D-D0A2-4F79-A4EC-45080D10F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BCDC94-A706-49DA-BD46-64C74B61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D3EF2F-BDE7-4859-98F1-6DA02312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9EFE9C-5BB5-4C44-AB0A-8C5CE311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33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E076E-C057-457C-910A-19DF28DD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0B0BFF-71B5-4C7B-9885-E739F4A1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D41C71-3AE8-4726-BAFA-889D89A4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047A45-D8C2-488F-8C1C-E98BCA9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69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2FBE32-D54B-4FA8-9B38-BA5CC3DF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D797AB-A711-4103-B9A8-7732AFBB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DBFA85-79F8-4EC3-9403-6E72FB78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2EFDB-6BF6-4A37-B40A-4F4D5C5B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8C4BAF-E297-4DFA-9B1E-11D8B2A9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C2465C-FF87-402C-8F74-CD5EC52AE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790711-6D98-48CC-A40E-5D3FC395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BEA51C-AA1B-4AF0-A562-4C1DB53F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E6CA77-7BC2-4381-BCBD-DA24D19C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318E7-6143-4A55-84B4-ECD9FEE2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91D81D-4DAD-48E5-AA62-ACB4E08AF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7F3A2F-0B4D-4BCB-B009-3C53A1D10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CAADD-C513-4F95-B7BA-54CB3C32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037-7430-4A5E-A587-F0CEA7B2468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7F6E2-64B3-4747-907F-7A415278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85C809-D102-4C21-AC66-866B5C63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30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551B6-CF34-4221-97B0-4B43D383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39599C-D777-4781-8D78-FCEE3BB5C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E210A-DE54-4494-B812-A4E766345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D037-7430-4A5E-A587-F0CEA7B2468F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77C8D-5382-41BF-953A-8D331F862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F80DC4-4D44-4723-BB10-59A7DACE8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DCC2-DC66-4C7B-B808-023E2B91B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F31AEC-D9D2-4C5D-BB58-00DB69FD4079}"/>
              </a:ext>
            </a:extLst>
          </p:cNvPr>
          <p:cNvSpPr txBox="1"/>
          <p:nvPr/>
        </p:nvSpPr>
        <p:spPr>
          <a:xfrm>
            <a:off x="2015180" y="1613623"/>
            <a:ext cx="81616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мобильной версии видеохостинга</a:t>
            </a:r>
            <a:endParaRPr lang="ru-RU" sz="4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E06EA-6CD0-42D2-AD17-2D0F1CA44319}"/>
              </a:ext>
            </a:extLst>
          </p:cNvPr>
          <p:cNvSpPr txBox="1"/>
          <p:nvPr/>
        </p:nvSpPr>
        <p:spPr>
          <a:xfrm>
            <a:off x="7648832" y="5104129"/>
            <a:ext cx="4232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студент: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курса группы ПР-21.106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Шестаков И.В.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E0E9A8B-64EB-41D2-B605-72A44031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88" y="3214280"/>
            <a:ext cx="5962223" cy="1889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91650-727B-49AE-AB74-0F1A2584E2AA}"/>
              </a:ext>
            </a:extLst>
          </p:cNvPr>
          <p:cNvSpPr txBox="1"/>
          <p:nvPr/>
        </p:nvSpPr>
        <p:spPr>
          <a:xfrm>
            <a:off x="3048548" y="370703"/>
            <a:ext cx="6094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 ГБПОУ НСО «Новосибирский авиационный технический колледж имени Б. С. Галущака»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FE587-CE74-4E6A-9F2B-4E11ACC1803D}"/>
              </a:ext>
            </a:extLst>
          </p:cNvPr>
          <p:cNvSpPr txBox="1"/>
          <p:nvPr/>
        </p:nvSpPr>
        <p:spPr>
          <a:xfrm>
            <a:off x="5771634" y="6302631"/>
            <a:ext cx="64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70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8251A-86DC-4540-B500-570B1FEE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DBBE6-8563-4270-AE00-F0ED7BD1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силу нашей активной жизни короткий формат видео, доступный для просмотра на мобильных устройствах в любое свободное время приобретает огромную популярность.</a:t>
            </a:r>
          </a:p>
        </p:txBody>
      </p:sp>
      <p:pic>
        <p:nvPicPr>
          <p:cNvPr id="1030" name="Picture 6" descr="Sprawdziliśmy jak wyglądają tredny na TikToku i naprawdę dobrze przy tym  się bawiliśmy - Noizz">
            <a:extLst>
              <a:ext uri="{FF2B5EF4-FFF2-40B4-BE49-F238E27FC236}">
                <a16:creationId xmlns:a16="http://schemas.microsoft.com/office/drawing/2014/main" id="{09E9224D-EC77-4CCC-8655-9732B138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8812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4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B9345-776E-4929-A06D-13A17288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7D634-CBF7-455B-B370-5E881A2C9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9788" cy="379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Мобильная версия видеохостинга разрабатывается с целью предоставить пользователям возможность загружать, просматривать и делиться видеороликами на своих мобильных устройствах.</a:t>
            </a:r>
          </a:p>
        </p:txBody>
      </p:sp>
      <p:pic>
        <p:nvPicPr>
          <p:cNvPr id="2050" name="Picture 2" descr="7 способов скачать видео из Тик Ток через ПК, iOS и Android">
            <a:extLst>
              <a:ext uri="{FF2B5EF4-FFF2-40B4-BE49-F238E27FC236}">
                <a16:creationId xmlns:a16="http://schemas.microsoft.com/office/drawing/2014/main" id="{04545130-926E-41B4-961F-C952B798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73" y="1821810"/>
            <a:ext cx="6428758" cy="321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9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90C13-F5ED-48FD-8AA2-CA5D386C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и язык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8AB42-53A7-446B-9127-73E211CC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670"/>
            <a:ext cx="459877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разработано в программе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основного языка программирования выбран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Используемый сервис для базы данных и аутентификации –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7820C8-4813-42ED-8187-8B628EEB6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86" y="1391483"/>
            <a:ext cx="1321253" cy="142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Basics: What Is Kotlin? | JRebel &amp; XRebel by Perforce">
            <a:extLst>
              <a:ext uri="{FF2B5EF4-FFF2-40B4-BE49-F238E27FC236}">
                <a16:creationId xmlns:a16="http://schemas.microsoft.com/office/drawing/2014/main" id="{91C626E4-50C5-42BB-AF85-44296C429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07" y="2832893"/>
            <a:ext cx="1788321" cy="11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rebase">
            <a:extLst>
              <a:ext uri="{FF2B5EF4-FFF2-40B4-BE49-F238E27FC236}">
                <a16:creationId xmlns:a16="http://schemas.microsoft.com/office/drawing/2014/main" id="{90431500-6C1B-460F-A128-8BABEBA1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56" y="4438753"/>
            <a:ext cx="2378098" cy="118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F7DEC-3C93-422F-AC7D-C8483538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B6F83-9877-4FAA-8DAC-D16F78F2D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508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приложения была подключена облачная база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ABF7C26-D596-4E9B-94F7-69EB5BD78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668041"/>
              </p:ext>
            </p:extLst>
          </p:nvPr>
        </p:nvGraphicFramePr>
        <p:xfrm>
          <a:off x="5814156" y="1453935"/>
          <a:ext cx="5455877" cy="395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16215840" imgH="11733120" progId="">
                  <p:embed/>
                </p:oleObj>
              </mc:Choice>
              <mc:Fallback>
                <p:oleObj r:id="rId3" imgW="16215840" imgH="11733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4156" y="1453935"/>
                        <a:ext cx="5455877" cy="3950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8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74FBA-F0E9-4BBA-BA8E-462E1136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52AD-82D0-4009-97C5-5660E622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80"/>
            <a:ext cx="6148079" cy="292554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видео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аккаунта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видеоролика в избранное</a:t>
            </a:r>
          </a:p>
        </p:txBody>
      </p:sp>
      <p:pic>
        <p:nvPicPr>
          <p:cNvPr id="5124" name="Picture 4" descr="иконка загрузить файл ПНГ на Прозрачном Фоне • Скачать PNG иконка загрузить  файл">
            <a:extLst>
              <a:ext uri="{FF2B5EF4-FFF2-40B4-BE49-F238E27FC236}">
                <a16:creationId xmlns:a16="http://schemas.microsoft.com/office/drawing/2014/main" id="{BC395A07-09A3-44B7-B5D8-28F2C0E0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725" y="1545929"/>
            <a:ext cx="953872" cy="95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Авторизоваться – Бесплатные иконки: безопасность">
            <a:extLst>
              <a:ext uri="{FF2B5EF4-FFF2-40B4-BE49-F238E27FC236}">
                <a16:creationId xmlns:a16="http://schemas.microsoft.com/office/drawing/2014/main" id="{DC10A03B-0D87-40EE-9E95-FC8F4A884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045" y="2644523"/>
            <a:ext cx="940165" cy="94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Избранное – Бесплатные иконки: формы">
            <a:extLst>
              <a:ext uri="{FF2B5EF4-FFF2-40B4-BE49-F238E27FC236}">
                <a16:creationId xmlns:a16="http://schemas.microsoft.com/office/drawing/2014/main" id="{219A66FD-12E9-46CA-B532-9F03630E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24" y="3684778"/>
            <a:ext cx="1071734" cy="107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60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74FBA-F0E9-4BBA-BA8E-462E1136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5D8DA3-AA8A-4857-BD84-759B7A62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68" y="1430235"/>
            <a:ext cx="9124264" cy="46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8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F31AEC-D9D2-4C5D-BB58-00DB69FD4079}"/>
              </a:ext>
            </a:extLst>
          </p:cNvPr>
          <p:cNvSpPr txBox="1"/>
          <p:nvPr/>
        </p:nvSpPr>
        <p:spPr>
          <a:xfrm>
            <a:off x="2015180" y="1613623"/>
            <a:ext cx="81616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мобильной версии видеохостинга</a:t>
            </a:r>
            <a:endParaRPr lang="ru-RU" sz="4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E06EA-6CD0-42D2-AD17-2D0F1CA44319}"/>
              </a:ext>
            </a:extLst>
          </p:cNvPr>
          <p:cNvSpPr txBox="1"/>
          <p:nvPr/>
        </p:nvSpPr>
        <p:spPr>
          <a:xfrm>
            <a:off x="7648832" y="5104129"/>
            <a:ext cx="4232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студент: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курса группы ПР-21.106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Шестаков И.В.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E0E9A8B-64EB-41D2-B605-72A44031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88" y="3214280"/>
            <a:ext cx="5962223" cy="1889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91650-727B-49AE-AB74-0F1A2584E2AA}"/>
              </a:ext>
            </a:extLst>
          </p:cNvPr>
          <p:cNvSpPr txBox="1"/>
          <p:nvPr/>
        </p:nvSpPr>
        <p:spPr>
          <a:xfrm>
            <a:off x="3048548" y="370703"/>
            <a:ext cx="6094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 ГБПОУ НСО «Новосибирский авиационный технический колледж имени Б. С. Галущака»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FE587-CE74-4E6A-9F2B-4E11ACC1803D}"/>
              </a:ext>
            </a:extLst>
          </p:cNvPr>
          <p:cNvSpPr txBox="1"/>
          <p:nvPr/>
        </p:nvSpPr>
        <p:spPr>
          <a:xfrm>
            <a:off x="5771634" y="6302631"/>
            <a:ext cx="64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37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170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</vt:lpstr>
      <vt:lpstr>Цель проекта</vt:lpstr>
      <vt:lpstr>Среда разработки и язык</vt:lpstr>
      <vt:lpstr>База данных</vt:lpstr>
      <vt:lpstr>Разработанный функционал</vt:lpstr>
      <vt:lpstr>Макет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Shivronin Stronzo</dc:creator>
  <cp:lastModifiedBy>Shivronin Stronzo</cp:lastModifiedBy>
  <cp:revision>11</cp:revision>
  <dcterms:created xsi:type="dcterms:W3CDTF">2023-04-23T14:48:00Z</dcterms:created>
  <dcterms:modified xsi:type="dcterms:W3CDTF">2023-05-28T18:40:11Z</dcterms:modified>
</cp:coreProperties>
</file>