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299-542E-4E44-AE88-671CCA4D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6052F-C914-4589-AE5A-8E09E96E8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C3591-B630-4B39-A5A9-C2CEC46C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65D209-5F57-41E0-8951-7D6D89E4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ECAD7-E2C2-40B8-9F0A-B257B8AC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82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5B7B-A7CB-4AD6-86FA-07D8817C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A007E-6C12-44B4-86BE-0509677E0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1B11E6-C1E8-4C99-ADAB-4DE7978B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F2991-0F9E-4187-AE8B-75C43770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49DCF-445C-461A-9201-3A66DA25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80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7B9B31-A985-4628-88CF-6CEA1396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E55D32-5BC4-4CD0-89E1-B33EDB499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59CAA-47C4-4CF1-A1A0-1B5C0825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7CF95-507D-4E11-9EAA-79D78D96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EB19A0-8B5C-45C7-AF17-4B456A8B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1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F5A9C-BB21-41A7-BCC2-F573D8AB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1B29A-8309-472E-A5DD-965966FF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46D7F-BBEA-4EBF-ADB3-2BFA037C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C06B50-B247-442A-873E-8D186B64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D8A1A-48AF-4F7C-9462-F05E4A1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8586F-D5B6-4E25-B71B-BFE8DA34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87256-E601-40C0-B65D-D86FA3822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ED90D-A28F-45A5-B5AB-ACF633D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51A115-5810-4BA3-B745-6B86B47C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D5AAE0-9343-4CCB-B42B-7759F21C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5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3D92D-E9A9-4759-895C-B3D3C3F3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7D8F0-C6AD-4E15-866D-046FD53BD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5D8749-AF91-4862-86D5-E056E789D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DACDBA-5C7F-42B9-BAFE-61C8FB83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243839-C766-48C2-86F5-5C33C5E4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C04A3E-8752-42FE-A7AF-9DEE1F9F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1673B-8054-4440-B736-128724CB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DA54F5-E605-4CF2-94F6-4F7252D6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A258E3-733F-4BB9-9D84-06528E31E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BFA08E-5130-462C-8E73-6C48B7698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272B3D-D0A2-4F79-A4EC-45080D10F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BCDC94-A706-49DA-BD46-64C74B61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D3EF2F-BDE7-4859-98F1-6DA02312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9EFE9C-5BB5-4C44-AB0A-8C5CE311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3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E076E-C057-457C-910A-19DF28DD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0B0BFF-71B5-4C7B-9885-E739F4A1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D41C71-3AE8-4726-BAFA-889D89A4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047A45-D8C2-488F-8C1C-E98BCA9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69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2FBE32-D54B-4FA8-9B38-BA5CC3DF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D797AB-A711-4103-B9A8-7732AFBB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DBFA85-79F8-4EC3-9403-6E72FB78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2EFDB-6BF6-4A37-B40A-4F4D5C5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8C4BAF-E297-4DFA-9B1E-11D8B2A9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C2465C-FF87-402C-8F74-CD5EC52AE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790711-6D98-48CC-A40E-5D3FC395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BEA51C-AA1B-4AF0-A562-4C1DB53F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E6CA77-7BC2-4381-BCBD-DA24D19C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318E7-6143-4A55-84B4-ECD9FEE2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91D81D-4DAD-48E5-AA62-ACB4E08AF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7F3A2F-0B4D-4BCB-B009-3C53A1D10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CAADD-C513-4F95-B7BA-54CB3C32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7F6E2-64B3-4747-907F-7A415278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85C809-D102-4C21-AC66-866B5C63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30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551B6-CF34-4221-97B0-4B43D383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39599C-D777-4781-8D78-FCEE3BB5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E210A-DE54-4494-B812-A4E766345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D037-7430-4A5E-A587-F0CEA7B2468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77C8D-5382-41BF-953A-8D331F862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F80DC4-4D44-4723-BB10-59A7DACE8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F31AEC-D9D2-4C5D-BB58-00DB69FD4079}"/>
              </a:ext>
            </a:extLst>
          </p:cNvPr>
          <p:cNvSpPr txBox="1"/>
          <p:nvPr/>
        </p:nvSpPr>
        <p:spPr>
          <a:xfrm>
            <a:off x="2015181" y="376881"/>
            <a:ext cx="8161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мобильной версии видеохостинга</a:t>
            </a:r>
            <a:endParaRPr lang="ru-RU" sz="4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E06EA-6CD0-42D2-AD17-2D0F1CA44319}"/>
              </a:ext>
            </a:extLst>
          </p:cNvPr>
          <p:cNvSpPr txBox="1"/>
          <p:nvPr/>
        </p:nvSpPr>
        <p:spPr>
          <a:xfrm>
            <a:off x="7574691" y="5563967"/>
            <a:ext cx="4232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студент: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курса группы ПР-21.106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Шестаков И.В.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0E9A8B-64EB-41D2-B605-72A44031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88" y="2484075"/>
            <a:ext cx="5962223" cy="18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0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74FBA-F0E9-4BBA-BA8E-462E1136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52AD-82D0-4009-97C5-5660E622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Экран профиля: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A337CE-3928-484B-B1FA-E154D5AD9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18" y="593124"/>
            <a:ext cx="2552288" cy="56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0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74FBA-F0E9-4BBA-BA8E-462E1136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C2C529-B5E1-4136-A202-AD1D8087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2432737"/>
            <a:ext cx="2781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7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B9345-776E-4929-A06D-13A17288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7D634-CBF7-455B-B370-5E881A2C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Разработать мобильную версию видеохостинга с функцией загрузки и просмотра видеороликов.</a:t>
            </a:r>
          </a:p>
        </p:txBody>
      </p:sp>
    </p:spTree>
    <p:extLst>
      <p:ext uri="{BB962C8B-B14F-4D97-AF65-F5344CB8AC3E}">
        <p14:creationId xmlns:p14="http://schemas.microsoft.com/office/powerpoint/2010/main" val="21679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8251A-86DC-4540-B500-570B1FEE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DBBE6-8563-4270-AE00-F0ED7BD1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 время использование мобильных устройств для просмотра и обмена видеоконтентом стало неотъемлемой частью нашей жизни. Многие пользователи мобильных устройств предпочитают смотреть видео на своих смартфонах и планшетах в любое удобное для них время и место, будь то в пути на работу или в перерывах между занятиями.</a:t>
            </a:r>
          </a:p>
        </p:txBody>
      </p:sp>
    </p:spTree>
    <p:extLst>
      <p:ext uri="{BB962C8B-B14F-4D97-AF65-F5344CB8AC3E}">
        <p14:creationId xmlns:p14="http://schemas.microsoft.com/office/powerpoint/2010/main" val="12844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90C13-F5ED-48FD-8AA2-CA5D386C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и язык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8AB42-53A7-446B-9127-73E211CC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разработано в </a:t>
            </a:r>
            <a:r>
              <a:rPr lang="en-US" dirty="0"/>
              <a:t>Android Studio.</a:t>
            </a:r>
          </a:p>
          <a:p>
            <a:pPr marL="0" indent="0">
              <a:buNone/>
            </a:pPr>
            <a:r>
              <a:rPr lang="ru-RU" dirty="0"/>
              <a:t>В качестве основного языка программирования выбран </a:t>
            </a:r>
            <a:r>
              <a:rPr lang="en-US" dirty="0"/>
              <a:t>Kotlin.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2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F7DEC-3C93-422F-AC7D-C8483538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B6F83-9877-4FAA-8DAC-D16F78F2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приложения была подключена облачная база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E135CA-7181-4547-BC3C-8CD21C66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9628"/>
            <a:ext cx="9038968" cy="29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74FBA-F0E9-4BBA-BA8E-462E1136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52AD-82D0-4009-97C5-5660E622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 видео</a:t>
            </a:r>
          </a:p>
          <a:p>
            <a:r>
              <a:rPr lang="ru-RU" dirty="0"/>
              <a:t>Регистрация</a:t>
            </a:r>
            <a:r>
              <a:rPr lang="en-US" dirty="0"/>
              <a:t>/</a:t>
            </a:r>
            <a:r>
              <a:rPr lang="ru-RU" dirty="0"/>
              <a:t>авторизация аккаунта</a:t>
            </a:r>
          </a:p>
        </p:txBody>
      </p:sp>
    </p:spTree>
    <p:extLst>
      <p:ext uri="{BB962C8B-B14F-4D97-AF65-F5344CB8AC3E}">
        <p14:creationId xmlns:p14="http://schemas.microsoft.com/office/powerpoint/2010/main" val="200160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74FBA-F0E9-4BBA-BA8E-462E1136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52AD-82D0-4009-97C5-5660E622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Загрузочный экран: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07A9AE-04DF-48B8-99C8-BB53B920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6" y="428482"/>
            <a:ext cx="2700466" cy="60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74FBA-F0E9-4BBA-BA8E-462E1136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52AD-82D0-4009-97C5-5660E622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Главный экран: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4849BA-9EA4-4AA4-B44C-7BCEDAA0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272" y="990259"/>
            <a:ext cx="224821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8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74FBA-F0E9-4BBA-BA8E-462E1136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52AD-82D0-4009-97C5-5660E622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Экран авторизации</a:t>
            </a:r>
            <a:r>
              <a:rPr lang="en-US" dirty="0"/>
              <a:t>/</a:t>
            </a:r>
            <a:r>
              <a:rPr lang="ru-RU" dirty="0"/>
              <a:t>регистрации: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707C7-E0AE-46CE-9812-7AED17DF8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451" y="565772"/>
            <a:ext cx="2576905" cy="57264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2A9B82-12B6-4850-873B-B26476225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17" y="559143"/>
            <a:ext cx="2582871" cy="57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8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138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проекта</vt:lpstr>
      <vt:lpstr>Актуальность</vt:lpstr>
      <vt:lpstr>Среда разработки и язык</vt:lpstr>
      <vt:lpstr>База данных</vt:lpstr>
      <vt:lpstr>Разработанный функционал</vt:lpstr>
      <vt:lpstr>Макет</vt:lpstr>
      <vt:lpstr>Макет</vt:lpstr>
      <vt:lpstr>Макет</vt:lpstr>
      <vt:lpstr>Макет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Shivronin Stronzo</dc:creator>
  <cp:lastModifiedBy>Shivronin Stronzo</cp:lastModifiedBy>
  <cp:revision>4</cp:revision>
  <dcterms:created xsi:type="dcterms:W3CDTF">2023-04-23T14:48:00Z</dcterms:created>
  <dcterms:modified xsi:type="dcterms:W3CDTF">2023-04-23T15:18:15Z</dcterms:modified>
</cp:coreProperties>
</file>