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51" d="100"/>
          <a:sy n="151" d="100"/>
        </p:scale>
        <p:origin x="116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Open Circle Process – Slide Template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6D20576-C110-4AC2-A44A-904A1CB4C335}"/>
              </a:ext>
            </a:extLst>
          </p:cNvPr>
          <p:cNvSpPr/>
          <p:nvPr/>
        </p:nvSpPr>
        <p:spPr>
          <a:xfrm>
            <a:off x="5777694" y="2587424"/>
            <a:ext cx="1683153" cy="1683153"/>
          </a:xfrm>
          <a:prstGeom prst="arc">
            <a:avLst>
              <a:gd name="adj1" fmla="val 10984066"/>
              <a:gd name="adj2" fmla="val 0"/>
            </a:avLst>
          </a:prstGeom>
          <a:ln w="206375" cap="rnd">
            <a:solidFill>
              <a:schemeClr val="accent5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4001B00-4CF1-4D04-ACB9-9BE52EE0A183}"/>
              </a:ext>
            </a:extLst>
          </p:cNvPr>
          <p:cNvSpPr/>
          <p:nvPr/>
        </p:nvSpPr>
        <p:spPr>
          <a:xfrm>
            <a:off x="4094541" y="2587424"/>
            <a:ext cx="1683153" cy="1683153"/>
          </a:xfrm>
          <a:prstGeom prst="arc">
            <a:avLst>
              <a:gd name="adj1" fmla="val 11239542"/>
              <a:gd name="adj2" fmla="val 0"/>
            </a:avLst>
          </a:prstGeom>
          <a:ln w="206375" cap="rnd">
            <a:solidFill>
              <a:schemeClr val="accent3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DDC8F3D-50F6-41BC-88CD-A2B1166091FA}"/>
              </a:ext>
            </a:extLst>
          </p:cNvPr>
          <p:cNvSpPr/>
          <p:nvPr/>
        </p:nvSpPr>
        <p:spPr>
          <a:xfrm>
            <a:off x="2411388" y="2587424"/>
            <a:ext cx="1683153" cy="1683153"/>
          </a:xfrm>
          <a:prstGeom prst="arc">
            <a:avLst>
              <a:gd name="adj1" fmla="val 11084696"/>
              <a:gd name="adj2" fmla="val 0"/>
            </a:avLst>
          </a:prstGeom>
          <a:ln w="206375" cap="rnd">
            <a:solidFill>
              <a:schemeClr val="accent2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D18E390-7D68-4741-A751-D19C88EF8C32}"/>
              </a:ext>
            </a:extLst>
          </p:cNvPr>
          <p:cNvSpPr/>
          <p:nvPr/>
        </p:nvSpPr>
        <p:spPr>
          <a:xfrm>
            <a:off x="2411388" y="2587424"/>
            <a:ext cx="1683153" cy="1683153"/>
          </a:xfrm>
          <a:prstGeom prst="arc">
            <a:avLst>
              <a:gd name="adj1" fmla="val 5358078"/>
              <a:gd name="adj2" fmla="val 10779110"/>
            </a:avLst>
          </a:prstGeom>
          <a:ln w="206375" cap="rnd">
            <a:solidFill>
              <a:schemeClr val="tx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9C186BC-9C3B-4380-B755-AA3721B4572A}"/>
              </a:ext>
            </a:extLst>
          </p:cNvPr>
          <p:cNvSpPr/>
          <p:nvPr/>
        </p:nvSpPr>
        <p:spPr>
          <a:xfrm>
            <a:off x="4094541" y="2587424"/>
            <a:ext cx="1683153" cy="1683153"/>
          </a:xfrm>
          <a:prstGeom prst="arc">
            <a:avLst>
              <a:gd name="adj1" fmla="val 5358078"/>
              <a:gd name="adj2" fmla="val 10812914"/>
            </a:avLst>
          </a:prstGeom>
          <a:ln w="206375" cap="rnd">
            <a:solidFill>
              <a:schemeClr val="accent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83ABF8C-50B1-4643-AA0E-B8DE844BFEB1}"/>
              </a:ext>
            </a:extLst>
          </p:cNvPr>
          <p:cNvSpPr/>
          <p:nvPr/>
        </p:nvSpPr>
        <p:spPr>
          <a:xfrm>
            <a:off x="5777694" y="2587424"/>
            <a:ext cx="1683153" cy="1683153"/>
          </a:xfrm>
          <a:prstGeom prst="arc">
            <a:avLst>
              <a:gd name="adj1" fmla="val 5358078"/>
              <a:gd name="adj2" fmla="val 10810778"/>
            </a:avLst>
          </a:prstGeom>
          <a:ln w="206375" cap="rnd">
            <a:solidFill>
              <a:schemeClr val="accent3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253DCFA-A096-49AB-BC95-0F7163B0F1D7}"/>
              </a:ext>
            </a:extLst>
          </p:cNvPr>
          <p:cNvSpPr/>
          <p:nvPr/>
        </p:nvSpPr>
        <p:spPr>
          <a:xfrm>
            <a:off x="728235" y="2587424"/>
            <a:ext cx="1683153" cy="1683153"/>
          </a:xfrm>
          <a:prstGeom prst="arc">
            <a:avLst>
              <a:gd name="adj1" fmla="val 5358078"/>
              <a:gd name="adj2" fmla="val 0"/>
            </a:avLst>
          </a:prstGeom>
          <a:ln w="206375" cap="rnd">
            <a:solidFill>
              <a:schemeClr val="tx2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CA53555A-9062-4245-B3E2-E308FD9936CA}"/>
              </a:ext>
            </a:extLst>
          </p:cNvPr>
          <p:cNvSpPr/>
          <p:nvPr/>
        </p:nvSpPr>
        <p:spPr>
          <a:xfrm>
            <a:off x="7460847" y="2587424"/>
            <a:ext cx="1683153" cy="1683153"/>
          </a:xfrm>
          <a:prstGeom prst="arc">
            <a:avLst>
              <a:gd name="adj1" fmla="val 5358078"/>
              <a:gd name="adj2" fmla="val 10810778"/>
            </a:avLst>
          </a:prstGeom>
          <a:ln w="206375" cap="rnd">
            <a:solidFill>
              <a:schemeClr val="accent5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3" name="Graphic 40" descr="Users">
            <a:extLst>
              <a:ext uri="{FF2B5EF4-FFF2-40B4-BE49-F238E27FC236}">
                <a16:creationId xmlns:a16="http://schemas.microsoft.com/office/drawing/2014/main" id="{CE9B7079-087B-43EE-A267-0B0C3927E3A5}"/>
              </a:ext>
            </a:extLst>
          </p:cNvPr>
          <p:cNvGrpSpPr/>
          <p:nvPr/>
        </p:nvGrpSpPr>
        <p:grpSpPr>
          <a:xfrm>
            <a:off x="2842948" y="3173227"/>
            <a:ext cx="820034" cy="511545"/>
            <a:chOff x="3790596" y="3087969"/>
            <a:chExt cx="1093379" cy="682060"/>
          </a:xfrm>
          <a:solidFill>
            <a:schemeClr val="accent2">
              <a:lumMod val="75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A8FA44A-F193-4E48-AC57-1FEA82ED61AE}"/>
                </a:ext>
              </a:extLst>
            </p:cNvPr>
            <p:cNvSpPr/>
            <p:nvPr/>
          </p:nvSpPr>
          <p:spPr>
            <a:xfrm>
              <a:off x="3907744" y="3087969"/>
              <a:ext cx="234295" cy="234295"/>
            </a:xfrm>
            <a:custGeom>
              <a:avLst/>
              <a:gdLst>
                <a:gd name="connsiteX0" fmla="*/ 234296 w 234295"/>
                <a:gd name="connsiteY0" fmla="*/ 117148 h 234295"/>
                <a:gd name="connsiteX1" fmla="*/ 117148 w 234295"/>
                <a:gd name="connsiteY1" fmla="*/ 234295 h 234295"/>
                <a:gd name="connsiteX2" fmla="*/ 0 w 234295"/>
                <a:gd name="connsiteY2" fmla="*/ 117148 h 234295"/>
                <a:gd name="connsiteX3" fmla="*/ 117148 w 234295"/>
                <a:gd name="connsiteY3" fmla="*/ 0 h 234295"/>
                <a:gd name="connsiteX4" fmla="*/ 234296 w 234295"/>
                <a:gd name="connsiteY4" fmla="*/ 117148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95" h="234295">
                  <a:moveTo>
                    <a:pt x="234296" y="117148"/>
                  </a:moveTo>
                  <a:cubicBezTo>
                    <a:pt x="234296" y="181847"/>
                    <a:pt x="181847" y="234295"/>
                    <a:pt x="117148" y="234295"/>
                  </a:cubicBezTo>
                  <a:cubicBezTo>
                    <a:pt x="52449" y="234295"/>
                    <a:pt x="0" y="181847"/>
                    <a:pt x="0" y="117148"/>
                  </a:cubicBezTo>
                  <a:cubicBezTo>
                    <a:pt x="0" y="52449"/>
                    <a:pt x="52449" y="0"/>
                    <a:pt x="117148" y="0"/>
                  </a:cubicBezTo>
                  <a:cubicBezTo>
                    <a:pt x="181847" y="0"/>
                    <a:pt x="234296" y="52449"/>
                    <a:pt x="234296" y="117148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889FE6-FC59-4C96-BA3E-D88FF50A7D25}"/>
                </a:ext>
              </a:extLst>
            </p:cNvPr>
            <p:cNvSpPr/>
            <p:nvPr/>
          </p:nvSpPr>
          <p:spPr>
            <a:xfrm>
              <a:off x="4532532" y="3087969"/>
              <a:ext cx="234295" cy="234295"/>
            </a:xfrm>
            <a:custGeom>
              <a:avLst/>
              <a:gdLst>
                <a:gd name="connsiteX0" fmla="*/ 234296 w 234295"/>
                <a:gd name="connsiteY0" fmla="*/ 117148 h 234295"/>
                <a:gd name="connsiteX1" fmla="*/ 117148 w 234295"/>
                <a:gd name="connsiteY1" fmla="*/ 234295 h 234295"/>
                <a:gd name="connsiteX2" fmla="*/ 0 w 234295"/>
                <a:gd name="connsiteY2" fmla="*/ 117148 h 234295"/>
                <a:gd name="connsiteX3" fmla="*/ 117148 w 234295"/>
                <a:gd name="connsiteY3" fmla="*/ 0 h 234295"/>
                <a:gd name="connsiteX4" fmla="*/ 234296 w 234295"/>
                <a:gd name="connsiteY4" fmla="*/ 117148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95" h="234295">
                  <a:moveTo>
                    <a:pt x="234296" y="117148"/>
                  </a:moveTo>
                  <a:cubicBezTo>
                    <a:pt x="234296" y="181847"/>
                    <a:pt x="181847" y="234295"/>
                    <a:pt x="117148" y="234295"/>
                  </a:cubicBezTo>
                  <a:cubicBezTo>
                    <a:pt x="52449" y="234295"/>
                    <a:pt x="0" y="181847"/>
                    <a:pt x="0" y="117148"/>
                  </a:cubicBezTo>
                  <a:cubicBezTo>
                    <a:pt x="0" y="52449"/>
                    <a:pt x="52449" y="0"/>
                    <a:pt x="117148" y="0"/>
                  </a:cubicBezTo>
                  <a:cubicBezTo>
                    <a:pt x="181847" y="0"/>
                    <a:pt x="234296" y="52449"/>
                    <a:pt x="234296" y="117148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62C30E8-2A40-4E3F-917E-29E8145094AC}"/>
                </a:ext>
              </a:extLst>
            </p:cNvPr>
            <p:cNvSpPr/>
            <p:nvPr/>
          </p:nvSpPr>
          <p:spPr>
            <a:xfrm>
              <a:off x="4102990" y="3535734"/>
              <a:ext cx="468591" cy="234295"/>
            </a:xfrm>
            <a:custGeom>
              <a:avLst/>
              <a:gdLst>
                <a:gd name="connsiteX0" fmla="*/ 468591 w 468591"/>
                <a:gd name="connsiteY0" fmla="*/ 234295 h 234295"/>
                <a:gd name="connsiteX1" fmla="*/ 468591 w 468591"/>
                <a:gd name="connsiteY1" fmla="*/ 117148 h 234295"/>
                <a:gd name="connsiteX2" fmla="*/ 445161 w 468591"/>
                <a:gd name="connsiteY2" fmla="*/ 70289 h 234295"/>
                <a:gd name="connsiteX3" fmla="*/ 330617 w 468591"/>
                <a:gd name="connsiteY3" fmla="*/ 15620 h 234295"/>
                <a:gd name="connsiteX4" fmla="*/ 234296 w 468591"/>
                <a:gd name="connsiteY4" fmla="*/ 0 h 234295"/>
                <a:gd name="connsiteX5" fmla="*/ 137974 w 468591"/>
                <a:gd name="connsiteY5" fmla="*/ 15620 h 234295"/>
                <a:gd name="connsiteX6" fmla="*/ 23430 w 468591"/>
                <a:gd name="connsiteY6" fmla="*/ 70289 h 234295"/>
                <a:gd name="connsiteX7" fmla="*/ 0 w 468591"/>
                <a:gd name="connsiteY7" fmla="*/ 117148 h 234295"/>
                <a:gd name="connsiteX8" fmla="*/ 0 w 468591"/>
                <a:gd name="connsiteY8" fmla="*/ 234295 h 234295"/>
                <a:gd name="connsiteX9" fmla="*/ 468591 w 468591"/>
                <a:gd name="connsiteY9" fmla="*/ 234295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591" h="234295">
                  <a:moveTo>
                    <a:pt x="468591" y="234295"/>
                  </a:moveTo>
                  <a:lnTo>
                    <a:pt x="468591" y="117148"/>
                  </a:lnTo>
                  <a:cubicBezTo>
                    <a:pt x="468591" y="98925"/>
                    <a:pt x="460781" y="80702"/>
                    <a:pt x="445161" y="70289"/>
                  </a:cubicBezTo>
                  <a:cubicBezTo>
                    <a:pt x="413922" y="44256"/>
                    <a:pt x="372270" y="26033"/>
                    <a:pt x="330617" y="15620"/>
                  </a:cubicBezTo>
                  <a:cubicBezTo>
                    <a:pt x="301981" y="7810"/>
                    <a:pt x="268138" y="0"/>
                    <a:pt x="234296" y="0"/>
                  </a:cubicBezTo>
                  <a:cubicBezTo>
                    <a:pt x="203056" y="0"/>
                    <a:pt x="169213" y="5207"/>
                    <a:pt x="137974" y="15620"/>
                  </a:cubicBezTo>
                  <a:cubicBezTo>
                    <a:pt x="96322" y="26033"/>
                    <a:pt x="57272" y="46859"/>
                    <a:pt x="23430" y="70289"/>
                  </a:cubicBezTo>
                  <a:cubicBezTo>
                    <a:pt x="7810" y="83305"/>
                    <a:pt x="0" y="98925"/>
                    <a:pt x="0" y="117148"/>
                  </a:cubicBezTo>
                  <a:lnTo>
                    <a:pt x="0" y="234295"/>
                  </a:lnTo>
                  <a:lnTo>
                    <a:pt x="468591" y="234295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C4EA1-98F4-4A16-8E24-E1597C9C9737}"/>
                </a:ext>
              </a:extLst>
            </p:cNvPr>
            <p:cNvSpPr/>
            <p:nvPr/>
          </p:nvSpPr>
          <p:spPr>
            <a:xfrm>
              <a:off x="4220138" y="3270199"/>
              <a:ext cx="234295" cy="234295"/>
            </a:xfrm>
            <a:custGeom>
              <a:avLst/>
              <a:gdLst>
                <a:gd name="connsiteX0" fmla="*/ 234296 w 234295"/>
                <a:gd name="connsiteY0" fmla="*/ 117148 h 234295"/>
                <a:gd name="connsiteX1" fmla="*/ 117148 w 234295"/>
                <a:gd name="connsiteY1" fmla="*/ 234295 h 234295"/>
                <a:gd name="connsiteX2" fmla="*/ 0 w 234295"/>
                <a:gd name="connsiteY2" fmla="*/ 117148 h 234295"/>
                <a:gd name="connsiteX3" fmla="*/ 117148 w 234295"/>
                <a:gd name="connsiteY3" fmla="*/ 0 h 234295"/>
                <a:gd name="connsiteX4" fmla="*/ 234296 w 234295"/>
                <a:gd name="connsiteY4" fmla="*/ 117148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95" h="234295">
                  <a:moveTo>
                    <a:pt x="234296" y="117148"/>
                  </a:moveTo>
                  <a:cubicBezTo>
                    <a:pt x="234296" y="181847"/>
                    <a:pt x="181847" y="234295"/>
                    <a:pt x="117148" y="234295"/>
                  </a:cubicBezTo>
                  <a:cubicBezTo>
                    <a:pt x="52449" y="234295"/>
                    <a:pt x="0" y="181847"/>
                    <a:pt x="0" y="117148"/>
                  </a:cubicBezTo>
                  <a:cubicBezTo>
                    <a:pt x="0" y="52449"/>
                    <a:pt x="52449" y="0"/>
                    <a:pt x="117148" y="0"/>
                  </a:cubicBezTo>
                  <a:cubicBezTo>
                    <a:pt x="181847" y="0"/>
                    <a:pt x="234296" y="52449"/>
                    <a:pt x="234296" y="117148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5F946-B9C7-44E2-B6A4-CA7D078625A6}"/>
                </a:ext>
              </a:extLst>
            </p:cNvPr>
            <p:cNvSpPr/>
            <p:nvPr/>
          </p:nvSpPr>
          <p:spPr>
            <a:xfrm>
              <a:off x="4459640" y="3353504"/>
              <a:ext cx="424335" cy="234295"/>
            </a:xfrm>
            <a:custGeom>
              <a:avLst/>
              <a:gdLst>
                <a:gd name="connsiteX0" fmla="*/ 400906 w 424335"/>
                <a:gd name="connsiteY0" fmla="*/ 70289 h 234295"/>
                <a:gd name="connsiteX1" fmla="*/ 286361 w 424335"/>
                <a:gd name="connsiteY1" fmla="*/ 15620 h 234295"/>
                <a:gd name="connsiteX2" fmla="*/ 190040 w 424335"/>
                <a:gd name="connsiteY2" fmla="*/ 0 h 234295"/>
                <a:gd name="connsiteX3" fmla="*/ 93718 w 424335"/>
                <a:gd name="connsiteY3" fmla="*/ 15620 h 234295"/>
                <a:gd name="connsiteX4" fmla="*/ 46859 w 424335"/>
                <a:gd name="connsiteY4" fmla="*/ 33843 h 234295"/>
                <a:gd name="connsiteX5" fmla="*/ 46859 w 424335"/>
                <a:gd name="connsiteY5" fmla="*/ 36446 h 234295"/>
                <a:gd name="connsiteX6" fmla="*/ 0 w 424335"/>
                <a:gd name="connsiteY6" fmla="*/ 150990 h 234295"/>
                <a:gd name="connsiteX7" fmla="*/ 119751 w 424335"/>
                <a:gd name="connsiteY7" fmla="*/ 210866 h 234295"/>
                <a:gd name="connsiteX8" fmla="*/ 140577 w 424335"/>
                <a:gd name="connsiteY8" fmla="*/ 234296 h 234295"/>
                <a:gd name="connsiteX9" fmla="*/ 424335 w 424335"/>
                <a:gd name="connsiteY9" fmla="*/ 234296 h 234295"/>
                <a:gd name="connsiteX10" fmla="*/ 424335 w 424335"/>
                <a:gd name="connsiteY10" fmla="*/ 117148 h 234295"/>
                <a:gd name="connsiteX11" fmla="*/ 400906 w 424335"/>
                <a:gd name="connsiteY11" fmla="*/ 70289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335" h="234295">
                  <a:moveTo>
                    <a:pt x="400906" y="70289"/>
                  </a:moveTo>
                  <a:cubicBezTo>
                    <a:pt x="369666" y="44256"/>
                    <a:pt x="328014" y="26033"/>
                    <a:pt x="286361" y="15620"/>
                  </a:cubicBezTo>
                  <a:cubicBezTo>
                    <a:pt x="257725" y="7810"/>
                    <a:pt x="223882" y="0"/>
                    <a:pt x="190040" y="0"/>
                  </a:cubicBezTo>
                  <a:cubicBezTo>
                    <a:pt x="158800" y="0"/>
                    <a:pt x="124958" y="5207"/>
                    <a:pt x="93718" y="15620"/>
                  </a:cubicBezTo>
                  <a:cubicBezTo>
                    <a:pt x="78099" y="20826"/>
                    <a:pt x="62479" y="26033"/>
                    <a:pt x="46859" y="33843"/>
                  </a:cubicBezTo>
                  <a:lnTo>
                    <a:pt x="46859" y="36446"/>
                  </a:lnTo>
                  <a:cubicBezTo>
                    <a:pt x="46859" y="80702"/>
                    <a:pt x="28636" y="122354"/>
                    <a:pt x="0" y="150990"/>
                  </a:cubicBezTo>
                  <a:cubicBezTo>
                    <a:pt x="49462" y="166610"/>
                    <a:pt x="88512" y="187436"/>
                    <a:pt x="119751" y="210866"/>
                  </a:cubicBezTo>
                  <a:cubicBezTo>
                    <a:pt x="127561" y="218676"/>
                    <a:pt x="135371" y="223882"/>
                    <a:pt x="140577" y="234296"/>
                  </a:cubicBezTo>
                  <a:lnTo>
                    <a:pt x="424335" y="234296"/>
                  </a:lnTo>
                  <a:lnTo>
                    <a:pt x="424335" y="117148"/>
                  </a:lnTo>
                  <a:cubicBezTo>
                    <a:pt x="424335" y="98925"/>
                    <a:pt x="416525" y="80702"/>
                    <a:pt x="400906" y="70289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5C323E-BBEC-416D-9D64-08F3D44DE03E}"/>
                </a:ext>
              </a:extLst>
            </p:cNvPr>
            <p:cNvSpPr/>
            <p:nvPr/>
          </p:nvSpPr>
          <p:spPr>
            <a:xfrm>
              <a:off x="3790596" y="3353504"/>
              <a:ext cx="424335" cy="234295"/>
            </a:xfrm>
            <a:custGeom>
              <a:avLst/>
              <a:gdLst>
                <a:gd name="connsiteX0" fmla="*/ 304584 w 424335"/>
                <a:gd name="connsiteY0" fmla="*/ 210866 h 234295"/>
                <a:gd name="connsiteX1" fmla="*/ 304584 w 424335"/>
                <a:gd name="connsiteY1" fmla="*/ 210866 h 234295"/>
                <a:gd name="connsiteX2" fmla="*/ 424335 w 424335"/>
                <a:gd name="connsiteY2" fmla="*/ 150990 h 234295"/>
                <a:gd name="connsiteX3" fmla="*/ 377476 w 424335"/>
                <a:gd name="connsiteY3" fmla="*/ 36446 h 234295"/>
                <a:gd name="connsiteX4" fmla="*/ 377476 w 424335"/>
                <a:gd name="connsiteY4" fmla="*/ 31239 h 234295"/>
                <a:gd name="connsiteX5" fmla="*/ 330617 w 424335"/>
                <a:gd name="connsiteY5" fmla="*/ 15620 h 234295"/>
                <a:gd name="connsiteX6" fmla="*/ 234296 w 424335"/>
                <a:gd name="connsiteY6" fmla="*/ 0 h 234295"/>
                <a:gd name="connsiteX7" fmla="*/ 137974 w 424335"/>
                <a:gd name="connsiteY7" fmla="*/ 15620 h 234295"/>
                <a:gd name="connsiteX8" fmla="*/ 23430 w 424335"/>
                <a:gd name="connsiteY8" fmla="*/ 70289 h 234295"/>
                <a:gd name="connsiteX9" fmla="*/ 0 w 424335"/>
                <a:gd name="connsiteY9" fmla="*/ 117148 h 234295"/>
                <a:gd name="connsiteX10" fmla="*/ 0 w 424335"/>
                <a:gd name="connsiteY10" fmla="*/ 234296 h 234295"/>
                <a:gd name="connsiteX11" fmla="*/ 281155 w 424335"/>
                <a:gd name="connsiteY11" fmla="*/ 234296 h 234295"/>
                <a:gd name="connsiteX12" fmla="*/ 304584 w 424335"/>
                <a:gd name="connsiteY12" fmla="*/ 210866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4335" h="234295">
                  <a:moveTo>
                    <a:pt x="304584" y="210866"/>
                  </a:moveTo>
                  <a:lnTo>
                    <a:pt x="304584" y="210866"/>
                  </a:lnTo>
                  <a:cubicBezTo>
                    <a:pt x="341030" y="184833"/>
                    <a:pt x="382683" y="164007"/>
                    <a:pt x="424335" y="150990"/>
                  </a:cubicBezTo>
                  <a:cubicBezTo>
                    <a:pt x="395699" y="119751"/>
                    <a:pt x="377476" y="80702"/>
                    <a:pt x="377476" y="36446"/>
                  </a:cubicBezTo>
                  <a:cubicBezTo>
                    <a:pt x="377476" y="33843"/>
                    <a:pt x="377476" y="33843"/>
                    <a:pt x="377476" y="31239"/>
                  </a:cubicBezTo>
                  <a:cubicBezTo>
                    <a:pt x="361856" y="26033"/>
                    <a:pt x="346237" y="18223"/>
                    <a:pt x="330617" y="15620"/>
                  </a:cubicBezTo>
                  <a:cubicBezTo>
                    <a:pt x="301981" y="7810"/>
                    <a:pt x="268138" y="0"/>
                    <a:pt x="234296" y="0"/>
                  </a:cubicBezTo>
                  <a:cubicBezTo>
                    <a:pt x="203056" y="0"/>
                    <a:pt x="169213" y="5207"/>
                    <a:pt x="137974" y="15620"/>
                  </a:cubicBezTo>
                  <a:cubicBezTo>
                    <a:pt x="96321" y="28636"/>
                    <a:pt x="57272" y="46859"/>
                    <a:pt x="23430" y="70289"/>
                  </a:cubicBezTo>
                  <a:cubicBezTo>
                    <a:pt x="7810" y="80702"/>
                    <a:pt x="0" y="98925"/>
                    <a:pt x="0" y="117148"/>
                  </a:cubicBezTo>
                  <a:lnTo>
                    <a:pt x="0" y="234296"/>
                  </a:lnTo>
                  <a:lnTo>
                    <a:pt x="281155" y="234296"/>
                  </a:lnTo>
                  <a:cubicBezTo>
                    <a:pt x="288964" y="223882"/>
                    <a:pt x="294171" y="218676"/>
                    <a:pt x="304584" y="210866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10" name="Graphic 41" descr="Puzzle">
            <a:extLst>
              <a:ext uri="{FF2B5EF4-FFF2-40B4-BE49-F238E27FC236}">
                <a16:creationId xmlns:a16="http://schemas.microsoft.com/office/drawing/2014/main" id="{79394F56-EF95-49D2-A343-DF53D92DC1EC}"/>
              </a:ext>
            </a:extLst>
          </p:cNvPr>
          <p:cNvSpPr/>
          <p:nvPr/>
        </p:nvSpPr>
        <p:spPr>
          <a:xfrm>
            <a:off x="4545625" y="3018983"/>
            <a:ext cx="780985" cy="780985"/>
          </a:xfrm>
          <a:custGeom>
            <a:avLst/>
            <a:gdLst>
              <a:gd name="connsiteX0" fmla="*/ 672949 w 1041313"/>
              <a:gd name="connsiteY0" fmla="*/ 790096 h 1041313"/>
              <a:gd name="connsiteX1" fmla="*/ 616978 w 1041313"/>
              <a:gd name="connsiteY1" fmla="*/ 618280 h 1041313"/>
              <a:gd name="connsiteX2" fmla="*/ 626090 w 1041313"/>
              <a:gd name="connsiteY2" fmla="*/ 609168 h 1041313"/>
              <a:gd name="connsiteX3" fmla="*/ 800510 w 1041313"/>
              <a:gd name="connsiteY3" fmla="*/ 662536 h 1041313"/>
              <a:gd name="connsiteX4" fmla="*/ 892926 w 1041313"/>
              <a:gd name="connsiteY4" fmla="*/ 736729 h 1041313"/>
              <a:gd name="connsiteX5" fmla="*/ 1041313 w 1041313"/>
              <a:gd name="connsiteY5" fmla="*/ 588342 h 1041313"/>
              <a:gd name="connsiteX6" fmla="*/ 820034 w 1041313"/>
              <a:gd name="connsiteY6" fmla="*/ 367063 h 1041313"/>
              <a:gd name="connsiteX7" fmla="*/ 894228 w 1041313"/>
              <a:gd name="connsiteY7" fmla="*/ 274646 h 1041313"/>
              <a:gd name="connsiteX8" fmla="*/ 947595 w 1041313"/>
              <a:gd name="connsiteY8" fmla="*/ 100226 h 1041313"/>
              <a:gd name="connsiteX9" fmla="*/ 938484 w 1041313"/>
              <a:gd name="connsiteY9" fmla="*/ 91115 h 1041313"/>
              <a:gd name="connsiteX10" fmla="*/ 766667 w 1041313"/>
              <a:gd name="connsiteY10" fmla="*/ 147086 h 1041313"/>
              <a:gd name="connsiteX11" fmla="*/ 674250 w 1041313"/>
              <a:gd name="connsiteY11" fmla="*/ 221279 h 1041313"/>
              <a:gd name="connsiteX12" fmla="*/ 452971 w 1041313"/>
              <a:gd name="connsiteY12" fmla="*/ 0 h 1041313"/>
              <a:gd name="connsiteX13" fmla="*/ 303283 w 1041313"/>
              <a:gd name="connsiteY13" fmla="*/ 148387 h 1041313"/>
              <a:gd name="connsiteX14" fmla="*/ 377476 w 1041313"/>
              <a:gd name="connsiteY14" fmla="*/ 240804 h 1041313"/>
              <a:gd name="connsiteX15" fmla="*/ 433447 w 1041313"/>
              <a:gd name="connsiteY15" fmla="*/ 412620 h 1041313"/>
              <a:gd name="connsiteX16" fmla="*/ 424335 w 1041313"/>
              <a:gd name="connsiteY16" fmla="*/ 421732 h 1041313"/>
              <a:gd name="connsiteX17" fmla="*/ 249915 w 1041313"/>
              <a:gd name="connsiteY17" fmla="*/ 368365 h 1041313"/>
              <a:gd name="connsiteX18" fmla="*/ 157499 w 1041313"/>
              <a:gd name="connsiteY18" fmla="*/ 294171 h 1041313"/>
              <a:gd name="connsiteX19" fmla="*/ 0 w 1041313"/>
              <a:gd name="connsiteY19" fmla="*/ 452971 h 1041313"/>
              <a:gd name="connsiteX20" fmla="*/ 221279 w 1041313"/>
              <a:gd name="connsiteY20" fmla="*/ 674250 h 1041313"/>
              <a:gd name="connsiteX21" fmla="*/ 147086 w 1041313"/>
              <a:gd name="connsiteY21" fmla="*/ 766667 h 1041313"/>
              <a:gd name="connsiteX22" fmla="*/ 93718 w 1041313"/>
              <a:gd name="connsiteY22" fmla="*/ 941087 h 1041313"/>
              <a:gd name="connsiteX23" fmla="*/ 102830 w 1041313"/>
              <a:gd name="connsiteY23" fmla="*/ 950198 h 1041313"/>
              <a:gd name="connsiteX24" fmla="*/ 274646 w 1041313"/>
              <a:gd name="connsiteY24" fmla="*/ 894228 h 1041313"/>
              <a:gd name="connsiteX25" fmla="*/ 367063 w 1041313"/>
              <a:gd name="connsiteY25" fmla="*/ 820034 h 1041313"/>
              <a:gd name="connsiteX26" fmla="*/ 588342 w 1041313"/>
              <a:gd name="connsiteY26" fmla="*/ 1041313 h 1041313"/>
              <a:gd name="connsiteX27" fmla="*/ 747142 w 1041313"/>
              <a:gd name="connsiteY27" fmla="*/ 882513 h 1041313"/>
              <a:gd name="connsiteX28" fmla="*/ 672949 w 1041313"/>
              <a:gd name="connsiteY28" fmla="*/ 790096 h 104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41313" h="1041313">
                <a:moveTo>
                  <a:pt x="672949" y="790096"/>
                </a:moveTo>
                <a:cubicBezTo>
                  <a:pt x="587040" y="792700"/>
                  <a:pt x="555801" y="682060"/>
                  <a:pt x="616978" y="618280"/>
                </a:cubicBezTo>
                <a:lnTo>
                  <a:pt x="626090" y="609168"/>
                </a:lnTo>
                <a:cubicBezTo>
                  <a:pt x="689870" y="547991"/>
                  <a:pt x="803113" y="576627"/>
                  <a:pt x="800510" y="662536"/>
                </a:cubicBezTo>
                <a:cubicBezTo>
                  <a:pt x="799208" y="711998"/>
                  <a:pt x="857782" y="771874"/>
                  <a:pt x="892926" y="736729"/>
                </a:cubicBezTo>
                <a:lnTo>
                  <a:pt x="1041313" y="588342"/>
                </a:lnTo>
                <a:lnTo>
                  <a:pt x="820034" y="367063"/>
                </a:lnTo>
                <a:cubicBezTo>
                  <a:pt x="784890" y="331919"/>
                  <a:pt x="844765" y="273345"/>
                  <a:pt x="894228" y="274646"/>
                </a:cubicBezTo>
                <a:cubicBezTo>
                  <a:pt x="980136" y="277250"/>
                  <a:pt x="1008772" y="164007"/>
                  <a:pt x="947595" y="100226"/>
                </a:cubicBezTo>
                <a:lnTo>
                  <a:pt x="938484" y="91115"/>
                </a:lnTo>
                <a:cubicBezTo>
                  <a:pt x="874703" y="29938"/>
                  <a:pt x="764064" y="61177"/>
                  <a:pt x="766667" y="147086"/>
                </a:cubicBezTo>
                <a:cubicBezTo>
                  <a:pt x="767969" y="196548"/>
                  <a:pt x="709395" y="256423"/>
                  <a:pt x="674250" y="221279"/>
                </a:cubicBezTo>
                <a:lnTo>
                  <a:pt x="452971" y="0"/>
                </a:lnTo>
                <a:lnTo>
                  <a:pt x="303283" y="148387"/>
                </a:lnTo>
                <a:cubicBezTo>
                  <a:pt x="268138" y="183531"/>
                  <a:pt x="328014" y="242105"/>
                  <a:pt x="377476" y="240804"/>
                </a:cubicBezTo>
                <a:cubicBezTo>
                  <a:pt x="463384" y="238200"/>
                  <a:pt x="494624" y="348840"/>
                  <a:pt x="433447" y="412620"/>
                </a:cubicBezTo>
                <a:lnTo>
                  <a:pt x="424335" y="421732"/>
                </a:lnTo>
                <a:cubicBezTo>
                  <a:pt x="360555" y="482909"/>
                  <a:pt x="247312" y="454273"/>
                  <a:pt x="249915" y="368365"/>
                </a:cubicBezTo>
                <a:cubicBezTo>
                  <a:pt x="251217" y="318902"/>
                  <a:pt x="192643" y="259027"/>
                  <a:pt x="157499" y="294171"/>
                </a:cubicBezTo>
                <a:lnTo>
                  <a:pt x="0" y="452971"/>
                </a:lnTo>
                <a:lnTo>
                  <a:pt x="221279" y="674250"/>
                </a:lnTo>
                <a:cubicBezTo>
                  <a:pt x="256423" y="709395"/>
                  <a:pt x="196548" y="767969"/>
                  <a:pt x="147086" y="766667"/>
                </a:cubicBezTo>
                <a:cubicBezTo>
                  <a:pt x="61177" y="764064"/>
                  <a:pt x="32541" y="877307"/>
                  <a:pt x="93718" y="941087"/>
                </a:cubicBezTo>
                <a:lnTo>
                  <a:pt x="102830" y="950198"/>
                </a:lnTo>
                <a:cubicBezTo>
                  <a:pt x="166610" y="1011376"/>
                  <a:pt x="277250" y="980136"/>
                  <a:pt x="274646" y="894228"/>
                </a:cubicBezTo>
                <a:cubicBezTo>
                  <a:pt x="273345" y="844765"/>
                  <a:pt x="331919" y="784890"/>
                  <a:pt x="367063" y="820034"/>
                </a:cubicBezTo>
                <a:lnTo>
                  <a:pt x="588342" y="1041313"/>
                </a:lnTo>
                <a:lnTo>
                  <a:pt x="747142" y="882513"/>
                </a:lnTo>
                <a:cubicBezTo>
                  <a:pt x="782287" y="847369"/>
                  <a:pt x="723713" y="788795"/>
                  <a:pt x="672949" y="79009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11" name="Graphic 72" descr="Lightbulb">
            <a:extLst>
              <a:ext uri="{FF2B5EF4-FFF2-40B4-BE49-F238E27FC236}">
                <a16:creationId xmlns:a16="http://schemas.microsoft.com/office/drawing/2014/main" id="{055DCBFB-EEDF-489E-9196-FBE0C2DEA482}"/>
              </a:ext>
            </a:extLst>
          </p:cNvPr>
          <p:cNvGrpSpPr/>
          <p:nvPr/>
        </p:nvGrpSpPr>
        <p:grpSpPr>
          <a:xfrm>
            <a:off x="6150679" y="2960409"/>
            <a:ext cx="937182" cy="937182"/>
            <a:chOff x="8200906" y="2804212"/>
            <a:chExt cx="1249576" cy="1249576"/>
          </a:xfrm>
          <a:solidFill>
            <a:schemeClr val="accent5">
              <a:lumMod val="7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2F913B-237E-460C-803D-C0D66B75BAF6}"/>
                </a:ext>
              </a:extLst>
            </p:cNvPr>
            <p:cNvSpPr/>
            <p:nvPr/>
          </p:nvSpPr>
          <p:spPr>
            <a:xfrm>
              <a:off x="8656480" y="3637262"/>
              <a:ext cx="338426" cy="78098"/>
            </a:xfrm>
            <a:custGeom>
              <a:avLst/>
              <a:gdLst>
                <a:gd name="connsiteX0" fmla="*/ 39049 w 338426"/>
                <a:gd name="connsiteY0" fmla="*/ 0 h 78098"/>
                <a:gd name="connsiteX1" fmla="*/ 299378 w 338426"/>
                <a:gd name="connsiteY1" fmla="*/ 0 h 78098"/>
                <a:gd name="connsiteX2" fmla="*/ 338427 w 338426"/>
                <a:gd name="connsiteY2" fmla="*/ 39049 h 78098"/>
                <a:gd name="connsiteX3" fmla="*/ 299378 w 338426"/>
                <a:gd name="connsiteY3" fmla="*/ 78099 h 78098"/>
                <a:gd name="connsiteX4" fmla="*/ 39049 w 338426"/>
                <a:gd name="connsiteY4" fmla="*/ 78099 h 78098"/>
                <a:gd name="connsiteX5" fmla="*/ 0 w 338426"/>
                <a:gd name="connsiteY5" fmla="*/ 39049 h 78098"/>
                <a:gd name="connsiteX6" fmla="*/ 39049 w 338426"/>
                <a:gd name="connsiteY6" fmla="*/ 0 h 7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426" h="78098">
                  <a:moveTo>
                    <a:pt x="39049" y="0"/>
                  </a:moveTo>
                  <a:lnTo>
                    <a:pt x="299378" y="0"/>
                  </a:lnTo>
                  <a:cubicBezTo>
                    <a:pt x="321506" y="0"/>
                    <a:pt x="338427" y="16921"/>
                    <a:pt x="338427" y="39049"/>
                  </a:cubicBezTo>
                  <a:cubicBezTo>
                    <a:pt x="338427" y="61177"/>
                    <a:pt x="321506" y="78099"/>
                    <a:pt x="299378" y="78099"/>
                  </a:cubicBezTo>
                  <a:lnTo>
                    <a:pt x="39049" y="78099"/>
                  </a:lnTo>
                  <a:cubicBezTo>
                    <a:pt x="16921" y="78099"/>
                    <a:pt x="0" y="61177"/>
                    <a:pt x="0" y="39049"/>
                  </a:cubicBezTo>
                  <a:cubicBezTo>
                    <a:pt x="0" y="16921"/>
                    <a:pt x="16921" y="0"/>
                    <a:pt x="39049" y="0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A2F0A3-46E0-4429-94E9-BC9DAA424DF8}"/>
                </a:ext>
              </a:extLst>
            </p:cNvPr>
            <p:cNvSpPr/>
            <p:nvPr/>
          </p:nvSpPr>
          <p:spPr>
            <a:xfrm>
              <a:off x="8656480" y="3767426"/>
              <a:ext cx="338426" cy="78098"/>
            </a:xfrm>
            <a:custGeom>
              <a:avLst/>
              <a:gdLst>
                <a:gd name="connsiteX0" fmla="*/ 39049 w 338426"/>
                <a:gd name="connsiteY0" fmla="*/ 0 h 78098"/>
                <a:gd name="connsiteX1" fmla="*/ 299378 w 338426"/>
                <a:gd name="connsiteY1" fmla="*/ 0 h 78098"/>
                <a:gd name="connsiteX2" fmla="*/ 338427 w 338426"/>
                <a:gd name="connsiteY2" fmla="*/ 39049 h 78098"/>
                <a:gd name="connsiteX3" fmla="*/ 299378 w 338426"/>
                <a:gd name="connsiteY3" fmla="*/ 78099 h 78098"/>
                <a:gd name="connsiteX4" fmla="*/ 39049 w 338426"/>
                <a:gd name="connsiteY4" fmla="*/ 78099 h 78098"/>
                <a:gd name="connsiteX5" fmla="*/ 0 w 338426"/>
                <a:gd name="connsiteY5" fmla="*/ 39049 h 78098"/>
                <a:gd name="connsiteX6" fmla="*/ 39049 w 338426"/>
                <a:gd name="connsiteY6" fmla="*/ 0 h 7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426" h="78098">
                  <a:moveTo>
                    <a:pt x="39049" y="0"/>
                  </a:moveTo>
                  <a:lnTo>
                    <a:pt x="299378" y="0"/>
                  </a:lnTo>
                  <a:cubicBezTo>
                    <a:pt x="321506" y="0"/>
                    <a:pt x="338427" y="16921"/>
                    <a:pt x="338427" y="39049"/>
                  </a:cubicBezTo>
                  <a:cubicBezTo>
                    <a:pt x="338427" y="61177"/>
                    <a:pt x="321506" y="78099"/>
                    <a:pt x="299378" y="78099"/>
                  </a:cubicBezTo>
                  <a:lnTo>
                    <a:pt x="39049" y="78099"/>
                  </a:lnTo>
                  <a:cubicBezTo>
                    <a:pt x="16921" y="78099"/>
                    <a:pt x="0" y="61177"/>
                    <a:pt x="0" y="39049"/>
                  </a:cubicBezTo>
                  <a:cubicBezTo>
                    <a:pt x="0" y="16921"/>
                    <a:pt x="16921" y="0"/>
                    <a:pt x="39049" y="0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ADBFEC-1FEA-4C7E-9B90-73EF9A2EA7F3}"/>
                </a:ext>
              </a:extLst>
            </p:cNvPr>
            <p:cNvSpPr/>
            <p:nvPr/>
          </p:nvSpPr>
          <p:spPr>
            <a:xfrm>
              <a:off x="8741087" y="3897591"/>
              <a:ext cx="169213" cy="78098"/>
            </a:xfrm>
            <a:custGeom>
              <a:avLst/>
              <a:gdLst>
                <a:gd name="connsiteX0" fmla="*/ 0 w 169213"/>
                <a:gd name="connsiteY0" fmla="*/ 0 h 78098"/>
                <a:gd name="connsiteX1" fmla="*/ 84607 w 169213"/>
                <a:gd name="connsiteY1" fmla="*/ 78099 h 78098"/>
                <a:gd name="connsiteX2" fmla="*/ 169213 w 169213"/>
                <a:gd name="connsiteY2" fmla="*/ 0 h 78098"/>
                <a:gd name="connsiteX3" fmla="*/ 0 w 169213"/>
                <a:gd name="connsiteY3" fmla="*/ 0 h 7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13" h="78098">
                  <a:moveTo>
                    <a:pt x="0" y="0"/>
                  </a:moveTo>
                  <a:cubicBezTo>
                    <a:pt x="3905" y="44256"/>
                    <a:pt x="40351" y="78099"/>
                    <a:pt x="84607" y="78099"/>
                  </a:cubicBezTo>
                  <a:cubicBezTo>
                    <a:pt x="128863" y="78099"/>
                    <a:pt x="165309" y="44256"/>
                    <a:pt x="16921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32490-F66D-4254-B32B-B36E9BFE508C}"/>
                </a:ext>
              </a:extLst>
            </p:cNvPr>
            <p:cNvSpPr/>
            <p:nvPr/>
          </p:nvSpPr>
          <p:spPr>
            <a:xfrm>
              <a:off x="8487267" y="2882310"/>
              <a:ext cx="676853" cy="702886"/>
            </a:xfrm>
            <a:custGeom>
              <a:avLst/>
              <a:gdLst>
                <a:gd name="connsiteX0" fmla="*/ 338427 w 676853"/>
                <a:gd name="connsiteY0" fmla="*/ 0 h 702886"/>
                <a:gd name="connsiteX1" fmla="*/ 338427 w 676853"/>
                <a:gd name="connsiteY1" fmla="*/ 0 h 702886"/>
                <a:gd name="connsiteX2" fmla="*/ 338427 w 676853"/>
                <a:gd name="connsiteY2" fmla="*/ 0 h 702886"/>
                <a:gd name="connsiteX3" fmla="*/ 0 w 676853"/>
                <a:gd name="connsiteY3" fmla="*/ 334522 h 702886"/>
                <a:gd name="connsiteX4" fmla="*/ 0 w 676853"/>
                <a:gd name="connsiteY4" fmla="*/ 346237 h 702886"/>
                <a:gd name="connsiteX5" fmla="*/ 23430 w 676853"/>
                <a:gd name="connsiteY5" fmla="*/ 463384 h 702886"/>
                <a:gd name="connsiteX6" fmla="*/ 82003 w 676853"/>
                <a:gd name="connsiteY6" fmla="*/ 559706 h 702886"/>
                <a:gd name="connsiteX7" fmla="*/ 161404 w 676853"/>
                <a:gd name="connsiteY7" fmla="*/ 688568 h 702886"/>
                <a:gd name="connsiteX8" fmla="*/ 184833 w 676853"/>
                <a:gd name="connsiteY8" fmla="*/ 702887 h 702886"/>
                <a:gd name="connsiteX9" fmla="*/ 492021 w 676853"/>
                <a:gd name="connsiteY9" fmla="*/ 702887 h 702886"/>
                <a:gd name="connsiteX10" fmla="*/ 515450 w 676853"/>
                <a:gd name="connsiteY10" fmla="*/ 688568 h 702886"/>
                <a:gd name="connsiteX11" fmla="*/ 594850 w 676853"/>
                <a:gd name="connsiteY11" fmla="*/ 559706 h 702886"/>
                <a:gd name="connsiteX12" fmla="*/ 653424 w 676853"/>
                <a:gd name="connsiteY12" fmla="*/ 463384 h 702886"/>
                <a:gd name="connsiteX13" fmla="*/ 676854 w 676853"/>
                <a:gd name="connsiteY13" fmla="*/ 346237 h 702886"/>
                <a:gd name="connsiteX14" fmla="*/ 676854 w 676853"/>
                <a:gd name="connsiteY14" fmla="*/ 334522 h 702886"/>
                <a:gd name="connsiteX15" fmla="*/ 338427 w 676853"/>
                <a:gd name="connsiteY15" fmla="*/ 0 h 702886"/>
                <a:gd name="connsiteX16" fmla="*/ 598755 w 676853"/>
                <a:gd name="connsiteY16" fmla="*/ 344935 h 702886"/>
                <a:gd name="connsiteX17" fmla="*/ 580532 w 676853"/>
                <a:gd name="connsiteY17" fmla="*/ 436050 h 702886"/>
                <a:gd name="connsiteX18" fmla="*/ 536276 w 676853"/>
                <a:gd name="connsiteY18" fmla="*/ 507640 h 702886"/>
                <a:gd name="connsiteX19" fmla="*/ 460781 w 676853"/>
                <a:gd name="connsiteY19" fmla="*/ 624788 h 702886"/>
                <a:gd name="connsiteX20" fmla="*/ 338427 w 676853"/>
                <a:gd name="connsiteY20" fmla="*/ 624788 h 702886"/>
                <a:gd name="connsiteX21" fmla="*/ 217374 w 676853"/>
                <a:gd name="connsiteY21" fmla="*/ 624788 h 702886"/>
                <a:gd name="connsiteX22" fmla="*/ 141879 w 676853"/>
                <a:gd name="connsiteY22" fmla="*/ 507640 h 702886"/>
                <a:gd name="connsiteX23" fmla="*/ 97623 w 676853"/>
                <a:gd name="connsiteY23" fmla="*/ 436050 h 702886"/>
                <a:gd name="connsiteX24" fmla="*/ 79400 w 676853"/>
                <a:gd name="connsiteY24" fmla="*/ 344935 h 702886"/>
                <a:gd name="connsiteX25" fmla="*/ 79400 w 676853"/>
                <a:gd name="connsiteY25" fmla="*/ 334522 h 702886"/>
                <a:gd name="connsiteX26" fmla="*/ 339728 w 676853"/>
                <a:gd name="connsiteY26" fmla="*/ 76797 h 702886"/>
                <a:gd name="connsiteX27" fmla="*/ 339728 w 676853"/>
                <a:gd name="connsiteY27" fmla="*/ 76797 h 702886"/>
                <a:gd name="connsiteX28" fmla="*/ 339728 w 676853"/>
                <a:gd name="connsiteY28" fmla="*/ 76797 h 702886"/>
                <a:gd name="connsiteX29" fmla="*/ 339728 w 676853"/>
                <a:gd name="connsiteY29" fmla="*/ 76797 h 702886"/>
                <a:gd name="connsiteX30" fmla="*/ 339728 w 676853"/>
                <a:gd name="connsiteY30" fmla="*/ 76797 h 702886"/>
                <a:gd name="connsiteX31" fmla="*/ 339728 w 676853"/>
                <a:gd name="connsiteY31" fmla="*/ 76797 h 702886"/>
                <a:gd name="connsiteX32" fmla="*/ 339728 w 676853"/>
                <a:gd name="connsiteY32" fmla="*/ 76797 h 702886"/>
                <a:gd name="connsiteX33" fmla="*/ 600057 w 676853"/>
                <a:gd name="connsiteY33" fmla="*/ 334522 h 702886"/>
                <a:gd name="connsiteX34" fmla="*/ 600057 w 676853"/>
                <a:gd name="connsiteY34" fmla="*/ 344935 h 70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76853" h="702886">
                  <a:moveTo>
                    <a:pt x="338427" y="0"/>
                  </a:moveTo>
                  <a:cubicBezTo>
                    <a:pt x="338427" y="0"/>
                    <a:pt x="338427" y="0"/>
                    <a:pt x="338427" y="0"/>
                  </a:cubicBezTo>
                  <a:cubicBezTo>
                    <a:pt x="338427" y="0"/>
                    <a:pt x="338427" y="0"/>
                    <a:pt x="338427" y="0"/>
                  </a:cubicBezTo>
                  <a:cubicBezTo>
                    <a:pt x="153594" y="1302"/>
                    <a:pt x="3905" y="149689"/>
                    <a:pt x="0" y="334522"/>
                  </a:cubicBezTo>
                  <a:lnTo>
                    <a:pt x="0" y="346237"/>
                  </a:lnTo>
                  <a:cubicBezTo>
                    <a:pt x="1302" y="386588"/>
                    <a:pt x="9112" y="425637"/>
                    <a:pt x="23430" y="463384"/>
                  </a:cubicBezTo>
                  <a:cubicBezTo>
                    <a:pt x="37748" y="498529"/>
                    <a:pt x="57272" y="531070"/>
                    <a:pt x="82003" y="559706"/>
                  </a:cubicBezTo>
                  <a:cubicBezTo>
                    <a:pt x="113243" y="593549"/>
                    <a:pt x="147086" y="659932"/>
                    <a:pt x="161404" y="688568"/>
                  </a:cubicBezTo>
                  <a:cubicBezTo>
                    <a:pt x="165309" y="697680"/>
                    <a:pt x="174420" y="702887"/>
                    <a:pt x="184833" y="702887"/>
                  </a:cubicBezTo>
                  <a:lnTo>
                    <a:pt x="492021" y="702887"/>
                  </a:lnTo>
                  <a:cubicBezTo>
                    <a:pt x="502434" y="702887"/>
                    <a:pt x="511545" y="697680"/>
                    <a:pt x="515450" y="688568"/>
                  </a:cubicBezTo>
                  <a:cubicBezTo>
                    <a:pt x="529768" y="659932"/>
                    <a:pt x="563611" y="593549"/>
                    <a:pt x="594850" y="559706"/>
                  </a:cubicBezTo>
                  <a:cubicBezTo>
                    <a:pt x="619581" y="531070"/>
                    <a:pt x="640408" y="498529"/>
                    <a:pt x="653424" y="463384"/>
                  </a:cubicBezTo>
                  <a:cubicBezTo>
                    <a:pt x="667742" y="425637"/>
                    <a:pt x="675552" y="386588"/>
                    <a:pt x="676854" y="346237"/>
                  </a:cubicBezTo>
                  <a:lnTo>
                    <a:pt x="676854" y="334522"/>
                  </a:lnTo>
                  <a:cubicBezTo>
                    <a:pt x="672949" y="149689"/>
                    <a:pt x="523260" y="1302"/>
                    <a:pt x="338427" y="0"/>
                  </a:cubicBezTo>
                  <a:close/>
                  <a:moveTo>
                    <a:pt x="598755" y="344935"/>
                  </a:moveTo>
                  <a:cubicBezTo>
                    <a:pt x="597454" y="376174"/>
                    <a:pt x="590945" y="407414"/>
                    <a:pt x="580532" y="436050"/>
                  </a:cubicBezTo>
                  <a:cubicBezTo>
                    <a:pt x="570119" y="462083"/>
                    <a:pt x="555801" y="486814"/>
                    <a:pt x="536276" y="507640"/>
                  </a:cubicBezTo>
                  <a:cubicBezTo>
                    <a:pt x="506339" y="544086"/>
                    <a:pt x="480306" y="583135"/>
                    <a:pt x="460781" y="624788"/>
                  </a:cubicBezTo>
                  <a:lnTo>
                    <a:pt x="338427" y="624788"/>
                  </a:lnTo>
                  <a:lnTo>
                    <a:pt x="217374" y="624788"/>
                  </a:lnTo>
                  <a:cubicBezTo>
                    <a:pt x="196548" y="583135"/>
                    <a:pt x="170515" y="544086"/>
                    <a:pt x="141879" y="507640"/>
                  </a:cubicBezTo>
                  <a:cubicBezTo>
                    <a:pt x="123656" y="486814"/>
                    <a:pt x="108036" y="462083"/>
                    <a:pt x="97623" y="436050"/>
                  </a:cubicBezTo>
                  <a:cubicBezTo>
                    <a:pt x="85908" y="407414"/>
                    <a:pt x="80702" y="376174"/>
                    <a:pt x="79400" y="344935"/>
                  </a:cubicBezTo>
                  <a:lnTo>
                    <a:pt x="79400" y="334522"/>
                  </a:lnTo>
                  <a:cubicBezTo>
                    <a:pt x="82003" y="192643"/>
                    <a:pt x="197850" y="78099"/>
                    <a:pt x="339728" y="76797"/>
                  </a:cubicBezTo>
                  <a:lnTo>
                    <a:pt x="339728" y="76797"/>
                  </a:lnTo>
                  <a:lnTo>
                    <a:pt x="339728" y="76797"/>
                  </a:lnTo>
                  <a:cubicBezTo>
                    <a:pt x="339728" y="76797"/>
                    <a:pt x="339728" y="76797"/>
                    <a:pt x="339728" y="76797"/>
                  </a:cubicBezTo>
                  <a:cubicBezTo>
                    <a:pt x="339728" y="76797"/>
                    <a:pt x="339728" y="76797"/>
                    <a:pt x="339728" y="76797"/>
                  </a:cubicBezTo>
                  <a:lnTo>
                    <a:pt x="339728" y="76797"/>
                  </a:lnTo>
                  <a:lnTo>
                    <a:pt x="339728" y="76797"/>
                  </a:lnTo>
                  <a:cubicBezTo>
                    <a:pt x="481607" y="78099"/>
                    <a:pt x="597454" y="191341"/>
                    <a:pt x="600057" y="334522"/>
                  </a:cubicBezTo>
                  <a:lnTo>
                    <a:pt x="600057" y="344935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6" name="Graphic 73" descr="Rocket">
            <a:extLst>
              <a:ext uri="{FF2B5EF4-FFF2-40B4-BE49-F238E27FC236}">
                <a16:creationId xmlns:a16="http://schemas.microsoft.com/office/drawing/2014/main" id="{6A22A4CF-A69C-481F-B02B-308F1AB6B737}"/>
              </a:ext>
            </a:extLst>
          </p:cNvPr>
          <p:cNvGrpSpPr/>
          <p:nvPr/>
        </p:nvGrpSpPr>
        <p:grpSpPr>
          <a:xfrm>
            <a:off x="1100069" y="2960409"/>
            <a:ext cx="937182" cy="937182"/>
            <a:chOff x="1468294" y="2804212"/>
            <a:chExt cx="1249576" cy="1249576"/>
          </a:xfrm>
          <a:solidFill>
            <a:srgbClr val="031C27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47CB4C-69C3-421D-8E76-FC60C039C62B}"/>
                </a:ext>
              </a:extLst>
            </p:cNvPr>
            <p:cNvSpPr/>
            <p:nvPr/>
          </p:nvSpPr>
          <p:spPr>
            <a:xfrm>
              <a:off x="2378141" y="2906659"/>
              <a:ext cx="238801" cy="229471"/>
            </a:xfrm>
            <a:custGeom>
              <a:avLst/>
              <a:gdLst>
                <a:gd name="connsiteX0" fmla="*/ 232994 w 238801"/>
                <a:gd name="connsiteY0" fmla="*/ 6891 h 229471"/>
                <a:gd name="connsiteX1" fmla="*/ 0 w 238801"/>
                <a:gd name="connsiteY1" fmla="*/ 35527 h 229471"/>
                <a:gd name="connsiteX2" fmla="*/ 106735 w 238801"/>
                <a:gd name="connsiteY2" fmla="*/ 120133 h 229471"/>
                <a:gd name="connsiteX3" fmla="*/ 192643 w 238801"/>
                <a:gd name="connsiteY3" fmla="*/ 229471 h 229471"/>
                <a:gd name="connsiteX4" fmla="*/ 232994 w 238801"/>
                <a:gd name="connsiteY4" fmla="*/ 6891 h 22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01" h="229471">
                  <a:moveTo>
                    <a:pt x="232994" y="6891"/>
                  </a:moveTo>
                  <a:cubicBezTo>
                    <a:pt x="214771" y="-11332"/>
                    <a:pt x="97623" y="9494"/>
                    <a:pt x="0" y="35527"/>
                  </a:cubicBezTo>
                  <a:cubicBezTo>
                    <a:pt x="35144" y="56353"/>
                    <a:pt x="71590" y="84989"/>
                    <a:pt x="106735" y="120133"/>
                  </a:cubicBezTo>
                  <a:cubicBezTo>
                    <a:pt x="143181" y="156579"/>
                    <a:pt x="171817" y="193025"/>
                    <a:pt x="192643" y="229471"/>
                  </a:cubicBezTo>
                  <a:cubicBezTo>
                    <a:pt x="218676" y="129245"/>
                    <a:pt x="252519" y="25114"/>
                    <a:pt x="232994" y="6891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93D05-ADE6-47EF-9615-E38ABC7420BD}"/>
                </a:ext>
              </a:extLst>
            </p:cNvPr>
            <p:cNvSpPr/>
            <p:nvPr/>
          </p:nvSpPr>
          <p:spPr>
            <a:xfrm>
              <a:off x="1568608" y="3264504"/>
              <a:ext cx="317512" cy="303691"/>
            </a:xfrm>
            <a:custGeom>
              <a:avLst/>
              <a:gdLst>
                <a:gd name="connsiteX0" fmla="*/ 317513 w 317512"/>
                <a:gd name="connsiteY0" fmla="*/ 20013 h 303691"/>
                <a:gd name="connsiteX1" fmla="*/ 273257 w 317512"/>
                <a:gd name="connsiteY1" fmla="*/ 3092 h 303691"/>
                <a:gd name="connsiteX2" fmla="*/ 221191 w 317512"/>
                <a:gd name="connsiteY2" fmla="*/ 13505 h 303691"/>
                <a:gd name="connsiteX3" fmla="*/ 14230 w 317512"/>
                <a:gd name="connsiteY3" fmla="*/ 220466 h 303691"/>
                <a:gd name="connsiteX4" fmla="*/ 58486 w 317512"/>
                <a:gd name="connsiteY4" fmla="*/ 302469 h 303691"/>
                <a:gd name="connsiteX5" fmla="*/ 231604 w 317512"/>
                <a:gd name="connsiteY5" fmla="*/ 263420 h 303691"/>
                <a:gd name="connsiteX6" fmla="*/ 317513 w 317512"/>
                <a:gd name="connsiteY6" fmla="*/ 20013 h 30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512" h="303691">
                  <a:moveTo>
                    <a:pt x="317513" y="20013"/>
                  </a:moveTo>
                  <a:lnTo>
                    <a:pt x="273257" y="3092"/>
                  </a:lnTo>
                  <a:cubicBezTo>
                    <a:pt x="255034" y="-3417"/>
                    <a:pt x="235509" y="488"/>
                    <a:pt x="221191" y="13505"/>
                  </a:cubicBezTo>
                  <a:lnTo>
                    <a:pt x="14230" y="220466"/>
                  </a:lnTo>
                  <a:cubicBezTo>
                    <a:pt x="-19612" y="254309"/>
                    <a:pt x="11627" y="312882"/>
                    <a:pt x="58486" y="302469"/>
                  </a:cubicBezTo>
                  <a:lnTo>
                    <a:pt x="231604" y="263420"/>
                  </a:lnTo>
                  <a:cubicBezTo>
                    <a:pt x="245922" y="198338"/>
                    <a:pt x="269352" y="111128"/>
                    <a:pt x="317513" y="20013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5E3429-291C-455E-AF71-F2E98BF17C9B}"/>
                </a:ext>
              </a:extLst>
            </p:cNvPr>
            <p:cNvSpPr/>
            <p:nvPr/>
          </p:nvSpPr>
          <p:spPr>
            <a:xfrm>
              <a:off x="1951258" y="3624246"/>
              <a:ext cx="304292" cy="327196"/>
            </a:xfrm>
            <a:custGeom>
              <a:avLst/>
              <a:gdLst>
                <a:gd name="connsiteX0" fmla="*/ 279797 w 304292"/>
                <a:gd name="connsiteY0" fmla="*/ 0 h 327196"/>
                <a:gd name="connsiteX1" fmla="*/ 41597 w 304292"/>
                <a:gd name="connsiteY1" fmla="*/ 83305 h 327196"/>
                <a:gd name="connsiteX2" fmla="*/ 1246 w 304292"/>
                <a:gd name="connsiteY2" fmla="*/ 268138 h 327196"/>
                <a:gd name="connsiteX3" fmla="*/ 83249 w 304292"/>
                <a:gd name="connsiteY3" fmla="*/ 312394 h 327196"/>
                <a:gd name="connsiteX4" fmla="*/ 290210 w 304292"/>
                <a:gd name="connsiteY4" fmla="*/ 105433 h 327196"/>
                <a:gd name="connsiteX5" fmla="*/ 300623 w 304292"/>
                <a:gd name="connsiteY5" fmla="*/ 53367 h 327196"/>
                <a:gd name="connsiteX6" fmla="*/ 279797 w 304292"/>
                <a:gd name="connsiteY6" fmla="*/ 0 h 32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292" h="327196">
                  <a:moveTo>
                    <a:pt x="279797" y="0"/>
                  </a:moveTo>
                  <a:cubicBezTo>
                    <a:pt x="192587" y="45557"/>
                    <a:pt x="109282" y="70289"/>
                    <a:pt x="41597" y="83305"/>
                  </a:cubicBezTo>
                  <a:lnTo>
                    <a:pt x="1246" y="268138"/>
                  </a:lnTo>
                  <a:cubicBezTo>
                    <a:pt x="-9167" y="314997"/>
                    <a:pt x="48105" y="347538"/>
                    <a:pt x="83249" y="312394"/>
                  </a:cubicBezTo>
                  <a:lnTo>
                    <a:pt x="290210" y="105433"/>
                  </a:lnTo>
                  <a:cubicBezTo>
                    <a:pt x="303227" y="92417"/>
                    <a:pt x="308433" y="71590"/>
                    <a:pt x="300623" y="53367"/>
                  </a:cubicBezTo>
                  <a:lnTo>
                    <a:pt x="279797" y="0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5A7CA1-EB90-4A2A-8FE5-DD9D88D60C67}"/>
                </a:ext>
              </a:extLst>
            </p:cNvPr>
            <p:cNvSpPr/>
            <p:nvPr/>
          </p:nvSpPr>
          <p:spPr>
            <a:xfrm>
              <a:off x="1845770" y="2965615"/>
              <a:ext cx="700283" cy="698981"/>
            </a:xfrm>
            <a:custGeom>
              <a:avLst/>
              <a:gdLst>
                <a:gd name="connsiteX0" fmla="*/ 462083 w 700283"/>
                <a:gd name="connsiteY0" fmla="*/ 0 h 698981"/>
                <a:gd name="connsiteX1" fmla="*/ 213469 w 700283"/>
                <a:gd name="connsiteY1" fmla="*/ 169213 h 698981"/>
                <a:gd name="connsiteX2" fmla="*/ 0 w 700283"/>
                <a:gd name="connsiteY2" fmla="*/ 618280 h 698981"/>
                <a:gd name="connsiteX3" fmla="*/ 80702 w 700283"/>
                <a:gd name="connsiteY3" fmla="*/ 698982 h 698981"/>
                <a:gd name="connsiteX4" fmla="*/ 531070 w 700283"/>
                <a:gd name="connsiteY4" fmla="*/ 486814 h 698981"/>
                <a:gd name="connsiteX5" fmla="*/ 700283 w 700283"/>
                <a:gd name="connsiteY5" fmla="*/ 239502 h 698981"/>
                <a:gd name="connsiteX6" fmla="*/ 601358 w 700283"/>
                <a:gd name="connsiteY6" fmla="*/ 96321 h 698981"/>
                <a:gd name="connsiteX7" fmla="*/ 462083 w 700283"/>
                <a:gd name="connsiteY7" fmla="*/ 0 h 698981"/>
                <a:gd name="connsiteX8" fmla="*/ 528467 w 700283"/>
                <a:gd name="connsiteY8" fmla="*/ 281155 h 698981"/>
                <a:gd name="connsiteX9" fmla="*/ 417827 w 700283"/>
                <a:gd name="connsiteY9" fmla="*/ 281155 h 698981"/>
                <a:gd name="connsiteX10" fmla="*/ 417827 w 700283"/>
                <a:gd name="connsiteY10" fmla="*/ 170515 h 698981"/>
                <a:gd name="connsiteX11" fmla="*/ 528467 w 700283"/>
                <a:gd name="connsiteY11" fmla="*/ 170515 h 698981"/>
                <a:gd name="connsiteX12" fmla="*/ 528467 w 700283"/>
                <a:gd name="connsiteY12" fmla="*/ 281155 h 69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0283" h="698981">
                  <a:moveTo>
                    <a:pt x="462083" y="0"/>
                  </a:moveTo>
                  <a:cubicBezTo>
                    <a:pt x="385286" y="31239"/>
                    <a:pt x="298076" y="84607"/>
                    <a:pt x="213469" y="169213"/>
                  </a:cubicBezTo>
                  <a:cubicBezTo>
                    <a:pt x="58574" y="324109"/>
                    <a:pt x="13016" y="511545"/>
                    <a:pt x="0" y="618280"/>
                  </a:cubicBezTo>
                  <a:lnTo>
                    <a:pt x="80702" y="698982"/>
                  </a:lnTo>
                  <a:cubicBezTo>
                    <a:pt x="187436" y="685965"/>
                    <a:pt x="376174" y="641709"/>
                    <a:pt x="531070" y="486814"/>
                  </a:cubicBezTo>
                  <a:cubicBezTo>
                    <a:pt x="615677" y="402207"/>
                    <a:pt x="669044" y="316299"/>
                    <a:pt x="700283" y="239502"/>
                  </a:cubicBezTo>
                  <a:cubicBezTo>
                    <a:pt x="683362" y="196548"/>
                    <a:pt x="649519" y="145784"/>
                    <a:pt x="601358" y="96321"/>
                  </a:cubicBezTo>
                  <a:cubicBezTo>
                    <a:pt x="554499" y="50764"/>
                    <a:pt x="505037" y="16921"/>
                    <a:pt x="462083" y="0"/>
                  </a:cubicBezTo>
                  <a:close/>
                  <a:moveTo>
                    <a:pt x="528467" y="281155"/>
                  </a:moveTo>
                  <a:cubicBezTo>
                    <a:pt x="498529" y="311092"/>
                    <a:pt x="449066" y="311092"/>
                    <a:pt x="417827" y="281155"/>
                  </a:cubicBezTo>
                  <a:cubicBezTo>
                    <a:pt x="387889" y="251217"/>
                    <a:pt x="387889" y="201754"/>
                    <a:pt x="417827" y="170515"/>
                  </a:cubicBezTo>
                  <a:cubicBezTo>
                    <a:pt x="447765" y="140577"/>
                    <a:pt x="497227" y="140577"/>
                    <a:pt x="528467" y="170515"/>
                  </a:cubicBezTo>
                  <a:cubicBezTo>
                    <a:pt x="558404" y="201754"/>
                    <a:pt x="558404" y="251217"/>
                    <a:pt x="528467" y="281155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B3732-3005-454C-AFA7-0E9E53F8BD3B}"/>
                </a:ext>
              </a:extLst>
            </p:cNvPr>
            <p:cNvSpPr/>
            <p:nvPr/>
          </p:nvSpPr>
          <p:spPr>
            <a:xfrm>
              <a:off x="1692459" y="3632516"/>
              <a:ext cx="185390" cy="185774"/>
            </a:xfrm>
            <a:custGeom>
              <a:avLst/>
              <a:gdLst>
                <a:gd name="connsiteX0" fmla="*/ 152008 w 185390"/>
                <a:gd name="connsiteY0" fmla="*/ 33382 h 185774"/>
                <a:gd name="connsiteX1" fmla="*/ 90831 w 185390"/>
                <a:gd name="connsiteY1" fmla="*/ 20366 h 185774"/>
                <a:gd name="connsiteX2" fmla="*/ 3621 w 185390"/>
                <a:gd name="connsiteY2" fmla="*/ 181769 h 185774"/>
                <a:gd name="connsiteX3" fmla="*/ 165025 w 185390"/>
                <a:gd name="connsiteY3" fmla="*/ 94559 h 185774"/>
                <a:gd name="connsiteX4" fmla="*/ 152008 w 185390"/>
                <a:gd name="connsiteY4" fmla="*/ 33382 h 18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90" h="185774">
                  <a:moveTo>
                    <a:pt x="152008" y="33382"/>
                  </a:moveTo>
                  <a:cubicBezTo>
                    <a:pt x="131182" y="12556"/>
                    <a:pt x="133785" y="-22589"/>
                    <a:pt x="90831" y="20366"/>
                  </a:cubicBezTo>
                  <a:cubicBezTo>
                    <a:pt x="47877" y="63320"/>
                    <a:pt x="-15903" y="160943"/>
                    <a:pt x="3621" y="181769"/>
                  </a:cubicBezTo>
                  <a:cubicBezTo>
                    <a:pt x="24448" y="202595"/>
                    <a:pt x="122071" y="137513"/>
                    <a:pt x="165025" y="94559"/>
                  </a:cubicBezTo>
                  <a:cubicBezTo>
                    <a:pt x="207979" y="50303"/>
                    <a:pt x="172835" y="52907"/>
                    <a:pt x="152008" y="33382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18827FD-C0A4-4D05-AB0E-5B92AB02FCCE}"/>
              </a:ext>
            </a:extLst>
          </p:cNvPr>
          <p:cNvSpPr txBox="1"/>
          <p:nvPr/>
        </p:nvSpPr>
        <p:spPr>
          <a:xfrm>
            <a:off x="838200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1F1EF4-C8A4-4A52-A635-D91522221D76}"/>
              </a:ext>
            </a:extLst>
          </p:cNvPr>
          <p:cNvSpPr txBox="1"/>
          <p:nvPr/>
        </p:nvSpPr>
        <p:spPr>
          <a:xfrm>
            <a:off x="2522503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9853C9-85D7-4DF7-BD90-765BB1DDF46A}"/>
              </a:ext>
            </a:extLst>
          </p:cNvPr>
          <p:cNvSpPr txBox="1"/>
          <p:nvPr/>
        </p:nvSpPr>
        <p:spPr>
          <a:xfrm>
            <a:off x="4205656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76D5B9-08BA-47E3-8053-9CD50844141F}"/>
              </a:ext>
            </a:extLst>
          </p:cNvPr>
          <p:cNvSpPr txBox="1"/>
          <p:nvPr/>
        </p:nvSpPr>
        <p:spPr>
          <a:xfrm>
            <a:off x="5888809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1CAEF6-30CE-4262-BEE0-DEE6FF2D3ED5}"/>
              </a:ext>
            </a:extLst>
          </p:cNvPr>
          <p:cNvSpPr txBox="1"/>
          <p:nvPr/>
        </p:nvSpPr>
        <p:spPr>
          <a:xfrm>
            <a:off x="838283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/>
              <a:t>Step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DE869-0584-44E8-9042-C4CA110DA057}"/>
              </a:ext>
            </a:extLst>
          </p:cNvPr>
          <p:cNvSpPr txBox="1"/>
          <p:nvPr/>
        </p:nvSpPr>
        <p:spPr>
          <a:xfrm>
            <a:off x="2522587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/>
              <a:t>Step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8F8E58-E421-468A-9FEE-5548CC590182}"/>
              </a:ext>
            </a:extLst>
          </p:cNvPr>
          <p:cNvSpPr txBox="1"/>
          <p:nvPr/>
        </p:nvSpPr>
        <p:spPr>
          <a:xfrm>
            <a:off x="4205740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/>
              <a:t>Step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AA2C0-ADEE-4D7C-B2EB-19F299E900F3}"/>
              </a:ext>
            </a:extLst>
          </p:cNvPr>
          <p:cNvSpPr txBox="1"/>
          <p:nvPr/>
        </p:nvSpPr>
        <p:spPr>
          <a:xfrm>
            <a:off x="5888893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9220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Open Circle Process – Slide Template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6D20576-C110-4AC2-A44A-904A1CB4C335}"/>
              </a:ext>
            </a:extLst>
          </p:cNvPr>
          <p:cNvSpPr/>
          <p:nvPr/>
        </p:nvSpPr>
        <p:spPr>
          <a:xfrm>
            <a:off x="5777694" y="2587424"/>
            <a:ext cx="1683153" cy="1683153"/>
          </a:xfrm>
          <a:prstGeom prst="arc">
            <a:avLst>
              <a:gd name="adj1" fmla="val 10984066"/>
              <a:gd name="adj2" fmla="val 0"/>
            </a:avLst>
          </a:prstGeom>
          <a:ln w="206375" cap="rnd">
            <a:solidFill>
              <a:schemeClr val="accent2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4001B00-4CF1-4D04-ACB9-9BE52EE0A183}"/>
              </a:ext>
            </a:extLst>
          </p:cNvPr>
          <p:cNvSpPr/>
          <p:nvPr/>
        </p:nvSpPr>
        <p:spPr>
          <a:xfrm>
            <a:off x="4094541" y="2587424"/>
            <a:ext cx="1683153" cy="1683153"/>
          </a:xfrm>
          <a:prstGeom prst="arc">
            <a:avLst>
              <a:gd name="adj1" fmla="val 11239542"/>
              <a:gd name="adj2" fmla="val 0"/>
            </a:avLst>
          </a:prstGeom>
          <a:ln w="206375" cap="rnd">
            <a:solidFill>
              <a:schemeClr val="accent3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DDC8F3D-50F6-41BC-88CD-A2B1166091FA}"/>
              </a:ext>
            </a:extLst>
          </p:cNvPr>
          <p:cNvSpPr/>
          <p:nvPr/>
        </p:nvSpPr>
        <p:spPr>
          <a:xfrm>
            <a:off x="2411388" y="2587424"/>
            <a:ext cx="1683153" cy="1683153"/>
          </a:xfrm>
          <a:prstGeom prst="arc">
            <a:avLst>
              <a:gd name="adj1" fmla="val 11084696"/>
              <a:gd name="adj2" fmla="val 0"/>
            </a:avLst>
          </a:prstGeom>
          <a:ln w="206375" cap="rnd">
            <a:solidFill>
              <a:schemeClr val="accent4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D18E390-7D68-4741-A751-D19C88EF8C32}"/>
              </a:ext>
            </a:extLst>
          </p:cNvPr>
          <p:cNvSpPr/>
          <p:nvPr/>
        </p:nvSpPr>
        <p:spPr>
          <a:xfrm>
            <a:off x="2411388" y="2587424"/>
            <a:ext cx="1683153" cy="1683153"/>
          </a:xfrm>
          <a:prstGeom prst="arc">
            <a:avLst>
              <a:gd name="adj1" fmla="val 5358078"/>
              <a:gd name="adj2" fmla="val 10779110"/>
            </a:avLst>
          </a:prstGeom>
          <a:ln w="206375" cap="rnd">
            <a:solidFill>
              <a:schemeClr val="accent6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9C186BC-9C3B-4380-B755-AA3721B4572A}"/>
              </a:ext>
            </a:extLst>
          </p:cNvPr>
          <p:cNvSpPr/>
          <p:nvPr/>
        </p:nvSpPr>
        <p:spPr>
          <a:xfrm>
            <a:off x="4094541" y="2587424"/>
            <a:ext cx="1683153" cy="1683153"/>
          </a:xfrm>
          <a:prstGeom prst="arc">
            <a:avLst>
              <a:gd name="adj1" fmla="val 5358078"/>
              <a:gd name="adj2" fmla="val 10812914"/>
            </a:avLst>
          </a:prstGeom>
          <a:ln w="206375" cap="rnd">
            <a:solidFill>
              <a:schemeClr val="accent4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83ABF8C-50B1-4643-AA0E-B8DE844BFEB1}"/>
              </a:ext>
            </a:extLst>
          </p:cNvPr>
          <p:cNvSpPr/>
          <p:nvPr/>
        </p:nvSpPr>
        <p:spPr>
          <a:xfrm>
            <a:off x="5777694" y="2587424"/>
            <a:ext cx="1683153" cy="1683153"/>
          </a:xfrm>
          <a:prstGeom prst="arc">
            <a:avLst>
              <a:gd name="adj1" fmla="val 5358078"/>
              <a:gd name="adj2" fmla="val 10810778"/>
            </a:avLst>
          </a:prstGeom>
          <a:ln w="206375" cap="rnd">
            <a:solidFill>
              <a:schemeClr val="accent3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253DCFA-A096-49AB-BC95-0F7163B0F1D7}"/>
              </a:ext>
            </a:extLst>
          </p:cNvPr>
          <p:cNvSpPr/>
          <p:nvPr/>
        </p:nvSpPr>
        <p:spPr>
          <a:xfrm>
            <a:off x="728235" y="2587424"/>
            <a:ext cx="1683153" cy="1683153"/>
          </a:xfrm>
          <a:prstGeom prst="arc">
            <a:avLst>
              <a:gd name="adj1" fmla="val 5358078"/>
              <a:gd name="adj2" fmla="val 0"/>
            </a:avLst>
          </a:prstGeom>
          <a:ln w="206375" cap="rnd">
            <a:solidFill>
              <a:schemeClr val="accent6"/>
            </a:solidFill>
            <a:head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CA53555A-9062-4245-B3E2-E308FD9936CA}"/>
              </a:ext>
            </a:extLst>
          </p:cNvPr>
          <p:cNvSpPr/>
          <p:nvPr/>
        </p:nvSpPr>
        <p:spPr>
          <a:xfrm>
            <a:off x="7460847" y="2587424"/>
            <a:ext cx="1683153" cy="1683153"/>
          </a:xfrm>
          <a:prstGeom prst="arc">
            <a:avLst>
              <a:gd name="adj1" fmla="val 5358078"/>
              <a:gd name="adj2" fmla="val 10810778"/>
            </a:avLst>
          </a:prstGeom>
          <a:ln w="206375" cap="rnd">
            <a:solidFill>
              <a:schemeClr val="accent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3" name="Graphic 40" descr="Users">
            <a:extLst>
              <a:ext uri="{FF2B5EF4-FFF2-40B4-BE49-F238E27FC236}">
                <a16:creationId xmlns:a16="http://schemas.microsoft.com/office/drawing/2014/main" id="{CE9B7079-087B-43EE-A267-0B0C3927E3A5}"/>
              </a:ext>
            </a:extLst>
          </p:cNvPr>
          <p:cNvGrpSpPr/>
          <p:nvPr/>
        </p:nvGrpSpPr>
        <p:grpSpPr>
          <a:xfrm>
            <a:off x="2842948" y="3173227"/>
            <a:ext cx="820034" cy="511545"/>
            <a:chOff x="3790596" y="3087969"/>
            <a:chExt cx="1093379" cy="6820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A8FA44A-F193-4E48-AC57-1FEA82ED61AE}"/>
                </a:ext>
              </a:extLst>
            </p:cNvPr>
            <p:cNvSpPr/>
            <p:nvPr/>
          </p:nvSpPr>
          <p:spPr>
            <a:xfrm>
              <a:off x="3907744" y="3087969"/>
              <a:ext cx="234295" cy="234295"/>
            </a:xfrm>
            <a:custGeom>
              <a:avLst/>
              <a:gdLst>
                <a:gd name="connsiteX0" fmla="*/ 234296 w 234295"/>
                <a:gd name="connsiteY0" fmla="*/ 117148 h 234295"/>
                <a:gd name="connsiteX1" fmla="*/ 117148 w 234295"/>
                <a:gd name="connsiteY1" fmla="*/ 234295 h 234295"/>
                <a:gd name="connsiteX2" fmla="*/ 0 w 234295"/>
                <a:gd name="connsiteY2" fmla="*/ 117148 h 234295"/>
                <a:gd name="connsiteX3" fmla="*/ 117148 w 234295"/>
                <a:gd name="connsiteY3" fmla="*/ 0 h 234295"/>
                <a:gd name="connsiteX4" fmla="*/ 234296 w 234295"/>
                <a:gd name="connsiteY4" fmla="*/ 117148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95" h="234295">
                  <a:moveTo>
                    <a:pt x="234296" y="117148"/>
                  </a:moveTo>
                  <a:cubicBezTo>
                    <a:pt x="234296" y="181847"/>
                    <a:pt x="181847" y="234295"/>
                    <a:pt x="117148" y="234295"/>
                  </a:cubicBezTo>
                  <a:cubicBezTo>
                    <a:pt x="52449" y="234295"/>
                    <a:pt x="0" y="181847"/>
                    <a:pt x="0" y="117148"/>
                  </a:cubicBezTo>
                  <a:cubicBezTo>
                    <a:pt x="0" y="52449"/>
                    <a:pt x="52449" y="0"/>
                    <a:pt x="117148" y="0"/>
                  </a:cubicBezTo>
                  <a:cubicBezTo>
                    <a:pt x="181847" y="0"/>
                    <a:pt x="234296" y="52449"/>
                    <a:pt x="234296" y="117148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889FE6-FC59-4C96-BA3E-D88FF50A7D25}"/>
                </a:ext>
              </a:extLst>
            </p:cNvPr>
            <p:cNvSpPr/>
            <p:nvPr/>
          </p:nvSpPr>
          <p:spPr>
            <a:xfrm>
              <a:off x="4532532" y="3087969"/>
              <a:ext cx="234295" cy="234295"/>
            </a:xfrm>
            <a:custGeom>
              <a:avLst/>
              <a:gdLst>
                <a:gd name="connsiteX0" fmla="*/ 234296 w 234295"/>
                <a:gd name="connsiteY0" fmla="*/ 117148 h 234295"/>
                <a:gd name="connsiteX1" fmla="*/ 117148 w 234295"/>
                <a:gd name="connsiteY1" fmla="*/ 234295 h 234295"/>
                <a:gd name="connsiteX2" fmla="*/ 0 w 234295"/>
                <a:gd name="connsiteY2" fmla="*/ 117148 h 234295"/>
                <a:gd name="connsiteX3" fmla="*/ 117148 w 234295"/>
                <a:gd name="connsiteY3" fmla="*/ 0 h 234295"/>
                <a:gd name="connsiteX4" fmla="*/ 234296 w 234295"/>
                <a:gd name="connsiteY4" fmla="*/ 117148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95" h="234295">
                  <a:moveTo>
                    <a:pt x="234296" y="117148"/>
                  </a:moveTo>
                  <a:cubicBezTo>
                    <a:pt x="234296" y="181847"/>
                    <a:pt x="181847" y="234295"/>
                    <a:pt x="117148" y="234295"/>
                  </a:cubicBezTo>
                  <a:cubicBezTo>
                    <a:pt x="52449" y="234295"/>
                    <a:pt x="0" y="181847"/>
                    <a:pt x="0" y="117148"/>
                  </a:cubicBezTo>
                  <a:cubicBezTo>
                    <a:pt x="0" y="52449"/>
                    <a:pt x="52449" y="0"/>
                    <a:pt x="117148" y="0"/>
                  </a:cubicBezTo>
                  <a:cubicBezTo>
                    <a:pt x="181847" y="0"/>
                    <a:pt x="234296" y="52449"/>
                    <a:pt x="234296" y="117148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62C30E8-2A40-4E3F-917E-29E8145094AC}"/>
                </a:ext>
              </a:extLst>
            </p:cNvPr>
            <p:cNvSpPr/>
            <p:nvPr/>
          </p:nvSpPr>
          <p:spPr>
            <a:xfrm>
              <a:off x="4102990" y="3535734"/>
              <a:ext cx="468591" cy="234295"/>
            </a:xfrm>
            <a:custGeom>
              <a:avLst/>
              <a:gdLst>
                <a:gd name="connsiteX0" fmla="*/ 468591 w 468591"/>
                <a:gd name="connsiteY0" fmla="*/ 234295 h 234295"/>
                <a:gd name="connsiteX1" fmla="*/ 468591 w 468591"/>
                <a:gd name="connsiteY1" fmla="*/ 117148 h 234295"/>
                <a:gd name="connsiteX2" fmla="*/ 445161 w 468591"/>
                <a:gd name="connsiteY2" fmla="*/ 70289 h 234295"/>
                <a:gd name="connsiteX3" fmla="*/ 330617 w 468591"/>
                <a:gd name="connsiteY3" fmla="*/ 15620 h 234295"/>
                <a:gd name="connsiteX4" fmla="*/ 234296 w 468591"/>
                <a:gd name="connsiteY4" fmla="*/ 0 h 234295"/>
                <a:gd name="connsiteX5" fmla="*/ 137974 w 468591"/>
                <a:gd name="connsiteY5" fmla="*/ 15620 h 234295"/>
                <a:gd name="connsiteX6" fmla="*/ 23430 w 468591"/>
                <a:gd name="connsiteY6" fmla="*/ 70289 h 234295"/>
                <a:gd name="connsiteX7" fmla="*/ 0 w 468591"/>
                <a:gd name="connsiteY7" fmla="*/ 117148 h 234295"/>
                <a:gd name="connsiteX8" fmla="*/ 0 w 468591"/>
                <a:gd name="connsiteY8" fmla="*/ 234295 h 234295"/>
                <a:gd name="connsiteX9" fmla="*/ 468591 w 468591"/>
                <a:gd name="connsiteY9" fmla="*/ 234295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591" h="234295">
                  <a:moveTo>
                    <a:pt x="468591" y="234295"/>
                  </a:moveTo>
                  <a:lnTo>
                    <a:pt x="468591" y="117148"/>
                  </a:lnTo>
                  <a:cubicBezTo>
                    <a:pt x="468591" y="98925"/>
                    <a:pt x="460781" y="80702"/>
                    <a:pt x="445161" y="70289"/>
                  </a:cubicBezTo>
                  <a:cubicBezTo>
                    <a:pt x="413922" y="44256"/>
                    <a:pt x="372270" y="26033"/>
                    <a:pt x="330617" y="15620"/>
                  </a:cubicBezTo>
                  <a:cubicBezTo>
                    <a:pt x="301981" y="7810"/>
                    <a:pt x="268138" y="0"/>
                    <a:pt x="234296" y="0"/>
                  </a:cubicBezTo>
                  <a:cubicBezTo>
                    <a:pt x="203056" y="0"/>
                    <a:pt x="169213" y="5207"/>
                    <a:pt x="137974" y="15620"/>
                  </a:cubicBezTo>
                  <a:cubicBezTo>
                    <a:pt x="96322" y="26033"/>
                    <a:pt x="57272" y="46859"/>
                    <a:pt x="23430" y="70289"/>
                  </a:cubicBezTo>
                  <a:cubicBezTo>
                    <a:pt x="7810" y="83305"/>
                    <a:pt x="0" y="98925"/>
                    <a:pt x="0" y="117148"/>
                  </a:cubicBezTo>
                  <a:lnTo>
                    <a:pt x="0" y="234295"/>
                  </a:lnTo>
                  <a:lnTo>
                    <a:pt x="468591" y="234295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C4EA1-98F4-4A16-8E24-E1597C9C9737}"/>
                </a:ext>
              </a:extLst>
            </p:cNvPr>
            <p:cNvSpPr/>
            <p:nvPr/>
          </p:nvSpPr>
          <p:spPr>
            <a:xfrm>
              <a:off x="4220138" y="3270199"/>
              <a:ext cx="234295" cy="234295"/>
            </a:xfrm>
            <a:custGeom>
              <a:avLst/>
              <a:gdLst>
                <a:gd name="connsiteX0" fmla="*/ 234296 w 234295"/>
                <a:gd name="connsiteY0" fmla="*/ 117148 h 234295"/>
                <a:gd name="connsiteX1" fmla="*/ 117148 w 234295"/>
                <a:gd name="connsiteY1" fmla="*/ 234295 h 234295"/>
                <a:gd name="connsiteX2" fmla="*/ 0 w 234295"/>
                <a:gd name="connsiteY2" fmla="*/ 117148 h 234295"/>
                <a:gd name="connsiteX3" fmla="*/ 117148 w 234295"/>
                <a:gd name="connsiteY3" fmla="*/ 0 h 234295"/>
                <a:gd name="connsiteX4" fmla="*/ 234296 w 234295"/>
                <a:gd name="connsiteY4" fmla="*/ 117148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95" h="234295">
                  <a:moveTo>
                    <a:pt x="234296" y="117148"/>
                  </a:moveTo>
                  <a:cubicBezTo>
                    <a:pt x="234296" y="181847"/>
                    <a:pt x="181847" y="234295"/>
                    <a:pt x="117148" y="234295"/>
                  </a:cubicBezTo>
                  <a:cubicBezTo>
                    <a:pt x="52449" y="234295"/>
                    <a:pt x="0" y="181847"/>
                    <a:pt x="0" y="117148"/>
                  </a:cubicBezTo>
                  <a:cubicBezTo>
                    <a:pt x="0" y="52449"/>
                    <a:pt x="52449" y="0"/>
                    <a:pt x="117148" y="0"/>
                  </a:cubicBezTo>
                  <a:cubicBezTo>
                    <a:pt x="181847" y="0"/>
                    <a:pt x="234296" y="52449"/>
                    <a:pt x="234296" y="117148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5F946-B9C7-44E2-B6A4-CA7D078625A6}"/>
                </a:ext>
              </a:extLst>
            </p:cNvPr>
            <p:cNvSpPr/>
            <p:nvPr/>
          </p:nvSpPr>
          <p:spPr>
            <a:xfrm>
              <a:off x="4459640" y="3353504"/>
              <a:ext cx="424335" cy="234295"/>
            </a:xfrm>
            <a:custGeom>
              <a:avLst/>
              <a:gdLst>
                <a:gd name="connsiteX0" fmla="*/ 400906 w 424335"/>
                <a:gd name="connsiteY0" fmla="*/ 70289 h 234295"/>
                <a:gd name="connsiteX1" fmla="*/ 286361 w 424335"/>
                <a:gd name="connsiteY1" fmla="*/ 15620 h 234295"/>
                <a:gd name="connsiteX2" fmla="*/ 190040 w 424335"/>
                <a:gd name="connsiteY2" fmla="*/ 0 h 234295"/>
                <a:gd name="connsiteX3" fmla="*/ 93718 w 424335"/>
                <a:gd name="connsiteY3" fmla="*/ 15620 h 234295"/>
                <a:gd name="connsiteX4" fmla="*/ 46859 w 424335"/>
                <a:gd name="connsiteY4" fmla="*/ 33843 h 234295"/>
                <a:gd name="connsiteX5" fmla="*/ 46859 w 424335"/>
                <a:gd name="connsiteY5" fmla="*/ 36446 h 234295"/>
                <a:gd name="connsiteX6" fmla="*/ 0 w 424335"/>
                <a:gd name="connsiteY6" fmla="*/ 150990 h 234295"/>
                <a:gd name="connsiteX7" fmla="*/ 119751 w 424335"/>
                <a:gd name="connsiteY7" fmla="*/ 210866 h 234295"/>
                <a:gd name="connsiteX8" fmla="*/ 140577 w 424335"/>
                <a:gd name="connsiteY8" fmla="*/ 234296 h 234295"/>
                <a:gd name="connsiteX9" fmla="*/ 424335 w 424335"/>
                <a:gd name="connsiteY9" fmla="*/ 234296 h 234295"/>
                <a:gd name="connsiteX10" fmla="*/ 424335 w 424335"/>
                <a:gd name="connsiteY10" fmla="*/ 117148 h 234295"/>
                <a:gd name="connsiteX11" fmla="*/ 400906 w 424335"/>
                <a:gd name="connsiteY11" fmla="*/ 70289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335" h="234295">
                  <a:moveTo>
                    <a:pt x="400906" y="70289"/>
                  </a:moveTo>
                  <a:cubicBezTo>
                    <a:pt x="369666" y="44256"/>
                    <a:pt x="328014" y="26033"/>
                    <a:pt x="286361" y="15620"/>
                  </a:cubicBezTo>
                  <a:cubicBezTo>
                    <a:pt x="257725" y="7810"/>
                    <a:pt x="223882" y="0"/>
                    <a:pt x="190040" y="0"/>
                  </a:cubicBezTo>
                  <a:cubicBezTo>
                    <a:pt x="158800" y="0"/>
                    <a:pt x="124958" y="5207"/>
                    <a:pt x="93718" y="15620"/>
                  </a:cubicBezTo>
                  <a:cubicBezTo>
                    <a:pt x="78099" y="20826"/>
                    <a:pt x="62479" y="26033"/>
                    <a:pt x="46859" y="33843"/>
                  </a:cubicBezTo>
                  <a:lnTo>
                    <a:pt x="46859" y="36446"/>
                  </a:lnTo>
                  <a:cubicBezTo>
                    <a:pt x="46859" y="80702"/>
                    <a:pt x="28636" y="122354"/>
                    <a:pt x="0" y="150990"/>
                  </a:cubicBezTo>
                  <a:cubicBezTo>
                    <a:pt x="49462" y="166610"/>
                    <a:pt x="88512" y="187436"/>
                    <a:pt x="119751" y="210866"/>
                  </a:cubicBezTo>
                  <a:cubicBezTo>
                    <a:pt x="127561" y="218676"/>
                    <a:pt x="135371" y="223882"/>
                    <a:pt x="140577" y="234296"/>
                  </a:cubicBezTo>
                  <a:lnTo>
                    <a:pt x="424335" y="234296"/>
                  </a:lnTo>
                  <a:lnTo>
                    <a:pt x="424335" y="117148"/>
                  </a:lnTo>
                  <a:cubicBezTo>
                    <a:pt x="424335" y="98925"/>
                    <a:pt x="416525" y="80702"/>
                    <a:pt x="400906" y="70289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5C323E-BBEC-416D-9D64-08F3D44DE03E}"/>
                </a:ext>
              </a:extLst>
            </p:cNvPr>
            <p:cNvSpPr/>
            <p:nvPr/>
          </p:nvSpPr>
          <p:spPr>
            <a:xfrm>
              <a:off x="3790596" y="3353504"/>
              <a:ext cx="424335" cy="234295"/>
            </a:xfrm>
            <a:custGeom>
              <a:avLst/>
              <a:gdLst>
                <a:gd name="connsiteX0" fmla="*/ 304584 w 424335"/>
                <a:gd name="connsiteY0" fmla="*/ 210866 h 234295"/>
                <a:gd name="connsiteX1" fmla="*/ 304584 w 424335"/>
                <a:gd name="connsiteY1" fmla="*/ 210866 h 234295"/>
                <a:gd name="connsiteX2" fmla="*/ 424335 w 424335"/>
                <a:gd name="connsiteY2" fmla="*/ 150990 h 234295"/>
                <a:gd name="connsiteX3" fmla="*/ 377476 w 424335"/>
                <a:gd name="connsiteY3" fmla="*/ 36446 h 234295"/>
                <a:gd name="connsiteX4" fmla="*/ 377476 w 424335"/>
                <a:gd name="connsiteY4" fmla="*/ 31239 h 234295"/>
                <a:gd name="connsiteX5" fmla="*/ 330617 w 424335"/>
                <a:gd name="connsiteY5" fmla="*/ 15620 h 234295"/>
                <a:gd name="connsiteX6" fmla="*/ 234296 w 424335"/>
                <a:gd name="connsiteY6" fmla="*/ 0 h 234295"/>
                <a:gd name="connsiteX7" fmla="*/ 137974 w 424335"/>
                <a:gd name="connsiteY7" fmla="*/ 15620 h 234295"/>
                <a:gd name="connsiteX8" fmla="*/ 23430 w 424335"/>
                <a:gd name="connsiteY8" fmla="*/ 70289 h 234295"/>
                <a:gd name="connsiteX9" fmla="*/ 0 w 424335"/>
                <a:gd name="connsiteY9" fmla="*/ 117148 h 234295"/>
                <a:gd name="connsiteX10" fmla="*/ 0 w 424335"/>
                <a:gd name="connsiteY10" fmla="*/ 234296 h 234295"/>
                <a:gd name="connsiteX11" fmla="*/ 281155 w 424335"/>
                <a:gd name="connsiteY11" fmla="*/ 234296 h 234295"/>
                <a:gd name="connsiteX12" fmla="*/ 304584 w 424335"/>
                <a:gd name="connsiteY12" fmla="*/ 210866 h 23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4335" h="234295">
                  <a:moveTo>
                    <a:pt x="304584" y="210866"/>
                  </a:moveTo>
                  <a:lnTo>
                    <a:pt x="304584" y="210866"/>
                  </a:lnTo>
                  <a:cubicBezTo>
                    <a:pt x="341030" y="184833"/>
                    <a:pt x="382683" y="164007"/>
                    <a:pt x="424335" y="150990"/>
                  </a:cubicBezTo>
                  <a:cubicBezTo>
                    <a:pt x="395699" y="119751"/>
                    <a:pt x="377476" y="80702"/>
                    <a:pt x="377476" y="36446"/>
                  </a:cubicBezTo>
                  <a:cubicBezTo>
                    <a:pt x="377476" y="33843"/>
                    <a:pt x="377476" y="33843"/>
                    <a:pt x="377476" y="31239"/>
                  </a:cubicBezTo>
                  <a:cubicBezTo>
                    <a:pt x="361856" y="26033"/>
                    <a:pt x="346237" y="18223"/>
                    <a:pt x="330617" y="15620"/>
                  </a:cubicBezTo>
                  <a:cubicBezTo>
                    <a:pt x="301981" y="7810"/>
                    <a:pt x="268138" y="0"/>
                    <a:pt x="234296" y="0"/>
                  </a:cubicBezTo>
                  <a:cubicBezTo>
                    <a:pt x="203056" y="0"/>
                    <a:pt x="169213" y="5207"/>
                    <a:pt x="137974" y="15620"/>
                  </a:cubicBezTo>
                  <a:cubicBezTo>
                    <a:pt x="96321" y="28636"/>
                    <a:pt x="57272" y="46859"/>
                    <a:pt x="23430" y="70289"/>
                  </a:cubicBezTo>
                  <a:cubicBezTo>
                    <a:pt x="7810" y="80702"/>
                    <a:pt x="0" y="98925"/>
                    <a:pt x="0" y="117148"/>
                  </a:cubicBezTo>
                  <a:lnTo>
                    <a:pt x="0" y="234296"/>
                  </a:lnTo>
                  <a:lnTo>
                    <a:pt x="281155" y="234296"/>
                  </a:lnTo>
                  <a:cubicBezTo>
                    <a:pt x="288964" y="223882"/>
                    <a:pt x="294171" y="218676"/>
                    <a:pt x="304584" y="210866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10" name="Graphic 41" descr="Puzzle">
            <a:extLst>
              <a:ext uri="{FF2B5EF4-FFF2-40B4-BE49-F238E27FC236}">
                <a16:creationId xmlns:a16="http://schemas.microsoft.com/office/drawing/2014/main" id="{79394F56-EF95-49D2-A343-DF53D92DC1EC}"/>
              </a:ext>
            </a:extLst>
          </p:cNvPr>
          <p:cNvSpPr/>
          <p:nvPr/>
        </p:nvSpPr>
        <p:spPr>
          <a:xfrm>
            <a:off x="4545625" y="3018983"/>
            <a:ext cx="780985" cy="780985"/>
          </a:xfrm>
          <a:custGeom>
            <a:avLst/>
            <a:gdLst>
              <a:gd name="connsiteX0" fmla="*/ 672949 w 1041313"/>
              <a:gd name="connsiteY0" fmla="*/ 790096 h 1041313"/>
              <a:gd name="connsiteX1" fmla="*/ 616978 w 1041313"/>
              <a:gd name="connsiteY1" fmla="*/ 618280 h 1041313"/>
              <a:gd name="connsiteX2" fmla="*/ 626090 w 1041313"/>
              <a:gd name="connsiteY2" fmla="*/ 609168 h 1041313"/>
              <a:gd name="connsiteX3" fmla="*/ 800510 w 1041313"/>
              <a:gd name="connsiteY3" fmla="*/ 662536 h 1041313"/>
              <a:gd name="connsiteX4" fmla="*/ 892926 w 1041313"/>
              <a:gd name="connsiteY4" fmla="*/ 736729 h 1041313"/>
              <a:gd name="connsiteX5" fmla="*/ 1041313 w 1041313"/>
              <a:gd name="connsiteY5" fmla="*/ 588342 h 1041313"/>
              <a:gd name="connsiteX6" fmla="*/ 820034 w 1041313"/>
              <a:gd name="connsiteY6" fmla="*/ 367063 h 1041313"/>
              <a:gd name="connsiteX7" fmla="*/ 894228 w 1041313"/>
              <a:gd name="connsiteY7" fmla="*/ 274646 h 1041313"/>
              <a:gd name="connsiteX8" fmla="*/ 947595 w 1041313"/>
              <a:gd name="connsiteY8" fmla="*/ 100226 h 1041313"/>
              <a:gd name="connsiteX9" fmla="*/ 938484 w 1041313"/>
              <a:gd name="connsiteY9" fmla="*/ 91115 h 1041313"/>
              <a:gd name="connsiteX10" fmla="*/ 766667 w 1041313"/>
              <a:gd name="connsiteY10" fmla="*/ 147086 h 1041313"/>
              <a:gd name="connsiteX11" fmla="*/ 674250 w 1041313"/>
              <a:gd name="connsiteY11" fmla="*/ 221279 h 1041313"/>
              <a:gd name="connsiteX12" fmla="*/ 452971 w 1041313"/>
              <a:gd name="connsiteY12" fmla="*/ 0 h 1041313"/>
              <a:gd name="connsiteX13" fmla="*/ 303283 w 1041313"/>
              <a:gd name="connsiteY13" fmla="*/ 148387 h 1041313"/>
              <a:gd name="connsiteX14" fmla="*/ 377476 w 1041313"/>
              <a:gd name="connsiteY14" fmla="*/ 240804 h 1041313"/>
              <a:gd name="connsiteX15" fmla="*/ 433447 w 1041313"/>
              <a:gd name="connsiteY15" fmla="*/ 412620 h 1041313"/>
              <a:gd name="connsiteX16" fmla="*/ 424335 w 1041313"/>
              <a:gd name="connsiteY16" fmla="*/ 421732 h 1041313"/>
              <a:gd name="connsiteX17" fmla="*/ 249915 w 1041313"/>
              <a:gd name="connsiteY17" fmla="*/ 368365 h 1041313"/>
              <a:gd name="connsiteX18" fmla="*/ 157499 w 1041313"/>
              <a:gd name="connsiteY18" fmla="*/ 294171 h 1041313"/>
              <a:gd name="connsiteX19" fmla="*/ 0 w 1041313"/>
              <a:gd name="connsiteY19" fmla="*/ 452971 h 1041313"/>
              <a:gd name="connsiteX20" fmla="*/ 221279 w 1041313"/>
              <a:gd name="connsiteY20" fmla="*/ 674250 h 1041313"/>
              <a:gd name="connsiteX21" fmla="*/ 147086 w 1041313"/>
              <a:gd name="connsiteY21" fmla="*/ 766667 h 1041313"/>
              <a:gd name="connsiteX22" fmla="*/ 93718 w 1041313"/>
              <a:gd name="connsiteY22" fmla="*/ 941087 h 1041313"/>
              <a:gd name="connsiteX23" fmla="*/ 102830 w 1041313"/>
              <a:gd name="connsiteY23" fmla="*/ 950198 h 1041313"/>
              <a:gd name="connsiteX24" fmla="*/ 274646 w 1041313"/>
              <a:gd name="connsiteY24" fmla="*/ 894228 h 1041313"/>
              <a:gd name="connsiteX25" fmla="*/ 367063 w 1041313"/>
              <a:gd name="connsiteY25" fmla="*/ 820034 h 1041313"/>
              <a:gd name="connsiteX26" fmla="*/ 588342 w 1041313"/>
              <a:gd name="connsiteY26" fmla="*/ 1041313 h 1041313"/>
              <a:gd name="connsiteX27" fmla="*/ 747142 w 1041313"/>
              <a:gd name="connsiteY27" fmla="*/ 882513 h 1041313"/>
              <a:gd name="connsiteX28" fmla="*/ 672949 w 1041313"/>
              <a:gd name="connsiteY28" fmla="*/ 790096 h 104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41313" h="1041313">
                <a:moveTo>
                  <a:pt x="672949" y="790096"/>
                </a:moveTo>
                <a:cubicBezTo>
                  <a:pt x="587040" y="792700"/>
                  <a:pt x="555801" y="682060"/>
                  <a:pt x="616978" y="618280"/>
                </a:cubicBezTo>
                <a:lnTo>
                  <a:pt x="626090" y="609168"/>
                </a:lnTo>
                <a:cubicBezTo>
                  <a:pt x="689870" y="547991"/>
                  <a:pt x="803113" y="576627"/>
                  <a:pt x="800510" y="662536"/>
                </a:cubicBezTo>
                <a:cubicBezTo>
                  <a:pt x="799208" y="711998"/>
                  <a:pt x="857782" y="771874"/>
                  <a:pt x="892926" y="736729"/>
                </a:cubicBezTo>
                <a:lnTo>
                  <a:pt x="1041313" y="588342"/>
                </a:lnTo>
                <a:lnTo>
                  <a:pt x="820034" y="367063"/>
                </a:lnTo>
                <a:cubicBezTo>
                  <a:pt x="784890" y="331919"/>
                  <a:pt x="844765" y="273345"/>
                  <a:pt x="894228" y="274646"/>
                </a:cubicBezTo>
                <a:cubicBezTo>
                  <a:pt x="980136" y="277250"/>
                  <a:pt x="1008772" y="164007"/>
                  <a:pt x="947595" y="100226"/>
                </a:cubicBezTo>
                <a:lnTo>
                  <a:pt x="938484" y="91115"/>
                </a:lnTo>
                <a:cubicBezTo>
                  <a:pt x="874703" y="29938"/>
                  <a:pt x="764064" y="61177"/>
                  <a:pt x="766667" y="147086"/>
                </a:cubicBezTo>
                <a:cubicBezTo>
                  <a:pt x="767969" y="196548"/>
                  <a:pt x="709395" y="256423"/>
                  <a:pt x="674250" y="221279"/>
                </a:cubicBezTo>
                <a:lnTo>
                  <a:pt x="452971" y="0"/>
                </a:lnTo>
                <a:lnTo>
                  <a:pt x="303283" y="148387"/>
                </a:lnTo>
                <a:cubicBezTo>
                  <a:pt x="268138" y="183531"/>
                  <a:pt x="328014" y="242105"/>
                  <a:pt x="377476" y="240804"/>
                </a:cubicBezTo>
                <a:cubicBezTo>
                  <a:pt x="463384" y="238200"/>
                  <a:pt x="494624" y="348840"/>
                  <a:pt x="433447" y="412620"/>
                </a:cubicBezTo>
                <a:lnTo>
                  <a:pt x="424335" y="421732"/>
                </a:lnTo>
                <a:cubicBezTo>
                  <a:pt x="360555" y="482909"/>
                  <a:pt x="247312" y="454273"/>
                  <a:pt x="249915" y="368365"/>
                </a:cubicBezTo>
                <a:cubicBezTo>
                  <a:pt x="251217" y="318902"/>
                  <a:pt x="192643" y="259027"/>
                  <a:pt x="157499" y="294171"/>
                </a:cubicBezTo>
                <a:lnTo>
                  <a:pt x="0" y="452971"/>
                </a:lnTo>
                <a:lnTo>
                  <a:pt x="221279" y="674250"/>
                </a:lnTo>
                <a:cubicBezTo>
                  <a:pt x="256423" y="709395"/>
                  <a:pt x="196548" y="767969"/>
                  <a:pt x="147086" y="766667"/>
                </a:cubicBezTo>
                <a:cubicBezTo>
                  <a:pt x="61177" y="764064"/>
                  <a:pt x="32541" y="877307"/>
                  <a:pt x="93718" y="941087"/>
                </a:cubicBezTo>
                <a:lnTo>
                  <a:pt x="102830" y="950198"/>
                </a:lnTo>
                <a:cubicBezTo>
                  <a:pt x="166610" y="1011376"/>
                  <a:pt x="277250" y="980136"/>
                  <a:pt x="274646" y="894228"/>
                </a:cubicBezTo>
                <a:cubicBezTo>
                  <a:pt x="273345" y="844765"/>
                  <a:pt x="331919" y="784890"/>
                  <a:pt x="367063" y="820034"/>
                </a:cubicBezTo>
                <a:lnTo>
                  <a:pt x="588342" y="1041313"/>
                </a:lnTo>
                <a:lnTo>
                  <a:pt x="747142" y="882513"/>
                </a:lnTo>
                <a:cubicBezTo>
                  <a:pt x="782287" y="847369"/>
                  <a:pt x="723713" y="788795"/>
                  <a:pt x="672949" y="79009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99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11" name="Graphic 72" descr="Lightbulb">
            <a:extLst>
              <a:ext uri="{FF2B5EF4-FFF2-40B4-BE49-F238E27FC236}">
                <a16:creationId xmlns:a16="http://schemas.microsoft.com/office/drawing/2014/main" id="{055DCBFB-EEDF-489E-9196-FBE0C2DEA482}"/>
              </a:ext>
            </a:extLst>
          </p:cNvPr>
          <p:cNvGrpSpPr/>
          <p:nvPr/>
        </p:nvGrpSpPr>
        <p:grpSpPr>
          <a:xfrm>
            <a:off x="6150679" y="2960409"/>
            <a:ext cx="937182" cy="937182"/>
            <a:chOff x="8200906" y="2804212"/>
            <a:chExt cx="1249576" cy="124957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2F913B-237E-460C-803D-C0D66B75BAF6}"/>
                </a:ext>
              </a:extLst>
            </p:cNvPr>
            <p:cNvSpPr/>
            <p:nvPr/>
          </p:nvSpPr>
          <p:spPr>
            <a:xfrm>
              <a:off x="8656480" y="3637262"/>
              <a:ext cx="338426" cy="78098"/>
            </a:xfrm>
            <a:custGeom>
              <a:avLst/>
              <a:gdLst>
                <a:gd name="connsiteX0" fmla="*/ 39049 w 338426"/>
                <a:gd name="connsiteY0" fmla="*/ 0 h 78098"/>
                <a:gd name="connsiteX1" fmla="*/ 299378 w 338426"/>
                <a:gd name="connsiteY1" fmla="*/ 0 h 78098"/>
                <a:gd name="connsiteX2" fmla="*/ 338427 w 338426"/>
                <a:gd name="connsiteY2" fmla="*/ 39049 h 78098"/>
                <a:gd name="connsiteX3" fmla="*/ 299378 w 338426"/>
                <a:gd name="connsiteY3" fmla="*/ 78099 h 78098"/>
                <a:gd name="connsiteX4" fmla="*/ 39049 w 338426"/>
                <a:gd name="connsiteY4" fmla="*/ 78099 h 78098"/>
                <a:gd name="connsiteX5" fmla="*/ 0 w 338426"/>
                <a:gd name="connsiteY5" fmla="*/ 39049 h 78098"/>
                <a:gd name="connsiteX6" fmla="*/ 39049 w 338426"/>
                <a:gd name="connsiteY6" fmla="*/ 0 h 7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426" h="78098">
                  <a:moveTo>
                    <a:pt x="39049" y="0"/>
                  </a:moveTo>
                  <a:lnTo>
                    <a:pt x="299378" y="0"/>
                  </a:lnTo>
                  <a:cubicBezTo>
                    <a:pt x="321506" y="0"/>
                    <a:pt x="338427" y="16921"/>
                    <a:pt x="338427" y="39049"/>
                  </a:cubicBezTo>
                  <a:cubicBezTo>
                    <a:pt x="338427" y="61177"/>
                    <a:pt x="321506" y="78099"/>
                    <a:pt x="299378" y="78099"/>
                  </a:cubicBezTo>
                  <a:lnTo>
                    <a:pt x="39049" y="78099"/>
                  </a:lnTo>
                  <a:cubicBezTo>
                    <a:pt x="16921" y="78099"/>
                    <a:pt x="0" y="61177"/>
                    <a:pt x="0" y="39049"/>
                  </a:cubicBezTo>
                  <a:cubicBezTo>
                    <a:pt x="0" y="16921"/>
                    <a:pt x="16921" y="0"/>
                    <a:pt x="39049" y="0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A2F0A3-46E0-4429-94E9-BC9DAA424DF8}"/>
                </a:ext>
              </a:extLst>
            </p:cNvPr>
            <p:cNvSpPr/>
            <p:nvPr/>
          </p:nvSpPr>
          <p:spPr>
            <a:xfrm>
              <a:off x="8656480" y="3767426"/>
              <a:ext cx="338426" cy="78098"/>
            </a:xfrm>
            <a:custGeom>
              <a:avLst/>
              <a:gdLst>
                <a:gd name="connsiteX0" fmla="*/ 39049 w 338426"/>
                <a:gd name="connsiteY0" fmla="*/ 0 h 78098"/>
                <a:gd name="connsiteX1" fmla="*/ 299378 w 338426"/>
                <a:gd name="connsiteY1" fmla="*/ 0 h 78098"/>
                <a:gd name="connsiteX2" fmla="*/ 338427 w 338426"/>
                <a:gd name="connsiteY2" fmla="*/ 39049 h 78098"/>
                <a:gd name="connsiteX3" fmla="*/ 299378 w 338426"/>
                <a:gd name="connsiteY3" fmla="*/ 78099 h 78098"/>
                <a:gd name="connsiteX4" fmla="*/ 39049 w 338426"/>
                <a:gd name="connsiteY4" fmla="*/ 78099 h 78098"/>
                <a:gd name="connsiteX5" fmla="*/ 0 w 338426"/>
                <a:gd name="connsiteY5" fmla="*/ 39049 h 78098"/>
                <a:gd name="connsiteX6" fmla="*/ 39049 w 338426"/>
                <a:gd name="connsiteY6" fmla="*/ 0 h 7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426" h="78098">
                  <a:moveTo>
                    <a:pt x="39049" y="0"/>
                  </a:moveTo>
                  <a:lnTo>
                    <a:pt x="299378" y="0"/>
                  </a:lnTo>
                  <a:cubicBezTo>
                    <a:pt x="321506" y="0"/>
                    <a:pt x="338427" y="16921"/>
                    <a:pt x="338427" y="39049"/>
                  </a:cubicBezTo>
                  <a:cubicBezTo>
                    <a:pt x="338427" y="61177"/>
                    <a:pt x="321506" y="78099"/>
                    <a:pt x="299378" y="78099"/>
                  </a:cubicBezTo>
                  <a:lnTo>
                    <a:pt x="39049" y="78099"/>
                  </a:lnTo>
                  <a:cubicBezTo>
                    <a:pt x="16921" y="78099"/>
                    <a:pt x="0" y="61177"/>
                    <a:pt x="0" y="39049"/>
                  </a:cubicBezTo>
                  <a:cubicBezTo>
                    <a:pt x="0" y="16921"/>
                    <a:pt x="16921" y="0"/>
                    <a:pt x="39049" y="0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ADBFEC-1FEA-4C7E-9B90-73EF9A2EA7F3}"/>
                </a:ext>
              </a:extLst>
            </p:cNvPr>
            <p:cNvSpPr/>
            <p:nvPr/>
          </p:nvSpPr>
          <p:spPr>
            <a:xfrm>
              <a:off x="8741087" y="3897591"/>
              <a:ext cx="169213" cy="78098"/>
            </a:xfrm>
            <a:custGeom>
              <a:avLst/>
              <a:gdLst>
                <a:gd name="connsiteX0" fmla="*/ 0 w 169213"/>
                <a:gd name="connsiteY0" fmla="*/ 0 h 78098"/>
                <a:gd name="connsiteX1" fmla="*/ 84607 w 169213"/>
                <a:gd name="connsiteY1" fmla="*/ 78099 h 78098"/>
                <a:gd name="connsiteX2" fmla="*/ 169213 w 169213"/>
                <a:gd name="connsiteY2" fmla="*/ 0 h 78098"/>
                <a:gd name="connsiteX3" fmla="*/ 0 w 169213"/>
                <a:gd name="connsiteY3" fmla="*/ 0 h 7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13" h="78098">
                  <a:moveTo>
                    <a:pt x="0" y="0"/>
                  </a:moveTo>
                  <a:cubicBezTo>
                    <a:pt x="3905" y="44256"/>
                    <a:pt x="40351" y="78099"/>
                    <a:pt x="84607" y="78099"/>
                  </a:cubicBezTo>
                  <a:cubicBezTo>
                    <a:pt x="128863" y="78099"/>
                    <a:pt x="165309" y="44256"/>
                    <a:pt x="16921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32490-F66D-4254-B32B-B36E9BFE508C}"/>
                </a:ext>
              </a:extLst>
            </p:cNvPr>
            <p:cNvSpPr/>
            <p:nvPr/>
          </p:nvSpPr>
          <p:spPr>
            <a:xfrm>
              <a:off x="8487267" y="2882310"/>
              <a:ext cx="676853" cy="702886"/>
            </a:xfrm>
            <a:custGeom>
              <a:avLst/>
              <a:gdLst>
                <a:gd name="connsiteX0" fmla="*/ 338427 w 676853"/>
                <a:gd name="connsiteY0" fmla="*/ 0 h 702886"/>
                <a:gd name="connsiteX1" fmla="*/ 338427 w 676853"/>
                <a:gd name="connsiteY1" fmla="*/ 0 h 702886"/>
                <a:gd name="connsiteX2" fmla="*/ 338427 w 676853"/>
                <a:gd name="connsiteY2" fmla="*/ 0 h 702886"/>
                <a:gd name="connsiteX3" fmla="*/ 0 w 676853"/>
                <a:gd name="connsiteY3" fmla="*/ 334522 h 702886"/>
                <a:gd name="connsiteX4" fmla="*/ 0 w 676853"/>
                <a:gd name="connsiteY4" fmla="*/ 346237 h 702886"/>
                <a:gd name="connsiteX5" fmla="*/ 23430 w 676853"/>
                <a:gd name="connsiteY5" fmla="*/ 463384 h 702886"/>
                <a:gd name="connsiteX6" fmla="*/ 82003 w 676853"/>
                <a:gd name="connsiteY6" fmla="*/ 559706 h 702886"/>
                <a:gd name="connsiteX7" fmla="*/ 161404 w 676853"/>
                <a:gd name="connsiteY7" fmla="*/ 688568 h 702886"/>
                <a:gd name="connsiteX8" fmla="*/ 184833 w 676853"/>
                <a:gd name="connsiteY8" fmla="*/ 702887 h 702886"/>
                <a:gd name="connsiteX9" fmla="*/ 492021 w 676853"/>
                <a:gd name="connsiteY9" fmla="*/ 702887 h 702886"/>
                <a:gd name="connsiteX10" fmla="*/ 515450 w 676853"/>
                <a:gd name="connsiteY10" fmla="*/ 688568 h 702886"/>
                <a:gd name="connsiteX11" fmla="*/ 594850 w 676853"/>
                <a:gd name="connsiteY11" fmla="*/ 559706 h 702886"/>
                <a:gd name="connsiteX12" fmla="*/ 653424 w 676853"/>
                <a:gd name="connsiteY12" fmla="*/ 463384 h 702886"/>
                <a:gd name="connsiteX13" fmla="*/ 676854 w 676853"/>
                <a:gd name="connsiteY13" fmla="*/ 346237 h 702886"/>
                <a:gd name="connsiteX14" fmla="*/ 676854 w 676853"/>
                <a:gd name="connsiteY14" fmla="*/ 334522 h 702886"/>
                <a:gd name="connsiteX15" fmla="*/ 338427 w 676853"/>
                <a:gd name="connsiteY15" fmla="*/ 0 h 702886"/>
                <a:gd name="connsiteX16" fmla="*/ 598755 w 676853"/>
                <a:gd name="connsiteY16" fmla="*/ 344935 h 702886"/>
                <a:gd name="connsiteX17" fmla="*/ 580532 w 676853"/>
                <a:gd name="connsiteY17" fmla="*/ 436050 h 702886"/>
                <a:gd name="connsiteX18" fmla="*/ 536276 w 676853"/>
                <a:gd name="connsiteY18" fmla="*/ 507640 h 702886"/>
                <a:gd name="connsiteX19" fmla="*/ 460781 w 676853"/>
                <a:gd name="connsiteY19" fmla="*/ 624788 h 702886"/>
                <a:gd name="connsiteX20" fmla="*/ 338427 w 676853"/>
                <a:gd name="connsiteY20" fmla="*/ 624788 h 702886"/>
                <a:gd name="connsiteX21" fmla="*/ 217374 w 676853"/>
                <a:gd name="connsiteY21" fmla="*/ 624788 h 702886"/>
                <a:gd name="connsiteX22" fmla="*/ 141879 w 676853"/>
                <a:gd name="connsiteY22" fmla="*/ 507640 h 702886"/>
                <a:gd name="connsiteX23" fmla="*/ 97623 w 676853"/>
                <a:gd name="connsiteY23" fmla="*/ 436050 h 702886"/>
                <a:gd name="connsiteX24" fmla="*/ 79400 w 676853"/>
                <a:gd name="connsiteY24" fmla="*/ 344935 h 702886"/>
                <a:gd name="connsiteX25" fmla="*/ 79400 w 676853"/>
                <a:gd name="connsiteY25" fmla="*/ 334522 h 702886"/>
                <a:gd name="connsiteX26" fmla="*/ 339728 w 676853"/>
                <a:gd name="connsiteY26" fmla="*/ 76797 h 702886"/>
                <a:gd name="connsiteX27" fmla="*/ 339728 w 676853"/>
                <a:gd name="connsiteY27" fmla="*/ 76797 h 702886"/>
                <a:gd name="connsiteX28" fmla="*/ 339728 w 676853"/>
                <a:gd name="connsiteY28" fmla="*/ 76797 h 702886"/>
                <a:gd name="connsiteX29" fmla="*/ 339728 w 676853"/>
                <a:gd name="connsiteY29" fmla="*/ 76797 h 702886"/>
                <a:gd name="connsiteX30" fmla="*/ 339728 w 676853"/>
                <a:gd name="connsiteY30" fmla="*/ 76797 h 702886"/>
                <a:gd name="connsiteX31" fmla="*/ 339728 w 676853"/>
                <a:gd name="connsiteY31" fmla="*/ 76797 h 702886"/>
                <a:gd name="connsiteX32" fmla="*/ 339728 w 676853"/>
                <a:gd name="connsiteY32" fmla="*/ 76797 h 702886"/>
                <a:gd name="connsiteX33" fmla="*/ 600057 w 676853"/>
                <a:gd name="connsiteY33" fmla="*/ 334522 h 702886"/>
                <a:gd name="connsiteX34" fmla="*/ 600057 w 676853"/>
                <a:gd name="connsiteY34" fmla="*/ 344935 h 70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76853" h="702886">
                  <a:moveTo>
                    <a:pt x="338427" y="0"/>
                  </a:moveTo>
                  <a:cubicBezTo>
                    <a:pt x="338427" y="0"/>
                    <a:pt x="338427" y="0"/>
                    <a:pt x="338427" y="0"/>
                  </a:cubicBezTo>
                  <a:cubicBezTo>
                    <a:pt x="338427" y="0"/>
                    <a:pt x="338427" y="0"/>
                    <a:pt x="338427" y="0"/>
                  </a:cubicBezTo>
                  <a:cubicBezTo>
                    <a:pt x="153594" y="1302"/>
                    <a:pt x="3905" y="149689"/>
                    <a:pt x="0" y="334522"/>
                  </a:cubicBezTo>
                  <a:lnTo>
                    <a:pt x="0" y="346237"/>
                  </a:lnTo>
                  <a:cubicBezTo>
                    <a:pt x="1302" y="386588"/>
                    <a:pt x="9112" y="425637"/>
                    <a:pt x="23430" y="463384"/>
                  </a:cubicBezTo>
                  <a:cubicBezTo>
                    <a:pt x="37748" y="498529"/>
                    <a:pt x="57272" y="531070"/>
                    <a:pt x="82003" y="559706"/>
                  </a:cubicBezTo>
                  <a:cubicBezTo>
                    <a:pt x="113243" y="593549"/>
                    <a:pt x="147086" y="659932"/>
                    <a:pt x="161404" y="688568"/>
                  </a:cubicBezTo>
                  <a:cubicBezTo>
                    <a:pt x="165309" y="697680"/>
                    <a:pt x="174420" y="702887"/>
                    <a:pt x="184833" y="702887"/>
                  </a:cubicBezTo>
                  <a:lnTo>
                    <a:pt x="492021" y="702887"/>
                  </a:lnTo>
                  <a:cubicBezTo>
                    <a:pt x="502434" y="702887"/>
                    <a:pt x="511545" y="697680"/>
                    <a:pt x="515450" y="688568"/>
                  </a:cubicBezTo>
                  <a:cubicBezTo>
                    <a:pt x="529768" y="659932"/>
                    <a:pt x="563611" y="593549"/>
                    <a:pt x="594850" y="559706"/>
                  </a:cubicBezTo>
                  <a:cubicBezTo>
                    <a:pt x="619581" y="531070"/>
                    <a:pt x="640408" y="498529"/>
                    <a:pt x="653424" y="463384"/>
                  </a:cubicBezTo>
                  <a:cubicBezTo>
                    <a:pt x="667742" y="425637"/>
                    <a:pt x="675552" y="386588"/>
                    <a:pt x="676854" y="346237"/>
                  </a:cubicBezTo>
                  <a:lnTo>
                    <a:pt x="676854" y="334522"/>
                  </a:lnTo>
                  <a:cubicBezTo>
                    <a:pt x="672949" y="149689"/>
                    <a:pt x="523260" y="1302"/>
                    <a:pt x="338427" y="0"/>
                  </a:cubicBezTo>
                  <a:close/>
                  <a:moveTo>
                    <a:pt x="598755" y="344935"/>
                  </a:moveTo>
                  <a:cubicBezTo>
                    <a:pt x="597454" y="376174"/>
                    <a:pt x="590945" y="407414"/>
                    <a:pt x="580532" y="436050"/>
                  </a:cubicBezTo>
                  <a:cubicBezTo>
                    <a:pt x="570119" y="462083"/>
                    <a:pt x="555801" y="486814"/>
                    <a:pt x="536276" y="507640"/>
                  </a:cubicBezTo>
                  <a:cubicBezTo>
                    <a:pt x="506339" y="544086"/>
                    <a:pt x="480306" y="583135"/>
                    <a:pt x="460781" y="624788"/>
                  </a:cubicBezTo>
                  <a:lnTo>
                    <a:pt x="338427" y="624788"/>
                  </a:lnTo>
                  <a:lnTo>
                    <a:pt x="217374" y="624788"/>
                  </a:lnTo>
                  <a:cubicBezTo>
                    <a:pt x="196548" y="583135"/>
                    <a:pt x="170515" y="544086"/>
                    <a:pt x="141879" y="507640"/>
                  </a:cubicBezTo>
                  <a:cubicBezTo>
                    <a:pt x="123656" y="486814"/>
                    <a:pt x="108036" y="462083"/>
                    <a:pt x="97623" y="436050"/>
                  </a:cubicBezTo>
                  <a:cubicBezTo>
                    <a:pt x="85908" y="407414"/>
                    <a:pt x="80702" y="376174"/>
                    <a:pt x="79400" y="344935"/>
                  </a:cubicBezTo>
                  <a:lnTo>
                    <a:pt x="79400" y="334522"/>
                  </a:lnTo>
                  <a:cubicBezTo>
                    <a:pt x="82003" y="192643"/>
                    <a:pt x="197850" y="78099"/>
                    <a:pt x="339728" y="76797"/>
                  </a:cubicBezTo>
                  <a:lnTo>
                    <a:pt x="339728" y="76797"/>
                  </a:lnTo>
                  <a:lnTo>
                    <a:pt x="339728" y="76797"/>
                  </a:lnTo>
                  <a:cubicBezTo>
                    <a:pt x="339728" y="76797"/>
                    <a:pt x="339728" y="76797"/>
                    <a:pt x="339728" y="76797"/>
                  </a:cubicBezTo>
                  <a:cubicBezTo>
                    <a:pt x="339728" y="76797"/>
                    <a:pt x="339728" y="76797"/>
                    <a:pt x="339728" y="76797"/>
                  </a:cubicBezTo>
                  <a:lnTo>
                    <a:pt x="339728" y="76797"/>
                  </a:lnTo>
                  <a:lnTo>
                    <a:pt x="339728" y="76797"/>
                  </a:lnTo>
                  <a:cubicBezTo>
                    <a:pt x="481607" y="78099"/>
                    <a:pt x="597454" y="191341"/>
                    <a:pt x="600057" y="334522"/>
                  </a:cubicBezTo>
                  <a:lnTo>
                    <a:pt x="600057" y="344935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6" name="Graphic 73" descr="Rocket">
            <a:extLst>
              <a:ext uri="{FF2B5EF4-FFF2-40B4-BE49-F238E27FC236}">
                <a16:creationId xmlns:a16="http://schemas.microsoft.com/office/drawing/2014/main" id="{6A22A4CF-A69C-481F-B02B-308F1AB6B737}"/>
              </a:ext>
            </a:extLst>
          </p:cNvPr>
          <p:cNvGrpSpPr/>
          <p:nvPr/>
        </p:nvGrpSpPr>
        <p:grpSpPr>
          <a:xfrm>
            <a:off x="1100069" y="2960409"/>
            <a:ext cx="937182" cy="937182"/>
            <a:chOff x="1468294" y="2804212"/>
            <a:chExt cx="1249576" cy="124957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47CB4C-69C3-421D-8E76-FC60C039C62B}"/>
                </a:ext>
              </a:extLst>
            </p:cNvPr>
            <p:cNvSpPr/>
            <p:nvPr/>
          </p:nvSpPr>
          <p:spPr>
            <a:xfrm>
              <a:off x="2378141" y="2906659"/>
              <a:ext cx="238801" cy="229471"/>
            </a:xfrm>
            <a:custGeom>
              <a:avLst/>
              <a:gdLst>
                <a:gd name="connsiteX0" fmla="*/ 232994 w 238801"/>
                <a:gd name="connsiteY0" fmla="*/ 6891 h 229471"/>
                <a:gd name="connsiteX1" fmla="*/ 0 w 238801"/>
                <a:gd name="connsiteY1" fmla="*/ 35527 h 229471"/>
                <a:gd name="connsiteX2" fmla="*/ 106735 w 238801"/>
                <a:gd name="connsiteY2" fmla="*/ 120133 h 229471"/>
                <a:gd name="connsiteX3" fmla="*/ 192643 w 238801"/>
                <a:gd name="connsiteY3" fmla="*/ 229471 h 229471"/>
                <a:gd name="connsiteX4" fmla="*/ 232994 w 238801"/>
                <a:gd name="connsiteY4" fmla="*/ 6891 h 22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01" h="229471">
                  <a:moveTo>
                    <a:pt x="232994" y="6891"/>
                  </a:moveTo>
                  <a:cubicBezTo>
                    <a:pt x="214771" y="-11332"/>
                    <a:pt x="97623" y="9494"/>
                    <a:pt x="0" y="35527"/>
                  </a:cubicBezTo>
                  <a:cubicBezTo>
                    <a:pt x="35144" y="56353"/>
                    <a:pt x="71590" y="84989"/>
                    <a:pt x="106735" y="120133"/>
                  </a:cubicBezTo>
                  <a:cubicBezTo>
                    <a:pt x="143181" y="156579"/>
                    <a:pt x="171817" y="193025"/>
                    <a:pt x="192643" y="229471"/>
                  </a:cubicBezTo>
                  <a:cubicBezTo>
                    <a:pt x="218676" y="129245"/>
                    <a:pt x="252519" y="25114"/>
                    <a:pt x="232994" y="6891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93D05-ADE6-47EF-9615-E38ABC7420BD}"/>
                </a:ext>
              </a:extLst>
            </p:cNvPr>
            <p:cNvSpPr/>
            <p:nvPr/>
          </p:nvSpPr>
          <p:spPr>
            <a:xfrm>
              <a:off x="1568608" y="3264504"/>
              <a:ext cx="317512" cy="303691"/>
            </a:xfrm>
            <a:custGeom>
              <a:avLst/>
              <a:gdLst>
                <a:gd name="connsiteX0" fmla="*/ 317513 w 317512"/>
                <a:gd name="connsiteY0" fmla="*/ 20013 h 303691"/>
                <a:gd name="connsiteX1" fmla="*/ 273257 w 317512"/>
                <a:gd name="connsiteY1" fmla="*/ 3092 h 303691"/>
                <a:gd name="connsiteX2" fmla="*/ 221191 w 317512"/>
                <a:gd name="connsiteY2" fmla="*/ 13505 h 303691"/>
                <a:gd name="connsiteX3" fmla="*/ 14230 w 317512"/>
                <a:gd name="connsiteY3" fmla="*/ 220466 h 303691"/>
                <a:gd name="connsiteX4" fmla="*/ 58486 w 317512"/>
                <a:gd name="connsiteY4" fmla="*/ 302469 h 303691"/>
                <a:gd name="connsiteX5" fmla="*/ 231604 w 317512"/>
                <a:gd name="connsiteY5" fmla="*/ 263420 h 303691"/>
                <a:gd name="connsiteX6" fmla="*/ 317513 w 317512"/>
                <a:gd name="connsiteY6" fmla="*/ 20013 h 30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512" h="303691">
                  <a:moveTo>
                    <a:pt x="317513" y="20013"/>
                  </a:moveTo>
                  <a:lnTo>
                    <a:pt x="273257" y="3092"/>
                  </a:lnTo>
                  <a:cubicBezTo>
                    <a:pt x="255034" y="-3417"/>
                    <a:pt x="235509" y="488"/>
                    <a:pt x="221191" y="13505"/>
                  </a:cubicBezTo>
                  <a:lnTo>
                    <a:pt x="14230" y="220466"/>
                  </a:lnTo>
                  <a:cubicBezTo>
                    <a:pt x="-19612" y="254309"/>
                    <a:pt x="11627" y="312882"/>
                    <a:pt x="58486" y="302469"/>
                  </a:cubicBezTo>
                  <a:lnTo>
                    <a:pt x="231604" y="263420"/>
                  </a:lnTo>
                  <a:cubicBezTo>
                    <a:pt x="245922" y="198338"/>
                    <a:pt x="269352" y="111128"/>
                    <a:pt x="317513" y="20013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5E3429-291C-455E-AF71-F2E98BF17C9B}"/>
                </a:ext>
              </a:extLst>
            </p:cNvPr>
            <p:cNvSpPr/>
            <p:nvPr/>
          </p:nvSpPr>
          <p:spPr>
            <a:xfrm>
              <a:off x="1951258" y="3624246"/>
              <a:ext cx="304292" cy="327196"/>
            </a:xfrm>
            <a:custGeom>
              <a:avLst/>
              <a:gdLst>
                <a:gd name="connsiteX0" fmla="*/ 279797 w 304292"/>
                <a:gd name="connsiteY0" fmla="*/ 0 h 327196"/>
                <a:gd name="connsiteX1" fmla="*/ 41597 w 304292"/>
                <a:gd name="connsiteY1" fmla="*/ 83305 h 327196"/>
                <a:gd name="connsiteX2" fmla="*/ 1246 w 304292"/>
                <a:gd name="connsiteY2" fmla="*/ 268138 h 327196"/>
                <a:gd name="connsiteX3" fmla="*/ 83249 w 304292"/>
                <a:gd name="connsiteY3" fmla="*/ 312394 h 327196"/>
                <a:gd name="connsiteX4" fmla="*/ 290210 w 304292"/>
                <a:gd name="connsiteY4" fmla="*/ 105433 h 327196"/>
                <a:gd name="connsiteX5" fmla="*/ 300623 w 304292"/>
                <a:gd name="connsiteY5" fmla="*/ 53367 h 327196"/>
                <a:gd name="connsiteX6" fmla="*/ 279797 w 304292"/>
                <a:gd name="connsiteY6" fmla="*/ 0 h 32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292" h="327196">
                  <a:moveTo>
                    <a:pt x="279797" y="0"/>
                  </a:moveTo>
                  <a:cubicBezTo>
                    <a:pt x="192587" y="45557"/>
                    <a:pt x="109282" y="70289"/>
                    <a:pt x="41597" y="83305"/>
                  </a:cubicBezTo>
                  <a:lnTo>
                    <a:pt x="1246" y="268138"/>
                  </a:lnTo>
                  <a:cubicBezTo>
                    <a:pt x="-9167" y="314997"/>
                    <a:pt x="48105" y="347538"/>
                    <a:pt x="83249" y="312394"/>
                  </a:cubicBezTo>
                  <a:lnTo>
                    <a:pt x="290210" y="105433"/>
                  </a:lnTo>
                  <a:cubicBezTo>
                    <a:pt x="303227" y="92417"/>
                    <a:pt x="308433" y="71590"/>
                    <a:pt x="300623" y="53367"/>
                  </a:cubicBezTo>
                  <a:lnTo>
                    <a:pt x="279797" y="0"/>
                  </a:ln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5A7CA1-EB90-4A2A-8FE5-DD9D88D60C67}"/>
                </a:ext>
              </a:extLst>
            </p:cNvPr>
            <p:cNvSpPr/>
            <p:nvPr/>
          </p:nvSpPr>
          <p:spPr>
            <a:xfrm>
              <a:off x="1845770" y="2965615"/>
              <a:ext cx="700283" cy="698981"/>
            </a:xfrm>
            <a:custGeom>
              <a:avLst/>
              <a:gdLst>
                <a:gd name="connsiteX0" fmla="*/ 462083 w 700283"/>
                <a:gd name="connsiteY0" fmla="*/ 0 h 698981"/>
                <a:gd name="connsiteX1" fmla="*/ 213469 w 700283"/>
                <a:gd name="connsiteY1" fmla="*/ 169213 h 698981"/>
                <a:gd name="connsiteX2" fmla="*/ 0 w 700283"/>
                <a:gd name="connsiteY2" fmla="*/ 618280 h 698981"/>
                <a:gd name="connsiteX3" fmla="*/ 80702 w 700283"/>
                <a:gd name="connsiteY3" fmla="*/ 698982 h 698981"/>
                <a:gd name="connsiteX4" fmla="*/ 531070 w 700283"/>
                <a:gd name="connsiteY4" fmla="*/ 486814 h 698981"/>
                <a:gd name="connsiteX5" fmla="*/ 700283 w 700283"/>
                <a:gd name="connsiteY5" fmla="*/ 239502 h 698981"/>
                <a:gd name="connsiteX6" fmla="*/ 601358 w 700283"/>
                <a:gd name="connsiteY6" fmla="*/ 96321 h 698981"/>
                <a:gd name="connsiteX7" fmla="*/ 462083 w 700283"/>
                <a:gd name="connsiteY7" fmla="*/ 0 h 698981"/>
                <a:gd name="connsiteX8" fmla="*/ 528467 w 700283"/>
                <a:gd name="connsiteY8" fmla="*/ 281155 h 698981"/>
                <a:gd name="connsiteX9" fmla="*/ 417827 w 700283"/>
                <a:gd name="connsiteY9" fmla="*/ 281155 h 698981"/>
                <a:gd name="connsiteX10" fmla="*/ 417827 w 700283"/>
                <a:gd name="connsiteY10" fmla="*/ 170515 h 698981"/>
                <a:gd name="connsiteX11" fmla="*/ 528467 w 700283"/>
                <a:gd name="connsiteY11" fmla="*/ 170515 h 698981"/>
                <a:gd name="connsiteX12" fmla="*/ 528467 w 700283"/>
                <a:gd name="connsiteY12" fmla="*/ 281155 h 69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0283" h="698981">
                  <a:moveTo>
                    <a:pt x="462083" y="0"/>
                  </a:moveTo>
                  <a:cubicBezTo>
                    <a:pt x="385286" y="31239"/>
                    <a:pt x="298076" y="84607"/>
                    <a:pt x="213469" y="169213"/>
                  </a:cubicBezTo>
                  <a:cubicBezTo>
                    <a:pt x="58574" y="324109"/>
                    <a:pt x="13016" y="511545"/>
                    <a:pt x="0" y="618280"/>
                  </a:cubicBezTo>
                  <a:lnTo>
                    <a:pt x="80702" y="698982"/>
                  </a:lnTo>
                  <a:cubicBezTo>
                    <a:pt x="187436" y="685965"/>
                    <a:pt x="376174" y="641709"/>
                    <a:pt x="531070" y="486814"/>
                  </a:cubicBezTo>
                  <a:cubicBezTo>
                    <a:pt x="615677" y="402207"/>
                    <a:pt x="669044" y="316299"/>
                    <a:pt x="700283" y="239502"/>
                  </a:cubicBezTo>
                  <a:cubicBezTo>
                    <a:pt x="683362" y="196548"/>
                    <a:pt x="649519" y="145784"/>
                    <a:pt x="601358" y="96321"/>
                  </a:cubicBezTo>
                  <a:cubicBezTo>
                    <a:pt x="554499" y="50764"/>
                    <a:pt x="505037" y="16921"/>
                    <a:pt x="462083" y="0"/>
                  </a:cubicBezTo>
                  <a:close/>
                  <a:moveTo>
                    <a:pt x="528467" y="281155"/>
                  </a:moveTo>
                  <a:cubicBezTo>
                    <a:pt x="498529" y="311092"/>
                    <a:pt x="449066" y="311092"/>
                    <a:pt x="417827" y="281155"/>
                  </a:cubicBezTo>
                  <a:cubicBezTo>
                    <a:pt x="387889" y="251217"/>
                    <a:pt x="387889" y="201754"/>
                    <a:pt x="417827" y="170515"/>
                  </a:cubicBezTo>
                  <a:cubicBezTo>
                    <a:pt x="447765" y="140577"/>
                    <a:pt x="497227" y="140577"/>
                    <a:pt x="528467" y="170515"/>
                  </a:cubicBezTo>
                  <a:cubicBezTo>
                    <a:pt x="558404" y="201754"/>
                    <a:pt x="558404" y="251217"/>
                    <a:pt x="528467" y="281155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B3732-3005-454C-AFA7-0E9E53F8BD3B}"/>
                </a:ext>
              </a:extLst>
            </p:cNvPr>
            <p:cNvSpPr/>
            <p:nvPr/>
          </p:nvSpPr>
          <p:spPr>
            <a:xfrm>
              <a:off x="1692459" y="3632516"/>
              <a:ext cx="185390" cy="185774"/>
            </a:xfrm>
            <a:custGeom>
              <a:avLst/>
              <a:gdLst>
                <a:gd name="connsiteX0" fmla="*/ 152008 w 185390"/>
                <a:gd name="connsiteY0" fmla="*/ 33382 h 185774"/>
                <a:gd name="connsiteX1" fmla="*/ 90831 w 185390"/>
                <a:gd name="connsiteY1" fmla="*/ 20366 h 185774"/>
                <a:gd name="connsiteX2" fmla="*/ 3621 w 185390"/>
                <a:gd name="connsiteY2" fmla="*/ 181769 h 185774"/>
                <a:gd name="connsiteX3" fmla="*/ 165025 w 185390"/>
                <a:gd name="connsiteY3" fmla="*/ 94559 h 185774"/>
                <a:gd name="connsiteX4" fmla="*/ 152008 w 185390"/>
                <a:gd name="connsiteY4" fmla="*/ 33382 h 18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90" h="185774">
                  <a:moveTo>
                    <a:pt x="152008" y="33382"/>
                  </a:moveTo>
                  <a:cubicBezTo>
                    <a:pt x="131182" y="12556"/>
                    <a:pt x="133785" y="-22589"/>
                    <a:pt x="90831" y="20366"/>
                  </a:cubicBezTo>
                  <a:cubicBezTo>
                    <a:pt x="47877" y="63320"/>
                    <a:pt x="-15903" y="160943"/>
                    <a:pt x="3621" y="181769"/>
                  </a:cubicBezTo>
                  <a:cubicBezTo>
                    <a:pt x="24448" y="202595"/>
                    <a:pt x="122071" y="137513"/>
                    <a:pt x="165025" y="94559"/>
                  </a:cubicBezTo>
                  <a:cubicBezTo>
                    <a:pt x="207979" y="50303"/>
                    <a:pt x="172835" y="52907"/>
                    <a:pt x="152008" y="33382"/>
                  </a:cubicBezTo>
                  <a:close/>
                </a:path>
              </a:pathLst>
            </a:custGeom>
            <a:grpFill/>
            <a:ln w="1299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18827FD-C0A4-4D05-AB0E-5B92AB02FCCE}"/>
              </a:ext>
            </a:extLst>
          </p:cNvPr>
          <p:cNvSpPr txBox="1"/>
          <p:nvPr/>
        </p:nvSpPr>
        <p:spPr>
          <a:xfrm>
            <a:off x="838200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1F1EF4-C8A4-4A52-A635-D91522221D76}"/>
              </a:ext>
            </a:extLst>
          </p:cNvPr>
          <p:cNvSpPr txBox="1"/>
          <p:nvPr/>
        </p:nvSpPr>
        <p:spPr>
          <a:xfrm>
            <a:off x="2522503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9853C9-85D7-4DF7-BD90-765BB1DDF46A}"/>
              </a:ext>
            </a:extLst>
          </p:cNvPr>
          <p:cNvSpPr txBox="1"/>
          <p:nvPr/>
        </p:nvSpPr>
        <p:spPr>
          <a:xfrm>
            <a:off x="4205656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76D5B9-08BA-47E3-8053-9CD50844141F}"/>
              </a:ext>
            </a:extLst>
          </p:cNvPr>
          <p:cNvSpPr txBox="1"/>
          <p:nvPr/>
        </p:nvSpPr>
        <p:spPr>
          <a:xfrm>
            <a:off x="5888809" y="4538657"/>
            <a:ext cx="1460921" cy="138499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B03C5A-1C57-4218-A5CD-028A2BE001D2}"/>
              </a:ext>
            </a:extLst>
          </p:cNvPr>
          <p:cNvSpPr txBox="1"/>
          <p:nvPr/>
        </p:nvSpPr>
        <p:spPr>
          <a:xfrm>
            <a:off x="838283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62DD2-7DD8-4724-AE62-54203E4DAD24}"/>
              </a:ext>
            </a:extLst>
          </p:cNvPr>
          <p:cNvSpPr txBox="1"/>
          <p:nvPr/>
        </p:nvSpPr>
        <p:spPr>
          <a:xfrm>
            <a:off x="2522587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312E6C-CAF8-46F0-A8CB-D90103F72AAA}"/>
              </a:ext>
            </a:extLst>
          </p:cNvPr>
          <p:cNvSpPr txBox="1"/>
          <p:nvPr/>
        </p:nvSpPr>
        <p:spPr>
          <a:xfrm>
            <a:off x="4205740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25CE4-F36D-457C-B82A-510D73D9EE42}"/>
              </a:ext>
            </a:extLst>
          </p:cNvPr>
          <p:cNvSpPr txBox="1"/>
          <p:nvPr/>
        </p:nvSpPr>
        <p:spPr>
          <a:xfrm>
            <a:off x="5888893" y="1762066"/>
            <a:ext cx="1460754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1948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10266</TotalTime>
  <Words>345</Words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Open Circle Process – Slide Template</vt:lpstr>
      <vt:lpstr>Open Circle Process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Circle Process</dc:title>
  <dc:creator>PresentationGO.com</dc:creator>
  <dc:description>© Copyright PresentationGO.com</dc:description>
  <dcterms:created xsi:type="dcterms:W3CDTF">2014-11-26T05:14:11Z</dcterms:created>
  <dcterms:modified xsi:type="dcterms:W3CDTF">2019-11-04T19:34:45Z</dcterms:modified>
  <cp:category>Charts &amp; Diagrams</cp:category>
</cp:coreProperties>
</file>