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2" r:id="rId3"/>
    <p:sldId id="271" r:id="rId4"/>
    <p:sldId id="273" r:id="rId5"/>
    <p:sldId id="274" r:id="rId6"/>
    <p:sldId id="27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3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2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Thinking Slide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72323" y="1981200"/>
            <a:ext cx="4244179" cy="3651313"/>
            <a:chOff x="3972323" y="1981200"/>
            <a:chExt cx="4244179" cy="3651313"/>
          </a:xfrm>
        </p:grpSpPr>
        <p:grpSp>
          <p:nvGrpSpPr>
            <p:cNvPr id="57" name="Group 56"/>
            <p:cNvGrpSpPr/>
            <p:nvPr/>
          </p:nvGrpSpPr>
          <p:grpSpPr>
            <a:xfrm>
              <a:off x="6171525" y="1981200"/>
              <a:ext cx="2044977" cy="3651313"/>
              <a:chOff x="6171525" y="1981200"/>
              <a:chExt cx="2044977" cy="3651313"/>
            </a:xfrm>
          </p:grpSpPr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6171525" y="1981200"/>
                <a:ext cx="2044977" cy="3651313"/>
              </a:xfrm>
              <a:custGeom>
                <a:avLst/>
                <a:gdLst>
                  <a:gd name="T0" fmla="*/ 510 w 2042"/>
                  <a:gd name="T1" fmla="*/ 9 h 3646"/>
                  <a:gd name="T2" fmla="*/ 612 w 2042"/>
                  <a:gd name="T3" fmla="*/ 50 h 3646"/>
                  <a:gd name="T4" fmla="*/ 689 w 2042"/>
                  <a:gd name="T5" fmla="*/ 112 h 3646"/>
                  <a:gd name="T6" fmla="*/ 743 w 2042"/>
                  <a:gd name="T7" fmla="*/ 184 h 3646"/>
                  <a:gd name="T8" fmla="*/ 780 w 2042"/>
                  <a:gd name="T9" fmla="*/ 250 h 3646"/>
                  <a:gd name="T10" fmla="*/ 821 w 2042"/>
                  <a:gd name="T11" fmla="*/ 279 h 3646"/>
                  <a:gd name="T12" fmla="*/ 934 w 2042"/>
                  <a:gd name="T13" fmla="*/ 264 h 3646"/>
                  <a:gd name="T14" fmla="*/ 1016 w 2042"/>
                  <a:gd name="T15" fmla="*/ 273 h 3646"/>
                  <a:gd name="T16" fmla="*/ 1104 w 2042"/>
                  <a:gd name="T17" fmla="*/ 302 h 3646"/>
                  <a:gd name="T18" fmla="*/ 1189 w 2042"/>
                  <a:gd name="T19" fmla="*/ 361 h 3646"/>
                  <a:gd name="T20" fmla="*/ 1268 w 2042"/>
                  <a:gd name="T21" fmla="*/ 455 h 3646"/>
                  <a:gd name="T22" fmla="*/ 1334 w 2042"/>
                  <a:gd name="T23" fmla="*/ 592 h 3646"/>
                  <a:gd name="T24" fmla="*/ 1484 w 2042"/>
                  <a:gd name="T25" fmla="*/ 613 h 3646"/>
                  <a:gd name="T26" fmla="*/ 1618 w 2042"/>
                  <a:gd name="T27" fmla="*/ 683 h 3646"/>
                  <a:gd name="T28" fmla="*/ 1722 w 2042"/>
                  <a:gd name="T29" fmla="*/ 796 h 3646"/>
                  <a:gd name="T30" fmla="*/ 1781 w 2042"/>
                  <a:gd name="T31" fmla="*/ 930 h 3646"/>
                  <a:gd name="T32" fmla="*/ 1790 w 2042"/>
                  <a:gd name="T33" fmla="*/ 1070 h 3646"/>
                  <a:gd name="T34" fmla="*/ 1787 w 2042"/>
                  <a:gd name="T35" fmla="*/ 1176 h 3646"/>
                  <a:gd name="T36" fmla="*/ 1847 w 2042"/>
                  <a:gd name="T37" fmla="*/ 1224 h 3646"/>
                  <a:gd name="T38" fmla="*/ 1899 w 2042"/>
                  <a:gd name="T39" fmla="*/ 1290 h 3646"/>
                  <a:gd name="T40" fmla="*/ 1935 w 2042"/>
                  <a:gd name="T41" fmla="*/ 1377 h 3646"/>
                  <a:gd name="T42" fmla="*/ 1946 w 2042"/>
                  <a:gd name="T43" fmla="*/ 1485 h 3646"/>
                  <a:gd name="T44" fmla="*/ 1922 w 2042"/>
                  <a:gd name="T45" fmla="*/ 1620 h 3646"/>
                  <a:gd name="T46" fmla="*/ 1956 w 2042"/>
                  <a:gd name="T47" fmla="*/ 1715 h 3646"/>
                  <a:gd name="T48" fmla="*/ 2011 w 2042"/>
                  <a:gd name="T49" fmla="*/ 1813 h 3646"/>
                  <a:gd name="T50" fmla="*/ 2040 w 2042"/>
                  <a:gd name="T51" fmla="*/ 1942 h 3646"/>
                  <a:gd name="T52" fmla="*/ 2038 w 2042"/>
                  <a:gd name="T53" fmla="*/ 2070 h 3646"/>
                  <a:gd name="T54" fmla="*/ 2009 w 2042"/>
                  <a:gd name="T55" fmla="*/ 2199 h 3646"/>
                  <a:gd name="T56" fmla="*/ 1948 w 2042"/>
                  <a:gd name="T57" fmla="*/ 2314 h 3646"/>
                  <a:gd name="T58" fmla="*/ 1897 w 2042"/>
                  <a:gd name="T59" fmla="*/ 2431 h 3646"/>
                  <a:gd name="T60" fmla="*/ 1894 w 2042"/>
                  <a:gd name="T61" fmla="*/ 2576 h 3646"/>
                  <a:gd name="T62" fmla="*/ 1846 w 2042"/>
                  <a:gd name="T63" fmla="*/ 2692 h 3646"/>
                  <a:gd name="T64" fmla="*/ 1754 w 2042"/>
                  <a:gd name="T65" fmla="*/ 2777 h 3646"/>
                  <a:gd name="T66" fmla="*/ 1706 w 2042"/>
                  <a:gd name="T67" fmla="*/ 2902 h 3646"/>
                  <a:gd name="T68" fmla="*/ 1654 w 2042"/>
                  <a:gd name="T69" fmla="*/ 3057 h 3646"/>
                  <a:gd name="T70" fmla="*/ 1562 w 2042"/>
                  <a:gd name="T71" fmla="*/ 3193 h 3646"/>
                  <a:gd name="T72" fmla="*/ 1433 w 2042"/>
                  <a:gd name="T73" fmla="*/ 3296 h 3646"/>
                  <a:gd name="T74" fmla="*/ 1281 w 2042"/>
                  <a:gd name="T75" fmla="*/ 3350 h 3646"/>
                  <a:gd name="T76" fmla="*/ 1148 w 2042"/>
                  <a:gd name="T77" fmla="*/ 3393 h 3646"/>
                  <a:gd name="T78" fmla="*/ 1057 w 2042"/>
                  <a:gd name="T79" fmla="*/ 3488 h 3646"/>
                  <a:gd name="T80" fmla="*/ 929 w 2042"/>
                  <a:gd name="T81" fmla="*/ 3564 h 3646"/>
                  <a:gd name="T82" fmla="*/ 779 w 2042"/>
                  <a:gd name="T83" fmla="*/ 3618 h 3646"/>
                  <a:gd name="T84" fmla="*/ 624 w 2042"/>
                  <a:gd name="T85" fmla="*/ 3644 h 3646"/>
                  <a:gd name="T86" fmla="*/ 494 w 2042"/>
                  <a:gd name="T87" fmla="*/ 3640 h 3646"/>
                  <a:gd name="T88" fmla="*/ 405 w 2042"/>
                  <a:gd name="T89" fmla="*/ 3618 h 3646"/>
                  <a:gd name="T90" fmla="*/ 315 w 2042"/>
                  <a:gd name="T91" fmla="*/ 3584 h 3646"/>
                  <a:gd name="T92" fmla="*/ 223 w 2042"/>
                  <a:gd name="T93" fmla="*/ 3530 h 3646"/>
                  <a:gd name="T94" fmla="*/ 137 w 2042"/>
                  <a:gd name="T95" fmla="*/ 3455 h 3646"/>
                  <a:gd name="T96" fmla="*/ 66 w 2042"/>
                  <a:gd name="T97" fmla="*/ 3353 h 3646"/>
                  <a:gd name="T98" fmla="*/ 18 w 2042"/>
                  <a:gd name="T99" fmla="*/ 3220 h 3646"/>
                  <a:gd name="T100" fmla="*/ 0 w 2042"/>
                  <a:gd name="T101" fmla="*/ 3055 h 3646"/>
                  <a:gd name="T102" fmla="*/ 3 w 2042"/>
                  <a:gd name="T103" fmla="*/ 393 h 3646"/>
                  <a:gd name="T104" fmla="*/ 28 w 2042"/>
                  <a:gd name="T105" fmla="*/ 282 h 3646"/>
                  <a:gd name="T106" fmla="*/ 74 w 2042"/>
                  <a:gd name="T107" fmla="*/ 180 h 3646"/>
                  <a:gd name="T108" fmla="*/ 146 w 2042"/>
                  <a:gd name="T109" fmla="*/ 95 h 3646"/>
                  <a:gd name="T110" fmla="*/ 246 w 2042"/>
                  <a:gd name="T111" fmla="*/ 33 h 3646"/>
                  <a:gd name="T112" fmla="*/ 375 w 2042"/>
                  <a:gd name="T113" fmla="*/ 2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42" h="3646">
                    <a:moveTo>
                      <a:pt x="426" y="0"/>
                    </a:moveTo>
                    <a:lnTo>
                      <a:pt x="469" y="2"/>
                    </a:lnTo>
                    <a:lnTo>
                      <a:pt x="510" y="9"/>
                    </a:lnTo>
                    <a:lnTo>
                      <a:pt x="546" y="20"/>
                    </a:lnTo>
                    <a:lnTo>
                      <a:pt x="581" y="33"/>
                    </a:lnTo>
                    <a:lnTo>
                      <a:pt x="612" y="50"/>
                    </a:lnTo>
                    <a:lnTo>
                      <a:pt x="640" y="69"/>
                    </a:lnTo>
                    <a:lnTo>
                      <a:pt x="666" y="90"/>
                    </a:lnTo>
                    <a:lnTo>
                      <a:pt x="689" y="112"/>
                    </a:lnTo>
                    <a:lnTo>
                      <a:pt x="710" y="135"/>
                    </a:lnTo>
                    <a:lnTo>
                      <a:pt x="728" y="159"/>
                    </a:lnTo>
                    <a:lnTo>
                      <a:pt x="743" y="184"/>
                    </a:lnTo>
                    <a:lnTo>
                      <a:pt x="758" y="207"/>
                    </a:lnTo>
                    <a:lnTo>
                      <a:pt x="770" y="229"/>
                    </a:lnTo>
                    <a:lnTo>
                      <a:pt x="780" y="250"/>
                    </a:lnTo>
                    <a:lnTo>
                      <a:pt x="788" y="270"/>
                    </a:lnTo>
                    <a:lnTo>
                      <a:pt x="794" y="287"/>
                    </a:lnTo>
                    <a:lnTo>
                      <a:pt x="821" y="279"/>
                    </a:lnTo>
                    <a:lnTo>
                      <a:pt x="854" y="272"/>
                    </a:lnTo>
                    <a:lnTo>
                      <a:pt x="891" y="267"/>
                    </a:lnTo>
                    <a:lnTo>
                      <a:pt x="934" y="264"/>
                    </a:lnTo>
                    <a:lnTo>
                      <a:pt x="960" y="266"/>
                    </a:lnTo>
                    <a:lnTo>
                      <a:pt x="988" y="268"/>
                    </a:lnTo>
                    <a:lnTo>
                      <a:pt x="1016" y="273"/>
                    </a:lnTo>
                    <a:lnTo>
                      <a:pt x="1045" y="280"/>
                    </a:lnTo>
                    <a:lnTo>
                      <a:pt x="1074" y="290"/>
                    </a:lnTo>
                    <a:lnTo>
                      <a:pt x="1104" y="302"/>
                    </a:lnTo>
                    <a:lnTo>
                      <a:pt x="1133" y="319"/>
                    </a:lnTo>
                    <a:lnTo>
                      <a:pt x="1161" y="337"/>
                    </a:lnTo>
                    <a:lnTo>
                      <a:pt x="1189" y="361"/>
                    </a:lnTo>
                    <a:lnTo>
                      <a:pt x="1217" y="387"/>
                    </a:lnTo>
                    <a:lnTo>
                      <a:pt x="1243" y="418"/>
                    </a:lnTo>
                    <a:lnTo>
                      <a:pt x="1268" y="455"/>
                    </a:lnTo>
                    <a:lnTo>
                      <a:pt x="1292" y="495"/>
                    </a:lnTo>
                    <a:lnTo>
                      <a:pt x="1314" y="541"/>
                    </a:lnTo>
                    <a:lnTo>
                      <a:pt x="1334" y="592"/>
                    </a:lnTo>
                    <a:lnTo>
                      <a:pt x="1385" y="593"/>
                    </a:lnTo>
                    <a:lnTo>
                      <a:pt x="1435" y="600"/>
                    </a:lnTo>
                    <a:lnTo>
                      <a:pt x="1484" y="613"/>
                    </a:lnTo>
                    <a:lnTo>
                      <a:pt x="1531" y="631"/>
                    </a:lnTo>
                    <a:lnTo>
                      <a:pt x="1576" y="655"/>
                    </a:lnTo>
                    <a:lnTo>
                      <a:pt x="1618" y="683"/>
                    </a:lnTo>
                    <a:lnTo>
                      <a:pt x="1657" y="717"/>
                    </a:lnTo>
                    <a:lnTo>
                      <a:pt x="1692" y="755"/>
                    </a:lnTo>
                    <a:lnTo>
                      <a:pt x="1722" y="796"/>
                    </a:lnTo>
                    <a:lnTo>
                      <a:pt x="1748" y="839"/>
                    </a:lnTo>
                    <a:lnTo>
                      <a:pt x="1766" y="885"/>
                    </a:lnTo>
                    <a:lnTo>
                      <a:pt x="1781" y="930"/>
                    </a:lnTo>
                    <a:lnTo>
                      <a:pt x="1789" y="976"/>
                    </a:lnTo>
                    <a:lnTo>
                      <a:pt x="1792" y="1023"/>
                    </a:lnTo>
                    <a:lnTo>
                      <a:pt x="1790" y="1070"/>
                    </a:lnTo>
                    <a:lnTo>
                      <a:pt x="1781" y="1118"/>
                    </a:lnTo>
                    <a:lnTo>
                      <a:pt x="1767" y="1163"/>
                    </a:lnTo>
                    <a:lnTo>
                      <a:pt x="1787" y="1176"/>
                    </a:lnTo>
                    <a:lnTo>
                      <a:pt x="1807" y="1190"/>
                    </a:lnTo>
                    <a:lnTo>
                      <a:pt x="1827" y="1206"/>
                    </a:lnTo>
                    <a:lnTo>
                      <a:pt x="1847" y="1224"/>
                    </a:lnTo>
                    <a:lnTo>
                      <a:pt x="1865" y="1244"/>
                    </a:lnTo>
                    <a:lnTo>
                      <a:pt x="1883" y="1266"/>
                    </a:lnTo>
                    <a:lnTo>
                      <a:pt x="1899" y="1290"/>
                    </a:lnTo>
                    <a:lnTo>
                      <a:pt x="1913" y="1317"/>
                    </a:lnTo>
                    <a:lnTo>
                      <a:pt x="1926" y="1346"/>
                    </a:lnTo>
                    <a:lnTo>
                      <a:pt x="1935" y="1377"/>
                    </a:lnTo>
                    <a:lnTo>
                      <a:pt x="1942" y="1410"/>
                    </a:lnTo>
                    <a:lnTo>
                      <a:pt x="1946" y="1446"/>
                    </a:lnTo>
                    <a:lnTo>
                      <a:pt x="1946" y="1485"/>
                    </a:lnTo>
                    <a:lnTo>
                      <a:pt x="1942" y="1527"/>
                    </a:lnTo>
                    <a:lnTo>
                      <a:pt x="1935" y="1572"/>
                    </a:lnTo>
                    <a:lnTo>
                      <a:pt x="1922" y="1620"/>
                    </a:lnTo>
                    <a:lnTo>
                      <a:pt x="1906" y="1671"/>
                    </a:lnTo>
                    <a:lnTo>
                      <a:pt x="1931" y="1690"/>
                    </a:lnTo>
                    <a:lnTo>
                      <a:pt x="1956" y="1715"/>
                    </a:lnTo>
                    <a:lnTo>
                      <a:pt x="1977" y="1744"/>
                    </a:lnTo>
                    <a:lnTo>
                      <a:pt x="1995" y="1777"/>
                    </a:lnTo>
                    <a:lnTo>
                      <a:pt x="2011" y="1813"/>
                    </a:lnTo>
                    <a:lnTo>
                      <a:pt x="2024" y="1854"/>
                    </a:lnTo>
                    <a:lnTo>
                      <a:pt x="2034" y="1897"/>
                    </a:lnTo>
                    <a:lnTo>
                      <a:pt x="2040" y="1942"/>
                    </a:lnTo>
                    <a:lnTo>
                      <a:pt x="2042" y="1983"/>
                    </a:lnTo>
                    <a:lnTo>
                      <a:pt x="2042" y="2027"/>
                    </a:lnTo>
                    <a:lnTo>
                      <a:pt x="2038" y="2070"/>
                    </a:lnTo>
                    <a:lnTo>
                      <a:pt x="2032" y="2113"/>
                    </a:lnTo>
                    <a:lnTo>
                      <a:pt x="2022" y="2156"/>
                    </a:lnTo>
                    <a:lnTo>
                      <a:pt x="2009" y="2199"/>
                    </a:lnTo>
                    <a:lnTo>
                      <a:pt x="1992" y="2239"/>
                    </a:lnTo>
                    <a:lnTo>
                      <a:pt x="1971" y="2277"/>
                    </a:lnTo>
                    <a:lnTo>
                      <a:pt x="1948" y="2314"/>
                    </a:lnTo>
                    <a:lnTo>
                      <a:pt x="1920" y="2346"/>
                    </a:lnTo>
                    <a:lnTo>
                      <a:pt x="1888" y="2375"/>
                    </a:lnTo>
                    <a:lnTo>
                      <a:pt x="1897" y="2431"/>
                    </a:lnTo>
                    <a:lnTo>
                      <a:pt x="1900" y="2483"/>
                    </a:lnTo>
                    <a:lnTo>
                      <a:pt x="1900" y="2532"/>
                    </a:lnTo>
                    <a:lnTo>
                      <a:pt x="1894" y="2576"/>
                    </a:lnTo>
                    <a:lnTo>
                      <a:pt x="1883" y="2618"/>
                    </a:lnTo>
                    <a:lnTo>
                      <a:pt x="1867" y="2657"/>
                    </a:lnTo>
                    <a:lnTo>
                      <a:pt x="1846" y="2692"/>
                    </a:lnTo>
                    <a:lnTo>
                      <a:pt x="1821" y="2723"/>
                    </a:lnTo>
                    <a:lnTo>
                      <a:pt x="1790" y="2752"/>
                    </a:lnTo>
                    <a:lnTo>
                      <a:pt x="1754" y="2777"/>
                    </a:lnTo>
                    <a:lnTo>
                      <a:pt x="1713" y="2799"/>
                    </a:lnTo>
                    <a:lnTo>
                      <a:pt x="1712" y="2850"/>
                    </a:lnTo>
                    <a:lnTo>
                      <a:pt x="1706" y="2902"/>
                    </a:lnTo>
                    <a:lnTo>
                      <a:pt x="1693" y="2954"/>
                    </a:lnTo>
                    <a:lnTo>
                      <a:pt x="1676" y="3006"/>
                    </a:lnTo>
                    <a:lnTo>
                      <a:pt x="1654" y="3057"/>
                    </a:lnTo>
                    <a:lnTo>
                      <a:pt x="1627" y="3105"/>
                    </a:lnTo>
                    <a:lnTo>
                      <a:pt x="1596" y="3151"/>
                    </a:lnTo>
                    <a:lnTo>
                      <a:pt x="1562" y="3193"/>
                    </a:lnTo>
                    <a:lnTo>
                      <a:pt x="1522" y="3233"/>
                    </a:lnTo>
                    <a:lnTo>
                      <a:pt x="1479" y="3267"/>
                    </a:lnTo>
                    <a:lnTo>
                      <a:pt x="1433" y="3296"/>
                    </a:lnTo>
                    <a:lnTo>
                      <a:pt x="1385" y="3319"/>
                    </a:lnTo>
                    <a:lnTo>
                      <a:pt x="1334" y="3336"/>
                    </a:lnTo>
                    <a:lnTo>
                      <a:pt x="1281" y="3350"/>
                    </a:lnTo>
                    <a:lnTo>
                      <a:pt x="1224" y="3356"/>
                    </a:lnTo>
                    <a:lnTo>
                      <a:pt x="1167" y="3359"/>
                    </a:lnTo>
                    <a:lnTo>
                      <a:pt x="1148" y="3393"/>
                    </a:lnTo>
                    <a:lnTo>
                      <a:pt x="1123" y="3426"/>
                    </a:lnTo>
                    <a:lnTo>
                      <a:pt x="1093" y="3458"/>
                    </a:lnTo>
                    <a:lnTo>
                      <a:pt x="1057" y="3488"/>
                    </a:lnTo>
                    <a:lnTo>
                      <a:pt x="1019" y="3516"/>
                    </a:lnTo>
                    <a:lnTo>
                      <a:pt x="976" y="3541"/>
                    </a:lnTo>
                    <a:lnTo>
                      <a:pt x="929" y="3564"/>
                    </a:lnTo>
                    <a:lnTo>
                      <a:pt x="880" y="3585"/>
                    </a:lnTo>
                    <a:lnTo>
                      <a:pt x="831" y="3603"/>
                    </a:lnTo>
                    <a:lnTo>
                      <a:pt x="779" y="3618"/>
                    </a:lnTo>
                    <a:lnTo>
                      <a:pt x="727" y="3631"/>
                    </a:lnTo>
                    <a:lnTo>
                      <a:pt x="676" y="3638"/>
                    </a:lnTo>
                    <a:lnTo>
                      <a:pt x="624" y="3644"/>
                    </a:lnTo>
                    <a:lnTo>
                      <a:pt x="574" y="3646"/>
                    </a:lnTo>
                    <a:lnTo>
                      <a:pt x="533" y="3645"/>
                    </a:lnTo>
                    <a:lnTo>
                      <a:pt x="494" y="3640"/>
                    </a:lnTo>
                    <a:lnTo>
                      <a:pt x="459" y="3634"/>
                    </a:lnTo>
                    <a:lnTo>
                      <a:pt x="432" y="3627"/>
                    </a:lnTo>
                    <a:lnTo>
                      <a:pt x="405" y="3618"/>
                    </a:lnTo>
                    <a:lnTo>
                      <a:pt x="375" y="3608"/>
                    </a:lnTo>
                    <a:lnTo>
                      <a:pt x="345" y="3597"/>
                    </a:lnTo>
                    <a:lnTo>
                      <a:pt x="315" y="3584"/>
                    </a:lnTo>
                    <a:lnTo>
                      <a:pt x="284" y="3569"/>
                    </a:lnTo>
                    <a:lnTo>
                      <a:pt x="253" y="3551"/>
                    </a:lnTo>
                    <a:lnTo>
                      <a:pt x="223" y="3530"/>
                    </a:lnTo>
                    <a:lnTo>
                      <a:pt x="194" y="3508"/>
                    </a:lnTo>
                    <a:lnTo>
                      <a:pt x="165" y="3482"/>
                    </a:lnTo>
                    <a:lnTo>
                      <a:pt x="137" y="3455"/>
                    </a:lnTo>
                    <a:lnTo>
                      <a:pt x="112" y="3424"/>
                    </a:lnTo>
                    <a:lnTo>
                      <a:pt x="88" y="3390"/>
                    </a:lnTo>
                    <a:lnTo>
                      <a:pt x="66" y="3353"/>
                    </a:lnTo>
                    <a:lnTo>
                      <a:pt x="48" y="3312"/>
                    </a:lnTo>
                    <a:lnTo>
                      <a:pt x="31" y="3268"/>
                    </a:lnTo>
                    <a:lnTo>
                      <a:pt x="18" y="3220"/>
                    </a:lnTo>
                    <a:lnTo>
                      <a:pt x="8" y="3168"/>
                    </a:lnTo>
                    <a:lnTo>
                      <a:pt x="1" y="3113"/>
                    </a:lnTo>
                    <a:lnTo>
                      <a:pt x="0" y="3055"/>
                    </a:lnTo>
                    <a:lnTo>
                      <a:pt x="0" y="468"/>
                    </a:lnTo>
                    <a:lnTo>
                      <a:pt x="1" y="430"/>
                    </a:lnTo>
                    <a:lnTo>
                      <a:pt x="3" y="393"/>
                    </a:lnTo>
                    <a:lnTo>
                      <a:pt x="9" y="355"/>
                    </a:lnTo>
                    <a:lnTo>
                      <a:pt x="17" y="317"/>
                    </a:lnTo>
                    <a:lnTo>
                      <a:pt x="28" y="282"/>
                    </a:lnTo>
                    <a:lnTo>
                      <a:pt x="40" y="247"/>
                    </a:lnTo>
                    <a:lnTo>
                      <a:pt x="55" y="212"/>
                    </a:lnTo>
                    <a:lnTo>
                      <a:pt x="74" y="180"/>
                    </a:lnTo>
                    <a:lnTo>
                      <a:pt x="95" y="149"/>
                    </a:lnTo>
                    <a:lnTo>
                      <a:pt x="118" y="121"/>
                    </a:lnTo>
                    <a:lnTo>
                      <a:pt x="146" y="95"/>
                    </a:lnTo>
                    <a:lnTo>
                      <a:pt x="176" y="71"/>
                    </a:lnTo>
                    <a:lnTo>
                      <a:pt x="209" y="51"/>
                    </a:lnTo>
                    <a:lnTo>
                      <a:pt x="246" y="33"/>
                    </a:lnTo>
                    <a:lnTo>
                      <a:pt x="285" y="19"/>
                    </a:lnTo>
                    <a:lnTo>
                      <a:pt x="329" y="9"/>
                    </a:lnTo>
                    <a:lnTo>
                      <a:pt x="375" y="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6235616" y="2047295"/>
                <a:ext cx="1916790" cy="3519121"/>
                <a:chOff x="9413875" y="3330575"/>
                <a:chExt cx="1519238" cy="2789238"/>
              </a:xfrm>
              <a:solidFill>
                <a:schemeClr val="accent1"/>
              </a:solidFill>
            </p:grpSpPr>
            <p:sp>
              <p:nvSpPr>
                <p:cNvPr id="26" name="Freeform 15"/>
                <p:cNvSpPr>
                  <a:spLocks/>
                </p:cNvSpPr>
                <p:nvPr/>
              </p:nvSpPr>
              <p:spPr bwMode="auto">
                <a:xfrm>
                  <a:off x="9896475" y="4014788"/>
                  <a:ext cx="958850" cy="808038"/>
                </a:xfrm>
                <a:custGeom>
                  <a:avLst/>
                  <a:gdLst>
                    <a:gd name="T0" fmla="*/ 650 w 1209"/>
                    <a:gd name="T1" fmla="*/ 155 h 1017"/>
                    <a:gd name="T2" fmla="*/ 675 w 1209"/>
                    <a:gd name="T3" fmla="*/ 184 h 1017"/>
                    <a:gd name="T4" fmla="*/ 821 w 1209"/>
                    <a:gd name="T5" fmla="*/ 267 h 1017"/>
                    <a:gd name="T6" fmla="*/ 987 w 1209"/>
                    <a:gd name="T7" fmla="*/ 286 h 1017"/>
                    <a:gd name="T8" fmla="*/ 1113 w 1209"/>
                    <a:gd name="T9" fmla="*/ 325 h 1017"/>
                    <a:gd name="T10" fmla="*/ 1206 w 1209"/>
                    <a:gd name="T11" fmla="*/ 491 h 1017"/>
                    <a:gd name="T12" fmla="*/ 1173 w 1209"/>
                    <a:gd name="T13" fmla="*/ 719 h 1017"/>
                    <a:gd name="T14" fmla="*/ 1004 w 1209"/>
                    <a:gd name="T15" fmla="*/ 669 h 1017"/>
                    <a:gd name="T16" fmla="*/ 766 w 1209"/>
                    <a:gd name="T17" fmla="*/ 687 h 1017"/>
                    <a:gd name="T18" fmla="*/ 632 w 1209"/>
                    <a:gd name="T19" fmla="*/ 794 h 1017"/>
                    <a:gd name="T20" fmla="*/ 573 w 1209"/>
                    <a:gd name="T21" fmla="*/ 929 h 1017"/>
                    <a:gd name="T22" fmla="*/ 543 w 1209"/>
                    <a:gd name="T23" fmla="*/ 1011 h 1017"/>
                    <a:gd name="T24" fmla="*/ 529 w 1209"/>
                    <a:gd name="T25" fmla="*/ 911 h 1017"/>
                    <a:gd name="T26" fmla="*/ 582 w 1209"/>
                    <a:gd name="T27" fmla="*/ 824 h 1017"/>
                    <a:gd name="T28" fmla="*/ 559 w 1209"/>
                    <a:gd name="T29" fmla="*/ 811 h 1017"/>
                    <a:gd name="T30" fmla="*/ 495 w 1209"/>
                    <a:gd name="T31" fmla="*/ 935 h 1017"/>
                    <a:gd name="T32" fmla="*/ 442 w 1209"/>
                    <a:gd name="T33" fmla="*/ 942 h 1017"/>
                    <a:gd name="T34" fmla="*/ 491 w 1209"/>
                    <a:gd name="T35" fmla="*/ 844 h 1017"/>
                    <a:gd name="T36" fmla="*/ 520 w 1209"/>
                    <a:gd name="T37" fmla="*/ 790 h 1017"/>
                    <a:gd name="T38" fmla="*/ 467 w 1209"/>
                    <a:gd name="T39" fmla="*/ 834 h 1017"/>
                    <a:gd name="T40" fmla="*/ 415 w 1209"/>
                    <a:gd name="T41" fmla="*/ 945 h 1017"/>
                    <a:gd name="T42" fmla="*/ 410 w 1209"/>
                    <a:gd name="T43" fmla="*/ 819 h 1017"/>
                    <a:gd name="T44" fmla="*/ 482 w 1209"/>
                    <a:gd name="T45" fmla="*/ 746 h 1017"/>
                    <a:gd name="T46" fmla="*/ 464 w 1209"/>
                    <a:gd name="T47" fmla="*/ 729 h 1017"/>
                    <a:gd name="T48" fmla="*/ 380 w 1209"/>
                    <a:gd name="T49" fmla="*/ 820 h 1017"/>
                    <a:gd name="T50" fmla="*/ 334 w 1209"/>
                    <a:gd name="T51" fmla="*/ 861 h 1017"/>
                    <a:gd name="T52" fmla="*/ 383 w 1209"/>
                    <a:gd name="T53" fmla="*/ 752 h 1017"/>
                    <a:gd name="T54" fmla="*/ 434 w 1209"/>
                    <a:gd name="T55" fmla="*/ 677 h 1017"/>
                    <a:gd name="T56" fmla="*/ 364 w 1209"/>
                    <a:gd name="T57" fmla="*/ 730 h 1017"/>
                    <a:gd name="T58" fmla="*/ 295 w 1209"/>
                    <a:gd name="T59" fmla="*/ 768 h 1017"/>
                    <a:gd name="T60" fmla="*/ 327 w 1209"/>
                    <a:gd name="T61" fmla="*/ 681 h 1017"/>
                    <a:gd name="T62" fmla="*/ 405 w 1209"/>
                    <a:gd name="T63" fmla="*/ 620 h 1017"/>
                    <a:gd name="T64" fmla="*/ 358 w 1209"/>
                    <a:gd name="T65" fmla="*/ 623 h 1017"/>
                    <a:gd name="T66" fmla="*/ 287 w 1209"/>
                    <a:gd name="T67" fmla="*/ 628 h 1017"/>
                    <a:gd name="T68" fmla="*/ 244 w 1209"/>
                    <a:gd name="T69" fmla="*/ 593 h 1017"/>
                    <a:gd name="T70" fmla="*/ 254 w 1209"/>
                    <a:gd name="T71" fmla="*/ 508 h 1017"/>
                    <a:gd name="T72" fmla="*/ 300 w 1209"/>
                    <a:gd name="T73" fmla="*/ 455 h 1017"/>
                    <a:gd name="T74" fmla="*/ 235 w 1209"/>
                    <a:gd name="T75" fmla="*/ 491 h 1017"/>
                    <a:gd name="T76" fmla="*/ 147 w 1209"/>
                    <a:gd name="T77" fmla="*/ 547 h 1017"/>
                    <a:gd name="T78" fmla="*/ 206 w 1209"/>
                    <a:gd name="T79" fmla="*/ 436 h 1017"/>
                    <a:gd name="T80" fmla="*/ 243 w 1209"/>
                    <a:gd name="T81" fmla="*/ 382 h 1017"/>
                    <a:gd name="T82" fmla="*/ 194 w 1209"/>
                    <a:gd name="T83" fmla="*/ 411 h 1017"/>
                    <a:gd name="T84" fmla="*/ 124 w 1209"/>
                    <a:gd name="T85" fmla="*/ 532 h 1017"/>
                    <a:gd name="T86" fmla="*/ 110 w 1209"/>
                    <a:gd name="T87" fmla="*/ 402 h 1017"/>
                    <a:gd name="T88" fmla="*/ 183 w 1209"/>
                    <a:gd name="T89" fmla="*/ 325 h 1017"/>
                    <a:gd name="T90" fmla="*/ 138 w 1209"/>
                    <a:gd name="T91" fmla="*/ 331 h 1017"/>
                    <a:gd name="T92" fmla="*/ 55 w 1209"/>
                    <a:gd name="T93" fmla="*/ 466 h 1017"/>
                    <a:gd name="T94" fmla="*/ 28 w 1209"/>
                    <a:gd name="T95" fmla="*/ 363 h 1017"/>
                    <a:gd name="T96" fmla="*/ 138 w 1209"/>
                    <a:gd name="T97" fmla="*/ 245 h 1017"/>
                    <a:gd name="T98" fmla="*/ 125 w 1209"/>
                    <a:gd name="T99" fmla="*/ 224 h 1017"/>
                    <a:gd name="T100" fmla="*/ 23 w 1209"/>
                    <a:gd name="T101" fmla="*/ 325 h 1017"/>
                    <a:gd name="T102" fmla="*/ 52 w 1209"/>
                    <a:gd name="T103" fmla="*/ 189 h 1017"/>
                    <a:gd name="T104" fmla="*/ 128 w 1209"/>
                    <a:gd name="T105" fmla="*/ 122 h 1017"/>
                    <a:gd name="T106" fmla="*/ 87 w 1209"/>
                    <a:gd name="T107" fmla="*/ 128 h 1017"/>
                    <a:gd name="T108" fmla="*/ 45 w 1209"/>
                    <a:gd name="T109" fmla="*/ 135 h 1017"/>
                    <a:gd name="T110" fmla="*/ 245 w 1209"/>
                    <a:gd name="T111" fmla="*/ 78 h 1017"/>
                    <a:gd name="T112" fmla="*/ 466 w 1209"/>
                    <a:gd name="T113" fmla="*/ 41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09" h="1017">
                      <a:moveTo>
                        <a:pt x="551" y="0"/>
                      </a:moveTo>
                      <a:lnTo>
                        <a:pt x="573" y="46"/>
                      </a:lnTo>
                      <a:lnTo>
                        <a:pt x="598" y="87"/>
                      </a:lnTo>
                      <a:lnTo>
                        <a:pt x="623" y="122"/>
                      </a:lnTo>
                      <a:lnTo>
                        <a:pt x="650" y="155"/>
                      </a:lnTo>
                      <a:lnTo>
                        <a:pt x="663" y="178"/>
                      </a:lnTo>
                      <a:lnTo>
                        <a:pt x="665" y="181"/>
                      </a:lnTo>
                      <a:lnTo>
                        <a:pt x="668" y="183"/>
                      </a:lnTo>
                      <a:lnTo>
                        <a:pt x="672" y="184"/>
                      </a:lnTo>
                      <a:lnTo>
                        <a:pt x="675" y="184"/>
                      </a:lnTo>
                      <a:lnTo>
                        <a:pt x="678" y="183"/>
                      </a:lnTo>
                      <a:lnTo>
                        <a:pt x="714" y="212"/>
                      </a:lnTo>
                      <a:lnTo>
                        <a:pt x="750" y="235"/>
                      </a:lnTo>
                      <a:lnTo>
                        <a:pt x="786" y="253"/>
                      </a:lnTo>
                      <a:lnTo>
                        <a:pt x="821" y="267"/>
                      </a:lnTo>
                      <a:lnTo>
                        <a:pt x="855" y="276"/>
                      </a:lnTo>
                      <a:lnTo>
                        <a:pt x="890" y="283"/>
                      </a:lnTo>
                      <a:lnTo>
                        <a:pt x="921" y="286"/>
                      </a:lnTo>
                      <a:lnTo>
                        <a:pt x="950" y="287"/>
                      </a:lnTo>
                      <a:lnTo>
                        <a:pt x="987" y="286"/>
                      </a:lnTo>
                      <a:lnTo>
                        <a:pt x="1017" y="283"/>
                      </a:lnTo>
                      <a:lnTo>
                        <a:pt x="1040" y="278"/>
                      </a:lnTo>
                      <a:lnTo>
                        <a:pt x="1041" y="278"/>
                      </a:lnTo>
                      <a:lnTo>
                        <a:pt x="1079" y="300"/>
                      </a:lnTo>
                      <a:lnTo>
                        <a:pt x="1113" y="325"/>
                      </a:lnTo>
                      <a:lnTo>
                        <a:pt x="1142" y="352"/>
                      </a:lnTo>
                      <a:lnTo>
                        <a:pt x="1165" y="383"/>
                      </a:lnTo>
                      <a:lnTo>
                        <a:pt x="1184" y="417"/>
                      </a:lnTo>
                      <a:lnTo>
                        <a:pt x="1197" y="452"/>
                      </a:lnTo>
                      <a:lnTo>
                        <a:pt x="1206" y="491"/>
                      </a:lnTo>
                      <a:lnTo>
                        <a:pt x="1209" y="532"/>
                      </a:lnTo>
                      <a:lnTo>
                        <a:pt x="1208" y="575"/>
                      </a:lnTo>
                      <a:lnTo>
                        <a:pt x="1202" y="621"/>
                      </a:lnTo>
                      <a:lnTo>
                        <a:pt x="1189" y="669"/>
                      </a:lnTo>
                      <a:lnTo>
                        <a:pt x="1173" y="719"/>
                      </a:lnTo>
                      <a:lnTo>
                        <a:pt x="1148" y="709"/>
                      </a:lnTo>
                      <a:lnTo>
                        <a:pt x="1120" y="697"/>
                      </a:lnTo>
                      <a:lnTo>
                        <a:pt x="1084" y="686"/>
                      </a:lnTo>
                      <a:lnTo>
                        <a:pt x="1047" y="676"/>
                      </a:lnTo>
                      <a:lnTo>
                        <a:pt x="1004" y="669"/>
                      </a:lnTo>
                      <a:lnTo>
                        <a:pt x="959" y="663"/>
                      </a:lnTo>
                      <a:lnTo>
                        <a:pt x="913" y="661"/>
                      </a:lnTo>
                      <a:lnTo>
                        <a:pt x="864" y="664"/>
                      </a:lnTo>
                      <a:lnTo>
                        <a:pt x="816" y="672"/>
                      </a:lnTo>
                      <a:lnTo>
                        <a:pt x="766" y="687"/>
                      </a:lnTo>
                      <a:lnTo>
                        <a:pt x="731" y="703"/>
                      </a:lnTo>
                      <a:lnTo>
                        <a:pt x="702" y="723"/>
                      </a:lnTo>
                      <a:lnTo>
                        <a:pt x="674" y="744"/>
                      </a:lnTo>
                      <a:lnTo>
                        <a:pt x="652" y="768"/>
                      </a:lnTo>
                      <a:lnTo>
                        <a:pt x="632" y="794"/>
                      </a:lnTo>
                      <a:lnTo>
                        <a:pt x="615" y="821"/>
                      </a:lnTo>
                      <a:lnTo>
                        <a:pt x="601" y="849"/>
                      </a:lnTo>
                      <a:lnTo>
                        <a:pt x="590" y="876"/>
                      </a:lnTo>
                      <a:lnTo>
                        <a:pt x="581" y="904"/>
                      </a:lnTo>
                      <a:lnTo>
                        <a:pt x="573" y="929"/>
                      </a:lnTo>
                      <a:lnTo>
                        <a:pt x="568" y="955"/>
                      </a:lnTo>
                      <a:lnTo>
                        <a:pt x="564" y="978"/>
                      </a:lnTo>
                      <a:lnTo>
                        <a:pt x="562" y="999"/>
                      </a:lnTo>
                      <a:lnTo>
                        <a:pt x="560" y="1017"/>
                      </a:lnTo>
                      <a:lnTo>
                        <a:pt x="543" y="1011"/>
                      </a:lnTo>
                      <a:lnTo>
                        <a:pt x="524" y="1005"/>
                      </a:lnTo>
                      <a:lnTo>
                        <a:pt x="519" y="983"/>
                      </a:lnTo>
                      <a:lnTo>
                        <a:pt x="518" y="958"/>
                      </a:lnTo>
                      <a:lnTo>
                        <a:pt x="521" y="934"/>
                      </a:lnTo>
                      <a:lnTo>
                        <a:pt x="529" y="911"/>
                      </a:lnTo>
                      <a:lnTo>
                        <a:pt x="538" y="887"/>
                      </a:lnTo>
                      <a:lnTo>
                        <a:pt x="550" y="865"/>
                      </a:lnTo>
                      <a:lnTo>
                        <a:pt x="563" y="847"/>
                      </a:lnTo>
                      <a:lnTo>
                        <a:pt x="578" y="830"/>
                      </a:lnTo>
                      <a:lnTo>
                        <a:pt x="582" y="824"/>
                      </a:lnTo>
                      <a:lnTo>
                        <a:pt x="581" y="818"/>
                      </a:lnTo>
                      <a:lnTo>
                        <a:pt x="578" y="812"/>
                      </a:lnTo>
                      <a:lnTo>
                        <a:pt x="572" y="809"/>
                      </a:lnTo>
                      <a:lnTo>
                        <a:pt x="566" y="808"/>
                      </a:lnTo>
                      <a:lnTo>
                        <a:pt x="559" y="811"/>
                      </a:lnTo>
                      <a:lnTo>
                        <a:pt x="542" y="831"/>
                      </a:lnTo>
                      <a:lnTo>
                        <a:pt x="526" y="854"/>
                      </a:lnTo>
                      <a:lnTo>
                        <a:pt x="512" y="880"/>
                      </a:lnTo>
                      <a:lnTo>
                        <a:pt x="501" y="907"/>
                      </a:lnTo>
                      <a:lnTo>
                        <a:pt x="495" y="935"/>
                      </a:lnTo>
                      <a:lnTo>
                        <a:pt x="491" y="964"/>
                      </a:lnTo>
                      <a:lnTo>
                        <a:pt x="493" y="991"/>
                      </a:lnTo>
                      <a:lnTo>
                        <a:pt x="467" y="978"/>
                      </a:lnTo>
                      <a:lnTo>
                        <a:pt x="441" y="963"/>
                      </a:lnTo>
                      <a:lnTo>
                        <a:pt x="442" y="942"/>
                      </a:lnTo>
                      <a:lnTo>
                        <a:pt x="447" y="922"/>
                      </a:lnTo>
                      <a:lnTo>
                        <a:pt x="453" y="902"/>
                      </a:lnTo>
                      <a:lnTo>
                        <a:pt x="463" y="881"/>
                      </a:lnTo>
                      <a:lnTo>
                        <a:pt x="476" y="862"/>
                      </a:lnTo>
                      <a:lnTo>
                        <a:pt x="491" y="844"/>
                      </a:lnTo>
                      <a:lnTo>
                        <a:pt x="507" y="828"/>
                      </a:lnTo>
                      <a:lnTo>
                        <a:pt x="522" y="810"/>
                      </a:lnTo>
                      <a:lnTo>
                        <a:pt x="525" y="803"/>
                      </a:lnTo>
                      <a:lnTo>
                        <a:pt x="525" y="796"/>
                      </a:lnTo>
                      <a:lnTo>
                        <a:pt x="520" y="790"/>
                      </a:lnTo>
                      <a:lnTo>
                        <a:pt x="516" y="787"/>
                      </a:lnTo>
                      <a:lnTo>
                        <a:pt x="509" y="787"/>
                      </a:lnTo>
                      <a:lnTo>
                        <a:pt x="504" y="791"/>
                      </a:lnTo>
                      <a:lnTo>
                        <a:pt x="485" y="813"/>
                      </a:lnTo>
                      <a:lnTo>
                        <a:pt x="467" y="834"/>
                      </a:lnTo>
                      <a:lnTo>
                        <a:pt x="451" y="855"/>
                      </a:lnTo>
                      <a:lnTo>
                        <a:pt x="435" y="879"/>
                      </a:lnTo>
                      <a:lnTo>
                        <a:pt x="424" y="905"/>
                      </a:lnTo>
                      <a:lnTo>
                        <a:pt x="418" y="925"/>
                      </a:lnTo>
                      <a:lnTo>
                        <a:pt x="415" y="945"/>
                      </a:lnTo>
                      <a:lnTo>
                        <a:pt x="388" y="923"/>
                      </a:lnTo>
                      <a:lnTo>
                        <a:pt x="389" y="895"/>
                      </a:lnTo>
                      <a:lnTo>
                        <a:pt x="393" y="869"/>
                      </a:lnTo>
                      <a:lnTo>
                        <a:pt x="400" y="841"/>
                      </a:lnTo>
                      <a:lnTo>
                        <a:pt x="410" y="819"/>
                      </a:lnTo>
                      <a:lnTo>
                        <a:pt x="423" y="800"/>
                      </a:lnTo>
                      <a:lnTo>
                        <a:pt x="439" y="782"/>
                      </a:lnTo>
                      <a:lnTo>
                        <a:pt x="458" y="767"/>
                      </a:lnTo>
                      <a:lnTo>
                        <a:pt x="477" y="752"/>
                      </a:lnTo>
                      <a:lnTo>
                        <a:pt x="482" y="746"/>
                      </a:lnTo>
                      <a:lnTo>
                        <a:pt x="483" y="739"/>
                      </a:lnTo>
                      <a:lnTo>
                        <a:pt x="480" y="734"/>
                      </a:lnTo>
                      <a:lnTo>
                        <a:pt x="477" y="728"/>
                      </a:lnTo>
                      <a:lnTo>
                        <a:pt x="470" y="727"/>
                      </a:lnTo>
                      <a:lnTo>
                        <a:pt x="464" y="729"/>
                      </a:lnTo>
                      <a:lnTo>
                        <a:pt x="444" y="745"/>
                      </a:lnTo>
                      <a:lnTo>
                        <a:pt x="425" y="761"/>
                      </a:lnTo>
                      <a:lnTo>
                        <a:pt x="409" y="778"/>
                      </a:lnTo>
                      <a:lnTo>
                        <a:pt x="393" y="798"/>
                      </a:lnTo>
                      <a:lnTo>
                        <a:pt x="380" y="820"/>
                      </a:lnTo>
                      <a:lnTo>
                        <a:pt x="371" y="844"/>
                      </a:lnTo>
                      <a:lnTo>
                        <a:pt x="365" y="871"/>
                      </a:lnTo>
                      <a:lnTo>
                        <a:pt x="362" y="897"/>
                      </a:lnTo>
                      <a:lnTo>
                        <a:pt x="348" y="880"/>
                      </a:lnTo>
                      <a:lnTo>
                        <a:pt x="334" y="861"/>
                      </a:lnTo>
                      <a:lnTo>
                        <a:pt x="337" y="859"/>
                      </a:lnTo>
                      <a:lnTo>
                        <a:pt x="338" y="855"/>
                      </a:lnTo>
                      <a:lnTo>
                        <a:pt x="349" y="819"/>
                      </a:lnTo>
                      <a:lnTo>
                        <a:pt x="364" y="784"/>
                      </a:lnTo>
                      <a:lnTo>
                        <a:pt x="383" y="752"/>
                      </a:lnTo>
                      <a:lnTo>
                        <a:pt x="405" y="722"/>
                      </a:lnTo>
                      <a:lnTo>
                        <a:pt x="434" y="695"/>
                      </a:lnTo>
                      <a:lnTo>
                        <a:pt x="437" y="688"/>
                      </a:lnTo>
                      <a:lnTo>
                        <a:pt x="437" y="683"/>
                      </a:lnTo>
                      <a:lnTo>
                        <a:pt x="434" y="677"/>
                      </a:lnTo>
                      <a:lnTo>
                        <a:pt x="428" y="674"/>
                      </a:lnTo>
                      <a:lnTo>
                        <a:pt x="422" y="673"/>
                      </a:lnTo>
                      <a:lnTo>
                        <a:pt x="414" y="676"/>
                      </a:lnTo>
                      <a:lnTo>
                        <a:pt x="388" y="702"/>
                      </a:lnTo>
                      <a:lnTo>
                        <a:pt x="364" y="730"/>
                      </a:lnTo>
                      <a:lnTo>
                        <a:pt x="345" y="761"/>
                      </a:lnTo>
                      <a:lnTo>
                        <a:pt x="330" y="795"/>
                      </a:lnTo>
                      <a:lnTo>
                        <a:pt x="317" y="830"/>
                      </a:lnTo>
                      <a:lnTo>
                        <a:pt x="305" y="800"/>
                      </a:lnTo>
                      <a:lnTo>
                        <a:pt x="295" y="768"/>
                      </a:lnTo>
                      <a:lnTo>
                        <a:pt x="288" y="732"/>
                      </a:lnTo>
                      <a:lnTo>
                        <a:pt x="290" y="730"/>
                      </a:lnTo>
                      <a:lnTo>
                        <a:pt x="291" y="727"/>
                      </a:lnTo>
                      <a:lnTo>
                        <a:pt x="307" y="703"/>
                      </a:lnTo>
                      <a:lnTo>
                        <a:pt x="327" y="681"/>
                      </a:lnTo>
                      <a:lnTo>
                        <a:pt x="349" y="662"/>
                      </a:lnTo>
                      <a:lnTo>
                        <a:pt x="373" y="645"/>
                      </a:lnTo>
                      <a:lnTo>
                        <a:pt x="399" y="631"/>
                      </a:lnTo>
                      <a:lnTo>
                        <a:pt x="404" y="625"/>
                      </a:lnTo>
                      <a:lnTo>
                        <a:pt x="405" y="620"/>
                      </a:lnTo>
                      <a:lnTo>
                        <a:pt x="403" y="613"/>
                      </a:lnTo>
                      <a:lnTo>
                        <a:pt x="399" y="609"/>
                      </a:lnTo>
                      <a:lnTo>
                        <a:pt x="393" y="607"/>
                      </a:lnTo>
                      <a:lnTo>
                        <a:pt x="385" y="608"/>
                      </a:lnTo>
                      <a:lnTo>
                        <a:pt x="358" y="623"/>
                      </a:lnTo>
                      <a:lnTo>
                        <a:pt x="330" y="642"/>
                      </a:lnTo>
                      <a:lnTo>
                        <a:pt x="306" y="664"/>
                      </a:lnTo>
                      <a:lnTo>
                        <a:pt x="285" y="688"/>
                      </a:lnTo>
                      <a:lnTo>
                        <a:pt x="285" y="659"/>
                      </a:lnTo>
                      <a:lnTo>
                        <a:pt x="287" y="628"/>
                      </a:lnTo>
                      <a:lnTo>
                        <a:pt x="290" y="607"/>
                      </a:lnTo>
                      <a:lnTo>
                        <a:pt x="269" y="601"/>
                      </a:lnTo>
                      <a:lnTo>
                        <a:pt x="266" y="600"/>
                      </a:lnTo>
                      <a:lnTo>
                        <a:pt x="257" y="598"/>
                      </a:lnTo>
                      <a:lnTo>
                        <a:pt x="244" y="593"/>
                      </a:lnTo>
                      <a:lnTo>
                        <a:pt x="227" y="587"/>
                      </a:lnTo>
                      <a:lnTo>
                        <a:pt x="207" y="579"/>
                      </a:lnTo>
                      <a:lnTo>
                        <a:pt x="220" y="554"/>
                      </a:lnTo>
                      <a:lnTo>
                        <a:pt x="236" y="530"/>
                      </a:lnTo>
                      <a:lnTo>
                        <a:pt x="254" y="508"/>
                      </a:lnTo>
                      <a:lnTo>
                        <a:pt x="274" y="490"/>
                      </a:lnTo>
                      <a:lnTo>
                        <a:pt x="297" y="473"/>
                      </a:lnTo>
                      <a:lnTo>
                        <a:pt x="301" y="467"/>
                      </a:lnTo>
                      <a:lnTo>
                        <a:pt x="302" y="461"/>
                      </a:lnTo>
                      <a:lnTo>
                        <a:pt x="300" y="455"/>
                      </a:lnTo>
                      <a:lnTo>
                        <a:pt x="296" y="450"/>
                      </a:lnTo>
                      <a:lnTo>
                        <a:pt x="290" y="449"/>
                      </a:lnTo>
                      <a:lnTo>
                        <a:pt x="284" y="451"/>
                      </a:lnTo>
                      <a:lnTo>
                        <a:pt x="258" y="469"/>
                      </a:lnTo>
                      <a:lnTo>
                        <a:pt x="235" y="491"/>
                      </a:lnTo>
                      <a:lnTo>
                        <a:pt x="216" y="514"/>
                      </a:lnTo>
                      <a:lnTo>
                        <a:pt x="198" y="540"/>
                      </a:lnTo>
                      <a:lnTo>
                        <a:pt x="184" y="568"/>
                      </a:lnTo>
                      <a:lnTo>
                        <a:pt x="166" y="558"/>
                      </a:lnTo>
                      <a:lnTo>
                        <a:pt x="147" y="547"/>
                      </a:lnTo>
                      <a:lnTo>
                        <a:pt x="155" y="523"/>
                      </a:lnTo>
                      <a:lnTo>
                        <a:pt x="166" y="501"/>
                      </a:lnTo>
                      <a:lnTo>
                        <a:pt x="180" y="478"/>
                      </a:lnTo>
                      <a:lnTo>
                        <a:pt x="193" y="457"/>
                      </a:lnTo>
                      <a:lnTo>
                        <a:pt x="206" y="436"/>
                      </a:lnTo>
                      <a:lnTo>
                        <a:pt x="220" y="418"/>
                      </a:lnTo>
                      <a:lnTo>
                        <a:pt x="238" y="401"/>
                      </a:lnTo>
                      <a:lnTo>
                        <a:pt x="244" y="396"/>
                      </a:lnTo>
                      <a:lnTo>
                        <a:pt x="244" y="389"/>
                      </a:lnTo>
                      <a:lnTo>
                        <a:pt x="243" y="382"/>
                      </a:lnTo>
                      <a:lnTo>
                        <a:pt x="238" y="378"/>
                      </a:lnTo>
                      <a:lnTo>
                        <a:pt x="233" y="377"/>
                      </a:lnTo>
                      <a:lnTo>
                        <a:pt x="226" y="379"/>
                      </a:lnTo>
                      <a:lnTo>
                        <a:pt x="208" y="394"/>
                      </a:lnTo>
                      <a:lnTo>
                        <a:pt x="194" y="411"/>
                      </a:lnTo>
                      <a:lnTo>
                        <a:pt x="181" y="430"/>
                      </a:lnTo>
                      <a:lnTo>
                        <a:pt x="169" y="450"/>
                      </a:lnTo>
                      <a:lnTo>
                        <a:pt x="151" y="475"/>
                      </a:lnTo>
                      <a:lnTo>
                        <a:pt x="136" y="503"/>
                      </a:lnTo>
                      <a:lnTo>
                        <a:pt x="124" y="532"/>
                      </a:lnTo>
                      <a:lnTo>
                        <a:pt x="100" y="513"/>
                      </a:lnTo>
                      <a:lnTo>
                        <a:pt x="76" y="491"/>
                      </a:lnTo>
                      <a:lnTo>
                        <a:pt x="83" y="461"/>
                      </a:lnTo>
                      <a:lnTo>
                        <a:pt x="94" y="430"/>
                      </a:lnTo>
                      <a:lnTo>
                        <a:pt x="110" y="402"/>
                      </a:lnTo>
                      <a:lnTo>
                        <a:pt x="130" y="376"/>
                      </a:lnTo>
                      <a:lnTo>
                        <a:pt x="152" y="354"/>
                      </a:lnTo>
                      <a:lnTo>
                        <a:pt x="176" y="336"/>
                      </a:lnTo>
                      <a:lnTo>
                        <a:pt x="182" y="330"/>
                      </a:lnTo>
                      <a:lnTo>
                        <a:pt x="183" y="325"/>
                      </a:lnTo>
                      <a:lnTo>
                        <a:pt x="181" y="318"/>
                      </a:lnTo>
                      <a:lnTo>
                        <a:pt x="176" y="314"/>
                      </a:lnTo>
                      <a:lnTo>
                        <a:pt x="171" y="312"/>
                      </a:lnTo>
                      <a:lnTo>
                        <a:pt x="163" y="314"/>
                      </a:lnTo>
                      <a:lnTo>
                        <a:pt x="138" y="331"/>
                      </a:lnTo>
                      <a:lnTo>
                        <a:pt x="115" y="352"/>
                      </a:lnTo>
                      <a:lnTo>
                        <a:pt x="94" y="378"/>
                      </a:lnTo>
                      <a:lnTo>
                        <a:pt x="78" y="407"/>
                      </a:lnTo>
                      <a:lnTo>
                        <a:pt x="65" y="436"/>
                      </a:lnTo>
                      <a:lnTo>
                        <a:pt x="55" y="466"/>
                      </a:lnTo>
                      <a:lnTo>
                        <a:pt x="40" y="445"/>
                      </a:lnTo>
                      <a:lnTo>
                        <a:pt x="27" y="423"/>
                      </a:lnTo>
                      <a:lnTo>
                        <a:pt x="16" y="399"/>
                      </a:lnTo>
                      <a:lnTo>
                        <a:pt x="14" y="392"/>
                      </a:lnTo>
                      <a:lnTo>
                        <a:pt x="28" y="363"/>
                      </a:lnTo>
                      <a:lnTo>
                        <a:pt x="46" y="337"/>
                      </a:lnTo>
                      <a:lnTo>
                        <a:pt x="66" y="312"/>
                      </a:lnTo>
                      <a:lnTo>
                        <a:pt x="89" y="288"/>
                      </a:lnTo>
                      <a:lnTo>
                        <a:pt x="112" y="266"/>
                      </a:lnTo>
                      <a:lnTo>
                        <a:pt x="138" y="245"/>
                      </a:lnTo>
                      <a:lnTo>
                        <a:pt x="141" y="240"/>
                      </a:lnTo>
                      <a:lnTo>
                        <a:pt x="141" y="233"/>
                      </a:lnTo>
                      <a:lnTo>
                        <a:pt x="138" y="228"/>
                      </a:lnTo>
                      <a:lnTo>
                        <a:pt x="132" y="224"/>
                      </a:lnTo>
                      <a:lnTo>
                        <a:pt x="125" y="224"/>
                      </a:lnTo>
                      <a:lnTo>
                        <a:pt x="119" y="228"/>
                      </a:lnTo>
                      <a:lnTo>
                        <a:pt x="92" y="250"/>
                      </a:lnTo>
                      <a:lnTo>
                        <a:pt x="67" y="273"/>
                      </a:lnTo>
                      <a:lnTo>
                        <a:pt x="44" y="298"/>
                      </a:lnTo>
                      <a:lnTo>
                        <a:pt x="23" y="325"/>
                      </a:lnTo>
                      <a:lnTo>
                        <a:pt x="4" y="354"/>
                      </a:lnTo>
                      <a:lnTo>
                        <a:pt x="0" y="315"/>
                      </a:lnTo>
                      <a:lnTo>
                        <a:pt x="3" y="275"/>
                      </a:lnTo>
                      <a:lnTo>
                        <a:pt x="9" y="232"/>
                      </a:lnTo>
                      <a:lnTo>
                        <a:pt x="52" y="189"/>
                      </a:lnTo>
                      <a:lnTo>
                        <a:pt x="74" y="169"/>
                      </a:lnTo>
                      <a:lnTo>
                        <a:pt x="98" y="152"/>
                      </a:lnTo>
                      <a:lnTo>
                        <a:pt x="122" y="135"/>
                      </a:lnTo>
                      <a:lnTo>
                        <a:pt x="126" y="129"/>
                      </a:lnTo>
                      <a:lnTo>
                        <a:pt x="128" y="122"/>
                      </a:lnTo>
                      <a:lnTo>
                        <a:pt x="125" y="117"/>
                      </a:lnTo>
                      <a:lnTo>
                        <a:pt x="121" y="111"/>
                      </a:lnTo>
                      <a:lnTo>
                        <a:pt x="115" y="110"/>
                      </a:lnTo>
                      <a:lnTo>
                        <a:pt x="109" y="113"/>
                      </a:lnTo>
                      <a:lnTo>
                        <a:pt x="87" y="128"/>
                      </a:lnTo>
                      <a:lnTo>
                        <a:pt x="65" y="144"/>
                      </a:lnTo>
                      <a:lnTo>
                        <a:pt x="44" y="161"/>
                      </a:lnTo>
                      <a:lnTo>
                        <a:pt x="36" y="169"/>
                      </a:lnTo>
                      <a:lnTo>
                        <a:pt x="27" y="177"/>
                      </a:lnTo>
                      <a:lnTo>
                        <a:pt x="45" y="135"/>
                      </a:lnTo>
                      <a:lnTo>
                        <a:pt x="68" y="92"/>
                      </a:lnTo>
                      <a:lnTo>
                        <a:pt x="96" y="46"/>
                      </a:lnTo>
                      <a:lnTo>
                        <a:pt x="143" y="63"/>
                      </a:lnTo>
                      <a:lnTo>
                        <a:pt x="193" y="74"/>
                      </a:lnTo>
                      <a:lnTo>
                        <a:pt x="245" y="78"/>
                      </a:lnTo>
                      <a:lnTo>
                        <a:pt x="295" y="78"/>
                      </a:lnTo>
                      <a:lnTo>
                        <a:pt x="342" y="74"/>
                      </a:lnTo>
                      <a:lnTo>
                        <a:pt x="386" y="65"/>
                      </a:lnTo>
                      <a:lnTo>
                        <a:pt x="428" y="54"/>
                      </a:lnTo>
                      <a:lnTo>
                        <a:pt x="466" y="41"/>
                      </a:lnTo>
                      <a:lnTo>
                        <a:pt x="499" y="26"/>
                      </a:lnTo>
                      <a:lnTo>
                        <a:pt x="528" y="13"/>
                      </a:lnTo>
                      <a:lnTo>
                        <a:pt x="5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6"/>
                <p:cNvSpPr>
                  <a:spLocks/>
                </p:cNvSpPr>
                <p:nvPr/>
              </p:nvSpPr>
              <p:spPr bwMode="auto">
                <a:xfrm>
                  <a:off x="9413875" y="4578350"/>
                  <a:ext cx="1519238" cy="1541463"/>
                </a:xfrm>
                <a:custGeom>
                  <a:avLst/>
                  <a:gdLst>
                    <a:gd name="T0" fmla="*/ 1730 w 1914"/>
                    <a:gd name="T1" fmla="*/ 108 h 1943"/>
                    <a:gd name="T2" fmla="*/ 1726 w 1914"/>
                    <a:gd name="T3" fmla="*/ 185 h 1943"/>
                    <a:gd name="T4" fmla="*/ 1812 w 1914"/>
                    <a:gd name="T5" fmla="*/ 254 h 1943"/>
                    <a:gd name="T6" fmla="*/ 1907 w 1914"/>
                    <a:gd name="T7" fmla="*/ 276 h 1943"/>
                    <a:gd name="T8" fmla="*/ 1781 w 1914"/>
                    <a:gd name="T9" fmla="*/ 377 h 1943"/>
                    <a:gd name="T10" fmla="*/ 1759 w 1914"/>
                    <a:gd name="T11" fmla="*/ 445 h 1943"/>
                    <a:gd name="T12" fmla="*/ 1695 w 1914"/>
                    <a:gd name="T13" fmla="*/ 506 h 1943"/>
                    <a:gd name="T14" fmla="*/ 1650 w 1914"/>
                    <a:gd name="T15" fmla="*/ 562 h 1943"/>
                    <a:gd name="T16" fmla="*/ 1605 w 1914"/>
                    <a:gd name="T17" fmla="*/ 659 h 1943"/>
                    <a:gd name="T18" fmla="*/ 1675 w 1914"/>
                    <a:gd name="T19" fmla="*/ 1071 h 1943"/>
                    <a:gd name="T20" fmla="*/ 1289 w 1914"/>
                    <a:gd name="T21" fmla="*/ 1623 h 1943"/>
                    <a:gd name="T22" fmla="*/ 1046 w 1914"/>
                    <a:gd name="T23" fmla="*/ 1662 h 1943"/>
                    <a:gd name="T24" fmla="*/ 975 w 1914"/>
                    <a:gd name="T25" fmla="*/ 1672 h 1943"/>
                    <a:gd name="T26" fmla="*/ 893 w 1914"/>
                    <a:gd name="T27" fmla="*/ 1648 h 1943"/>
                    <a:gd name="T28" fmla="*/ 768 w 1914"/>
                    <a:gd name="T29" fmla="*/ 1725 h 1943"/>
                    <a:gd name="T30" fmla="*/ 678 w 1914"/>
                    <a:gd name="T31" fmla="*/ 1731 h 1943"/>
                    <a:gd name="T32" fmla="*/ 576 w 1914"/>
                    <a:gd name="T33" fmla="*/ 1843 h 1943"/>
                    <a:gd name="T34" fmla="*/ 451 w 1914"/>
                    <a:gd name="T35" fmla="*/ 1890 h 1943"/>
                    <a:gd name="T36" fmla="*/ 407 w 1914"/>
                    <a:gd name="T37" fmla="*/ 1900 h 1943"/>
                    <a:gd name="T38" fmla="*/ 314 w 1914"/>
                    <a:gd name="T39" fmla="*/ 1816 h 1943"/>
                    <a:gd name="T40" fmla="*/ 263 w 1914"/>
                    <a:gd name="T41" fmla="*/ 1680 h 1943"/>
                    <a:gd name="T42" fmla="*/ 229 w 1914"/>
                    <a:gd name="T43" fmla="*/ 1569 h 1943"/>
                    <a:gd name="T44" fmla="*/ 175 w 1914"/>
                    <a:gd name="T45" fmla="*/ 1516 h 1943"/>
                    <a:gd name="T46" fmla="*/ 100 w 1914"/>
                    <a:gd name="T47" fmla="*/ 1499 h 1943"/>
                    <a:gd name="T48" fmla="*/ 1 w 1914"/>
                    <a:gd name="T49" fmla="*/ 1436 h 1943"/>
                    <a:gd name="T50" fmla="*/ 43 w 1914"/>
                    <a:gd name="T51" fmla="*/ 411 h 1943"/>
                    <a:gd name="T52" fmla="*/ 172 w 1914"/>
                    <a:gd name="T53" fmla="*/ 406 h 1943"/>
                    <a:gd name="T54" fmla="*/ 272 w 1914"/>
                    <a:gd name="T55" fmla="*/ 424 h 1943"/>
                    <a:gd name="T56" fmla="*/ 387 w 1914"/>
                    <a:gd name="T57" fmla="*/ 439 h 1943"/>
                    <a:gd name="T58" fmla="*/ 447 w 1914"/>
                    <a:gd name="T59" fmla="*/ 486 h 1943"/>
                    <a:gd name="T60" fmla="*/ 532 w 1914"/>
                    <a:gd name="T61" fmla="*/ 547 h 1943"/>
                    <a:gd name="T62" fmla="*/ 520 w 1914"/>
                    <a:gd name="T63" fmla="*/ 589 h 1943"/>
                    <a:gd name="T64" fmla="*/ 584 w 1914"/>
                    <a:gd name="T65" fmla="*/ 710 h 1943"/>
                    <a:gd name="T66" fmla="*/ 773 w 1914"/>
                    <a:gd name="T67" fmla="*/ 715 h 1943"/>
                    <a:gd name="T68" fmla="*/ 816 w 1914"/>
                    <a:gd name="T69" fmla="*/ 775 h 1943"/>
                    <a:gd name="T70" fmla="*/ 821 w 1914"/>
                    <a:gd name="T71" fmla="*/ 859 h 1943"/>
                    <a:gd name="T72" fmla="*/ 835 w 1914"/>
                    <a:gd name="T73" fmla="*/ 906 h 1943"/>
                    <a:gd name="T74" fmla="*/ 889 w 1914"/>
                    <a:gd name="T75" fmla="*/ 966 h 1943"/>
                    <a:gd name="T76" fmla="*/ 1021 w 1914"/>
                    <a:gd name="T77" fmla="*/ 1069 h 1943"/>
                    <a:gd name="T78" fmla="*/ 1081 w 1914"/>
                    <a:gd name="T79" fmla="*/ 1109 h 1943"/>
                    <a:gd name="T80" fmla="*/ 705 w 1914"/>
                    <a:gd name="T81" fmla="*/ 1288 h 1943"/>
                    <a:gd name="T82" fmla="*/ 414 w 1914"/>
                    <a:gd name="T83" fmla="*/ 1368 h 1943"/>
                    <a:gd name="T84" fmla="*/ 488 w 1914"/>
                    <a:gd name="T85" fmla="*/ 1385 h 1943"/>
                    <a:gd name="T86" fmla="*/ 603 w 1914"/>
                    <a:gd name="T87" fmla="*/ 1388 h 1943"/>
                    <a:gd name="T88" fmla="*/ 677 w 1914"/>
                    <a:gd name="T89" fmla="*/ 1387 h 1943"/>
                    <a:gd name="T90" fmla="*/ 669 w 1914"/>
                    <a:gd name="T91" fmla="*/ 1543 h 1943"/>
                    <a:gd name="T92" fmla="*/ 809 w 1914"/>
                    <a:gd name="T93" fmla="*/ 1654 h 1943"/>
                    <a:gd name="T94" fmla="*/ 852 w 1914"/>
                    <a:gd name="T95" fmla="*/ 1339 h 1943"/>
                    <a:gd name="T96" fmla="*/ 816 w 1914"/>
                    <a:gd name="T97" fmla="*/ 1254 h 1943"/>
                    <a:gd name="T98" fmla="*/ 905 w 1914"/>
                    <a:gd name="T99" fmla="*/ 1256 h 1943"/>
                    <a:gd name="T100" fmla="*/ 998 w 1914"/>
                    <a:gd name="T101" fmla="*/ 1299 h 1943"/>
                    <a:gd name="T102" fmla="*/ 1160 w 1914"/>
                    <a:gd name="T103" fmla="*/ 1232 h 1943"/>
                    <a:gd name="T104" fmla="*/ 1327 w 1914"/>
                    <a:gd name="T105" fmla="*/ 1434 h 1943"/>
                    <a:gd name="T106" fmla="*/ 1415 w 1914"/>
                    <a:gd name="T107" fmla="*/ 1354 h 1943"/>
                    <a:gd name="T108" fmla="*/ 1369 w 1914"/>
                    <a:gd name="T109" fmla="*/ 1219 h 1943"/>
                    <a:gd name="T110" fmla="*/ 1319 w 1914"/>
                    <a:gd name="T111" fmla="*/ 1183 h 1943"/>
                    <a:gd name="T112" fmla="*/ 1260 w 1914"/>
                    <a:gd name="T113" fmla="*/ 1135 h 1943"/>
                    <a:gd name="T114" fmla="*/ 1204 w 1914"/>
                    <a:gd name="T115" fmla="*/ 1086 h 1943"/>
                    <a:gd name="T116" fmla="*/ 1040 w 1914"/>
                    <a:gd name="T117" fmla="*/ 746 h 1943"/>
                    <a:gd name="T118" fmla="*/ 898 w 1914"/>
                    <a:gd name="T119" fmla="*/ 383 h 1943"/>
                    <a:gd name="T120" fmla="*/ 1216 w 1914"/>
                    <a:gd name="T121" fmla="*/ 327 h 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4" h="1943">
                      <a:moveTo>
                        <a:pt x="1523" y="0"/>
                      </a:moveTo>
                      <a:lnTo>
                        <a:pt x="1566" y="3"/>
                      </a:lnTo>
                      <a:lnTo>
                        <a:pt x="1607" y="8"/>
                      </a:lnTo>
                      <a:lnTo>
                        <a:pt x="1646" y="16"/>
                      </a:lnTo>
                      <a:lnTo>
                        <a:pt x="1681" y="26"/>
                      </a:lnTo>
                      <a:lnTo>
                        <a:pt x="1713" y="36"/>
                      </a:lnTo>
                      <a:lnTo>
                        <a:pt x="1740" y="47"/>
                      </a:lnTo>
                      <a:lnTo>
                        <a:pt x="1762" y="56"/>
                      </a:lnTo>
                      <a:lnTo>
                        <a:pt x="1759" y="65"/>
                      </a:lnTo>
                      <a:lnTo>
                        <a:pt x="1788" y="77"/>
                      </a:lnTo>
                      <a:lnTo>
                        <a:pt x="1796" y="81"/>
                      </a:lnTo>
                      <a:lnTo>
                        <a:pt x="1805" y="87"/>
                      </a:lnTo>
                      <a:lnTo>
                        <a:pt x="1794" y="96"/>
                      </a:lnTo>
                      <a:lnTo>
                        <a:pt x="1782" y="103"/>
                      </a:lnTo>
                      <a:lnTo>
                        <a:pt x="1770" y="109"/>
                      </a:lnTo>
                      <a:lnTo>
                        <a:pt x="1758" y="110"/>
                      </a:lnTo>
                      <a:lnTo>
                        <a:pt x="1744" y="107"/>
                      </a:lnTo>
                      <a:lnTo>
                        <a:pt x="1737" y="104"/>
                      </a:lnTo>
                      <a:lnTo>
                        <a:pt x="1730" y="108"/>
                      </a:lnTo>
                      <a:lnTo>
                        <a:pt x="1726" y="112"/>
                      </a:lnTo>
                      <a:lnTo>
                        <a:pt x="1723" y="120"/>
                      </a:lnTo>
                      <a:lnTo>
                        <a:pt x="1725" y="127"/>
                      </a:lnTo>
                      <a:lnTo>
                        <a:pt x="1730" y="131"/>
                      </a:lnTo>
                      <a:lnTo>
                        <a:pt x="1749" y="138"/>
                      </a:lnTo>
                      <a:lnTo>
                        <a:pt x="1765" y="138"/>
                      </a:lnTo>
                      <a:lnTo>
                        <a:pt x="1783" y="134"/>
                      </a:lnTo>
                      <a:lnTo>
                        <a:pt x="1799" y="127"/>
                      </a:lnTo>
                      <a:lnTo>
                        <a:pt x="1814" y="117"/>
                      </a:lnTo>
                      <a:lnTo>
                        <a:pt x="1827" y="103"/>
                      </a:lnTo>
                      <a:lnTo>
                        <a:pt x="1841" y="118"/>
                      </a:lnTo>
                      <a:lnTo>
                        <a:pt x="1853" y="133"/>
                      </a:lnTo>
                      <a:lnTo>
                        <a:pt x="1837" y="146"/>
                      </a:lnTo>
                      <a:lnTo>
                        <a:pt x="1821" y="160"/>
                      </a:lnTo>
                      <a:lnTo>
                        <a:pt x="1803" y="172"/>
                      </a:lnTo>
                      <a:lnTo>
                        <a:pt x="1783" y="181"/>
                      </a:lnTo>
                      <a:lnTo>
                        <a:pt x="1764" y="186"/>
                      </a:lnTo>
                      <a:lnTo>
                        <a:pt x="1744" y="188"/>
                      </a:lnTo>
                      <a:lnTo>
                        <a:pt x="1726" y="185"/>
                      </a:lnTo>
                      <a:lnTo>
                        <a:pt x="1718" y="184"/>
                      </a:lnTo>
                      <a:lnTo>
                        <a:pt x="1712" y="188"/>
                      </a:lnTo>
                      <a:lnTo>
                        <a:pt x="1709" y="194"/>
                      </a:lnTo>
                      <a:lnTo>
                        <a:pt x="1709" y="202"/>
                      </a:lnTo>
                      <a:lnTo>
                        <a:pt x="1711" y="208"/>
                      </a:lnTo>
                      <a:lnTo>
                        <a:pt x="1718" y="213"/>
                      </a:lnTo>
                      <a:lnTo>
                        <a:pt x="1741" y="217"/>
                      </a:lnTo>
                      <a:lnTo>
                        <a:pt x="1763" y="216"/>
                      </a:lnTo>
                      <a:lnTo>
                        <a:pt x="1786" y="211"/>
                      </a:lnTo>
                      <a:lnTo>
                        <a:pt x="1809" y="201"/>
                      </a:lnTo>
                      <a:lnTo>
                        <a:pt x="1830" y="188"/>
                      </a:lnTo>
                      <a:lnTo>
                        <a:pt x="1849" y="174"/>
                      </a:lnTo>
                      <a:lnTo>
                        <a:pt x="1868" y="157"/>
                      </a:lnTo>
                      <a:lnTo>
                        <a:pt x="1880" y="182"/>
                      </a:lnTo>
                      <a:lnTo>
                        <a:pt x="1890" y="209"/>
                      </a:lnTo>
                      <a:lnTo>
                        <a:pt x="1875" y="225"/>
                      </a:lnTo>
                      <a:lnTo>
                        <a:pt x="1856" y="238"/>
                      </a:lnTo>
                      <a:lnTo>
                        <a:pt x="1835" y="248"/>
                      </a:lnTo>
                      <a:lnTo>
                        <a:pt x="1812" y="254"/>
                      </a:lnTo>
                      <a:lnTo>
                        <a:pt x="1788" y="257"/>
                      </a:lnTo>
                      <a:lnTo>
                        <a:pt x="1764" y="257"/>
                      </a:lnTo>
                      <a:lnTo>
                        <a:pt x="1742" y="253"/>
                      </a:lnTo>
                      <a:lnTo>
                        <a:pt x="1721" y="246"/>
                      </a:lnTo>
                      <a:lnTo>
                        <a:pt x="1712" y="244"/>
                      </a:lnTo>
                      <a:lnTo>
                        <a:pt x="1706" y="247"/>
                      </a:lnTo>
                      <a:lnTo>
                        <a:pt x="1701" y="253"/>
                      </a:lnTo>
                      <a:lnTo>
                        <a:pt x="1699" y="259"/>
                      </a:lnTo>
                      <a:lnTo>
                        <a:pt x="1700" y="266"/>
                      </a:lnTo>
                      <a:lnTo>
                        <a:pt x="1707" y="270"/>
                      </a:lnTo>
                      <a:lnTo>
                        <a:pt x="1729" y="279"/>
                      </a:lnTo>
                      <a:lnTo>
                        <a:pt x="1754" y="283"/>
                      </a:lnTo>
                      <a:lnTo>
                        <a:pt x="1781" y="286"/>
                      </a:lnTo>
                      <a:lnTo>
                        <a:pt x="1806" y="283"/>
                      </a:lnTo>
                      <a:lnTo>
                        <a:pt x="1833" y="279"/>
                      </a:lnTo>
                      <a:lnTo>
                        <a:pt x="1857" y="270"/>
                      </a:lnTo>
                      <a:lnTo>
                        <a:pt x="1880" y="258"/>
                      </a:lnTo>
                      <a:lnTo>
                        <a:pt x="1900" y="243"/>
                      </a:lnTo>
                      <a:lnTo>
                        <a:pt x="1907" y="276"/>
                      </a:lnTo>
                      <a:lnTo>
                        <a:pt x="1911" y="311"/>
                      </a:lnTo>
                      <a:lnTo>
                        <a:pt x="1911" y="311"/>
                      </a:lnTo>
                      <a:lnTo>
                        <a:pt x="1890" y="323"/>
                      </a:lnTo>
                      <a:lnTo>
                        <a:pt x="1867" y="334"/>
                      </a:lnTo>
                      <a:lnTo>
                        <a:pt x="1843" y="342"/>
                      </a:lnTo>
                      <a:lnTo>
                        <a:pt x="1816" y="348"/>
                      </a:lnTo>
                      <a:lnTo>
                        <a:pt x="1791" y="349"/>
                      </a:lnTo>
                      <a:lnTo>
                        <a:pt x="1765" y="348"/>
                      </a:lnTo>
                      <a:lnTo>
                        <a:pt x="1741" y="342"/>
                      </a:lnTo>
                      <a:lnTo>
                        <a:pt x="1719" y="332"/>
                      </a:lnTo>
                      <a:lnTo>
                        <a:pt x="1711" y="330"/>
                      </a:lnTo>
                      <a:lnTo>
                        <a:pt x="1705" y="332"/>
                      </a:lnTo>
                      <a:lnTo>
                        <a:pt x="1700" y="338"/>
                      </a:lnTo>
                      <a:lnTo>
                        <a:pt x="1698" y="344"/>
                      </a:lnTo>
                      <a:lnTo>
                        <a:pt x="1699" y="351"/>
                      </a:lnTo>
                      <a:lnTo>
                        <a:pt x="1705" y="358"/>
                      </a:lnTo>
                      <a:lnTo>
                        <a:pt x="1729" y="369"/>
                      </a:lnTo>
                      <a:lnTo>
                        <a:pt x="1754" y="375"/>
                      </a:lnTo>
                      <a:lnTo>
                        <a:pt x="1781" y="377"/>
                      </a:lnTo>
                      <a:lnTo>
                        <a:pt x="1809" y="377"/>
                      </a:lnTo>
                      <a:lnTo>
                        <a:pt x="1836" y="373"/>
                      </a:lnTo>
                      <a:lnTo>
                        <a:pt x="1863" y="365"/>
                      </a:lnTo>
                      <a:lnTo>
                        <a:pt x="1889" y="356"/>
                      </a:lnTo>
                      <a:lnTo>
                        <a:pt x="1914" y="344"/>
                      </a:lnTo>
                      <a:lnTo>
                        <a:pt x="1914" y="376"/>
                      </a:lnTo>
                      <a:lnTo>
                        <a:pt x="1911" y="408"/>
                      </a:lnTo>
                      <a:lnTo>
                        <a:pt x="1875" y="418"/>
                      </a:lnTo>
                      <a:lnTo>
                        <a:pt x="1838" y="424"/>
                      </a:lnTo>
                      <a:lnTo>
                        <a:pt x="1802" y="423"/>
                      </a:lnTo>
                      <a:lnTo>
                        <a:pt x="1765" y="417"/>
                      </a:lnTo>
                      <a:lnTo>
                        <a:pt x="1729" y="406"/>
                      </a:lnTo>
                      <a:lnTo>
                        <a:pt x="1721" y="405"/>
                      </a:lnTo>
                      <a:lnTo>
                        <a:pt x="1716" y="408"/>
                      </a:lnTo>
                      <a:lnTo>
                        <a:pt x="1712" y="415"/>
                      </a:lnTo>
                      <a:lnTo>
                        <a:pt x="1712" y="422"/>
                      </a:lnTo>
                      <a:lnTo>
                        <a:pt x="1716" y="429"/>
                      </a:lnTo>
                      <a:lnTo>
                        <a:pt x="1722" y="434"/>
                      </a:lnTo>
                      <a:lnTo>
                        <a:pt x="1759" y="445"/>
                      </a:lnTo>
                      <a:lnTo>
                        <a:pt x="1796" y="452"/>
                      </a:lnTo>
                      <a:lnTo>
                        <a:pt x="1834" y="453"/>
                      </a:lnTo>
                      <a:lnTo>
                        <a:pt x="1871" y="448"/>
                      </a:lnTo>
                      <a:lnTo>
                        <a:pt x="1908" y="439"/>
                      </a:lnTo>
                      <a:lnTo>
                        <a:pt x="1903" y="470"/>
                      </a:lnTo>
                      <a:lnTo>
                        <a:pt x="1896" y="500"/>
                      </a:lnTo>
                      <a:lnTo>
                        <a:pt x="1868" y="502"/>
                      </a:lnTo>
                      <a:lnTo>
                        <a:pt x="1841" y="505"/>
                      </a:lnTo>
                      <a:lnTo>
                        <a:pt x="1813" y="507"/>
                      </a:lnTo>
                      <a:lnTo>
                        <a:pt x="1785" y="506"/>
                      </a:lnTo>
                      <a:lnTo>
                        <a:pt x="1759" y="502"/>
                      </a:lnTo>
                      <a:lnTo>
                        <a:pt x="1733" y="494"/>
                      </a:lnTo>
                      <a:lnTo>
                        <a:pt x="1709" y="480"/>
                      </a:lnTo>
                      <a:lnTo>
                        <a:pt x="1701" y="478"/>
                      </a:lnTo>
                      <a:lnTo>
                        <a:pt x="1695" y="480"/>
                      </a:lnTo>
                      <a:lnTo>
                        <a:pt x="1690" y="485"/>
                      </a:lnTo>
                      <a:lnTo>
                        <a:pt x="1688" y="491"/>
                      </a:lnTo>
                      <a:lnTo>
                        <a:pt x="1689" y="499"/>
                      </a:lnTo>
                      <a:lnTo>
                        <a:pt x="1695" y="506"/>
                      </a:lnTo>
                      <a:lnTo>
                        <a:pt x="1719" y="520"/>
                      </a:lnTo>
                      <a:lnTo>
                        <a:pt x="1746" y="529"/>
                      </a:lnTo>
                      <a:lnTo>
                        <a:pt x="1773" y="533"/>
                      </a:lnTo>
                      <a:lnTo>
                        <a:pt x="1801" y="534"/>
                      </a:lnTo>
                      <a:lnTo>
                        <a:pt x="1830" y="533"/>
                      </a:lnTo>
                      <a:lnTo>
                        <a:pt x="1858" y="532"/>
                      </a:lnTo>
                      <a:lnTo>
                        <a:pt x="1887" y="529"/>
                      </a:lnTo>
                      <a:lnTo>
                        <a:pt x="1877" y="557"/>
                      </a:lnTo>
                      <a:lnTo>
                        <a:pt x="1865" y="583"/>
                      </a:lnTo>
                      <a:lnTo>
                        <a:pt x="1841" y="585"/>
                      </a:lnTo>
                      <a:lnTo>
                        <a:pt x="1815" y="584"/>
                      </a:lnTo>
                      <a:lnTo>
                        <a:pt x="1791" y="583"/>
                      </a:lnTo>
                      <a:lnTo>
                        <a:pt x="1759" y="582"/>
                      </a:lnTo>
                      <a:lnTo>
                        <a:pt x="1729" y="578"/>
                      </a:lnTo>
                      <a:lnTo>
                        <a:pt x="1699" y="569"/>
                      </a:lnTo>
                      <a:lnTo>
                        <a:pt x="1669" y="555"/>
                      </a:lnTo>
                      <a:lnTo>
                        <a:pt x="1661" y="554"/>
                      </a:lnTo>
                      <a:lnTo>
                        <a:pt x="1655" y="557"/>
                      </a:lnTo>
                      <a:lnTo>
                        <a:pt x="1650" y="562"/>
                      </a:lnTo>
                      <a:lnTo>
                        <a:pt x="1648" y="569"/>
                      </a:lnTo>
                      <a:lnTo>
                        <a:pt x="1649" y="575"/>
                      </a:lnTo>
                      <a:lnTo>
                        <a:pt x="1655" y="581"/>
                      </a:lnTo>
                      <a:lnTo>
                        <a:pt x="1689" y="595"/>
                      </a:lnTo>
                      <a:lnTo>
                        <a:pt x="1725" y="605"/>
                      </a:lnTo>
                      <a:lnTo>
                        <a:pt x="1761" y="611"/>
                      </a:lnTo>
                      <a:lnTo>
                        <a:pt x="1789" y="614"/>
                      </a:lnTo>
                      <a:lnTo>
                        <a:pt x="1817" y="615"/>
                      </a:lnTo>
                      <a:lnTo>
                        <a:pt x="1847" y="615"/>
                      </a:lnTo>
                      <a:lnTo>
                        <a:pt x="1828" y="641"/>
                      </a:lnTo>
                      <a:lnTo>
                        <a:pt x="1807" y="665"/>
                      </a:lnTo>
                      <a:lnTo>
                        <a:pt x="1776" y="672"/>
                      </a:lnTo>
                      <a:lnTo>
                        <a:pt x="1744" y="675"/>
                      </a:lnTo>
                      <a:lnTo>
                        <a:pt x="1712" y="674"/>
                      </a:lnTo>
                      <a:lnTo>
                        <a:pt x="1680" y="670"/>
                      </a:lnTo>
                      <a:lnTo>
                        <a:pt x="1649" y="664"/>
                      </a:lnTo>
                      <a:lnTo>
                        <a:pt x="1619" y="656"/>
                      </a:lnTo>
                      <a:lnTo>
                        <a:pt x="1612" y="656"/>
                      </a:lnTo>
                      <a:lnTo>
                        <a:pt x="1605" y="659"/>
                      </a:lnTo>
                      <a:lnTo>
                        <a:pt x="1602" y="666"/>
                      </a:lnTo>
                      <a:lnTo>
                        <a:pt x="1602" y="673"/>
                      </a:lnTo>
                      <a:lnTo>
                        <a:pt x="1605" y="679"/>
                      </a:lnTo>
                      <a:lnTo>
                        <a:pt x="1612" y="684"/>
                      </a:lnTo>
                      <a:lnTo>
                        <a:pt x="1648" y="694"/>
                      </a:lnTo>
                      <a:lnTo>
                        <a:pt x="1685" y="700"/>
                      </a:lnTo>
                      <a:lnTo>
                        <a:pt x="1723" y="704"/>
                      </a:lnTo>
                      <a:lnTo>
                        <a:pt x="1761" y="702"/>
                      </a:lnTo>
                      <a:lnTo>
                        <a:pt x="1751" y="709"/>
                      </a:lnTo>
                      <a:lnTo>
                        <a:pt x="1757" y="730"/>
                      </a:lnTo>
                      <a:lnTo>
                        <a:pt x="1767" y="783"/>
                      </a:lnTo>
                      <a:lnTo>
                        <a:pt x="1772" y="832"/>
                      </a:lnTo>
                      <a:lnTo>
                        <a:pt x="1772" y="876"/>
                      </a:lnTo>
                      <a:lnTo>
                        <a:pt x="1768" y="918"/>
                      </a:lnTo>
                      <a:lnTo>
                        <a:pt x="1759" y="955"/>
                      </a:lnTo>
                      <a:lnTo>
                        <a:pt x="1746" y="989"/>
                      </a:lnTo>
                      <a:lnTo>
                        <a:pt x="1727" y="1020"/>
                      </a:lnTo>
                      <a:lnTo>
                        <a:pt x="1703" y="1046"/>
                      </a:lnTo>
                      <a:lnTo>
                        <a:pt x="1675" y="1071"/>
                      </a:lnTo>
                      <a:lnTo>
                        <a:pt x="1642" y="1092"/>
                      </a:lnTo>
                      <a:lnTo>
                        <a:pt x="1603" y="1110"/>
                      </a:lnTo>
                      <a:lnTo>
                        <a:pt x="1581" y="1119"/>
                      </a:lnTo>
                      <a:lnTo>
                        <a:pt x="1583" y="1144"/>
                      </a:lnTo>
                      <a:lnTo>
                        <a:pt x="1584" y="1179"/>
                      </a:lnTo>
                      <a:lnTo>
                        <a:pt x="1582" y="1218"/>
                      </a:lnTo>
                      <a:lnTo>
                        <a:pt x="1576" y="1259"/>
                      </a:lnTo>
                      <a:lnTo>
                        <a:pt x="1565" y="1301"/>
                      </a:lnTo>
                      <a:lnTo>
                        <a:pt x="1552" y="1344"/>
                      </a:lnTo>
                      <a:lnTo>
                        <a:pt x="1533" y="1388"/>
                      </a:lnTo>
                      <a:lnTo>
                        <a:pt x="1510" y="1430"/>
                      </a:lnTo>
                      <a:lnTo>
                        <a:pt x="1482" y="1472"/>
                      </a:lnTo>
                      <a:lnTo>
                        <a:pt x="1450" y="1512"/>
                      </a:lnTo>
                      <a:lnTo>
                        <a:pt x="1430" y="1532"/>
                      </a:lnTo>
                      <a:lnTo>
                        <a:pt x="1408" y="1551"/>
                      </a:lnTo>
                      <a:lnTo>
                        <a:pt x="1383" y="1571"/>
                      </a:lnTo>
                      <a:lnTo>
                        <a:pt x="1354" y="1590"/>
                      </a:lnTo>
                      <a:lnTo>
                        <a:pt x="1323" y="1608"/>
                      </a:lnTo>
                      <a:lnTo>
                        <a:pt x="1289" y="1623"/>
                      </a:lnTo>
                      <a:lnTo>
                        <a:pt x="1250" y="1637"/>
                      </a:lnTo>
                      <a:lnTo>
                        <a:pt x="1209" y="1647"/>
                      </a:lnTo>
                      <a:lnTo>
                        <a:pt x="1164" y="1653"/>
                      </a:lnTo>
                      <a:lnTo>
                        <a:pt x="1116" y="1655"/>
                      </a:lnTo>
                      <a:lnTo>
                        <a:pt x="1082" y="1654"/>
                      </a:lnTo>
                      <a:lnTo>
                        <a:pt x="1076" y="1654"/>
                      </a:lnTo>
                      <a:lnTo>
                        <a:pt x="1071" y="1616"/>
                      </a:lnTo>
                      <a:lnTo>
                        <a:pt x="1060" y="1578"/>
                      </a:lnTo>
                      <a:lnTo>
                        <a:pt x="1049" y="1539"/>
                      </a:lnTo>
                      <a:lnTo>
                        <a:pt x="1044" y="1533"/>
                      </a:lnTo>
                      <a:lnTo>
                        <a:pt x="1038" y="1529"/>
                      </a:lnTo>
                      <a:lnTo>
                        <a:pt x="1030" y="1529"/>
                      </a:lnTo>
                      <a:lnTo>
                        <a:pt x="1023" y="1533"/>
                      </a:lnTo>
                      <a:lnTo>
                        <a:pt x="1019" y="1539"/>
                      </a:lnTo>
                      <a:lnTo>
                        <a:pt x="1019" y="1548"/>
                      </a:lnTo>
                      <a:lnTo>
                        <a:pt x="1028" y="1576"/>
                      </a:lnTo>
                      <a:lnTo>
                        <a:pt x="1037" y="1605"/>
                      </a:lnTo>
                      <a:lnTo>
                        <a:pt x="1043" y="1633"/>
                      </a:lnTo>
                      <a:lnTo>
                        <a:pt x="1046" y="1662"/>
                      </a:lnTo>
                      <a:lnTo>
                        <a:pt x="1044" y="1691"/>
                      </a:lnTo>
                      <a:lnTo>
                        <a:pt x="1033" y="1714"/>
                      </a:lnTo>
                      <a:lnTo>
                        <a:pt x="1019" y="1736"/>
                      </a:lnTo>
                      <a:lnTo>
                        <a:pt x="1001" y="1758"/>
                      </a:lnTo>
                      <a:lnTo>
                        <a:pt x="1004" y="1726"/>
                      </a:lnTo>
                      <a:lnTo>
                        <a:pt x="1006" y="1694"/>
                      </a:lnTo>
                      <a:lnTo>
                        <a:pt x="1004" y="1662"/>
                      </a:lnTo>
                      <a:lnTo>
                        <a:pt x="999" y="1631"/>
                      </a:lnTo>
                      <a:lnTo>
                        <a:pt x="989" y="1600"/>
                      </a:lnTo>
                      <a:lnTo>
                        <a:pt x="976" y="1570"/>
                      </a:lnTo>
                      <a:lnTo>
                        <a:pt x="969" y="1565"/>
                      </a:lnTo>
                      <a:lnTo>
                        <a:pt x="961" y="1564"/>
                      </a:lnTo>
                      <a:lnTo>
                        <a:pt x="955" y="1566"/>
                      </a:lnTo>
                      <a:lnTo>
                        <a:pt x="949" y="1570"/>
                      </a:lnTo>
                      <a:lnTo>
                        <a:pt x="947" y="1578"/>
                      </a:lnTo>
                      <a:lnTo>
                        <a:pt x="949" y="1586"/>
                      </a:lnTo>
                      <a:lnTo>
                        <a:pt x="961" y="1613"/>
                      </a:lnTo>
                      <a:lnTo>
                        <a:pt x="970" y="1642"/>
                      </a:lnTo>
                      <a:lnTo>
                        <a:pt x="975" y="1672"/>
                      </a:lnTo>
                      <a:lnTo>
                        <a:pt x="976" y="1702"/>
                      </a:lnTo>
                      <a:lnTo>
                        <a:pt x="973" y="1732"/>
                      </a:lnTo>
                      <a:lnTo>
                        <a:pt x="969" y="1761"/>
                      </a:lnTo>
                      <a:lnTo>
                        <a:pt x="964" y="1791"/>
                      </a:lnTo>
                      <a:lnTo>
                        <a:pt x="964" y="1792"/>
                      </a:lnTo>
                      <a:lnTo>
                        <a:pt x="964" y="1792"/>
                      </a:lnTo>
                      <a:lnTo>
                        <a:pt x="939" y="1811"/>
                      </a:lnTo>
                      <a:lnTo>
                        <a:pt x="913" y="1829"/>
                      </a:lnTo>
                      <a:lnTo>
                        <a:pt x="917" y="1791"/>
                      </a:lnTo>
                      <a:lnTo>
                        <a:pt x="923" y="1753"/>
                      </a:lnTo>
                      <a:lnTo>
                        <a:pt x="927" y="1715"/>
                      </a:lnTo>
                      <a:lnTo>
                        <a:pt x="927" y="1677"/>
                      </a:lnTo>
                      <a:lnTo>
                        <a:pt x="922" y="1639"/>
                      </a:lnTo>
                      <a:lnTo>
                        <a:pt x="918" y="1632"/>
                      </a:lnTo>
                      <a:lnTo>
                        <a:pt x="912" y="1629"/>
                      </a:lnTo>
                      <a:lnTo>
                        <a:pt x="904" y="1629"/>
                      </a:lnTo>
                      <a:lnTo>
                        <a:pt x="897" y="1632"/>
                      </a:lnTo>
                      <a:lnTo>
                        <a:pt x="893" y="1639"/>
                      </a:lnTo>
                      <a:lnTo>
                        <a:pt x="893" y="1648"/>
                      </a:lnTo>
                      <a:lnTo>
                        <a:pt x="897" y="1681"/>
                      </a:lnTo>
                      <a:lnTo>
                        <a:pt x="897" y="1714"/>
                      </a:lnTo>
                      <a:lnTo>
                        <a:pt x="894" y="1747"/>
                      </a:lnTo>
                      <a:lnTo>
                        <a:pt x="889" y="1781"/>
                      </a:lnTo>
                      <a:lnTo>
                        <a:pt x="884" y="1815"/>
                      </a:lnTo>
                      <a:lnTo>
                        <a:pt x="881" y="1848"/>
                      </a:lnTo>
                      <a:lnTo>
                        <a:pt x="830" y="1872"/>
                      </a:lnTo>
                      <a:lnTo>
                        <a:pt x="777" y="1893"/>
                      </a:lnTo>
                      <a:lnTo>
                        <a:pt x="788" y="1863"/>
                      </a:lnTo>
                      <a:lnTo>
                        <a:pt x="793" y="1831"/>
                      </a:lnTo>
                      <a:lnTo>
                        <a:pt x="798" y="1799"/>
                      </a:lnTo>
                      <a:lnTo>
                        <a:pt x="799" y="1766"/>
                      </a:lnTo>
                      <a:lnTo>
                        <a:pt x="799" y="1733"/>
                      </a:lnTo>
                      <a:lnTo>
                        <a:pt x="798" y="1725"/>
                      </a:lnTo>
                      <a:lnTo>
                        <a:pt x="793" y="1719"/>
                      </a:lnTo>
                      <a:lnTo>
                        <a:pt x="787" y="1717"/>
                      </a:lnTo>
                      <a:lnTo>
                        <a:pt x="779" y="1717"/>
                      </a:lnTo>
                      <a:lnTo>
                        <a:pt x="773" y="1719"/>
                      </a:lnTo>
                      <a:lnTo>
                        <a:pt x="768" y="1725"/>
                      </a:lnTo>
                      <a:lnTo>
                        <a:pt x="767" y="1733"/>
                      </a:lnTo>
                      <a:lnTo>
                        <a:pt x="766" y="1763"/>
                      </a:lnTo>
                      <a:lnTo>
                        <a:pt x="764" y="1794"/>
                      </a:lnTo>
                      <a:lnTo>
                        <a:pt x="762" y="1824"/>
                      </a:lnTo>
                      <a:lnTo>
                        <a:pt x="757" y="1853"/>
                      </a:lnTo>
                      <a:lnTo>
                        <a:pt x="747" y="1882"/>
                      </a:lnTo>
                      <a:lnTo>
                        <a:pt x="732" y="1909"/>
                      </a:lnTo>
                      <a:lnTo>
                        <a:pt x="693" y="1920"/>
                      </a:lnTo>
                      <a:lnTo>
                        <a:pt x="653" y="1928"/>
                      </a:lnTo>
                      <a:lnTo>
                        <a:pt x="668" y="1906"/>
                      </a:lnTo>
                      <a:lnTo>
                        <a:pt x="680" y="1884"/>
                      </a:lnTo>
                      <a:lnTo>
                        <a:pt x="691" y="1860"/>
                      </a:lnTo>
                      <a:lnTo>
                        <a:pt x="698" y="1836"/>
                      </a:lnTo>
                      <a:lnTo>
                        <a:pt x="703" y="1810"/>
                      </a:lnTo>
                      <a:lnTo>
                        <a:pt x="703" y="1786"/>
                      </a:lnTo>
                      <a:lnTo>
                        <a:pt x="698" y="1761"/>
                      </a:lnTo>
                      <a:lnTo>
                        <a:pt x="689" y="1738"/>
                      </a:lnTo>
                      <a:lnTo>
                        <a:pt x="685" y="1733"/>
                      </a:lnTo>
                      <a:lnTo>
                        <a:pt x="678" y="1731"/>
                      </a:lnTo>
                      <a:lnTo>
                        <a:pt x="672" y="1732"/>
                      </a:lnTo>
                      <a:lnTo>
                        <a:pt x="665" y="1735"/>
                      </a:lnTo>
                      <a:lnTo>
                        <a:pt x="662" y="1740"/>
                      </a:lnTo>
                      <a:lnTo>
                        <a:pt x="659" y="1747"/>
                      </a:lnTo>
                      <a:lnTo>
                        <a:pt x="662" y="1755"/>
                      </a:lnTo>
                      <a:lnTo>
                        <a:pt x="668" y="1775"/>
                      </a:lnTo>
                      <a:lnTo>
                        <a:pt x="672" y="1796"/>
                      </a:lnTo>
                      <a:lnTo>
                        <a:pt x="669" y="1819"/>
                      </a:lnTo>
                      <a:lnTo>
                        <a:pt x="664" y="1841"/>
                      </a:lnTo>
                      <a:lnTo>
                        <a:pt x="655" y="1863"/>
                      </a:lnTo>
                      <a:lnTo>
                        <a:pt x="644" y="1884"/>
                      </a:lnTo>
                      <a:lnTo>
                        <a:pt x="631" y="1904"/>
                      </a:lnTo>
                      <a:lnTo>
                        <a:pt x="616" y="1922"/>
                      </a:lnTo>
                      <a:lnTo>
                        <a:pt x="601" y="1937"/>
                      </a:lnTo>
                      <a:lnTo>
                        <a:pt x="569" y="1941"/>
                      </a:lnTo>
                      <a:lnTo>
                        <a:pt x="537" y="1943"/>
                      </a:lnTo>
                      <a:lnTo>
                        <a:pt x="555" y="1911"/>
                      </a:lnTo>
                      <a:lnTo>
                        <a:pt x="569" y="1878"/>
                      </a:lnTo>
                      <a:lnTo>
                        <a:pt x="576" y="1843"/>
                      </a:lnTo>
                      <a:lnTo>
                        <a:pt x="581" y="1806"/>
                      </a:lnTo>
                      <a:lnTo>
                        <a:pt x="582" y="1766"/>
                      </a:lnTo>
                      <a:lnTo>
                        <a:pt x="580" y="1758"/>
                      </a:lnTo>
                      <a:lnTo>
                        <a:pt x="575" y="1754"/>
                      </a:lnTo>
                      <a:lnTo>
                        <a:pt x="569" y="1750"/>
                      </a:lnTo>
                      <a:lnTo>
                        <a:pt x="562" y="1750"/>
                      </a:lnTo>
                      <a:lnTo>
                        <a:pt x="555" y="1754"/>
                      </a:lnTo>
                      <a:lnTo>
                        <a:pt x="551" y="1758"/>
                      </a:lnTo>
                      <a:lnTo>
                        <a:pt x="549" y="1766"/>
                      </a:lnTo>
                      <a:lnTo>
                        <a:pt x="549" y="1800"/>
                      </a:lnTo>
                      <a:lnTo>
                        <a:pt x="545" y="1831"/>
                      </a:lnTo>
                      <a:lnTo>
                        <a:pt x="540" y="1861"/>
                      </a:lnTo>
                      <a:lnTo>
                        <a:pt x="530" y="1890"/>
                      </a:lnTo>
                      <a:lnTo>
                        <a:pt x="516" y="1916"/>
                      </a:lnTo>
                      <a:lnTo>
                        <a:pt x="496" y="1943"/>
                      </a:lnTo>
                      <a:lnTo>
                        <a:pt x="455" y="1941"/>
                      </a:lnTo>
                      <a:lnTo>
                        <a:pt x="417" y="1934"/>
                      </a:lnTo>
                      <a:lnTo>
                        <a:pt x="436" y="1914"/>
                      </a:lnTo>
                      <a:lnTo>
                        <a:pt x="451" y="1890"/>
                      </a:lnTo>
                      <a:lnTo>
                        <a:pt x="464" y="1863"/>
                      </a:lnTo>
                      <a:lnTo>
                        <a:pt x="471" y="1836"/>
                      </a:lnTo>
                      <a:lnTo>
                        <a:pt x="476" y="1806"/>
                      </a:lnTo>
                      <a:lnTo>
                        <a:pt x="476" y="1777"/>
                      </a:lnTo>
                      <a:lnTo>
                        <a:pt x="472" y="1749"/>
                      </a:lnTo>
                      <a:lnTo>
                        <a:pt x="469" y="1743"/>
                      </a:lnTo>
                      <a:lnTo>
                        <a:pt x="464" y="1738"/>
                      </a:lnTo>
                      <a:lnTo>
                        <a:pt x="457" y="1737"/>
                      </a:lnTo>
                      <a:lnTo>
                        <a:pt x="450" y="1739"/>
                      </a:lnTo>
                      <a:lnTo>
                        <a:pt x="445" y="1744"/>
                      </a:lnTo>
                      <a:lnTo>
                        <a:pt x="441" y="1750"/>
                      </a:lnTo>
                      <a:lnTo>
                        <a:pt x="440" y="1758"/>
                      </a:lnTo>
                      <a:lnTo>
                        <a:pt x="444" y="1778"/>
                      </a:lnTo>
                      <a:lnTo>
                        <a:pt x="444" y="1799"/>
                      </a:lnTo>
                      <a:lnTo>
                        <a:pt x="441" y="1820"/>
                      </a:lnTo>
                      <a:lnTo>
                        <a:pt x="437" y="1842"/>
                      </a:lnTo>
                      <a:lnTo>
                        <a:pt x="429" y="1863"/>
                      </a:lnTo>
                      <a:lnTo>
                        <a:pt x="419" y="1882"/>
                      </a:lnTo>
                      <a:lnTo>
                        <a:pt x="407" y="1900"/>
                      </a:lnTo>
                      <a:lnTo>
                        <a:pt x="393" y="1913"/>
                      </a:lnTo>
                      <a:lnTo>
                        <a:pt x="375" y="1924"/>
                      </a:lnTo>
                      <a:lnTo>
                        <a:pt x="329" y="1909"/>
                      </a:lnTo>
                      <a:lnTo>
                        <a:pt x="282" y="1890"/>
                      </a:lnTo>
                      <a:lnTo>
                        <a:pt x="307" y="1871"/>
                      </a:lnTo>
                      <a:lnTo>
                        <a:pt x="328" y="1849"/>
                      </a:lnTo>
                      <a:lnTo>
                        <a:pt x="344" y="1823"/>
                      </a:lnTo>
                      <a:lnTo>
                        <a:pt x="356" y="1795"/>
                      </a:lnTo>
                      <a:lnTo>
                        <a:pt x="366" y="1765"/>
                      </a:lnTo>
                      <a:lnTo>
                        <a:pt x="372" y="1733"/>
                      </a:lnTo>
                      <a:lnTo>
                        <a:pt x="370" y="1725"/>
                      </a:lnTo>
                      <a:lnTo>
                        <a:pt x="365" y="1719"/>
                      </a:lnTo>
                      <a:lnTo>
                        <a:pt x="359" y="1718"/>
                      </a:lnTo>
                      <a:lnTo>
                        <a:pt x="351" y="1719"/>
                      </a:lnTo>
                      <a:lnTo>
                        <a:pt x="345" y="1725"/>
                      </a:lnTo>
                      <a:lnTo>
                        <a:pt x="342" y="1733"/>
                      </a:lnTo>
                      <a:lnTo>
                        <a:pt x="336" y="1763"/>
                      </a:lnTo>
                      <a:lnTo>
                        <a:pt x="328" y="1790"/>
                      </a:lnTo>
                      <a:lnTo>
                        <a:pt x="314" y="1816"/>
                      </a:lnTo>
                      <a:lnTo>
                        <a:pt x="298" y="1839"/>
                      </a:lnTo>
                      <a:lnTo>
                        <a:pt x="277" y="1859"/>
                      </a:lnTo>
                      <a:lnTo>
                        <a:pt x="251" y="1874"/>
                      </a:lnTo>
                      <a:lnTo>
                        <a:pt x="220" y="1857"/>
                      </a:lnTo>
                      <a:lnTo>
                        <a:pt x="190" y="1836"/>
                      </a:lnTo>
                      <a:lnTo>
                        <a:pt x="211" y="1817"/>
                      </a:lnTo>
                      <a:lnTo>
                        <a:pt x="230" y="1796"/>
                      </a:lnTo>
                      <a:lnTo>
                        <a:pt x="247" y="1771"/>
                      </a:lnTo>
                      <a:lnTo>
                        <a:pt x="262" y="1745"/>
                      </a:lnTo>
                      <a:lnTo>
                        <a:pt x="276" y="1719"/>
                      </a:lnTo>
                      <a:lnTo>
                        <a:pt x="289" y="1695"/>
                      </a:lnTo>
                      <a:lnTo>
                        <a:pt x="300" y="1672"/>
                      </a:lnTo>
                      <a:lnTo>
                        <a:pt x="302" y="1664"/>
                      </a:lnTo>
                      <a:lnTo>
                        <a:pt x="299" y="1658"/>
                      </a:lnTo>
                      <a:lnTo>
                        <a:pt x="293" y="1652"/>
                      </a:lnTo>
                      <a:lnTo>
                        <a:pt x="287" y="1650"/>
                      </a:lnTo>
                      <a:lnTo>
                        <a:pt x="280" y="1652"/>
                      </a:lnTo>
                      <a:lnTo>
                        <a:pt x="274" y="1658"/>
                      </a:lnTo>
                      <a:lnTo>
                        <a:pt x="263" y="1680"/>
                      </a:lnTo>
                      <a:lnTo>
                        <a:pt x="251" y="1704"/>
                      </a:lnTo>
                      <a:lnTo>
                        <a:pt x="238" y="1729"/>
                      </a:lnTo>
                      <a:lnTo>
                        <a:pt x="222" y="1756"/>
                      </a:lnTo>
                      <a:lnTo>
                        <a:pt x="206" y="1779"/>
                      </a:lnTo>
                      <a:lnTo>
                        <a:pt x="187" y="1800"/>
                      </a:lnTo>
                      <a:lnTo>
                        <a:pt x="166" y="1817"/>
                      </a:lnTo>
                      <a:lnTo>
                        <a:pt x="146" y="1799"/>
                      </a:lnTo>
                      <a:lnTo>
                        <a:pt x="127" y="1779"/>
                      </a:lnTo>
                      <a:lnTo>
                        <a:pt x="148" y="1755"/>
                      </a:lnTo>
                      <a:lnTo>
                        <a:pt x="170" y="1729"/>
                      </a:lnTo>
                      <a:lnTo>
                        <a:pt x="192" y="1704"/>
                      </a:lnTo>
                      <a:lnTo>
                        <a:pt x="210" y="1677"/>
                      </a:lnTo>
                      <a:lnTo>
                        <a:pt x="227" y="1650"/>
                      </a:lnTo>
                      <a:lnTo>
                        <a:pt x="240" y="1620"/>
                      </a:lnTo>
                      <a:lnTo>
                        <a:pt x="248" y="1588"/>
                      </a:lnTo>
                      <a:lnTo>
                        <a:pt x="247" y="1579"/>
                      </a:lnTo>
                      <a:lnTo>
                        <a:pt x="242" y="1574"/>
                      </a:lnTo>
                      <a:lnTo>
                        <a:pt x="236" y="1570"/>
                      </a:lnTo>
                      <a:lnTo>
                        <a:pt x="229" y="1569"/>
                      </a:lnTo>
                      <a:lnTo>
                        <a:pt x="222" y="1572"/>
                      </a:lnTo>
                      <a:lnTo>
                        <a:pt x="219" y="1580"/>
                      </a:lnTo>
                      <a:lnTo>
                        <a:pt x="213" y="1610"/>
                      </a:lnTo>
                      <a:lnTo>
                        <a:pt x="200" y="1638"/>
                      </a:lnTo>
                      <a:lnTo>
                        <a:pt x="185" y="1663"/>
                      </a:lnTo>
                      <a:lnTo>
                        <a:pt x="167" y="1687"/>
                      </a:lnTo>
                      <a:lnTo>
                        <a:pt x="147" y="1711"/>
                      </a:lnTo>
                      <a:lnTo>
                        <a:pt x="127" y="1734"/>
                      </a:lnTo>
                      <a:lnTo>
                        <a:pt x="107" y="1757"/>
                      </a:lnTo>
                      <a:lnTo>
                        <a:pt x="86" y="1728"/>
                      </a:lnTo>
                      <a:lnTo>
                        <a:pt x="67" y="1697"/>
                      </a:lnTo>
                      <a:lnTo>
                        <a:pt x="82" y="1675"/>
                      </a:lnTo>
                      <a:lnTo>
                        <a:pt x="99" y="1654"/>
                      </a:lnTo>
                      <a:lnTo>
                        <a:pt x="115" y="1633"/>
                      </a:lnTo>
                      <a:lnTo>
                        <a:pt x="132" y="1612"/>
                      </a:lnTo>
                      <a:lnTo>
                        <a:pt x="147" y="1590"/>
                      </a:lnTo>
                      <a:lnTo>
                        <a:pt x="159" y="1567"/>
                      </a:lnTo>
                      <a:lnTo>
                        <a:pt x="169" y="1543"/>
                      </a:lnTo>
                      <a:lnTo>
                        <a:pt x="175" y="1516"/>
                      </a:lnTo>
                      <a:lnTo>
                        <a:pt x="174" y="1508"/>
                      </a:lnTo>
                      <a:lnTo>
                        <a:pt x="168" y="1503"/>
                      </a:lnTo>
                      <a:lnTo>
                        <a:pt x="162" y="1502"/>
                      </a:lnTo>
                      <a:lnTo>
                        <a:pt x="154" y="1503"/>
                      </a:lnTo>
                      <a:lnTo>
                        <a:pt x="148" y="1508"/>
                      </a:lnTo>
                      <a:lnTo>
                        <a:pt x="145" y="1516"/>
                      </a:lnTo>
                      <a:lnTo>
                        <a:pt x="140" y="1540"/>
                      </a:lnTo>
                      <a:lnTo>
                        <a:pt x="130" y="1564"/>
                      </a:lnTo>
                      <a:lnTo>
                        <a:pt x="116" y="1586"/>
                      </a:lnTo>
                      <a:lnTo>
                        <a:pt x="101" y="1607"/>
                      </a:lnTo>
                      <a:lnTo>
                        <a:pt x="84" y="1627"/>
                      </a:lnTo>
                      <a:lnTo>
                        <a:pt x="68" y="1648"/>
                      </a:lnTo>
                      <a:lnTo>
                        <a:pt x="51" y="1668"/>
                      </a:lnTo>
                      <a:lnTo>
                        <a:pt x="37" y="1633"/>
                      </a:lnTo>
                      <a:lnTo>
                        <a:pt x="24" y="1597"/>
                      </a:lnTo>
                      <a:lnTo>
                        <a:pt x="48" y="1578"/>
                      </a:lnTo>
                      <a:lnTo>
                        <a:pt x="69" y="1555"/>
                      </a:lnTo>
                      <a:lnTo>
                        <a:pt x="85" y="1528"/>
                      </a:lnTo>
                      <a:lnTo>
                        <a:pt x="100" y="1499"/>
                      </a:lnTo>
                      <a:lnTo>
                        <a:pt x="111" y="1470"/>
                      </a:lnTo>
                      <a:lnTo>
                        <a:pt x="120" y="1440"/>
                      </a:lnTo>
                      <a:lnTo>
                        <a:pt x="124" y="1412"/>
                      </a:lnTo>
                      <a:lnTo>
                        <a:pt x="123" y="1404"/>
                      </a:lnTo>
                      <a:lnTo>
                        <a:pt x="117" y="1399"/>
                      </a:lnTo>
                      <a:lnTo>
                        <a:pt x="111" y="1398"/>
                      </a:lnTo>
                      <a:lnTo>
                        <a:pt x="103" y="1399"/>
                      </a:lnTo>
                      <a:lnTo>
                        <a:pt x="97" y="1404"/>
                      </a:lnTo>
                      <a:lnTo>
                        <a:pt x="94" y="1412"/>
                      </a:lnTo>
                      <a:lnTo>
                        <a:pt x="90" y="1434"/>
                      </a:lnTo>
                      <a:lnTo>
                        <a:pt x="84" y="1459"/>
                      </a:lnTo>
                      <a:lnTo>
                        <a:pt x="75" y="1483"/>
                      </a:lnTo>
                      <a:lnTo>
                        <a:pt x="64" y="1507"/>
                      </a:lnTo>
                      <a:lnTo>
                        <a:pt x="50" y="1529"/>
                      </a:lnTo>
                      <a:lnTo>
                        <a:pt x="34" y="1549"/>
                      </a:lnTo>
                      <a:lnTo>
                        <a:pt x="17" y="1566"/>
                      </a:lnTo>
                      <a:lnTo>
                        <a:pt x="9" y="1526"/>
                      </a:lnTo>
                      <a:lnTo>
                        <a:pt x="3" y="1483"/>
                      </a:lnTo>
                      <a:lnTo>
                        <a:pt x="1" y="1436"/>
                      </a:lnTo>
                      <a:lnTo>
                        <a:pt x="19" y="1412"/>
                      </a:lnTo>
                      <a:lnTo>
                        <a:pt x="32" y="1386"/>
                      </a:lnTo>
                      <a:lnTo>
                        <a:pt x="43" y="1356"/>
                      </a:lnTo>
                      <a:lnTo>
                        <a:pt x="50" y="1326"/>
                      </a:lnTo>
                      <a:lnTo>
                        <a:pt x="54" y="1295"/>
                      </a:lnTo>
                      <a:lnTo>
                        <a:pt x="55" y="1265"/>
                      </a:lnTo>
                      <a:lnTo>
                        <a:pt x="53" y="1257"/>
                      </a:lnTo>
                      <a:lnTo>
                        <a:pt x="48" y="1253"/>
                      </a:lnTo>
                      <a:lnTo>
                        <a:pt x="41" y="1251"/>
                      </a:lnTo>
                      <a:lnTo>
                        <a:pt x="33" y="1253"/>
                      </a:lnTo>
                      <a:lnTo>
                        <a:pt x="28" y="1257"/>
                      </a:lnTo>
                      <a:lnTo>
                        <a:pt x="26" y="1265"/>
                      </a:lnTo>
                      <a:lnTo>
                        <a:pt x="24" y="1295"/>
                      </a:lnTo>
                      <a:lnTo>
                        <a:pt x="20" y="1326"/>
                      </a:lnTo>
                      <a:lnTo>
                        <a:pt x="12" y="1356"/>
                      </a:lnTo>
                      <a:lnTo>
                        <a:pt x="0" y="1385"/>
                      </a:lnTo>
                      <a:lnTo>
                        <a:pt x="0" y="426"/>
                      </a:lnTo>
                      <a:lnTo>
                        <a:pt x="19" y="418"/>
                      </a:lnTo>
                      <a:lnTo>
                        <a:pt x="43" y="411"/>
                      </a:lnTo>
                      <a:lnTo>
                        <a:pt x="71" y="403"/>
                      </a:lnTo>
                      <a:lnTo>
                        <a:pt x="63" y="422"/>
                      </a:lnTo>
                      <a:lnTo>
                        <a:pt x="59" y="444"/>
                      </a:lnTo>
                      <a:lnTo>
                        <a:pt x="58" y="468"/>
                      </a:lnTo>
                      <a:lnTo>
                        <a:pt x="58" y="491"/>
                      </a:lnTo>
                      <a:lnTo>
                        <a:pt x="60" y="499"/>
                      </a:lnTo>
                      <a:lnTo>
                        <a:pt x="65" y="503"/>
                      </a:lnTo>
                      <a:lnTo>
                        <a:pt x="72" y="506"/>
                      </a:lnTo>
                      <a:lnTo>
                        <a:pt x="80" y="503"/>
                      </a:lnTo>
                      <a:lnTo>
                        <a:pt x="85" y="499"/>
                      </a:lnTo>
                      <a:lnTo>
                        <a:pt x="88" y="491"/>
                      </a:lnTo>
                      <a:lnTo>
                        <a:pt x="89" y="463"/>
                      </a:lnTo>
                      <a:lnTo>
                        <a:pt x="92" y="435"/>
                      </a:lnTo>
                      <a:lnTo>
                        <a:pt x="95" y="419"/>
                      </a:lnTo>
                      <a:lnTo>
                        <a:pt x="102" y="406"/>
                      </a:lnTo>
                      <a:lnTo>
                        <a:pt x="111" y="393"/>
                      </a:lnTo>
                      <a:lnTo>
                        <a:pt x="147" y="386"/>
                      </a:lnTo>
                      <a:lnTo>
                        <a:pt x="187" y="382"/>
                      </a:lnTo>
                      <a:lnTo>
                        <a:pt x="172" y="406"/>
                      </a:lnTo>
                      <a:lnTo>
                        <a:pt x="161" y="433"/>
                      </a:lnTo>
                      <a:lnTo>
                        <a:pt x="153" y="461"/>
                      </a:lnTo>
                      <a:lnTo>
                        <a:pt x="147" y="491"/>
                      </a:lnTo>
                      <a:lnTo>
                        <a:pt x="149" y="499"/>
                      </a:lnTo>
                      <a:lnTo>
                        <a:pt x="154" y="503"/>
                      </a:lnTo>
                      <a:lnTo>
                        <a:pt x="162" y="506"/>
                      </a:lnTo>
                      <a:lnTo>
                        <a:pt x="168" y="503"/>
                      </a:lnTo>
                      <a:lnTo>
                        <a:pt x="175" y="499"/>
                      </a:lnTo>
                      <a:lnTo>
                        <a:pt x="178" y="491"/>
                      </a:lnTo>
                      <a:lnTo>
                        <a:pt x="182" y="470"/>
                      </a:lnTo>
                      <a:lnTo>
                        <a:pt x="186" y="449"/>
                      </a:lnTo>
                      <a:lnTo>
                        <a:pt x="194" y="429"/>
                      </a:lnTo>
                      <a:lnTo>
                        <a:pt x="204" y="411"/>
                      </a:lnTo>
                      <a:lnTo>
                        <a:pt x="216" y="395"/>
                      </a:lnTo>
                      <a:lnTo>
                        <a:pt x="231" y="381"/>
                      </a:lnTo>
                      <a:lnTo>
                        <a:pt x="270" y="383"/>
                      </a:lnTo>
                      <a:lnTo>
                        <a:pt x="309" y="389"/>
                      </a:lnTo>
                      <a:lnTo>
                        <a:pt x="290" y="405"/>
                      </a:lnTo>
                      <a:lnTo>
                        <a:pt x="272" y="424"/>
                      </a:lnTo>
                      <a:lnTo>
                        <a:pt x="261" y="445"/>
                      </a:lnTo>
                      <a:lnTo>
                        <a:pt x="255" y="467"/>
                      </a:lnTo>
                      <a:lnTo>
                        <a:pt x="250" y="490"/>
                      </a:lnTo>
                      <a:lnTo>
                        <a:pt x="247" y="513"/>
                      </a:lnTo>
                      <a:lnTo>
                        <a:pt x="249" y="521"/>
                      </a:lnTo>
                      <a:lnTo>
                        <a:pt x="253" y="527"/>
                      </a:lnTo>
                      <a:lnTo>
                        <a:pt x="261" y="528"/>
                      </a:lnTo>
                      <a:lnTo>
                        <a:pt x="269" y="527"/>
                      </a:lnTo>
                      <a:lnTo>
                        <a:pt x="274" y="521"/>
                      </a:lnTo>
                      <a:lnTo>
                        <a:pt x="278" y="513"/>
                      </a:lnTo>
                      <a:lnTo>
                        <a:pt x="281" y="487"/>
                      </a:lnTo>
                      <a:lnTo>
                        <a:pt x="289" y="464"/>
                      </a:lnTo>
                      <a:lnTo>
                        <a:pt x="299" y="444"/>
                      </a:lnTo>
                      <a:lnTo>
                        <a:pt x="313" y="426"/>
                      </a:lnTo>
                      <a:lnTo>
                        <a:pt x="331" y="412"/>
                      </a:lnTo>
                      <a:lnTo>
                        <a:pt x="353" y="401"/>
                      </a:lnTo>
                      <a:lnTo>
                        <a:pt x="383" y="413"/>
                      </a:lnTo>
                      <a:lnTo>
                        <a:pt x="409" y="426"/>
                      </a:lnTo>
                      <a:lnTo>
                        <a:pt x="387" y="439"/>
                      </a:lnTo>
                      <a:lnTo>
                        <a:pt x="368" y="456"/>
                      </a:lnTo>
                      <a:lnTo>
                        <a:pt x="353" y="476"/>
                      </a:lnTo>
                      <a:lnTo>
                        <a:pt x="342" y="499"/>
                      </a:lnTo>
                      <a:lnTo>
                        <a:pt x="335" y="523"/>
                      </a:lnTo>
                      <a:lnTo>
                        <a:pt x="332" y="551"/>
                      </a:lnTo>
                      <a:lnTo>
                        <a:pt x="334" y="559"/>
                      </a:lnTo>
                      <a:lnTo>
                        <a:pt x="340" y="563"/>
                      </a:lnTo>
                      <a:lnTo>
                        <a:pt x="346" y="565"/>
                      </a:lnTo>
                      <a:lnTo>
                        <a:pt x="354" y="563"/>
                      </a:lnTo>
                      <a:lnTo>
                        <a:pt x="360" y="559"/>
                      </a:lnTo>
                      <a:lnTo>
                        <a:pt x="362" y="551"/>
                      </a:lnTo>
                      <a:lnTo>
                        <a:pt x="365" y="527"/>
                      </a:lnTo>
                      <a:lnTo>
                        <a:pt x="373" y="503"/>
                      </a:lnTo>
                      <a:lnTo>
                        <a:pt x="384" y="485"/>
                      </a:lnTo>
                      <a:lnTo>
                        <a:pt x="399" y="468"/>
                      </a:lnTo>
                      <a:lnTo>
                        <a:pt x="418" y="456"/>
                      </a:lnTo>
                      <a:lnTo>
                        <a:pt x="441" y="447"/>
                      </a:lnTo>
                      <a:lnTo>
                        <a:pt x="468" y="468"/>
                      </a:lnTo>
                      <a:lnTo>
                        <a:pt x="447" y="486"/>
                      </a:lnTo>
                      <a:lnTo>
                        <a:pt x="430" y="505"/>
                      </a:lnTo>
                      <a:lnTo>
                        <a:pt x="415" y="526"/>
                      </a:lnTo>
                      <a:lnTo>
                        <a:pt x="404" y="549"/>
                      </a:lnTo>
                      <a:lnTo>
                        <a:pt x="396" y="574"/>
                      </a:lnTo>
                      <a:lnTo>
                        <a:pt x="393" y="602"/>
                      </a:lnTo>
                      <a:lnTo>
                        <a:pt x="395" y="610"/>
                      </a:lnTo>
                      <a:lnTo>
                        <a:pt x="401" y="615"/>
                      </a:lnTo>
                      <a:lnTo>
                        <a:pt x="407" y="616"/>
                      </a:lnTo>
                      <a:lnTo>
                        <a:pt x="415" y="615"/>
                      </a:lnTo>
                      <a:lnTo>
                        <a:pt x="420" y="610"/>
                      </a:lnTo>
                      <a:lnTo>
                        <a:pt x="424" y="602"/>
                      </a:lnTo>
                      <a:lnTo>
                        <a:pt x="426" y="579"/>
                      </a:lnTo>
                      <a:lnTo>
                        <a:pt x="434" y="557"/>
                      </a:lnTo>
                      <a:lnTo>
                        <a:pt x="444" y="538"/>
                      </a:lnTo>
                      <a:lnTo>
                        <a:pt x="456" y="520"/>
                      </a:lnTo>
                      <a:lnTo>
                        <a:pt x="471" y="505"/>
                      </a:lnTo>
                      <a:lnTo>
                        <a:pt x="489" y="490"/>
                      </a:lnTo>
                      <a:lnTo>
                        <a:pt x="511" y="517"/>
                      </a:lnTo>
                      <a:lnTo>
                        <a:pt x="532" y="547"/>
                      </a:lnTo>
                      <a:lnTo>
                        <a:pt x="518" y="554"/>
                      </a:lnTo>
                      <a:lnTo>
                        <a:pt x="505" y="562"/>
                      </a:lnTo>
                      <a:lnTo>
                        <a:pt x="492" y="573"/>
                      </a:lnTo>
                      <a:lnTo>
                        <a:pt x="478" y="590"/>
                      </a:lnTo>
                      <a:lnTo>
                        <a:pt x="468" y="608"/>
                      </a:lnTo>
                      <a:lnTo>
                        <a:pt x="460" y="629"/>
                      </a:lnTo>
                      <a:lnTo>
                        <a:pt x="456" y="651"/>
                      </a:lnTo>
                      <a:lnTo>
                        <a:pt x="451" y="673"/>
                      </a:lnTo>
                      <a:lnTo>
                        <a:pt x="454" y="680"/>
                      </a:lnTo>
                      <a:lnTo>
                        <a:pt x="458" y="685"/>
                      </a:lnTo>
                      <a:lnTo>
                        <a:pt x="465" y="687"/>
                      </a:lnTo>
                      <a:lnTo>
                        <a:pt x="472" y="685"/>
                      </a:lnTo>
                      <a:lnTo>
                        <a:pt x="479" y="680"/>
                      </a:lnTo>
                      <a:lnTo>
                        <a:pt x="482" y="673"/>
                      </a:lnTo>
                      <a:lnTo>
                        <a:pt x="486" y="654"/>
                      </a:lnTo>
                      <a:lnTo>
                        <a:pt x="490" y="635"/>
                      </a:lnTo>
                      <a:lnTo>
                        <a:pt x="497" y="618"/>
                      </a:lnTo>
                      <a:lnTo>
                        <a:pt x="507" y="603"/>
                      </a:lnTo>
                      <a:lnTo>
                        <a:pt x="520" y="589"/>
                      </a:lnTo>
                      <a:lnTo>
                        <a:pt x="533" y="580"/>
                      </a:lnTo>
                      <a:lnTo>
                        <a:pt x="548" y="572"/>
                      </a:lnTo>
                      <a:lnTo>
                        <a:pt x="569" y="616"/>
                      </a:lnTo>
                      <a:lnTo>
                        <a:pt x="587" y="665"/>
                      </a:lnTo>
                      <a:lnTo>
                        <a:pt x="572" y="678"/>
                      </a:lnTo>
                      <a:lnTo>
                        <a:pt x="560" y="693"/>
                      </a:lnTo>
                      <a:lnTo>
                        <a:pt x="549" y="708"/>
                      </a:lnTo>
                      <a:lnTo>
                        <a:pt x="541" y="726"/>
                      </a:lnTo>
                      <a:lnTo>
                        <a:pt x="535" y="746"/>
                      </a:lnTo>
                      <a:lnTo>
                        <a:pt x="533" y="768"/>
                      </a:lnTo>
                      <a:lnTo>
                        <a:pt x="535" y="775"/>
                      </a:lnTo>
                      <a:lnTo>
                        <a:pt x="541" y="781"/>
                      </a:lnTo>
                      <a:lnTo>
                        <a:pt x="549" y="782"/>
                      </a:lnTo>
                      <a:lnTo>
                        <a:pt x="555" y="781"/>
                      </a:lnTo>
                      <a:lnTo>
                        <a:pt x="561" y="775"/>
                      </a:lnTo>
                      <a:lnTo>
                        <a:pt x="564" y="768"/>
                      </a:lnTo>
                      <a:lnTo>
                        <a:pt x="566" y="746"/>
                      </a:lnTo>
                      <a:lnTo>
                        <a:pt x="573" y="727"/>
                      </a:lnTo>
                      <a:lnTo>
                        <a:pt x="584" y="710"/>
                      </a:lnTo>
                      <a:lnTo>
                        <a:pt x="597" y="696"/>
                      </a:lnTo>
                      <a:lnTo>
                        <a:pt x="604" y="720"/>
                      </a:lnTo>
                      <a:lnTo>
                        <a:pt x="628" y="711"/>
                      </a:lnTo>
                      <a:lnTo>
                        <a:pt x="668" y="700"/>
                      </a:lnTo>
                      <a:lnTo>
                        <a:pt x="711" y="693"/>
                      </a:lnTo>
                      <a:lnTo>
                        <a:pt x="757" y="690"/>
                      </a:lnTo>
                      <a:lnTo>
                        <a:pt x="733" y="704"/>
                      </a:lnTo>
                      <a:lnTo>
                        <a:pt x="712" y="719"/>
                      </a:lnTo>
                      <a:lnTo>
                        <a:pt x="694" y="738"/>
                      </a:lnTo>
                      <a:lnTo>
                        <a:pt x="676" y="760"/>
                      </a:lnTo>
                      <a:lnTo>
                        <a:pt x="673" y="768"/>
                      </a:lnTo>
                      <a:lnTo>
                        <a:pt x="675" y="774"/>
                      </a:lnTo>
                      <a:lnTo>
                        <a:pt x="680" y="780"/>
                      </a:lnTo>
                      <a:lnTo>
                        <a:pt x="688" y="782"/>
                      </a:lnTo>
                      <a:lnTo>
                        <a:pt x="695" y="781"/>
                      </a:lnTo>
                      <a:lnTo>
                        <a:pt x="701" y="775"/>
                      </a:lnTo>
                      <a:lnTo>
                        <a:pt x="722" y="750"/>
                      </a:lnTo>
                      <a:lnTo>
                        <a:pt x="747" y="730"/>
                      </a:lnTo>
                      <a:lnTo>
                        <a:pt x="773" y="715"/>
                      </a:lnTo>
                      <a:lnTo>
                        <a:pt x="802" y="704"/>
                      </a:lnTo>
                      <a:lnTo>
                        <a:pt x="834" y="697"/>
                      </a:lnTo>
                      <a:lnTo>
                        <a:pt x="867" y="704"/>
                      </a:lnTo>
                      <a:lnTo>
                        <a:pt x="900" y="715"/>
                      </a:lnTo>
                      <a:lnTo>
                        <a:pt x="933" y="729"/>
                      </a:lnTo>
                      <a:lnTo>
                        <a:pt x="899" y="730"/>
                      </a:lnTo>
                      <a:lnTo>
                        <a:pt x="866" y="733"/>
                      </a:lnTo>
                      <a:lnTo>
                        <a:pt x="833" y="739"/>
                      </a:lnTo>
                      <a:lnTo>
                        <a:pt x="802" y="749"/>
                      </a:lnTo>
                      <a:lnTo>
                        <a:pt x="771" y="761"/>
                      </a:lnTo>
                      <a:lnTo>
                        <a:pt x="742" y="779"/>
                      </a:lnTo>
                      <a:lnTo>
                        <a:pt x="738" y="785"/>
                      </a:lnTo>
                      <a:lnTo>
                        <a:pt x="736" y="793"/>
                      </a:lnTo>
                      <a:lnTo>
                        <a:pt x="739" y="800"/>
                      </a:lnTo>
                      <a:lnTo>
                        <a:pt x="743" y="805"/>
                      </a:lnTo>
                      <a:lnTo>
                        <a:pt x="750" y="807"/>
                      </a:lnTo>
                      <a:lnTo>
                        <a:pt x="758" y="804"/>
                      </a:lnTo>
                      <a:lnTo>
                        <a:pt x="787" y="788"/>
                      </a:lnTo>
                      <a:lnTo>
                        <a:pt x="816" y="775"/>
                      </a:lnTo>
                      <a:lnTo>
                        <a:pt x="849" y="767"/>
                      </a:lnTo>
                      <a:lnTo>
                        <a:pt x="881" y="761"/>
                      </a:lnTo>
                      <a:lnTo>
                        <a:pt x="914" y="759"/>
                      </a:lnTo>
                      <a:lnTo>
                        <a:pt x="946" y="759"/>
                      </a:lnTo>
                      <a:lnTo>
                        <a:pt x="979" y="761"/>
                      </a:lnTo>
                      <a:lnTo>
                        <a:pt x="981" y="761"/>
                      </a:lnTo>
                      <a:lnTo>
                        <a:pt x="983" y="761"/>
                      </a:lnTo>
                      <a:lnTo>
                        <a:pt x="987" y="764"/>
                      </a:lnTo>
                      <a:lnTo>
                        <a:pt x="991" y="768"/>
                      </a:lnTo>
                      <a:lnTo>
                        <a:pt x="1013" y="788"/>
                      </a:lnTo>
                      <a:lnTo>
                        <a:pt x="1032" y="811"/>
                      </a:lnTo>
                      <a:lnTo>
                        <a:pt x="981" y="804"/>
                      </a:lnTo>
                      <a:lnTo>
                        <a:pt x="929" y="806"/>
                      </a:lnTo>
                      <a:lnTo>
                        <a:pt x="878" y="816"/>
                      </a:lnTo>
                      <a:lnTo>
                        <a:pt x="827" y="833"/>
                      </a:lnTo>
                      <a:lnTo>
                        <a:pt x="821" y="838"/>
                      </a:lnTo>
                      <a:lnTo>
                        <a:pt x="818" y="845"/>
                      </a:lnTo>
                      <a:lnTo>
                        <a:pt x="818" y="853"/>
                      </a:lnTo>
                      <a:lnTo>
                        <a:pt x="821" y="859"/>
                      </a:lnTo>
                      <a:lnTo>
                        <a:pt x="827" y="863"/>
                      </a:lnTo>
                      <a:lnTo>
                        <a:pt x="835" y="862"/>
                      </a:lnTo>
                      <a:lnTo>
                        <a:pt x="879" y="847"/>
                      </a:lnTo>
                      <a:lnTo>
                        <a:pt x="924" y="837"/>
                      </a:lnTo>
                      <a:lnTo>
                        <a:pt x="968" y="834"/>
                      </a:lnTo>
                      <a:lnTo>
                        <a:pt x="1012" y="837"/>
                      </a:lnTo>
                      <a:lnTo>
                        <a:pt x="1056" y="847"/>
                      </a:lnTo>
                      <a:lnTo>
                        <a:pt x="1070" y="874"/>
                      </a:lnTo>
                      <a:lnTo>
                        <a:pt x="1080" y="903"/>
                      </a:lnTo>
                      <a:lnTo>
                        <a:pt x="1049" y="889"/>
                      </a:lnTo>
                      <a:lnTo>
                        <a:pt x="1016" y="880"/>
                      </a:lnTo>
                      <a:lnTo>
                        <a:pt x="982" y="877"/>
                      </a:lnTo>
                      <a:lnTo>
                        <a:pt x="949" y="876"/>
                      </a:lnTo>
                      <a:lnTo>
                        <a:pt x="915" y="878"/>
                      </a:lnTo>
                      <a:lnTo>
                        <a:pt x="879" y="883"/>
                      </a:lnTo>
                      <a:lnTo>
                        <a:pt x="845" y="888"/>
                      </a:lnTo>
                      <a:lnTo>
                        <a:pt x="837" y="893"/>
                      </a:lnTo>
                      <a:lnTo>
                        <a:pt x="834" y="898"/>
                      </a:lnTo>
                      <a:lnTo>
                        <a:pt x="835" y="906"/>
                      </a:lnTo>
                      <a:lnTo>
                        <a:pt x="839" y="912"/>
                      </a:lnTo>
                      <a:lnTo>
                        <a:pt x="844" y="917"/>
                      </a:lnTo>
                      <a:lnTo>
                        <a:pt x="853" y="917"/>
                      </a:lnTo>
                      <a:lnTo>
                        <a:pt x="888" y="911"/>
                      </a:lnTo>
                      <a:lnTo>
                        <a:pt x="924" y="907"/>
                      </a:lnTo>
                      <a:lnTo>
                        <a:pt x="959" y="906"/>
                      </a:lnTo>
                      <a:lnTo>
                        <a:pt x="993" y="908"/>
                      </a:lnTo>
                      <a:lnTo>
                        <a:pt x="1027" y="915"/>
                      </a:lnTo>
                      <a:lnTo>
                        <a:pt x="1059" y="926"/>
                      </a:lnTo>
                      <a:lnTo>
                        <a:pt x="1091" y="943"/>
                      </a:lnTo>
                      <a:lnTo>
                        <a:pt x="1097" y="985"/>
                      </a:lnTo>
                      <a:lnTo>
                        <a:pt x="1072" y="970"/>
                      </a:lnTo>
                      <a:lnTo>
                        <a:pt x="1045" y="960"/>
                      </a:lnTo>
                      <a:lnTo>
                        <a:pt x="1017" y="955"/>
                      </a:lnTo>
                      <a:lnTo>
                        <a:pt x="986" y="951"/>
                      </a:lnTo>
                      <a:lnTo>
                        <a:pt x="956" y="952"/>
                      </a:lnTo>
                      <a:lnTo>
                        <a:pt x="926" y="956"/>
                      </a:lnTo>
                      <a:lnTo>
                        <a:pt x="896" y="961"/>
                      </a:lnTo>
                      <a:lnTo>
                        <a:pt x="889" y="966"/>
                      </a:lnTo>
                      <a:lnTo>
                        <a:pt x="886" y="971"/>
                      </a:lnTo>
                      <a:lnTo>
                        <a:pt x="886" y="979"/>
                      </a:lnTo>
                      <a:lnTo>
                        <a:pt x="889" y="985"/>
                      </a:lnTo>
                      <a:lnTo>
                        <a:pt x="896" y="990"/>
                      </a:lnTo>
                      <a:lnTo>
                        <a:pt x="904" y="990"/>
                      </a:lnTo>
                      <a:lnTo>
                        <a:pt x="927" y="985"/>
                      </a:lnTo>
                      <a:lnTo>
                        <a:pt x="950" y="982"/>
                      </a:lnTo>
                      <a:lnTo>
                        <a:pt x="975" y="981"/>
                      </a:lnTo>
                      <a:lnTo>
                        <a:pt x="999" y="982"/>
                      </a:lnTo>
                      <a:lnTo>
                        <a:pt x="1022" y="984"/>
                      </a:lnTo>
                      <a:lnTo>
                        <a:pt x="1044" y="991"/>
                      </a:lnTo>
                      <a:lnTo>
                        <a:pt x="1064" y="1000"/>
                      </a:lnTo>
                      <a:lnTo>
                        <a:pt x="1083" y="1013"/>
                      </a:lnTo>
                      <a:lnTo>
                        <a:pt x="1100" y="1031"/>
                      </a:lnTo>
                      <a:lnTo>
                        <a:pt x="1097" y="1084"/>
                      </a:lnTo>
                      <a:lnTo>
                        <a:pt x="1081" y="1076"/>
                      </a:lnTo>
                      <a:lnTo>
                        <a:pt x="1063" y="1072"/>
                      </a:lnTo>
                      <a:lnTo>
                        <a:pt x="1042" y="1069"/>
                      </a:lnTo>
                      <a:lnTo>
                        <a:pt x="1021" y="1069"/>
                      </a:lnTo>
                      <a:lnTo>
                        <a:pt x="1000" y="1071"/>
                      </a:lnTo>
                      <a:lnTo>
                        <a:pt x="979" y="1073"/>
                      </a:lnTo>
                      <a:lnTo>
                        <a:pt x="960" y="1076"/>
                      </a:lnTo>
                      <a:lnTo>
                        <a:pt x="944" y="1078"/>
                      </a:lnTo>
                      <a:lnTo>
                        <a:pt x="936" y="1082"/>
                      </a:lnTo>
                      <a:lnTo>
                        <a:pt x="933" y="1088"/>
                      </a:lnTo>
                      <a:lnTo>
                        <a:pt x="933" y="1096"/>
                      </a:lnTo>
                      <a:lnTo>
                        <a:pt x="937" y="1103"/>
                      </a:lnTo>
                      <a:lnTo>
                        <a:pt x="943" y="1107"/>
                      </a:lnTo>
                      <a:lnTo>
                        <a:pt x="951" y="1107"/>
                      </a:lnTo>
                      <a:lnTo>
                        <a:pt x="962" y="1106"/>
                      </a:lnTo>
                      <a:lnTo>
                        <a:pt x="976" y="1104"/>
                      </a:lnTo>
                      <a:lnTo>
                        <a:pt x="991" y="1100"/>
                      </a:lnTo>
                      <a:lnTo>
                        <a:pt x="1008" y="1099"/>
                      </a:lnTo>
                      <a:lnTo>
                        <a:pt x="1024" y="1097"/>
                      </a:lnTo>
                      <a:lnTo>
                        <a:pt x="1041" y="1097"/>
                      </a:lnTo>
                      <a:lnTo>
                        <a:pt x="1056" y="1099"/>
                      </a:lnTo>
                      <a:lnTo>
                        <a:pt x="1070" y="1104"/>
                      </a:lnTo>
                      <a:lnTo>
                        <a:pt x="1081" y="1109"/>
                      </a:lnTo>
                      <a:lnTo>
                        <a:pt x="1089" y="1119"/>
                      </a:lnTo>
                      <a:lnTo>
                        <a:pt x="1092" y="1131"/>
                      </a:lnTo>
                      <a:lnTo>
                        <a:pt x="1090" y="1146"/>
                      </a:lnTo>
                      <a:lnTo>
                        <a:pt x="1063" y="1140"/>
                      </a:lnTo>
                      <a:lnTo>
                        <a:pt x="1033" y="1136"/>
                      </a:lnTo>
                      <a:lnTo>
                        <a:pt x="1002" y="1135"/>
                      </a:lnTo>
                      <a:lnTo>
                        <a:pt x="1001" y="1135"/>
                      </a:lnTo>
                      <a:lnTo>
                        <a:pt x="959" y="1137"/>
                      </a:lnTo>
                      <a:lnTo>
                        <a:pt x="920" y="1142"/>
                      </a:lnTo>
                      <a:lnTo>
                        <a:pt x="885" y="1151"/>
                      </a:lnTo>
                      <a:lnTo>
                        <a:pt x="854" y="1162"/>
                      </a:lnTo>
                      <a:lnTo>
                        <a:pt x="825" y="1176"/>
                      </a:lnTo>
                      <a:lnTo>
                        <a:pt x="800" y="1190"/>
                      </a:lnTo>
                      <a:lnTo>
                        <a:pt x="778" y="1207"/>
                      </a:lnTo>
                      <a:lnTo>
                        <a:pt x="758" y="1223"/>
                      </a:lnTo>
                      <a:lnTo>
                        <a:pt x="741" y="1241"/>
                      </a:lnTo>
                      <a:lnTo>
                        <a:pt x="727" y="1257"/>
                      </a:lnTo>
                      <a:lnTo>
                        <a:pt x="715" y="1274"/>
                      </a:lnTo>
                      <a:lnTo>
                        <a:pt x="705" y="1288"/>
                      </a:lnTo>
                      <a:lnTo>
                        <a:pt x="697" y="1302"/>
                      </a:lnTo>
                      <a:lnTo>
                        <a:pt x="667" y="1284"/>
                      </a:lnTo>
                      <a:lnTo>
                        <a:pt x="635" y="1270"/>
                      </a:lnTo>
                      <a:lnTo>
                        <a:pt x="600" y="1260"/>
                      </a:lnTo>
                      <a:lnTo>
                        <a:pt x="561" y="1254"/>
                      </a:lnTo>
                      <a:lnTo>
                        <a:pt x="519" y="1252"/>
                      </a:lnTo>
                      <a:lnTo>
                        <a:pt x="475" y="1255"/>
                      </a:lnTo>
                      <a:lnTo>
                        <a:pt x="427" y="1262"/>
                      </a:lnTo>
                      <a:lnTo>
                        <a:pt x="377" y="1273"/>
                      </a:lnTo>
                      <a:lnTo>
                        <a:pt x="324" y="1289"/>
                      </a:lnTo>
                      <a:lnTo>
                        <a:pt x="268" y="1308"/>
                      </a:lnTo>
                      <a:lnTo>
                        <a:pt x="286" y="1355"/>
                      </a:lnTo>
                      <a:lnTo>
                        <a:pt x="331" y="1338"/>
                      </a:lnTo>
                      <a:lnTo>
                        <a:pt x="374" y="1325"/>
                      </a:lnTo>
                      <a:lnTo>
                        <a:pt x="416" y="1314"/>
                      </a:lnTo>
                      <a:lnTo>
                        <a:pt x="455" y="1307"/>
                      </a:lnTo>
                      <a:lnTo>
                        <a:pt x="445" y="1329"/>
                      </a:lnTo>
                      <a:lnTo>
                        <a:pt x="430" y="1349"/>
                      </a:lnTo>
                      <a:lnTo>
                        <a:pt x="414" y="1368"/>
                      </a:lnTo>
                      <a:lnTo>
                        <a:pt x="396" y="1386"/>
                      </a:lnTo>
                      <a:lnTo>
                        <a:pt x="378" y="1403"/>
                      </a:lnTo>
                      <a:lnTo>
                        <a:pt x="375" y="1410"/>
                      </a:lnTo>
                      <a:lnTo>
                        <a:pt x="376" y="1418"/>
                      </a:lnTo>
                      <a:lnTo>
                        <a:pt x="382" y="1423"/>
                      </a:lnTo>
                      <a:lnTo>
                        <a:pt x="388" y="1424"/>
                      </a:lnTo>
                      <a:lnTo>
                        <a:pt x="396" y="1421"/>
                      </a:lnTo>
                      <a:lnTo>
                        <a:pt x="413" y="1403"/>
                      </a:lnTo>
                      <a:lnTo>
                        <a:pt x="430" y="1386"/>
                      </a:lnTo>
                      <a:lnTo>
                        <a:pt x="447" y="1367"/>
                      </a:lnTo>
                      <a:lnTo>
                        <a:pt x="462" y="1348"/>
                      </a:lnTo>
                      <a:lnTo>
                        <a:pt x="474" y="1326"/>
                      </a:lnTo>
                      <a:lnTo>
                        <a:pt x="482" y="1303"/>
                      </a:lnTo>
                      <a:lnTo>
                        <a:pt x="508" y="1302"/>
                      </a:lnTo>
                      <a:lnTo>
                        <a:pt x="532" y="1301"/>
                      </a:lnTo>
                      <a:lnTo>
                        <a:pt x="528" y="1324"/>
                      </a:lnTo>
                      <a:lnTo>
                        <a:pt x="518" y="1346"/>
                      </a:lnTo>
                      <a:lnTo>
                        <a:pt x="505" y="1366"/>
                      </a:lnTo>
                      <a:lnTo>
                        <a:pt x="488" y="1385"/>
                      </a:lnTo>
                      <a:lnTo>
                        <a:pt x="470" y="1401"/>
                      </a:lnTo>
                      <a:lnTo>
                        <a:pt x="453" y="1414"/>
                      </a:lnTo>
                      <a:lnTo>
                        <a:pt x="447" y="1420"/>
                      </a:lnTo>
                      <a:lnTo>
                        <a:pt x="446" y="1425"/>
                      </a:lnTo>
                      <a:lnTo>
                        <a:pt x="448" y="1432"/>
                      </a:lnTo>
                      <a:lnTo>
                        <a:pt x="453" y="1436"/>
                      </a:lnTo>
                      <a:lnTo>
                        <a:pt x="458" y="1438"/>
                      </a:lnTo>
                      <a:lnTo>
                        <a:pt x="465" y="1435"/>
                      </a:lnTo>
                      <a:lnTo>
                        <a:pt x="487" y="1420"/>
                      </a:lnTo>
                      <a:lnTo>
                        <a:pt x="508" y="1401"/>
                      </a:lnTo>
                      <a:lnTo>
                        <a:pt x="526" y="1379"/>
                      </a:lnTo>
                      <a:lnTo>
                        <a:pt x="541" y="1355"/>
                      </a:lnTo>
                      <a:lnTo>
                        <a:pt x="552" y="1329"/>
                      </a:lnTo>
                      <a:lnTo>
                        <a:pt x="558" y="1303"/>
                      </a:lnTo>
                      <a:lnTo>
                        <a:pt x="590" y="1307"/>
                      </a:lnTo>
                      <a:lnTo>
                        <a:pt x="618" y="1315"/>
                      </a:lnTo>
                      <a:lnTo>
                        <a:pt x="617" y="1340"/>
                      </a:lnTo>
                      <a:lnTo>
                        <a:pt x="612" y="1365"/>
                      </a:lnTo>
                      <a:lnTo>
                        <a:pt x="603" y="1388"/>
                      </a:lnTo>
                      <a:lnTo>
                        <a:pt x="590" y="1409"/>
                      </a:lnTo>
                      <a:lnTo>
                        <a:pt x="574" y="1428"/>
                      </a:lnTo>
                      <a:lnTo>
                        <a:pt x="555" y="1444"/>
                      </a:lnTo>
                      <a:lnTo>
                        <a:pt x="551" y="1450"/>
                      </a:lnTo>
                      <a:lnTo>
                        <a:pt x="550" y="1455"/>
                      </a:lnTo>
                      <a:lnTo>
                        <a:pt x="552" y="1462"/>
                      </a:lnTo>
                      <a:lnTo>
                        <a:pt x="555" y="1466"/>
                      </a:lnTo>
                      <a:lnTo>
                        <a:pt x="561" y="1467"/>
                      </a:lnTo>
                      <a:lnTo>
                        <a:pt x="568" y="1465"/>
                      </a:lnTo>
                      <a:lnTo>
                        <a:pt x="589" y="1448"/>
                      </a:lnTo>
                      <a:lnTo>
                        <a:pt x="607" y="1428"/>
                      </a:lnTo>
                      <a:lnTo>
                        <a:pt x="622" y="1404"/>
                      </a:lnTo>
                      <a:lnTo>
                        <a:pt x="633" y="1379"/>
                      </a:lnTo>
                      <a:lnTo>
                        <a:pt x="641" y="1352"/>
                      </a:lnTo>
                      <a:lnTo>
                        <a:pt x="644" y="1326"/>
                      </a:lnTo>
                      <a:lnTo>
                        <a:pt x="660" y="1336"/>
                      </a:lnTo>
                      <a:lnTo>
                        <a:pt x="676" y="1347"/>
                      </a:lnTo>
                      <a:lnTo>
                        <a:pt x="684" y="1354"/>
                      </a:lnTo>
                      <a:lnTo>
                        <a:pt x="677" y="1387"/>
                      </a:lnTo>
                      <a:lnTo>
                        <a:pt x="664" y="1419"/>
                      </a:lnTo>
                      <a:lnTo>
                        <a:pt x="647" y="1448"/>
                      </a:lnTo>
                      <a:lnTo>
                        <a:pt x="626" y="1474"/>
                      </a:lnTo>
                      <a:lnTo>
                        <a:pt x="622" y="1481"/>
                      </a:lnTo>
                      <a:lnTo>
                        <a:pt x="624" y="1488"/>
                      </a:lnTo>
                      <a:lnTo>
                        <a:pt x="630" y="1494"/>
                      </a:lnTo>
                      <a:lnTo>
                        <a:pt x="636" y="1495"/>
                      </a:lnTo>
                      <a:lnTo>
                        <a:pt x="644" y="1492"/>
                      </a:lnTo>
                      <a:lnTo>
                        <a:pt x="665" y="1466"/>
                      </a:lnTo>
                      <a:lnTo>
                        <a:pt x="683" y="1439"/>
                      </a:lnTo>
                      <a:lnTo>
                        <a:pt x="696" y="1409"/>
                      </a:lnTo>
                      <a:lnTo>
                        <a:pt x="706" y="1377"/>
                      </a:lnTo>
                      <a:lnTo>
                        <a:pt x="718" y="1394"/>
                      </a:lnTo>
                      <a:lnTo>
                        <a:pt x="729" y="1414"/>
                      </a:lnTo>
                      <a:lnTo>
                        <a:pt x="720" y="1448"/>
                      </a:lnTo>
                      <a:lnTo>
                        <a:pt x="708" y="1478"/>
                      </a:lnTo>
                      <a:lnTo>
                        <a:pt x="693" y="1508"/>
                      </a:lnTo>
                      <a:lnTo>
                        <a:pt x="672" y="1536"/>
                      </a:lnTo>
                      <a:lnTo>
                        <a:pt x="669" y="1543"/>
                      </a:lnTo>
                      <a:lnTo>
                        <a:pt x="669" y="1549"/>
                      </a:lnTo>
                      <a:lnTo>
                        <a:pt x="673" y="1555"/>
                      </a:lnTo>
                      <a:lnTo>
                        <a:pt x="678" y="1558"/>
                      </a:lnTo>
                      <a:lnTo>
                        <a:pt x="684" y="1558"/>
                      </a:lnTo>
                      <a:lnTo>
                        <a:pt x="689" y="1554"/>
                      </a:lnTo>
                      <a:lnTo>
                        <a:pt x="712" y="1523"/>
                      </a:lnTo>
                      <a:lnTo>
                        <a:pt x="731" y="1488"/>
                      </a:lnTo>
                      <a:lnTo>
                        <a:pt x="745" y="1453"/>
                      </a:lnTo>
                      <a:lnTo>
                        <a:pt x="753" y="1484"/>
                      </a:lnTo>
                      <a:lnTo>
                        <a:pt x="759" y="1515"/>
                      </a:lnTo>
                      <a:lnTo>
                        <a:pt x="762" y="1546"/>
                      </a:lnTo>
                      <a:lnTo>
                        <a:pt x="763" y="1574"/>
                      </a:lnTo>
                      <a:lnTo>
                        <a:pt x="763" y="1599"/>
                      </a:lnTo>
                      <a:lnTo>
                        <a:pt x="762" y="1620"/>
                      </a:lnTo>
                      <a:lnTo>
                        <a:pt x="761" y="1637"/>
                      </a:lnTo>
                      <a:lnTo>
                        <a:pt x="760" y="1648"/>
                      </a:lnTo>
                      <a:lnTo>
                        <a:pt x="760" y="1652"/>
                      </a:lnTo>
                      <a:lnTo>
                        <a:pt x="808" y="1660"/>
                      </a:lnTo>
                      <a:lnTo>
                        <a:pt x="809" y="1654"/>
                      </a:lnTo>
                      <a:lnTo>
                        <a:pt x="810" y="1643"/>
                      </a:lnTo>
                      <a:lnTo>
                        <a:pt x="811" y="1627"/>
                      </a:lnTo>
                      <a:lnTo>
                        <a:pt x="812" y="1606"/>
                      </a:lnTo>
                      <a:lnTo>
                        <a:pt x="813" y="1580"/>
                      </a:lnTo>
                      <a:lnTo>
                        <a:pt x="812" y="1553"/>
                      </a:lnTo>
                      <a:lnTo>
                        <a:pt x="810" y="1523"/>
                      </a:lnTo>
                      <a:lnTo>
                        <a:pt x="804" y="1492"/>
                      </a:lnTo>
                      <a:lnTo>
                        <a:pt x="798" y="1459"/>
                      </a:lnTo>
                      <a:lnTo>
                        <a:pt x="788" y="1427"/>
                      </a:lnTo>
                      <a:lnTo>
                        <a:pt x="773" y="1394"/>
                      </a:lnTo>
                      <a:lnTo>
                        <a:pt x="757" y="1364"/>
                      </a:lnTo>
                      <a:lnTo>
                        <a:pt x="735" y="1336"/>
                      </a:lnTo>
                      <a:lnTo>
                        <a:pt x="741" y="1323"/>
                      </a:lnTo>
                      <a:lnTo>
                        <a:pt x="751" y="1305"/>
                      </a:lnTo>
                      <a:lnTo>
                        <a:pt x="776" y="1307"/>
                      </a:lnTo>
                      <a:lnTo>
                        <a:pt x="800" y="1313"/>
                      </a:lnTo>
                      <a:lnTo>
                        <a:pt x="823" y="1320"/>
                      </a:lnTo>
                      <a:lnTo>
                        <a:pt x="840" y="1329"/>
                      </a:lnTo>
                      <a:lnTo>
                        <a:pt x="852" y="1339"/>
                      </a:lnTo>
                      <a:lnTo>
                        <a:pt x="863" y="1351"/>
                      </a:lnTo>
                      <a:lnTo>
                        <a:pt x="873" y="1366"/>
                      </a:lnTo>
                      <a:lnTo>
                        <a:pt x="882" y="1380"/>
                      </a:lnTo>
                      <a:lnTo>
                        <a:pt x="887" y="1385"/>
                      </a:lnTo>
                      <a:lnTo>
                        <a:pt x="894" y="1386"/>
                      </a:lnTo>
                      <a:lnTo>
                        <a:pt x="899" y="1383"/>
                      </a:lnTo>
                      <a:lnTo>
                        <a:pt x="905" y="1379"/>
                      </a:lnTo>
                      <a:lnTo>
                        <a:pt x="906" y="1373"/>
                      </a:lnTo>
                      <a:lnTo>
                        <a:pt x="904" y="1367"/>
                      </a:lnTo>
                      <a:lnTo>
                        <a:pt x="892" y="1348"/>
                      </a:lnTo>
                      <a:lnTo>
                        <a:pt x="878" y="1331"/>
                      </a:lnTo>
                      <a:lnTo>
                        <a:pt x="864" y="1316"/>
                      </a:lnTo>
                      <a:lnTo>
                        <a:pt x="845" y="1303"/>
                      </a:lnTo>
                      <a:lnTo>
                        <a:pt x="821" y="1292"/>
                      </a:lnTo>
                      <a:lnTo>
                        <a:pt x="795" y="1285"/>
                      </a:lnTo>
                      <a:lnTo>
                        <a:pt x="770" y="1281"/>
                      </a:lnTo>
                      <a:lnTo>
                        <a:pt x="782" y="1266"/>
                      </a:lnTo>
                      <a:lnTo>
                        <a:pt x="798" y="1253"/>
                      </a:lnTo>
                      <a:lnTo>
                        <a:pt x="816" y="1254"/>
                      </a:lnTo>
                      <a:lnTo>
                        <a:pt x="836" y="1257"/>
                      </a:lnTo>
                      <a:lnTo>
                        <a:pt x="856" y="1262"/>
                      </a:lnTo>
                      <a:lnTo>
                        <a:pt x="875" y="1268"/>
                      </a:lnTo>
                      <a:lnTo>
                        <a:pt x="892" y="1277"/>
                      </a:lnTo>
                      <a:lnTo>
                        <a:pt x="906" y="1287"/>
                      </a:lnTo>
                      <a:lnTo>
                        <a:pt x="917" y="1301"/>
                      </a:lnTo>
                      <a:lnTo>
                        <a:pt x="924" y="1316"/>
                      </a:lnTo>
                      <a:lnTo>
                        <a:pt x="926" y="1335"/>
                      </a:lnTo>
                      <a:lnTo>
                        <a:pt x="928" y="1341"/>
                      </a:lnTo>
                      <a:lnTo>
                        <a:pt x="933" y="1346"/>
                      </a:lnTo>
                      <a:lnTo>
                        <a:pt x="939" y="1347"/>
                      </a:lnTo>
                      <a:lnTo>
                        <a:pt x="945" y="1346"/>
                      </a:lnTo>
                      <a:lnTo>
                        <a:pt x="950" y="1341"/>
                      </a:lnTo>
                      <a:lnTo>
                        <a:pt x="951" y="1335"/>
                      </a:lnTo>
                      <a:lnTo>
                        <a:pt x="950" y="1314"/>
                      </a:lnTo>
                      <a:lnTo>
                        <a:pt x="944" y="1296"/>
                      </a:lnTo>
                      <a:lnTo>
                        <a:pt x="934" y="1281"/>
                      </a:lnTo>
                      <a:lnTo>
                        <a:pt x="920" y="1267"/>
                      </a:lnTo>
                      <a:lnTo>
                        <a:pt x="905" y="1256"/>
                      </a:lnTo>
                      <a:lnTo>
                        <a:pt x="887" y="1246"/>
                      </a:lnTo>
                      <a:lnTo>
                        <a:pt x="868" y="1240"/>
                      </a:lnTo>
                      <a:lnTo>
                        <a:pt x="847" y="1234"/>
                      </a:lnTo>
                      <a:lnTo>
                        <a:pt x="827" y="1231"/>
                      </a:lnTo>
                      <a:lnTo>
                        <a:pt x="845" y="1220"/>
                      </a:lnTo>
                      <a:lnTo>
                        <a:pt x="864" y="1211"/>
                      </a:lnTo>
                      <a:lnTo>
                        <a:pt x="865" y="1211"/>
                      </a:lnTo>
                      <a:lnTo>
                        <a:pt x="866" y="1212"/>
                      </a:lnTo>
                      <a:lnTo>
                        <a:pt x="882" y="1215"/>
                      </a:lnTo>
                      <a:lnTo>
                        <a:pt x="899" y="1220"/>
                      </a:lnTo>
                      <a:lnTo>
                        <a:pt x="918" y="1226"/>
                      </a:lnTo>
                      <a:lnTo>
                        <a:pt x="937" y="1234"/>
                      </a:lnTo>
                      <a:lnTo>
                        <a:pt x="954" y="1244"/>
                      </a:lnTo>
                      <a:lnTo>
                        <a:pt x="968" y="1256"/>
                      </a:lnTo>
                      <a:lnTo>
                        <a:pt x="978" y="1271"/>
                      </a:lnTo>
                      <a:lnTo>
                        <a:pt x="983" y="1287"/>
                      </a:lnTo>
                      <a:lnTo>
                        <a:pt x="986" y="1294"/>
                      </a:lnTo>
                      <a:lnTo>
                        <a:pt x="991" y="1297"/>
                      </a:lnTo>
                      <a:lnTo>
                        <a:pt x="998" y="1299"/>
                      </a:lnTo>
                      <a:lnTo>
                        <a:pt x="1003" y="1297"/>
                      </a:lnTo>
                      <a:lnTo>
                        <a:pt x="1008" y="1294"/>
                      </a:lnTo>
                      <a:lnTo>
                        <a:pt x="1009" y="1287"/>
                      </a:lnTo>
                      <a:lnTo>
                        <a:pt x="1003" y="1267"/>
                      </a:lnTo>
                      <a:lnTo>
                        <a:pt x="993" y="1250"/>
                      </a:lnTo>
                      <a:lnTo>
                        <a:pt x="980" y="1235"/>
                      </a:lnTo>
                      <a:lnTo>
                        <a:pt x="964" y="1222"/>
                      </a:lnTo>
                      <a:lnTo>
                        <a:pt x="946" y="1211"/>
                      </a:lnTo>
                      <a:lnTo>
                        <a:pt x="926" y="1203"/>
                      </a:lnTo>
                      <a:lnTo>
                        <a:pt x="906" y="1195"/>
                      </a:lnTo>
                      <a:lnTo>
                        <a:pt x="935" y="1189"/>
                      </a:lnTo>
                      <a:lnTo>
                        <a:pt x="967" y="1184"/>
                      </a:lnTo>
                      <a:lnTo>
                        <a:pt x="1001" y="1183"/>
                      </a:lnTo>
                      <a:lnTo>
                        <a:pt x="1002" y="1183"/>
                      </a:lnTo>
                      <a:lnTo>
                        <a:pt x="1041" y="1186"/>
                      </a:lnTo>
                      <a:lnTo>
                        <a:pt x="1076" y="1192"/>
                      </a:lnTo>
                      <a:lnTo>
                        <a:pt x="1107" y="1202"/>
                      </a:lnTo>
                      <a:lnTo>
                        <a:pt x="1136" y="1215"/>
                      </a:lnTo>
                      <a:lnTo>
                        <a:pt x="1160" y="1232"/>
                      </a:lnTo>
                      <a:lnTo>
                        <a:pt x="1183" y="1250"/>
                      </a:lnTo>
                      <a:lnTo>
                        <a:pt x="1202" y="1270"/>
                      </a:lnTo>
                      <a:lnTo>
                        <a:pt x="1218" y="1291"/>
                      </a:lnTo>
                      <a:lnTo>
                        <a:pt x="1232" y="1313"/>
                      </a:lnTo>
                      <a:lnTo>
                        <a:pt x="1244" y="1334"/>
                      </a:lnTo>
                      <a:lnTo>
                        <a:pt x="1254" y="1356"/>
                      </a:lnTo>
                      <a:lnTo>
                        <a:pt x="1262" y="1376"/>
                      </a:lnTo>
                      <a:lnTo>
                        <a:pt x="1268" y="1394"/>
                      </a:lnTo>
                      <a:lnTo>
                        <a:pt x="1273" y="1412"/>
                      </a:lnTo>
                      <a:lnTo>
                        <a:pt x="1277" y="1427"/>
                      </a:lnTo>
                      <a:lnTo>
                        <a:pt x="1279" y="1438"/>
                      </a:lnTo>
                      <a:lnTo>
                        <a:pt x="1280" y="1445"/>
                      </a:lnTo>
                      <a:lnTo>
                        <a:pt x="1280" y="1450"/>
                      </a:lnTo>
                      <a:lnTo>
                        <a:pt x="1280" y="1450"/>
                      </a:lnTo>
                      <a:lnTo>
                        <a:pt x="1329" y="1444"/>
                      </a:lnTo>
                      <a:lnTo>
                        <a:pt x="1329" y="1444"/>
                      </a:lnTo>
                      <a:lnTo>
                        <a:pt x="1329" y="1442"/>
                      </a:lnTo>
                      <a:lnTo>
                        <a:pt x="1327" y="1439"/>
                      </a:lnTo>
                      <a:lnTo>
                        <a:pt x="1327" y="1434"/>
                      </a:lnTo>
                      <a:lnTo>
                        <a:pt x="1326" y="1429"/>
                      </a:lnTo>
                      <a:lnTo>
                        <a:pt x="1347" y="1427"/>
                      </a:lnTo>
                      <a:lnTo>
                        <a:pt x="1369" y="1422"/>
                      </a:lnTo>
                      <a:lnTo>
                        <a:pt x="1389" y="1414"/>
                      </a:lnTo>
                      <a:lnTo>
                        <a:pt x="1408" y="1403"/>
                      </a:lnTo>
                      <a:lnTo>
                        <a:pt x="1424" y="1390"/>
                      </a:lnTo>
                      <a:lnTo>
                        <a:pt x="1437" y="1373"/>
                      </a:lnTo>
                      <a:lnTo>
                        <a:pt x="1446" y="1355"/>
                      </a:lnTo>
                      <a:lnTo>
                        <a:pt x="1450" y="1335"/>
                      </a:lnTo>
                      <a:lnTo>
                        <a:pt x="1450" y="1312"/>
                      </a:lnTo>
                      <a:lnTo>
                        <a:pt x="1447" y="1305"/>
                      </a:lnTo>
                      <a:lnTo>
                        <a:pt x="1442" y="1302"/>
                      </a:lnTo>
                      <a:lnTo>
                        <a:pt x="1436" y="1301"/>
                      </a:lnTo>
                      <a:lnTo>
                        <a:pt x="1430" y="1303"/>
                      </a:lnTo>
                      <a:lnTo>
                        <a:pt x="1425" y="1306"/>
                      </a:lnTo>
                      <a:lnTo>
                        <a:pt x="1421" y="1312"/>
                      </a:lnTo>
                      <a:lnTo>
                        <a:pt x="1420" y="1319"/>
                      </a:lnTo>
                      <a:lnTo>
                        <a:pt x="1420" y="1338"/>
                      </a:lnTo>
                      <a:lnTo>
                        <a:pt x="1415" y="1354"/>
                      </a:lnTo>
                      <a:lnTo>
                        <a:pt x="1404" y="1368"/>
                      </a:lnTo>
                      <a:lnTo>
                        <a:pt x="1390" y="1380"/>
                      </a:lnTo>
                      <a:lnTo>
                        <a:pt x="1374" y="1389"/>
                      </a:lnTo>
                      <a:lnTo>
                        <a:pt x="1356" y="1396"/>
                      </a:lnTo>
                      <a:lnTo>
                        <a:pt x="1337" y="1398"/>
                      </a:lnTo>
                      <a:lnTo>
                        <a:pt x="1319" y="1398"/>
                      </a:lnTo>
                      <a:lnTo>
                        <a:pt x="1311" y="1371"/>
                      </a:lnTo>
                      <a:lnTo>
                        <a:pt x="1327" y="1364"/>
                      </a:lnTo>
                      <a:lnTo>
                        <a:pt x="1343" y="1352"/>
                      </a:lnTo>
                      <a:lnTo>
                        <a:pt x="1357" y="1340"/>
                      </a:lnTo>
                      <a:lnTo>
                        <a:pt x="1372" y="1322"/>
                      </a:lnTo>
                      <a:lnTo>
                        <a:pt x="1382" y="1301"/>
                      </a:lnTo>
                      <a:lnTo>
                        <a:pt x="1387" y="1278"/>
                      </a:lnTo>
                      <a:lnTo>
                        <a:pt x="1390" y="1255"/>
                      </a:lnTo>
                      <a:lnTo>
                        <a:pt x="1392" y="1232"/>
                      </a:lnTo>
                      <a:lnTo>
                        <a:pt x="1389" y="1224"/>
                      </a:lnTo>
                      <a:lnTo>
                        <a:pt x="1384" y="1219"/>
                      </a:lnTo>
                      <a:lnTo>
                        <a:pt x="1376" y="1218"/>
                      </a:lnTo>
                      <a:lnTo>
                        <a:pt x="1369" y="1219"/>
                      </a:lnTo>
                      <a:lnTo>
                        <a:pt x="1364" y="1224"/>
                      </a:lnTo>
                      <a:lnTo>
                        <a:pt x="1361" y="1232"/>
                      </a:lnTo>
                      <a:lnTo>
                        <a:pt x="1361" y="1252"/>
                      </a:lnTo>
                      <a:lnTo>
                        <a:pt x="1358" y="1272"/>
                      </a:lnTo>
                      <a:lnTo>
                        <a:pt x="1353" y="1291"/>
                      </a:lnTo>
                      <a:lnTo>
                        <a:pt x="1344" y="1308"/>
                      </a:lnTo>
                      <a:lnTo>
                        <a:pt x="1333" y="1322"/>
                      </a:lnTo>
                      <a:lnTo>
                        <a:pt x="1317" y="1335"/>
                      </a:lnTo>
                      <a:lnTo>
                        <a:pt x="1300" y="1343"/>
                      </a:lnTo>
                      <a:lnTo>
                        <a:pt x="1292" y="1325"/>
                      </a:lnTo>
                      <a:lnTo>
                        <a:pt x="1311" y="1303"/>
                      </a:lnTo>
                      <a:lnTo>
                        <a:pt x="1324" y="1278"/>
                      </a:lnTo>
                      <a:lnTo>
                        <a:pt x="1334" y="1253"/>
                      </a:lnTo>
                      <a:lnTo>
                        <a:pt x="1341" y="1225"/>
                      </a:lnTo>
                      <a:lnTo>
                        <a:pt x="1342" y="1197"/>
                      </a:lnTo>
                      <a:lnTo>
                        <a:pt x="1338" y="1189"/>
                      </a:lnTo>
                      <a:lnTo>
                        <a:pt x="1333" y="1183"/>
                      </a:lnTo>
                      <a:lnTo>
                        <a:pt x="1325" y="1182"/>
                      </a:lnTo>
                      <a:lnTo>
                        <a:pt x="1319" y="1183"/>
                      </a:lnTo>
                      <a:lnTo>
                        <a:pt x="1313" y="1189"/>
                      </a:lnTo>
                      <a:lnTo>
                        <a:pt x="1311" y="1197"/>
                      </a:lnTo>
                      <a:lnTo>
                        <a:pt x="1310" y="1223"/>
                      </a:lnTo>
                      <a:lnTo>
                        <a:pt x="1304" y="1250"/>
                      </a:lnTo>
                      <a:lnTo>
                        <a:pt x="1293" y="1274"/>
                      </a:lnTo>
                      <a:lnTo>
                        <a:pt x="1278" y="1296"/>
                      </a:lnTo>
                      <a:lnTo>
                        <a:pt x="1265" y="1275"/>
                      </a:lnTo>
                      <a:lnTo>
                        <a:pt x="1251" y="1255"/>
                      </a:lnTo>
                      <a:lnTo>
                        <a:pt x="1263" y="1240"/>
                      </a:lnTo>
                      <a:lnTo>
                        <a:pt x="1272" y="1222"/>
                      </a:lnTo>
                      <a:lnTo>
                        <a:pt x="1279" y="1201"/>
                      </a:lnTo>
                      <a:lnTo>
                        <a:pt x="1283" y="1181"/>
                      </a:lnTo>
                      <a:lnTo>
                        <a:pt x="1287" y="1160"/>
                      </a:lnTo>
                      <a:lnTo>
                        <a:pt x="1288" y="1144"/>
                      </a:lnTo>
                      <a:lnTo>
                        <a:pt x="1287" y="1135"/>
                      </a:lnTo>
                      <a:lnTo>
                        <a:pt x="1281" y="1130"/>
                      </a:lnTo>
                      <a:lnTo>
                        <a:pt x="1273" y="1129"/>
                      </a:lnTo>
                      <a:lnTo>
                        <a:pt x="1267" y="1130"/>
                      </a:lnTo>
                      <a:lnTo>
                        <a:pt x="1260" y="1135"/>
                      </a:lnTo>
                      <a:lnTo>
                        <a:pt x="1258" y="1144"/>
                      </a:lnTo>
                      <a:lnTo>
                        <a:pt x="1257" y="1156"/>
                      </a:lnTo>
                      <a:lnTo>
                        <a:pt x="1254" y="1171"/>
                      </a:lnTo>
                      <a:lnTo>
                        <a:pt x="1251" y="1189"/>
                      </a:lnTo>
                      <a:lnTo>
                        <a:pt x="1247" y="1205"/>
                      </a:lnTo>
                      <a:lnTo>
                        <a:pt x="1240" y="1220"/>
                      </a:lnTo>
                      <a:lnTo>
                        <a:pt x="1231" y="1231"/>
                      </a:lnTo>
                      <a:lnTo>
                        <a:pt x="1206" y="1205"/>
                      </a:lnTo>
                      <a:lnTo>
                        <a:pt x="1217" y="1184"/>
                      </a:lnTo>
                      <a:lnTo>
                        <a:pt x="1225" y="1160"/>
                      </a:lnTo>
                      <a:lnTo>
                        <a:pt x="1229" y="1136"/>
                      </a:lnTo>
                      <a:lnTo>
                        <a:pt x="1232" y="1110"/>
                      </a:lnTo>
                      <a:lnTo>
                        <a:pt x="1235" y="1086"/>
                      </a:lnTo>
                      <a:lnTo>
                        <a:pt x="1233" y="1077"/>
                      </a:lnTo>
                      <a:lnTo>
                        <a:pt x="1228" y="1073"/>
                      </a:lnTo>
                      <a:lnTo>
                        <a:pt x="1220" y="1071"/>
                      </a:lnTo>
                      <a:lnTo>
                        <a:pt x="1214" y="1073"/>
                      </a:lnTo>
                      <a:lnTo>
                        <a:pt x="1207" y="1077"/>
                      </a:lnTo>
                      <a:lnTo>
                        <a:pt x="1204" y="1086"/>
                      </a:lnTo>
                      <a:lnTo>
                        <a:pt x="1202" y="1106"/>
                      </a:lnTo>
                      <a:lnTo>
                        <a:pt x="1200" y="1128"/>
                      </a:lnTo>
                      <a:lnTo>
                        <a:pt x="1196" y="1149"/>
                      </a:lnTo>
                      <a:lnTo>
                        <a:pt x="1190" y="1169"/>
                      </a:lnTo>
                      <a:lnTo>
                        <a:pt x="1181" y="1187"/>
                      </a:lnTo>
                      <a:lnTo>
                        <a:pt x="1159" y="1173"/>
                      </a:lnTo>
                      <a:lnTo>
                        <a:pt x="1136" y="1162"/>
                      </a:lnTo>
                      <a:lnTo>
                        <a:pt x="1144" y="1108"/>
                      </a:lnTo>
                      <a:lnTo>
                        <a:pt x="1147" y="1058"/>
                      </a:lnTo>
                      <a:lnTo>
                        <a:pt x="1147" y="1012"/>
                      </a:lnTo>
                      <a:lnTo>
                        <a:pt x="1144" y="970"/>
                      </a:lnTo>
                      <a:lnTo>
                        <a:pt x="1138" y="931"/>
                      </a:lnTo>
                      <a:lnTo>
                        <a:pt x="1129" y="896"/>
                      </a:lnTo>
                      <a:lnTo>
                        <a:pt x="1117" y="864"/>
                      </a:lnTo>
                      <a:lnTo>
                        <a:pt x="1105" y="834"/>
                      </a:lnTo>
                      <a:lnTo>
                        <a:pt x="1090" y="809"/>
                      </a:lnTo>
                      <a:lnTo>
                        <a:pt x="1074" y="785"/>
                      </a:lnTo>
                      <a:lnTo>
                        <a:pt x="1058" y="764"/>
                      </a:lnTo>
                      <a:lnTo>
                        <a:pt x="1040" y="746"/>
                      </a:lnTo>
                      <a:lnTo>
                        <a:pt x="1023" y="730"/>
                      </a:lnTo>
                      <a:lnTo>
                        <a:pt x="987" y="704"/>
                      </a:lnTo>
                      <a:lnTo>
                        <a:pt x="949" y="683"/>
                      </a:lnTo>
                      <a:lnTo>
                        <a:pt x="909" y="666"/>
                      </a:lnTo>
                      <a:lnTo>
                        <a:pt x="868" y="654"/>
                      </a:lnTo>
                      <a:lnTo>
                        <a:pt x="826" y="646"/>
                      </a:lnTo>
                      <a:lnTo>
                        <a:pt x="785" y="642"/>
                      </a:lnTo>
                      <a:lnTo>
                        <a:pt x="745" y="642"/>
                      </a:lnTo>
                      <a:lnTo>
                        <a:pt x="705" y="645"/>
                      </a:lnTo>
                      <a:lnTo>
                        <a:pt x="667" y="651"/>
                      </a:lnTo>
                      <a:lnTo>
                        <a:pt x="686" y="603"/>
                      </a:lnTo>
                      <a:lnTo>
                        <a:pt x="707" y="560"/>
                      </a:lnTo>
                      <a:lnTo>
                        <a:pt x="731" y="522"/>
                      </a:lnTo>
                      <a:lnTo>
                        <a:pt x="756" y="489"/>
                      </a:lnTo>
                      <a:lnTo>
                        <a:pt x="783" y="460"/>
                      </a:lnTo>
                      <a:lnTo>
                        <a:pt x="811" y="436"/>
                      </a:lnTo>
                      <a:lnTo>
                        <a:pt x="840" y="415"/>
                      </a:lnTo>
                      <a:lnTo>
                        <a:pt x="868" y="397"/>
                      </a:lnTo>
                      <a:lnTo>
                        <a:pt x="898" y="383"/>
                      </a:lnTo>
                      <a:lnTo>
                        <a:pt x="928" y="372"/>
                      </a:lnTo>
                      <a:lnTo>
                        <a:pt x="957" y="363"/>
                      </a:lnTo>
                      <a:lnTo>
                        <a:pt x="987" y="356"/>
                      </a:lnTo>
                      <a:lnTo>
                        <a:pt x="1014" y="353"/>
                      </a:lnTo>
                      <a:lnTo>
                        <a:pt x="1041" y="350"/>
                      </a:lnTo>
                      <a:lnTo>
                        <a:pt x="1066" y="349"/>
                      </a:lnTo>
                      <a:lnTo>
                        <a:pt x="1091" y="350"/>
                      </a:lnTo>
                      <a:lnTo>
                        <a:pt x="1113" y="351"/>
                      </a:lnTo>
                      <a:lnTo>
                        <a:pt x="1132" y="353"/>
                      </a:lnTo>
                      <a:lnTo>
                        <a:pt x="1148" y="355"/>
                      </a:lnTo>
                      <a:lnTo>
                        <a:pt x="1163" y="358"/>
                      </a:lnTo>
                      <a:lnTo>
                        <a:pt x="1174" y="360"/>
                      </a:lnTo>
                      <a:lnTo>
                        <a:pt x="1179" y="361"/>
                      </a:lnTo>
                      <a:lnTo>
                        <a:pt x="1183" y="362"/>
                      </a:lnTo>
                      <a:lnTo>
                        <a:pt x="1185" y="362"/>
                      </a:lnTo>
                      <a:lnTo>
                        <a:pt x="1216" y="371"/>
                      </a:lnTo>
                      <a:lnTo>
                        <a:pt x="1216" y="338"/>
                      </a:lnTo>
                      <a:lnTo>
                        <a:pt x="1216" y="334"/>
                      </a:lnTo>
                      <a:lnTo>
                        <a:pt x="1216" y="327"/>
                      </a:lnTo>
                      <a:lnTo>
                        <a:pt x="1216" y="314"/>
                      </a:lnTo>
                      <a:lnTo>
                        <a:pt x="1218" y="298"/>
                      </a:lnTo>
                      <a:lnTo>
                        <a:pt x="1220" y="278"/>
                      </a:lnTo>
                      <a:lnTo>
                        <a:pt x="1223" y="256"/>
                      </a:lnTo>
                      <a:lnTo>
                        <a:pt x="1229" y="232"/>
                      </a:lnTo>
                      <a:lnTo>
                        <a:pt x="1236" y="206"/>
                      </a:lnTo>
                      <a:lnTo>
                        <a:pt x="1244" y="180"/>
                      </a:lnTo>
                      <a:lnTo>
                        <a:pt x="1257" y="153"/>
                      </a:lnTo>
                      <a:lnTo>
                        <a:pt x="1271" y="127"/>
                      </a:lnTo>
                      <a:lnTo>
                        <a:pt x="1288" y="101"/>
                      </a:lnTo>
                      <a:lnTo>
                        <a:pt x="1308" y="78"/>
                      </a:lnTo>
                      <a:lnTo>
                        <a:pt x="1332" y="57"/>
                      </a:lnTo>
                      <a:lnTo>
                        <a:pt x="1360" y="39"/>
                      </a:lnTo>
                      <a:lnTo>
                        <a:pt x="1390" y="24"/>
                      </a:lnTo>
                      <a:lnTo>
                        <a:pt x="1435" y="10"/>
                      </a:lnTo>
                      <a:lnTo>
                        <a:pt x="1479" y="3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17"/>
                <p:cNvSpPr>
                  <a:spLocks/>
                </p:cNvSpPr>
                <p:nvPr/>
              </p:nvSpPr>
              <p:spPr bwMode="auto">
                <a:xfrm>
                  <a:off x="9413875" y="3330575"/>
                  <a:ext cx="1319213" cy="1744663"/>
                </a:xfrm>
                <a:custGeom>
                  <a:avLst/>
                  <a:gdLst>
                    <a:gd name="T0" fmla="*/ 612 w 1663"/>
                    <a:gd name="T1" fmla="*/ 131 h 2198"/>
                    <a:gd name="T2" fmla="*/ 686 w 1663"/>
                    <a:gd name="T3" fmla="*/ 309 h 2198"/>
                    <a:gd name="T4" fmla="*/ 913 w 1663"/>
                    <a:gd name="T5" fmla="*/ 267 h 2198"/>
                    <a:gd name="T6" fmla="*/ 1217 w 1663"/>
                    <a:gd name="T7" fmla="*/ 571 h 2198"/>
                    <a:gd name="T8" fmla="*/ 1576 w 1663"/>
                    <a:gd name="T9" fmla="*/ 729 h 2198"/>
                    <a:gd name="T10" fmla="*/ 1603 w 1663"/>
                    <a:gd name="T11" fmla="*/ 1054 h 2198"/>
                    <a:gd name="T12" fmla="*/ 1531 w 1663"/>
                    <a:gd name="T13" fmla="*/ 935 h 2198"/>
                    <a:gd name="T14" fmla="*/ 1529 w 1663"/>
                    <a:gd name="T15" fmla="*/ 1059 h 2198"/>
                    <a:gd name="T16" fmla="*/ 1445 w 1663"/>
                    <a:gd name="T17" fmla="*/ 917 h 2198"/>
                    <a:gd name="T18" fmla="*/ 1425 w 1663"/>
                    <a:gd name="T19" fmla="*/ 1057 h 2198"/>
                    <a:gd name="T20" fmla="*/ 1322 w 1663"/>
                    <a:gd name="T21" fmla="*/ 864 h 2198"/>
                    <a:gd name="T22" fmla="*/ 1285 w 1663"/>
                    <a:gd name="T23" fmla="*/ 978 h 2198"/>
                    <a:gd name="T24" fmla="*/ 1236 w 1663"/>
                    <a:gd name="T25" fmla="*/ 783 h 2198"/>
                    <a:gd name="T26" fmla="*/ 1144 w 1663"/>
                    <a:gd name="T27" fmla="*/ 815 h 2198"/>
                    <a:gd name="T28" fmla="*/ 1074 w 1663"/>
                    <a:gd name="T29" fmla="*/ 682 h 2198"/>
                    <a:gd name="T30" fmla="*/ 993 w 1663"/>
                    <a:gd name="T31" fmla="*/ 750 h 2198"/>
                    <a:gd name="T32" fmla="*/ 965 w 1663"/>
                    <a:gd name="T33" fmla="*/ 759 h 2198"/>
                    <a:gd name="T34" fmla="*/ 906 w 1663"/>
                    <a:gd name="T35" fmla="*/ 721 h 2198"/>
                    <a:gd name="T36" fmla="*/ 941 w 1663"/>
                    <a:gd name="T37" fmla="*/ 889 h 2198"/>
                    <a:gd name="T38" fmla="*/ 730 w 1663"/>
                    <a:gd name="T39" fmla="*/ 675 h 2198"/>
                    <a:gd name="T40" fmla="*/ 794 w 1663"/>
                    <a:gd name="T41" fmla="*/ 887 h 2198"/>
                    <a:gd name="T42" fmla="*/ 658 w 1663"/>
                    <a:gd name="T43" fmla="*/ 712 h 2198"/>
                    <a:gd name="T44" fmla="*/ 645 w 1663"/>
                    <a:gd name="T45" fmla="*/ 764 h 2198"/>
                    <a:gd name="T46" fmla="*/ 585 w 1663"/>
                    <a:gd name="T47" fmla="*/ 773 h 2198"/>
                    <a:gd name="T48" fmla="*/ 611 w 1663"/>
                    <a:gd name="T49" fmla="*/ 487 h 2198"/>
                    <a:gd name="T50" fmla="*/ 506 w 1663"/>
                    <a:gd name="T51" fmla="*/ 429 h 2198"/>
                    <a:gd name="T52" fmla="*/ 508 w 1663"/>
                    <a:gd name="T53" fmla="*/ 472 h 2198"/>
                    <a:gd name="T54" fmla="*/ 492 w 1663"/>
                    <a:gd name="T55" fmla="*/ 506 h 2198"/>
                    <a:gd name="T56" fmla="*/ 470 w 1663"/>
                    <a:gd name="T57" fmla="*/ 532 h 2198"/>
                    <a:gd name="T58" fmla="*/ 450 w 1663"/>
                    <a:gd name="T59" fmla="*/ 554 h 2198"/>
                    <a:gd name="T60" fmla="*/ 425 w 1663"/>
                    <a:gd name="T61" fmla="*/ 575 h 2198"/>
                    <a:gd name="T62" fmla="*/ 397 w 1663"/>
                    <a:gd name="T63" fmla="*/ 617 h 2198"/>
                    <a:gd name="T64" fmla="*/ 366 w 1663"/>
                    <a:gd name="T65" fmla="*/ 632 h 2198"/>
                    <a:gd name="T66" fmla="*/ 314 w 1663"/>
                    <a:gd name="T67" fmla="*/ 589 h 2198"/>
                    <a:gd name="T68" fmla="*/ 310 w 1663"/>
                    <a:gd name="T69" fmla="*/ 647 h 2198"/>
                    <a:gd name="T70" fmla="*/ 235 w 1663"/>
                    <a:gd name="T71" fmla="*/ 577 h 2198"/>
                    <a:gd name="T72" fmla="*/ 247 w 1663"/>
                    <a:gd name="T73" fmla="*/ 690 h 2198"/>
                    <a:gd name="T74" fmla="*/ 154 w 1663"/>
                    <a:gd name="T75" fmla="*/ 601 h 2198"/>
                    <a:gd name="T76" fmla="*/ 151 w 1663"/>
                    <a:gd name="T77" fmla="*/ 694 h 2198"/>
                    <a:gd name="T78" fmla="*/ 478 w 1663"/>
                    <a:gd name="T79" fmla="*/ 721 h 2198"/>
                    <a:gd name="T80" fmla="*/ 560 w 1663"/>
                    <a:gd name="T81" fmla="*/ 1147 h 2198"/>
                    <a:gd name="T82" fmla="*/ 750 w 1663"/>
                    <a:gd name="T83" fmla="*/ 1465 h 2198"/>
                    <a:gd name="T84" fmla="*/ 654 w 1663"/>
                    <a:gd name="T85" fmla="*/ 1550 h 2198"/>
                    <a:gd name="T86" fmla="*/ 578 w 1663"/>
                    <a:gd name="T87" fmla="*/ 1518 h 2198"/>
                    <a:gd name="T88" fmla="*/ 593 w 1663"/>
                    <a:gd name="T89" fmla="*/ 1617 h 2198"/>
                    <a:gd name="T90" fmla="*/ 481 w 1663"/>
                    <a:gd name="T91" fmla="*/ 1534 h 2198"/>
                    <a:gd name="T92" fmla="*/ 565 w 1663"/>
                    <a:gd name="T93" fmla="*/ 1635 h 2198"/>
                    <a:gd name="T94" fmla="*/ 381 w 1663"/>
                    <a:gd name="T95" fmla="*/ 1540 h 2198"/>
                    <a:gd name="T96" fmla="*/ 362 w 1663"/>
                    <a:gd name="T97" fmla="*/ 1618 h 2198"/>
                    <a:gd name="T98" fmla="*/ 266 w 1663"/>
                    <a:gd name="T99" fmla="*/ 1453 h 2198"/>
                    <a:gd name="T100" fmla="*/ 136 w 1663"/>
                    <a:gd name="T101" fmla="*/ 1485 h 2198"/>
                    <a:gd name="T102" fmla="*/ 587 w 1663"/>
                    <a:gd name="T103" fmla="*/ 1680 h 2198"/>
                    <a:gd name="T104" fmla="*/ 863 w 1663"/>
                    <a:gd name="T105" fmla="*/ 1674 h 2198"/>
                    <a:gd name="T106" fmla="*/ 1008 w 1663"/>
                    <a:gd name="T107" fmla="*/ 1880 h 2198"/>
                    <a:gd name="T108" fmla="*/ 696 w 1663"/>
                    <a:gd name="T109" fmla="*/ 2061 h 2198"/>
                    <a:gd name="T110" fmla="*/ 403 w 1663"/>
                    <a:gd name="T111" fmla="*/ 1941 h 2198"/>
                    <a:gd name="T112" fmla="*/ 0 w 1663"/>
                    <a:gd name="T113" fmla="*/ 1946 h 2198"/>
                    <a:gd name="T114" fmla="*/ 37 w 1663"/>
                    <a:gd name="T115" fmla="*/ 205 h 2198"/>
                    <a:gd name="T116" fmla="*/ 274 w 1663"/>
                    <a:gd name="T117" fmla="*/ 8 h 2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63" h="2198">
                      <a:moveTo>
                        <a:pt x="362" y="0"/>
                      </a:moveTo>
                      <a:lnTo>
                        <a:pt x="402" y="3"/>
                      </a:lnTo>
                      <a:lnTo>
                        <a:pt x="438" y="9"/>
                      </a:lnTo>
                      <a:lnTo>
                        <a:pt x="471" y="19"/>
                      </a:lnTo>
                      <a:lnTo>
                        <a:pt x="502" y="34"/>
                      </a:lnTo>
                      <a:lnTo>
                        <a:pt x="529" y="49"/>
                      </a:lnTo>
                      <a:lnTo>
                        <a:pt x="554" y="68"/>
                      </a:lnTo>
                      <a:lnTo>
                        <a:pt x="575" y="88"/>
                      </a:lnTo>
                      <a:lnTo>
                        <a:pt x="595" y="110"/>
                      </a:lnTo>
                      <a:lnTo>
                        <a:pt x="612" y="131"/>
                      </a:lnTo>
                      <a:lnTo>
                        <a:pt x="626" y="153"/>
                      </a:lnTo>
                      <a:lnTo>
                        <a:pt x="639" y="175"/>
                      </a:lnTo>
                      <a:lnTo>
                        <a:pt x="649" y="196"/>
                      </a:lnTo>
                      <a:lnTo>
                        <a:pt x="658" y="215"/>
                      </a:lnTo>
                      <a:lnTo>
                        <a:pt x="665" y="231"/>
                      </a:lnTo>
                      <a:lnTo>
                        <a:pt x="670" y="247"/>
                      </a:lnTo>
                      <a:lnTo>
                        <a:pt x="674" y="258"/>
                      </a:lnTo>
                      <a:lnTo>
                        <a:pt x="676" y="267"/>
                      </a:lnTo>
                      <a:lnTo>
                        <a:pt x="677" y="270"/>
                      </a:lnTo>
                      <a:lnTo>
                        <a:pt x="686" y="309"/>
                      </a:lnTo>
                      <a:lnTo>
                        <a:pt x="722" y="292"/>
                      </a:lnTo>
                      <a:lnTo>
                        <a:pt x="726" y="291"/>
                      </a:lnTo>
                      <a:lnTo>
                        <a:pt x="733" y="288"/>
                      </a:lnTo>
                      <a:lnTo>
                        <a:pt x="747" y="283"/>
                      </a:lnTo>
                      <a:lnTo>
                        <a:pt x="766" y="279"/>
                      </a:lnTo>
                      <a:lnTo>
                        <a:pt x="787" y="273"/>
                      </a:lnTo>
                      <a:lnTo>
                        <a:pt x="812" y="269"/>
                      </a:lnTo>
                      <a:lnTo>
                        <a:pt x="840" y="266"/>
                      </a:lnTo>
                      <a:lnTo>
                        <a:pt x="870" y="265"/>
                      </a:lnTo>
                      <a:lnTo>
                        <a:pt x="913" y="267"/>
                      </a:lnTo>
                      <a:lnTo>
                        <a:pt x="954" y="275"/>
                      </a:lnTo>
                      <a:lnTo>
                        <a:pt x="992" y="288"/>
                      </a:lnTo>
                      <a:lnTo>
                        <a:pt x="1029" y="306"/>
                      </a:lnTo>
                      <a:lnTo>
                        <a:pt x="1063" y="329"/>
                      </a:lnTo>
                      <a:lnTo>
                        <a:pt x="1095" y="357"/>
                      </a:lnTo>
                      <a:lnTo>
                        <a:pt x="1125" y="391"/>
                      </a:lnTo>
                      <a:lnTo>
                        <a:pt x="1152" y="428"/>
                      </a:lnTo>
                      <a:lnTo>
                        <a:pt x="1176" y="471"/>
                      </a:lnTo>
                      <a:lnTo>
                        <a:pt x="1198" y="519"/>
                      </a:lnTo>
                      <a:lnTo>
                        <a:pt x="1217" y="571"/>
                      </a:lnTo>
                      <a:lnTo>
                        <a:pt x="1225" y="596"/>
                      </a:lnTo>
                      <a:lnTo>
                        <a:pt x="1251" y="593"/>
                      </a:lnTo>
                      <a:lnTo>
                        <a:pt x="1296" y="592"/>
                      </a:lnTo>
                      <a:lnTo>
                        <a:pt x="1342" y="596"/>
                      </a:lnTo>
                      <a:lnTo>
                        <a:pt x="1386" y="606"/>
                      </a:lnTo>
                      <a:lnTo>
                        <a:pt x="1429" y="621"/>
                      </a:lnTo>
                      <a:lnTo>
                        <a:pt x="1470" y="640"/>
                      </a:lnTo>
                      <a:lnTo>
                        <a:pt x="1509" y="666"/>
                      </a:lnTo>
                      <a:lnTo>
                        <a:pt x="1544" y="696"/>
                      </a:lnTo>
                      <a:lnTo>
                        <a:pt x="1576" y="729"/>
                      </a:lnTo>
                      <a:lnTo>
                        <a:pt x="1604" y="767"/>
                      </a:lnTo>
                      <a:lnTo>
                        <a:pt x="1628" y="811"/>
                      </a:lnTo>
                      <a:lnTo>
                        <a:pt x="1646" y="855"/>
                      </a:lnTo>
                      <a:lnTo>
                        <a:pt x="1658" y="901"/>
                      </a:lnTo>
                      <a:lnTo>
                        <a:pt x="1663" y="949"/>
                      </a:lnTo>
                      <a:lnTo>
                        <a:pt x="1660" y="995"/>
                      </a:lnTo>
                      <a:lnTo>
                        <a:pt x="1653" y="1043"/>
                      </a:lnTo>
                      <a:lnTo>
                        <a:pt x="1637" y="1089"/>
                      </a:lnTo>
                      <a:lnTo>
                        <a:pt x="1618" y="1074"/>
                      </a:lnTo>
                      <a:lnTo>
                        <a:pt x="1603" y="1054"/>
                      </a:lnTo>
                      <a:lnTo>
                        <a:pt x="1590" y="1032"/>
                      </a:lnTo>
                      <a:lnTo>
                        <a:pt x="1580" y="1008"/>
                      </a:lnTo>
                      <a:lnTo>
                        <a:pt x="1571" y="982"/>
                      </a:lnTo>
                      <a:lnTo>
                        <a:pt x="1564" y="958"/>
                      </a:lnTo>
                      <a:lnTo>
                        <a:pt x="1559" y="936"/>
                      </a:lnTo>
                      <a:lnTo>
                        <a:pt x="1555" y="928"/>
                      </a:lnTo>
                      <a:lnTo>
                        <a:pt x="1549" y="925"/>
                      </a:lnTo>
                      <a:lnTo>
                        <a:pt x="1542" y="926"/>
                      </a:lnTo>
                      <a:lnTo>
                        <a:pt x="1535" y="929"/>
                      </a:lnTo>
                      <a:lnTo>
                        <a:pt x="1531" y="935"/>
                      </a:lnTo>
                      <a:lnTo>
                        <a:pt x="1531" y="943"/>
                      </a:lnTo>
                      <a:lnTo>
                        <a:pt x="1536" y="970"/>
                      </a:lnTo>
                      <a:lnTo>
                        <a:pt x="1544" y="998"/>
                      </a:lnTo>
                      <a:lnTo>
                        <a:pt x="1555" y="1026"/>
                      </a:lnTo>
                      <a:lnTo>
                        <a:pt x="1569" y="1054"/>
                      </a:lnTo>
                      <a:lnTo>
                        <a:pt x="1585" y="1079"/>
                      </a:lnTo>
                      <a:lnTo>
                        <a:pt x="1604" y="1100"/>
                      </a:lnTo>
                      <a:lnTo>
                        <a:pt x="1574" y="1104"/>
                      </a:lnTo>
                      <a:lnTo>
                        <a:pt x="1550" y="1083"/>
                      </a:lnTo>
                      <a:lnTo>
                        <a:pt x="1529" y="1059"/>
                      </a:lnTo>
                      <a:lnTo>
                        <a:pt x="1512" y="1035"/>
                      </a:lnTo>
                      <a:lnTo>
                        <a:pt x="1499" y="1009"/>
                      </a:lnTo>
                      <a:lnTo>
                        <a:pt x="1488" y="980"/>
                      </a:lnTo>
                      <a:lnTo>
                        <a:pt x="1480" y="950"/>
                      </a:lnTo>
                      <a:lnTo>
                        <a:pt x="1472" y="917"/>
                      </a:lnTo>
                      <a:lnTo>
                        <a:pt x="1469" y="910"/>
                      </a:lnTo>
                      <a:lnTo>
                        <a:pt x="1462" y="907"/>
                      </a:lnTo>
                      <a:lnTo>
                        <a:pt x="1456" y="907"/>
                      </a:lnTo>
                      <a:lnTo>
                        <a:pt x="1449" y="910"/>
                      </a:lnTo>
                      <a:lnTo>
                        <a:pt x="1445" y="917"/>
                      </a:lnTo>
                      <a:lnTo>
                        <a:pt x="1444" y="925"/>
                      </a:lnTo>
                      <a:lnTo>
                        <a:pt x="1451" y="960"/>
                      </a:lnTo>
                      <a:lnTo>
                        <a:pt x="1461" y="993"/>
                      </a:lnTo>
                      <a:lnTo>
                        <a:pt x="1473" y="1024"/>
                      </a:lnTo>
                      <a:lnTo>
                        <a:pt x="1488" y="1052"/>
                      </a:lnTo>
                      <a:lnTo>
                        <a:pt x="1507" y="1078"/>
                      </a:lnTo>
                      <a:lnTo>
                        <a:pt x="1528" y="1103"/>
                      </a:lnTo>
                      <a:lnTo>
                        <a:pt x="1491" y="1098"/>
                      </a:lnTo>
                      <a:lnTo>
                        <a:pt x="1451" y="1088"/>
                      </a:lnTo>
                      <a:lnTo>
                        <a:pt x="1425" y="1057"/>
                      </a:lnTo>
                      <a:lnTo>
                        <a:pt x="1402" y="1024"/>
                      </a:lnTo>
                      <a:lnTo>
                        <a:pt x="1381" y="989"/>
                      </a:lnTo>
                      <a:lnTo>
                        <a:pt x="1365" y="952"/>
                      </a:lnTo>
                      <a:lnTo>
                        <a:pt x="1354" y="912"/>
                      </a:lnTo>
                      <a:lnTo>
                        <a:pt x="1350" y="873"/>
                      </a:lnTo>
                      <a:lnTo>
                        <a:pt x="1347" y="864"/>
                      </a:lnTo>
                      <a:lnTo>
                        <a:pt x="1342" y="859"/>
                      </a:lnTo>
                      <a:lnTo>
                        <a:pt x="1334" y="858"/>
                      </a:lnTo>
                      <a:lnTo>
                        <a:pt x="1327" y="859"/>
                      </a:lnTo>
                      <a:lnTo>
                        <a:pt x="1322" y="864"/>
                      </a:lnTo>
                      <a:lnTo>
                        <a:pt x="1320" y="873"/>
                      </a:lnTo>
                      <a:lnTo>
                        <a:pt x="1324" y="914"/>
                      </a:lnTo>
                      <a:lnTo>
                        <a:pt x="1335" y="954"/>
                      </a:lnTo>
                      <a:lnTo>
                        <a:pt x="1350" y="993"/>
                      </a:lnTo>
                      <a:lnTo>
                        <a:pt x="1369" y="1030"/>
                      </a:lnTo>
                      <a:lnTo>
                        <a:pt x="1393" y="1065"/>
                      </a:lnTo>
                      <a:lnTo>
                        <a:pt x="1366" y="1048"/>
                      </a:lnTo>
                      <a:lnTo>
                        <a:pt x="1338" y="1029"/>
                      </a:lnTo>
                      <a:lnTo>
                        <a:pt x="1312" y="1005"/>
                      </a:lnTo>
                      <a:lnTo>
                        <a:pt x="1285" y="978"/>
                      </a:lnTo>
                      <a:lnTo>
                        <a:pt x="1260" y="946"/>
                      </a:lnTo>
                      <a:lnTo>
                        <a:pt x="1252" y="909"/>
                      </a:lnTo>
                      <a:lnTo>
                        <a:pt x="1250" y="872"/>
                      </a:lnTo>
                      <a:lnTo>
                        <a:pt x="1252" y="834"/>
                      </a:lnTo>
                      <a:lnTo>
                        <a:pt x="1260" y="797"/>
                      </a:lnTo>
                      <a:lnTo>
                        <a:pt x="1260" y="790"/>
                      </a:lnTo>
                      <a:lnTo>
                        <a:pt x="1257" y="783"/>
                      </a:lnTo>
                      <a:lnTo>
                        <a:pt x="1250" y="780"/>
                      </a:lnTo>
                      <a:lnTo>
                        <a:pt x="1242" y="780"/>
                      </a:lnTo>
                      <a:lnTo>
                        <a:pt x="1236" y="783"/>
                      </a:lnTo>
                      <a:lnTo>
                        <a:pt x="1231" y="790"/>
                      </a:lnTo>
                      <a:lnTo>
                        <a:pt x="1225" y="820"/>
                      </a:lnTo>
                      <a:lnTo>
                        <a:pt x="1220" y="851"/>
                      </a:lnTo>
                      <a:lnTo>
                        <a:pt x="1220" y="880"/>
                      </a:lnTo>
                      <a:lnTo>
                        <a:pt x="1206" y="851"/>
                      </a:lnTo>
                      <a:lnTo>
                        <a:pt x="1191" y="818"/>
                      </a:lnTo>
                      <a:lnTo>
                        <a:pt x="1179" y="788"/>
                      </a:lnTo>
                      <a:lnTo>
                        <a:pt x="1154" y="809"/>
                      </a:lnTo>
                      <a:lnTo>
                        <a:pt x="1149" y="811"/>
                      </a:lnTo>
                      <a:lnTo>
                        <a:pt x="1144" y="815"/>
                      </a:lnTo>
                      <a:lnTo>
                        <a:pt x="1138" y="820"/>
                      </a:lnTo>
                      <a:lnTo>
                        <a:pt x="1122" y="775"/>
                      </a:lnTo>
                      <a:lnTo>
                        <a:pt x="1111" y="729"/>
                      </a:lnTo>
                      <a:lnTo>
                        <a:pt x="1103" y="682"/>
                      </a:lnTo>
                      <a:lnTo>
                        <a:pt x="1100" y="675"/>
                      </a:lnTo>
                      <a:lnTo>
                        <a:pt x="1094" y="670"/>
                      </a:lnTo>
                      <a:lnTo>
                        <a:pt x="1086" y="668"/>
                      </a:lnTo>
                      <a:lnTo>
                        <a:pt x="1080" y="670"/>
                      </a:lnTo>
                      <a:lnTo>
                        <a:pt x="1075" y="675"/>
                      </a:lnTo>
                      <a:lnTo>
                        <a:pt x="1074" y="682"/>
                      </a:lnTo>
                      <a:lnTo>
                        <a:pt x="1080" y="721"/>
                      </a:lnTo>
                      <a:lnTo>
                        <a:pt x="1087" y="760"/>
                      </a:lnTo>
                      <a:lnTo>
                        <a:pt x="1098" y="797"/>
                      </a:lnTo>
                      <a:lnTo>
                        <a:pt x="1112" y="834"/>
                      </a:lnTo>
                      <a:lnTo>
                        <a:pt x="1096" y="842"/>
                      </a:lnTo>
                      <a:lnTo>
                        <a:pt x="1079" y="849"/>
                      </a:lnTo>
                      <a:lnTo>
                        <a:pt x="1052" y="830"/>
                      </a:lnTo>
                      <a:lnTo>
                        <a:pt x="1030" y="805"/>
                      </a:lnTo>
                      <a:lnTo>
                        <a:pt x="1010" y="779"/>
                      </a:lnTo>
                      <a:lnTo>
                        <a:pt x="993" y="750"/>
                      </a:lnTo>
                      <a:lnTo>
                        <a:pt x="979" y="720"/>
                      </a:lnTo>
                      <a:lnTo>
                        <a:pt x="966" y="689"/>
                      </a:lnTo>
                      <a:lnTo>
                        <a:pt x="961" y="682"/>
                      </a:lnTo>
                      <a:lnTo>
                        <a:pt x="954" y="680"/>
                      </a:lnTo>
                      <a:lnTo>
                        <a:pt x="946" y="680"/>
                      </a:lnTo>
                      <a:lnTo>
                        <a:pt x="940" y="684"/>
                      </a:lnTo>
                      <a:lnTo>
                        <a:pt x="937" y="689"/>
                      </a:lnTo>
                      <a:lnTo>
                        <a:pt x="937" y="697"/>
                      </a:lnTo>
                      <a:lnTo>
                        <a:pt x="950" y="728"/>
                      </a:lnTo>
                      <a:lnTo>
                        <a:pt x="965" y="759"/>
                      </a:lnTo>
                      <a:lnTo>
                        <a:pt x="981" y="788"/>
                      </a:lnTo>
                      <a:lnTo>
                        <a:pt x="1000" y="815"/>
                      </a:lnTo>
                      <a:lnTo>
                        <a:pt x="1021" y="841"/>
                      </a:lnTo>
                      <a:lnTo>
                        <a:pt x="1046" y="863"/>
                      </a:lnTo>
                      <a:lnTo>
                        <a:pt x="1000" y="877"/>
                      </a:lnTo>
                      <a:lnTo>
                        <a:pt x="971" y="844"/>
                      </a:lnTo>
                      <a:lnTo>
                        <a:pt x="947" y="809"/>
                      </a:lnTo>
                      <a:lnTo>
                        <a:pt x="927" y="770"/>
                      </a:lnTo>
                      <a:lnTo>
                        <a:pt x="912" y="729"/>
                      </a:lnTo>
                      <a:lnTo>
                        <a:pt x="906" y="721"/>
                      </a:lnTo>
                      <a:lnTo>
                        <a:pt x="899" y="719"/>
                      </a:lnTo>
                      <a:lnTo>
                        <a:pt x="893" y="719"/>
                      </a:lnTo>
                      <a:lnTo>
                        <a:pt x="886" y="722"/>
                      </a:lnTo>
                      <a:lnTo>
                        <a:pt x="883" y="728"/>
                      </a:lnTo>
                      <a:lnTo>
                        <a:pt x="883" y="737"/>
                      </a:lnTo>
                      <a:lnTo>
                        <a:pt x="898" y="776"/>
                      </a:lnTo>
                      <a:lnTo>
                        <a:pt x="917" y="815"/>
                      </a:lnTo>
                      <a:lnTo>
                        <a:pt x="940" y="852"/>
                      </a:lnTo>
                      <a:lnTo>
                        <a:pt x="967" y="885"/>
                      </a:lnTo>
                      <a:lnTo>
                        <a:pt x="941" y="889"/>
                      </a:lnTo>
                      <a:lnTo>
                        <a:pt x="914" y="893"/>
                      </a:lnTo>
                      <a:lnTo>
                        <a:pt x="875" y="854"/>
                      </a:lnTo>
                      <a:lnTo>
                        <a:pt x="840" y="813"/>
                      </a:lnTo>
                      <a:lnTo>
                        <a:pt x="808" y="770"/>
                      </a:lnTo>
                      <a:lnTo>
                        <a:pt x="779" y="725"/>
                      </a:lnTo>
                      <a:lnTo>
                        <a:pt x="754" y="675"/>
                      </a:lnTo>
                      <a:lnTo>
                        <a:pt x="749" y="669"/>
                      </a:lnTo>
                      <a:lnTo>
                        <a:pt x="742" y="667"/>
                      </a:lnTo>
                      <a:lnTo>
                        <a:pt x="736" y="669"/>
                      </a:lnTo>
                      <a:lnTo>
                        <a:pt x="730" y="675"/>
                      </a:lnTo>
                      <a:lnTo>
                        <a:pt x="728" y="681"/>
                      </a:lnTo>
                      <a:lnTo>
                        <a:pt x="729" y="690"/>
                      </a:lnTo>
                      <a:lnTo>
                        <a:pt x="751" y="736"/>
                      </a:lnTo>
                      <a:lnTo>
                        <a:pt x="778" y="779"/>
                      </a:lnTo>
                      <a:lnTo>
                        <a:pt x="806" y="820"/>
                      </a:lnTo>
                      <a:lnTo>
                        <a:pt x="839" y="858"/>
                      </a:lnTo>
                      <a:lnTo>
                        <a:pt x="874" y="895"/>
                      </a:lnTo>
                      <a:lnTo>
                        <a:pt x="841" y="894"/>
                      </a:lnTo>
                      <a:lnTo>
                        <a:pt x="808" y="889"/>
                      </a:lnTo>
                      <a:lnTo>
                        <a:pt x="794" y="887"/>
                      </a:lnTo>
                      <a:lnTo>
                        <a:pt x="794" y="883"/>
                      </a:lnTo>
                      <a:lnTo>
                        <a:pt x="793" y="879"/>
                      </a:lnTo>
                      <a:lnTo>
                        <a:pt x="791" y="875"/>
                      </a:lnTo>
                      <a:lnTo>
                        <a:pt x="767" y="852"/>
                      </a:lnTo>
                      <a:lnTo>
                        <a:pt x="741" y="830"/>
                      </a:lnTo>
                      <a:lnTo>
                        <a:pt x="715" y="810"/>
                      </a:lnTo>
                      <a:lnTo>
                        <a:pt x="695" y="789"/>
                      </a:lnTo>
                      <a:lnTo>
                        <a:pt x="679" y="765"/>
                      </a:lnTo>
                      <a:lnTo>
                        <a:pt x="667" y="739"/>
                      </a:lnTo>
                      <a:lnTo>
                        <a:pt x="658" y="712"/>
                      </a:lnTo>
                      <a:lnTo>
                        <a:pt x="653" y="684"/>
                      </a:lnTo>
                      <a:lnTo>
                        <a:pt x="649" y="677"/>
                      </a:lnTo>
                      <a:lnTo>
                        <a:pt x="644" y="674"/>
                      </a:lnTo>
                      <a:lnTo>
                        <a:pt x="637" y="674"/>
                      </a:lnTo>
                      <a:lnTo>
                        <a:pt x="631" y="677"/>
                      </a:lnTo>
                      <a:lnTo>
                        <a:pt x="626" y="684"/>
                      </a:lnTo>
                      <a:lnTo>
                        <a:pt x="625" y="691"/>
                      </a:lnTo>
                      <a:lnTo>
                        <a:pt x="630" y="716"/>
                      </a:lnTo>
                      <a:lnTo>
                        <a:pt x="636" y="740"/>
                      </a:lnTo>
                      <a:lnTo>
                        <a:pt x="645" y="764"/>
                      </a:lnTo>
                      <a:lnTo>
                        <a:pt x="657" y="786"/>
                      </a:lnTo>
                      <a:lnTo>
                        <a:pt x="672" y="806"/>
                      </a:lnTo>
                      <a:lnTo>
                        <a:pt x="689" y="825"/>
                      </a:lnTo>
                      <a:lnTo>
                        <a:pt x="709" y="843"/>
                      </a:lnTo>
                      <a:lnTo>
                        <a:pt x="730" y="858"/>
                      </a:lnTo>
                      <a:lnTo>
                        <a:pt x="750" y="875"/>
                      </a:lnTo>
                      <a:lnTo>
                        <a:pt x="706" y="858"/>
                      </a:lnTo>
                      <a:lnTo>
                        <a:pt x="664" y="835"/>
                      </a:lnTo>
                      <a:lnTo>
                        <a:pt x="624" y="807"/>
                      </a:lnTo>
                      <a:lnTo>
                        <a:pt x="585" y="773"/>
                      </a:lnTo>
                      <a:lnTo>
                        <a:pt x="550" y="734"/>
                      </a:lnTo>
                      <a:lnTo>
                        <a:pt x="516" y="690"/>
                      </a:lnTo>
                      <a:lnTo>
                        <a:pt x="540" y="663"/>
                      </a:lnTo>
                      <a:lnTo>
                        <a:pt x="560" y="634"/>
                      </a:lnTo>
                      <a:lnTo>
                        <a:pt x="575" y="605"/>
                      </a:lnTo>
                      <a:lnTo>
                        <a:pt x="587" y="576"/>
                      </a:lnTo>
                      <a:lnTo>
                        <a:pt x="597" y="550"/>
                      </a:lnTo>
                      <a:lnTo>
                        <a:pt x="603" y="524"/>
                      </a:lnTo>
                      <a:lnTo>
                        <a:pt x="607" y="503"/>
                      </a:lnTo>
                      <a:lnTo>
                        <a:pt x="611" y="487"/>
                      </a:lnTo>
                      <a:lnTo>
                        <a:pt x="612" y="475"/>
                      </a:lnTo>
                      <a:lnTo>
                        <a:pt x="612" y="469"/>
                      </a:lnTo>
                      <a:lnTo>
                        <a:pt x="563" y="467"/>
                      </a:lnTo>
                      <a:lnTo>
                        <a:pt x="563" y="471"/>
                      </a:lnTo>
                      <a:lnTo>
                        <a:pt x="562" y="480"/>
                      </a:lnTo>
                      <a:lnTo>
                        <a:pt x="560" y="495"/>
                      </a:lnTo>
                      <a:lnTo>
                        <a:pt x="550" y="476"/>
                      </a:lnTo>
                      <a:lnTo>
                        <a:pt x="538" y="458"/>
                      </a:lnTo>
                      <a:lnTo>
                        <a:pt x="523" y="443"/>
                      </a:lnTo>
                      <a:lnTo>
                        <a:pt x="506" y="429"/>
                      </a:lnTo>
                      <a:lnTo>
                        <a:pt x="486" y="419"/>
                      </a:lnTo>
                      <a:lnTo>
                        <a:pt x="478" y="418"/>
                      </a:lnTo>
                      <a:lnTo>
                        <a:pt x="472" y="422"/>
                      </a:lnTo>
                      <a:lnTo>
                        <a:pt x="468" y="427"/>
                      </a:lnTo>
                      <a:lnTo>
                        <a:pt x="466" y="434"/>
                      </a:lnTo>
                      <a:lnTo>
                        <a:pt x="467" y="442"/>
                      </a:lnTo>
                      <a:lnTo>
                        <a:pt x="470" y="447"/>
                      </a:lnTo>
                      <a:lnTo>
                        <a:pt x="477" y="451"/>
                      </a:lnTo>
                      <a:lnTo>
                        <a:pt x="495" y="460"/>
                      </a:lnTo>
                      <a:lnTo>
                        <a:pt x="508" y="472"/>
                      </a:lnTo>
                      <a:lnTo>
                        <a:pt x="520" y="488"/>
                      </a:lnTo>
                      <a:lnTo>
                        <a:pt x="529" y="505"/>
                      </a:lnTo>
                      <a:lnTo>
                        <a:pt x="534" y="523"/>
                      </a:lnTo>
                      <a:lnTo>
                        <a:pt x="539" y="542"/>
                      </a:lnTo>
                      <a:lnTo>
                        <a:pt x="542" y="561"/>
                      </a:lnTo>
                      <a:lnTo>
                        <a:pt x="527" y="593"/>
                      </a:lnTo>
                      <a:lnTo>
                        <a:pt x="522" y="570"/>
                      </a:lnTo>
                      <a:lnTo>
                        <a:pt x="514" y="548"/>
                      </a:lnTo>
                      <a:lnTo>
                        <a:pt x="505" y="526"/>
                      </a:lnTo>
                      <a:lnTo>
                        <a:pt x="492" y="506"/>
                      </a:lnTo>
                      <a:lnTo>
                        <a:pt x="477" y="488"/>
                      </a:lnTo>
                      <a:lnTo>
                        <a:pt x="459" y="474"/>
                      </a:lnTo>
                      <a:lnTo>
                        <a:pt x="450" y="470"/>
                      </a:lnTo>
                      <a:lnTo>
                        <a:pt x="443" y="472"/>
                      </a:lnTo>
                      <a:lnTo>
                        <a:pt x="437" y="478"/>
                      </a:lnTo>
                      <a:lnTo>
                        <a:pt x="435" y="486"/>
                      </a:lnTo>
                      <a:lnTo>
                        <a:pt x="436" y="495"/>
                      </a:lnTo>
                      <a:lnTo>
                        <a:pt x="441" y="502"/>
                      </a:lnTo>
                      <a:lnTo>
                        <a:pt x="458" y="516"/>
                      </a:lnTo>
                      <a:lnTo>
                        <a:pt x="470" y="532"/>
                      </a:lnTo>
                      <a:lnTo>
                        <a:pt x="480" y="551"/>
                      </a:lnTo>
                      <a:lnTo>
                        <a:pt x="488" y="572"/>
                      </a:lnTo>
                      <a:lnTo>
                        <a:pt x="493" y="593"/>
                      </a:lnTo>
                      <a:lnTo>
                        <a:pt x="497" y="615"/>
                      </a:lnTo>
                      <a:lnTo>
                        <a:pt x="499" y="636"/>
                      </a:lnTo>
                      <a:lnTo>
                        <a:pt x="479" y="658"/>
                      </a:lnTo>
                      <a:lnTo>
                        <a:pt x="477" y="631"/>
                      </a:lnTo>
                      <a:lnTo>
                        <a:pt x="471" y="604"/>
                      </a:lnTo>
                      <a:lnTo>
                        <a:pt x="462" y="577"/>
                      </a:lnTo>
                      <a:lnTo>
                        <a:pt x="450" y="554"/>
                      </a:lnTo>
                      <a:lnTo>
                        <a:pt x="433" y="532"/>
                      </a:lnTo>
                      <a:lnTo>
                        <a:pt x="413" y="513"/>
                      </a:lnTo>
                      <a:lnTo>
                        <a:pt x="404" y="510"/>
                      </a:lnTo>
                      <a:lnTo>
                        <a:pt x="396" y="511"/>
                      </a:lnTo>
                      <a:lnTo>
                        <a:pt x="391" y="518"/>
                      </a:lnTo>
                      <a:lnTo>
                        <a:pt x="388" y="526"/>
                      </a:lnTo>
                      <a:lnTo>
                        <a:pt x="389" y="534"/>
                      </a:lnTo>
                      <a:lnTo>
                        <a:pt x="395" y="542"/>
                      </a:lnTo>
                      <a:lnTo>
                        <a:pt x="412" y="558"/>
                      </a:lnTo>
                      <a:lnTo>
                        <a:pt x="425" y="575"/>
                      </a:lnTo>
                      <a:lnTo>
                        <a:pt x="435" y="595"/>
                      </a:lnTo>
                      <a:lnTo>
                        <a:pt x="441" y="617"/>
                      </a:lnTo>
                      <a:lnTo>
                        <a:pt x="445" y="639"/>
                      </a:lnTo>
                      <a:lnTo>
                        <a:pt x="446" y="661"/>
                      </a:lnTo>
                      <a:lnTo>
                        <a:pt x="446" y="685"/>
                      </a:lnTo>
                      <a:lnTo>
                        <a:pt x="429" y="694"/>
                      </a:lnTo>
                      <a:lnTo>
                        <a:pt x="412" y="701"/>
                      </a:lnTo>
                      <a:lnTo>
                        <a:pt x="409" y="673"/>
                      </a:lnTo>
                      <a:lnTo>
                        <a:pt x="405" y="645"/>
                      </a:lnTo>
                      <a:lnTo>
                        <a:pt x="397" y="617"/>
                      </a:lnTo>
                      <a:lnTo>
                        <a:pt x="386" y="592"/>
                      </a:lnTo>
                      <a:lnTo>
                        <a:pt x="370" y="566"/>
                      </a:lnTo>
                      <a:lnTo>
                        <a:pt x="362" y="561"/>
                      </a:lnTo>
                      <a:lnTo>
                        <a:pt x="353" y="560"/>
                      </a:lnTo>
                      <a:lnTo>
                        <a:pt x="345" y="562"/>
                      </a:lnTo>
                      <a:lnTo>
                        <a:pt x="340" y="568"/>
                      </a:lnTo>
                      <a:lnTo>
                        <a:pt x="338" y="575"/>
                      </a:lnTo>
                      <a:lnTo>
                        <a:pt x="341" y="583"/>
                      </a:lnTo>
                      <a:lnTo>
                        <a:pt x="356" y="607"/>
                      </a:lnTo>
                      <a:lnTo>
                        <a:pt x="366" y="632"/>
                      </a:lnTo>
                      <a:lnTo>
                        <a:pt x="373" y="657"/>
                      </a:lnTo>
                      <a:lnTo>
                        <a:pt x="376" y="684"/>
                      </a:lnTo>
                      <a:lnTo>
                        <a:pt x="378" y="712"/>
                      </a:lnTo>
                      <a:lnTo>
                        <a:pt x="343" y="718"/>
                      </a:lnTo>
                      <a:lnTo>
                        <a:pt x="347" y="696"/>
                      </a:lnTo>
                      <a:lnTo>
                        <a:pt x="349" y="673"/>
                      </a:lnTo>
                      <a:lnTo>
                        <a:pt x="345" y="649"/>
                      </a:lnTo>
                      <a:lnTo>
                        <a:pt x="338" y="626"/>
                      </a:lnTo>
                      <a:lnTo>
                        <a:pt x="328" y="606"/>
                      </a:lnTo>
                      <a:lnTo>
                        <a:pt x="314" y="589"/>
                      </a:lnTo>
                      <a:lnTo>
                        <a:pt x="298" y="574"/>
                      </a:lnTo>
                      <a:lnTo>
                        <a:pt x="289" y="572"/>
                      </a:lnTo>
                      <a:lnTo>
                        <a:pt x="281" y="574"/>
                      </a:lnTo>
                      <a:lnTo>
                        <a:pt x="276" y="581"/>
                      </a:lnTo>
                      <a:lnTo>
                        <a:pt x="273" y="589"/>
                      </a:lnTo>
                      <a:lnTo>
                        <a:pt x="274" y="596"/>
                      </a:lnTo>
                      <a:lnTo>
                        <a:pt x="280" y="603"/>
                      </a:lnTo>
                      <a:lnTo>
                        <a:pt x="293" y="614"/>
                      </a:lnTo>
                      <a:lnTo>
                        <a:pt x="303" y="629"/>
                      </a:lnTo>
                      <a:lnTo>
                        <a:pt x="310" y="647"/>
                      </a:lnTo>
                      <a:lnTo>
                        <a:pt x="314" y="666"/>
                      </a:lnTo>
                      <a:lnTo>
                        <a:pt x="315" y="685"/>
                      </a:lnTo>
                      <a:lnTo>
                        <a:pt x="312" y="704"/>
                      </a:lnTo>
                      <a:lnTo>
                        <a:pt x="307" y="720"/>
                      </a:lnTo>
                      <a:lnTo>
                        <a:pt x="278" y="719"/>
                      </a:lnTo>
                      <a:lnTo>
                        <a:pt x="281" y="688"/>
                      </a:lnTo>
                      <a:lnTo>
                        <a:pt x="278" y="658"/>
                      </a:lnTo>
                      <a:lnTo>
                        <a:pt x="269" y="629"/>
                      </a:lnTo>
                      <a:lnTo>
                        <a:pt x="255" y="602"/>
                      </a:lnTo>
                      <a:lnTo>
                        <a:pt x="235" y="577"/>
                      </a:lnTo>
                      <a:lnTo>
                        <a:pt x="226" y="572"/>
                      </a:lnTo>
                      <a:lnTo>
                        <a:pt x="218" y="573"/>
                      </a:lnTo>
                      <a:lnTo>
                        <a:pt x="211" y="577"/>
                      </a:lnTo>
                      <a:lnTo>
                        <a:pt x="207" y="584"/>
                      </a:lnTo>
                      <a:lnTo>
                        <a:pt x="206" y="592"/>
                      </a:lnTo>
                      <a:lnTo>
                        <a:pt x="210" y="601"/>
                      </a:lnTo>
                      <a:lnTo>
                        <a:pt x="227" y="621"/>
                      </a:lnTo>
                      <a:lnTo>
                        <a:pt x="239" y="643"/>
                      </a:lnTo>
                      <a:lnTo>
                        <a:pt x="246" y="666"/>
                      </a:lnTo>
                      <a:lnTo>
                        <a:pt x="247" y="690"/>
                      </a:lnTo>
                      <a:lnTo>
                        <a:pt x="245" y="715"/>
                      </a:lnTo>
                      <a:lnTo>
                        <a:pt x="200" y="707"/>
                      </a:lnTo>
                      <a:lnTo>
                        <a:pt x="198" y="688"/>
                      </a:lnTo>
                      <a:lnTo>
                        <a:pt x="197" y="669"/>
                      </a:lnTo>
                      <a:lnTo>
                        <a:pt x="195" y="653"/>
                      </a:lnTo>
                      <a:lnTo>
                        <a:pt x="190" y="636"/>
                      </a:lnTo>
                      <a:lnTo>
                        <a:pt x="183" y="619"/>
                      </a:lnTo>
                      <a:lnTo>
                        <a:pt x="169" y="604"/>
                      </a:lnTo>
                      <a:lnTo>
                        <a:pt x="162" y="600"/>
                      </a:lnTo>
                      <a:lnTo>
                        <a:pt x="154" y="601"/>
                      </a:lnTo>
                      <a:lnTo>
                        <a:pt x="146" y="605"/>
                      </a:lnTo>
                      <a:lnTo>
                        <a:pt x="142" y="612"/>
                      </a:lnTo>
                      <a:lnTo>
                        <a:pt x="142" y="619"/>
                      </a:lnTo>
                      <a:lnTo>
                        <a:pt x="146" y="627"/>
                      </a:lnTo>
                      <a:lnTo>
                        <a:pt x="156" y="640"/>
                      </a:lnTo>
                      <a:lnTo>
                        <a:pt x="162" y="654"/>
                      </a:lnTo>
                      <a:lnTo>
                        <a:pt x="165" y="668"/>
                      </a:lnTo>
                      <a:lnTo>
                        <a:pt x="166" y="682"/>
                      </a:lnTo>
                      <a:lnTo>
                        <a:pt x="167" y="698"/>
                      </a:lnTo>
                      <a:lnTo>
                        <a:pt x="151" y="694"/>
                      </a:lnTo>
                      <a:lnTo>
                        <a:pt x="136" y="740"/>
                      </a:lnTo>
                      <a:lnTo>
                        <a:pt x="183" y="752"/>
                      </a:lnTo>
                      <a:lnTo>
                        <a:pt x="226" y="761"/>
                      </a:lnTo>
                      <a:lnTo>
                        <a:pt x="268" y="767"/>
                      </a:lnTo>
                      <a:lnTo>
                        <a:pt x="308" y="769"/>
                      </a:lnTo>
                      <a:lnTo>
                        <a:pt x="346" y="767"/>
                      </a:lnTo>
                      <a:lnTo>
                        <a:pt x="383" y="761"/>
                      </a:lnTo>
                      <a:lnTo>
                        <a:pt x="417" y="751"/>
                      </a:lnTo>
                      <a:lnTo>
                        <a:pt x="448" y="738"/>
                      </a:lnTo>
                      <a:lnTo>
                        <a:pt x="478" y="721"/>
                      </a:lnTo>
                      <a:lnTo>
                        <a:pt x="510" y="763"/>
                      </a:lnTo>
                      <a:lnTo>
                        <a:pt x="544" y="802"/>
                      </a:lnTo>
                      <a:lnTo>
                        <a:pt x="581" y="835"/>
                      </a:lnTo>
                      <a:lnTo>
                        <a:pt x="618" y="864"/>
                      </a:lnTo>
                      <a:lnTo>
                        <a:pt x="658" y="889"/>
                      </a:lnTo>
                      <a:lnTo>
                        <a:pt x="626" y="943"/>
                      </a:lnTo>
                      <a:lnTo>
                        <a:pt x="600" y="998"/>
                      </a:lnTo>
                      <a:lnTo>
                        <a:pt x="580" y="1048"/>
                      </a:lnTo>
                      <a:lnTo>
                        <a:pt x="566" y="1098"/>
                      </a:lnTo>
                      <a:lnTo>
                        <a:pt x="560" y="1147"/>
                      </a:lnTo>
                      <a:lnTo>
                        <a:pt x="559" y="1193"/>
                      </a:lnTo>
                      <a:lnTo>
                        <a:pt x="565" y="1237"/>
                      </a:lnTo>
                      <a:lnTo>
                        <a:pt x="578" y="1281"/>
                      </a:lnTo>
                      <a:lnTo>
                        <a:pt x="594" y="1317"/>
                      </a:lnTo>
                      <a:lnTo>
                        <a:pt x="615" y="1350"/>
                      </a:lnTo>
                      <a:lnTo>
                        <a:pt x="639" y="1380"/>
                      </a:lnTo>
                      <a:lnTo>
                        <a:pt x="666" y="1405"/>
                      </a:lnTo>
                      <a:lnTo>
                        <a:pt x="694" y="1429"/>
                      </a:lnTo>
                      <a:lnTo>
                        <a:pt x="722" y="1449"/>
                      </a:lnTo>
                      <a:lnTo>
                        <a:pt x="750" y="1465"/>
                      </a:lnTo>
                      <a:lnTo>
                        <a:pt x="777" y="1478"/>
                      </a:lnTo>
                      <a:lnTo>
                        <a:pt x="801" y="1491"/>
                      </a:lnTo>
                      <a:lnTo>
                        <a:pt x="823" y="1498"/>
                      </a:lnTo>
                      <a:lnTo>
                        <a:pt x="804" y="1515"/>
                      </a:lnTo>
                      <a:lnTo>
                        <a:pt x="781" y="1533"/>
                      </a:lnTo>
                      <a:lnTo>
                        <a:pt x="753" y="1551"/>
                      </a:lnTo>
                      <a:lnTo>
                        <a:pt x="724" y="1570"/>
                      </a:lnTo>
                      <a:lnTo>
                        <a:pt x="699" y="1565"/>
                      </a:lnTo>
                      <a:lnTo>
                        <a:pt x="676" y="1558"/>
                      </a:lnTo>
                      <a:lnTo>
                        <a:pt x="654" y="1550"/>
                      </a:lnTo>
                      <a:lnTo>
                        <a:pt x="632" y="1540"/>
                      </a:lnTo>
                      <a:lnTo>
                        <a:pt x="612" y="1527"/>
                      </a:lnTo>
                      <a:lnTo>
                        <a:pt x="594" y="1510"/>
                      </a:lnTo>
                      <a:lnTo>
                        <a:pt x="592" y="1508"/>
                      </a:lnTo>
                      <a:lnTo>
                        <a:pt x="589" y="1507"/>
                      </a:lnTo>
                      <a:lnTo>
                        <a:pt x="585" y="1508"/>
                      </a:lnTo>
                      <a:lnTo>
                        <a:pt x="582" y="1509"/>
                      </a:lnTo>
                      <a:lnTo>
                        <a:pt x="580" y="1512"/>
                      </a:lnTo>
                      <a:lnTo>
                        <a:pt x="579" y="1515"/>
                      </a:lnTo>
                      <a:lnTo>
                        <a:pt x="578" y="1518"/>
                      </a:lnTo>
                      <a:lnTo>
                        <a:pt x="579" y="1522"/>
                      </a:lnTo>
                      <a:lnTo>
                        <a:pt x="580" y="1525"/>
                      </a:lnTo>
                      <a:lnTo>
                        <a:pt x="600" y="1544"/>
                      </a:lnTo>
                      <a:lnTo>
                        <a:pt x="622" y="1558"/>
                      </a:lnTo>
                      <a:lnTo>
                        <a:pt x="646" y="1569"/>
                      </a:lnTo>
                      <a:lnTo>
                        <a:pt x="672" y="1578"/>
                      </a:lnTo>
                      <a:lnTo>
                        <a:pt x="698" y="1585"/>
                      </a:lnTo>
                      <a:lnTo>
                        <a:pt x="655" y="1606"/>
                      </a:lnTo>
                      <a:lnTo>
                        <a:pt x="610" y="1623"/>
                      </a:lnTo>
                      <a:lnTo>
                        <a:pt x="593" y="1617"/>
                      </a:lnTo>
                      <a:lnTo>
                        <a:pt x="575" y="1611"/>
                      </a:lnTo>
                      <a:lnTo>
                        <a:pt x="558" y="1604"/>
                      </a:lnTo>
                      <a:lnTo>
                        <a:pt x="541" y="1596"/>
                      </a:lnTo>
                      <a:lnTo>
                        <a:pt x="527" y="1587"/>
                      </a:lnTo>
                      <a:lnTo>
                        <a:pt x="514" y="1575"/>
                      </a:lnTo>
                      <a:lnTo>
                        <a:pt x="505" y="1560"/>
                      </a:lnTo>
                      <a:lnTo>
                        <a:pt x="498" y="1544"/>
                      </a:lnTo>
                      <a:lnTo>
                        <a:pt x="493" y="1537"/>
                      </a:lnTo>
                      <a:lnTo>
                        <a:pt x="488" y="1534"/>
                      </a:lnTo>
                      <a:lnTo>
                        <a:pt x="481" y="1534"/>
                      </a:lnTo>
                      <a:lnTo>
                        <a:pt x="475" y="1537"/>
                      </a:lnTo>
                      <a:lnTo>
                        <a:pt x="471" y="1543"/>
                      </a:lnTo>
                      <a:lnTo>
                        <a:pt x="471" y="1550"/>
                      </a:lnTo>
                      <a:lnTo>
                        <a:pt x="478" y="1570"/>
                      </a:lnTo>
                      <a:lnTo>
                        <a:pt x="488" y="1586"/>
                      </a:lnTo>
                      <a:lnTo>
                        <a:pt x="500" y="1600"/>
                      </a:lnTo>
                      <a:lnTo>
                        <a:pt x="514" y="1611"/>
                      </a:lnTo>
                      <a:lnTo>
                        <a:pt x="530" y="1620"/>
                      </a:lnTo>
                      <a:lnTo>
                        <a:pt x="548" y="1628"/>
                      </a:lnTo>
                      <a:lnTo>
                        <a:pt x="565" y="1635"/>
                      </a:lnTo>
                      <a:lnTo>
                        <a:pt x="532" y="1641"/>
                      </a:lnTo>
                      <a:lnTo>
                        <a:pt x="497" y="1643"/>
                      </a:lnTo>
                      <a:lnTo>
                        <a:pt x="461" y="1642"/>
                      </a:lnTo>
                      <a:lnTo>
                        <a:pt x="443" y="1631"/>
                      </a:lnTo>
                      <a:lnTo>
                        <a:pt x="425" y="1618"/>
                      </a:lnTo>
                      <a:lnTo>
                        <a:pt x="409" y="1603"/>
                      </a:lnTo>
                      <a:lnTo>
                        <a:pt x="396" y="1587"/>
                      </a:lnTo>
                      <a:lnTo>
                        <a:pt x="387" y="1568"/>
                      </a:lnTo>
                      <a:lnTo>
                        <a:pt x="383" y="1547"/>
                      </a:lnTo>
                      <a:lnTo>
                        <a:pt x="381" y="1540"/>
                      </a:lnTo>
                      <a:lnTo>
                        <a:pt x="376" y="1537"/>
                      </a:lnTo>
                      <a:lnTo>
                        <a:pt x="370" y="1535"/>
                      </a:lnTo>
                      <a:lnTo>
                        <a:pt x="364" y="1537"/>
                      </a:lnTo>
                      <a:lnTo>
                        <a:pt x="360" y="1540"/>
                      </a:lnTo>
                      <a:lnTo>
                        <a:pt x="359" y="1547"/>
                      </a:lnTo>
                      <a:lnTo>
                        <a:pt x="364" y="1572"/>
                      </a:lnTo>
                      <a:lnTo>
                        <a:pt x="374" y="1594"/>
                      </a:lnTo>
                      <a:lnTo>
                        <a:pt x="387" y="1614"/>
                      </a:lnTo>
                      <a:lnTo>
                        <a:pt x="405" y="1632"/>
                      </a:lnTo>
                      <a:lnTo>
                        <a:pt x="362" y="1618"/>
                      </a:lnTo>
                      <a:lnTo>
                        <a:pt x="321" y="1596"/>
                      </a:lnTo>
                      <a:lnTo>
                        <a:pt x="281" y="1568"/>
                      </a:lnTo>
                      <a:lnTo>
                        <a:pt x="277" y="1549"/>
                      </a:lnTo>
                      <a:lnTo>
                        <a:pt x="276" y="1528"/>
                      </a:lnTo>
                      <a:lnTo>
                        <a:pt x="277" y="1507"/>
                      </a:lnTo>
                      <a:lnTo>
                        <a:pt x="278" y="1486"/>
                      </a:lnTo>
                      <a:lnTo>
                        <a:pt x="279" y="1466"/>
                      </a:lnTo>
                      <a:lnTo>
                        <a:pt x="277" y="1460"/>
                      </a:lnTo>
                      <a:lnTo>
                        <a:pt x="272" y="1455"/>
                      </a:lnTo>
                      <a:lnTo>
                        <a:pt x="266" y="1453"/>
                      </a:lnTo>
                      <a:lnTo>
                        <a:pt x="259" y="1455"/>
                      </a:lnTo>
                      <a:lnTo>
                        <a:pt x="253" y="1460"/>
                      </a:lnTo>
                      <a:lnTo>
                        <a:pt x="251" y="1466"/>
                      </a:lnTo>
                      <a:lnTo>
                        <a:pt x="250" y="1505"/>
                      </a:lnTo>
                      <a:lnTo>
                        <a:pt x="249" y="1541"/>
                      </a:lnTo>
                      <a:lnTo>
                        <a:pt x="211" y="1503"/>
                      </a:lnTo>
                      <a:lnTo>
                        <a:pt x="175" y="1456"/>
                      </a:lnTo>
                      <a:lnTo>
                        <a:pt x="141" y="1404"/>
                      </a:lnTo>
                      <a:lnTo>
                        <a:pt x="100" y="1430"/>
                      </a:lnTo>
                      <a:lnTo>
                        <a:pt x="136" y="1485"/>
                      </a:lnTo>
                      <a:lnTo>
                        <a:pt x="175" y="1535"/>
                      </a:lnTo>
                      <a:lnTo>
                        <a:pt x="216" y="1577"/>
                      </a:lnTo>
                      <a:lnTo>
                        <a:pt x="259" y="1613"/>
                      </a:lnTo>
                      <a:lnTo>
                        <a:pt x="303" y="1642"/>
                      </a:lnTo>
                      <a:lnTo>
                        <a:pt x="350" y="1665"/>
                      </a:lnTo>
                      <a:lnTo>
                        <a:pt x="397" y="1681"/>
                      </a:lnTo>
                      <a:lnTo>
                        <a:pt x="447" y="1690"/>
                      </a:lnTo>
                      <a:lnTo>
                        <a:pt x="489" y="1692"/>
                      </a:lnTo>
                      <a:lnTo>
                        <a:pt x="540" y="1688"/>
                      </a:lnTo>
                      <a:lnTo>
                        <a:pt x="587" y="1680"/>
                      </a:lnTo>
                      <a:lnTo>
                        <a:pt x="634" y="1666"/>
                      </a:lnTo>
                      <a:lnTo>
                        <a:pt x="678" y="1650"/>
                      </a:lnTo>
                      <a:lnTo>
                        <a:pt x="718" y="1630"/>
                      </a:lnTo>
                      <a:lnTo>
                        <a:pt x="756" y="1609"/>
                      </a:lnTo>
                      <a:lnTo>
                        <a:pt x="789" y="1587"/>
                      </a:lnTo>
                      <a:lnTo>
                        <a:pt x="818" y="1566"/>
                      </a:lnTo>
                      <a:lnTo>
                        <a:pt x="843" y="1546"/>
                      </a:lnTo>
                      <a:lnTo>
                        <a:pt x="845" y="1592"/>
                      </a:lnTo>
                      <a:lnTo>
                        <a:pt x="852" y="1634"/>
                      </a:lnTo>
                      <a:lnTo>
                        <a:pt x="863" y="1674"/>
                      </a:lnTo>
                      <a:lnTo>
                        <a:pt x="878" y="1709"/>
                      </a:lnTo>
                      <a:lnTo>
                        <a:pt x="896" y="1742"/>
                      </a:lnTo>
                      <a:lnTo>
                        <a:pt x="916" y="1771"/>
                      </a:lnTo>
                      <a:lnTo>
                        <a:pt x="938" y="1798"/>
                      </a:lnTo>
                      <a:lnTo>
                        <a:pt x="961" y="1821"/>
                      </a:lnTo>
                      <a:lnTo>
                        <a:pt x="987" y="1842"/>
                      </a:lnTo>
                      <a:lnTo>
                        <a:pt x="1012" y="186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08" y="1880"/>
                      </a:lnTo>
                      <a:lnTo>
                        <a:pt x="977" y="1884"/>
                      </a:lnTo>
                      <a:lnTo>
                        <a:pt x="946" y="1891"/>
                      </a:lnTo>
                      <a:lnTo>
                        <a:pt x="913" y="1901"/>
                      </a:lnTo>
                      <a:lnTo>
                        <a:pt x="881" y="1913"/>
                      </a:lnTo>
                      <a:lnTo>
                        <a:pt x="847" y="1928"/>
                      </a:lnTo>
                      <a:lnTo>
                        <a:pt x="815" y="1947"/>
                      </a:lnTo>
                      <a:lnTo>
                        <a:pt x="783" y="1969"/>
                      </a:lnTo>
                      <a:lnTo>
                        <a:pt x="752" y="1996"/>
                      </a:lnTo>
                      <a:lnTo>
                        <a:pt x="724" y="2027"/>
                      </a:lnTo>
                      <a:lnTo>
                        <a:pt x="696" y="2061"/>
                      </a:lnTo>
                      <a:lnTo>
                        <a:pt x="669" y="2102"/>
                      </a:lnTo>
                      <a:lnTo>
                        <a:pt x="646" y="2147"/>
                      </a:lnTo>
                      <a:lnTo>
                        <a:pt x="625" y="2198"/>
                      </a:lnTo>
                      <a:lnTo>
                        <a:pt x="603" y="2146"/>
                      </a:lnTo>
                      <a:lnTo>
                        <a:pt x="578" y="2100"/>
                      </a:lnTo>
                      <a:lnTo>
                        <a:pt x="549" y="2059"/>
                      </a:lnTo>
                      <a:lnTo>
                        <a:pt x="518" y="2021"/>
                      </a:lnTo>
                      <a:lnTo>
                        <a:pt x="482" y="1990"/>
                      </a:lnTo>
                      <a:lnTo>
                        <a:pt x="444" y="1963"/>
                      </a:lnTo>
                      <a:lnTo>
                        <a:pt x="403" y="1941"/>
                      </a:lnTo>
                      <a:lnTo>
                        <a:pt x="356" y="1924"/>
                      </a:lnTo>
                      <a:lnTo>
                        <a:pt x="309" y="1913"/>
                      </a:lnTo>
                      <a:lnTo>
                        <a:pt x="262" y="1906"/>
                      </a:lnTo>
                      <a:lnTo>
                        <a:pt x="217" y="1905"/>
                      </a:lnTo>
                      <a:lnTo>
                        <a:pt x="173" y="1907"/>
                      </a:lnTo>
                      <a:lnTo>
                        <a:pt x="132" y="1913"/>
                      </a:lnTo>
                      <a:lnTo>
                        <a:pt x="93" y="1920"/>
                      </a:lnTo>
                      <a:lnTo>
                        <a:pt x="58" y="1928"/>
                      </a:lnTo>
                      <a:lnTo>
                        <a:pt x="27" y="1937"/>
                      </a:lnTo>
                      <a:lnTo>
                        <a:pt x="0" y="1946"/>
                      </a:lnTo>
                      <a:lnTo>
                        <a:pt x="0" y="403"/>
                      </a:lnTo>
                      <a:lnTo>
                        <a:pt x="0" y="388"/>
                      </a:lnTo>
                      <a:lnTo>
                        <a:pt x="1" y="371"/>
                      </a:lnTo>
                      <a:lnTo>
                        <a:pt x="2" y="351"/>
                      </a:lnTo>
                      <a:lnTo>
                        <a:pt x="6" y="330"/>
                      </a:lnTo>
                      <a:lnTo>
                        <a:pt x="9" y="307"/>
                      </a:lnTo>
                      <a:lnTo>
                        <a:pt x="13" y="282"/>
                      </a:lnTo>
                      <a:lnTo>
                        <a:pt x="20" y="257"/>
                      </a:lnTo>
                      <a:lnTo>
                        <a:pt x="28" y="230"/>
                      </a:lnTo>
                      <a:lnTo>
                        <a:pt x="37" y="205"/>
                      </a:lnTo>
                      <a:lnTo>
                        <a:pt x="49" y="180"/>
                      </a:lnTo>
                      <a:lnTo>
                        <a:pt x="62" y="154"/>
                      </a:lnTo>
                      <a:lnTo>
                        <a:pt x="79" y="129"/>
                      </a:lnTo>
                      <a:lnTo>
                        <a:pt x="97" y="105"/>
                      </a:lnTo>
                      <a:lnTo>
                        <a:pt x="120" y="83"/>
                      </a:lnTo>
                      <a:lnTo>
                        <a:pt x="144" y="63"/>
                      </a:lnTo>
                      <a:lnTo>
                        <a:pt x="172" y="46"/>
                      </a:lnTo>
                      <a:lnTo>
                        <a:pt x="201" y="30"/>
                      </a:lnTo>
                      <a:lnTo>
                        <a:pt x="237" y="18"/>
                      </a:lnTo>
                      <a:lnTo>
                        <a:pt x="274" y="8"/>
                      </a:lnTo>
                      <a:lnTo>
                        <a:pt x="316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18"/>
                <p:cNvSpPr>
                  <a:spLocks noEditPoints="1"/>
                </p:cNvSpPr>
                <p:nvPr/>
              </p:nvSpPr>
              <p:spPr bwMode="auto">
                <a:xfrm>
                  <a:off x="9413875" y="3330575"/>
                  <a:ext cx="1519238" cy="2789238"/>
                </a:xfrm>
                <a:custGeom>
                  <a:avLst/>
                  <a:gdLst>
                    <a:gd name="T0" fmla="*/ 1014 w 1914"/>
                    <a:gd name="T1" fmla="*/ 1926 h 3516"/>
                    <a:gd name="T2" fmla="*/ 1147 w 1914"/>
                    <a:gd name="T3" fmla="*/ 2631 h 3516"/>
                    <a:gd name="T4" fmla="*/ 1288 w 1914"/>
                    <a:gd name="T5" fmla="*/ 2717 h 3516"/>
                    <a:gd name="T6" fmla="*/ 1369 w 1914"/>
                    <a:gd name="T7" fmla="*/ 2792 h 3516"/>
                    <a:gd name="T8" fmla="*/ 1408 w 1914"/>
                    <a:gd name="T9" fmla="*/ 2976 h 3516"/>
                    <a:gd name="T10" fmla="*/ 906 w 1914"/>
                    <a:gd name="T11" fmla="*/ 2768 h 3516"/>
                    <a:gd name="T12" fmla="*/ 950 w 1914"/>
                    <a:gd name="T13" fmla="*/ 2887 h 3516"/>
                    <a:gd name="T14" fmla="*/ 863 w 1914"/>
                    <a:gd name="T15" fmla="*/ 2924 h 3516"/>
                    <a:gd name="T16" fmla="*/ 712 w 1914"/>
                    <a:gd name="T17" fmla="*/ 3096 h 3516"/>
                    <a:gd name="T18" fmla="*/ 607 w 1914"/>
                    <a:gd name="T19" fmla="*/ 3001 h 3516"/>
                    <a:gd name="T20" fmla="*/ 528 w 1914"/>
                    <a:gd name="T21" fmla="*/ 2897 h 3516"/>
                    <a:gd name="T22" fmla="*/ 667 w 1914"/>
                    <a:gd name="T23" fmla="*/ 2857 h 3516"/>
                    <a:gd name="T24" fmla="*/ 933 w 1914"/>
                    <a:gd name="T25" fmla="*/ 2669 h 3516"/>
                    <a:gd name="T26" fmla="*/ 1072 w 1914"/>
                    <a:gd name="T27" fmla="*/ 2543 h 3516"/>
                    <a:gd name="T28" fmla="*/ 818 w 1914"/>
                    <a:gd name="T29" fmla="*/ 2418 h 3516"/>
                    <a:gd name="T30" fmla="*/ 867 w 1914"/>
                    <a:gd name="T31" fmla="*/ 2277 h 3516"/>
                    <a:gd name="T32" fmla="*/ 541 w 1914"/>
                    <a:gd name="T33" fmla="*/ 2299 h 3516"/>
                    <a:gd name="T34" fmla="*/ 434 w 1914"/>
                    <a:gd name="T35" fmla="*/ 2130 h 3516"/>
                    <a:gd name="T36" fmla="*/ 409 w 1914"/>
                    <a:gd name="T37" fmla="*/ 1999 h 3516"/>
                    <a:gd name="T38" fmla="*/ 149 w 1914"/>
                    <a:gd name="T39" fmla="*/ 2072 h 3516"/>
                    <a:gd name="T40" fmla="*/ 41 w 1914"/>
                    <a:gd name="T41" fmla="*/ 2824 h 3516"/>
                    <a:gd name="T42" fmla="*/ 37 w 1914"/>
                    <a:gd name="T43" fmla="*/ 3206 h 3516"/>
                    <a:gd name="T44" fmla="*/ 229 w 1914"/>
                    <a:gd name="T45" fmla="*/ 3142 h 3516"/>
                    <a:gd name="T46" fmla="*/ 190 w 1914"/>
                    <a:gd name="T47" fmla="*/ 3409 h 3516"/>
                    <a:gd name="T48" fmla="*/ 445 w 1914"/>
                    <a:gd name="T49" fmla="*/ 3317 h 3516"/>
                    <a:gd name="T50" fmla="*/ 569 w 1914"/>
                    <a:gd name="T51" fmla="*/ 3514 h 3516"/>
                    <a:gd name="T52" fmla="*/ 767 w 1914"/>
                    <a:gd name="T53" fmla="*/ 3306 h 3516"/>
                    <a:gd name="T54" fmla="*/ 964 w 1914"/>
                    <a:gd name="T55" fmla="*/ 3365 h 3516"/>
                    <a:gd name="T56" fmla="*/ 1038 w 1914"/>
                    <a:gd name="T57" fmla="*/ 3102 h 3516"/>
                    <a:gd name="T58" fmla="*/ 1746 w 1914"/>
                    <a:gd name="T59" fmla="*/ 2562 h 3516"/>
                    <a:gd name="T60" fmla="*/ 1649 w 1914"/>
                    <a:gd name="T61" fmla="*/ 2148 h 3516"/>
                    <a:gd name="T62" fmla="*/ 1868 w 1914"/>
                    <a:gd name="T63" fmla="*/ 2075 h 3516"/>
                    <a:gd name="T64" fmla="*/ 1705 w 1914"/>
                    <a:gd name="T65" fmla="*/ 1905 h 3516"/>
                    <a:gd name="T66" fmla="*/ 1856 w 1914"/>
                    <a:gd name="T67" fmla="*/ 1811 h 3516"/>
                    <a:gd name="T68" fmla="*/ 1725 w 1914"/>
                    <a:gd name="T69" fmla="*/ 1700 h 3516"/>
                    <a:gd name="T70" fmla="*/ 703 w 1914"/>
                    <a:gd name="T71" fmla="*/ 910 h 3516"/>
                    <a:gd name="T72" fmla="*/ 719 w 1914"/>
                    <a:gd name="T73" fmla="*/ 1130 h 3516"/>
                    <a:gd name="T74" fmla="*/ 788 w 1914"/>
                    <a:gd name="T75" fmla="*/ 1294 h 3516"/>
                    <a:gd name="T76" fmla="*/ 827 w 1914"/>
                    <a:gd name="T77" fmla="*/ 1418 h 3516"/>
                    <a:gd name="T78" fmla="*/ 971 w 1914"/>
                    <a:gd name="T79" fmla="*/ 1594 h 3516"/>
                    <a:gd name="T80" fmla="*/ 1046 w 1914"/>
                    <a:gd name="T81" fmla="*/ 1646 h 3516"/>
                    <a:gd name="T82" fmla="*/ 1108 w 1914"/>
                    <a:gd name="T83" fmla="*/ 1771 h 3516"/>
                    <a:gd name="T84" fmla="*/ 1338 w 1914"/>
                    <a:gd name="T85" fmla="*/ 1567 h 3516"/>
                    <a:gd name="T86" fmla="*/ 1357 w 1914"/>
                    <a:gd name="T87" fmla="*/ 1099 h 3516"/>
                    <a:gd name="T88" fmla="*/ 0 w 1914"/>
                    <a:gd name="T89" fmla="*/ 388 h 3516"/>
                    <a:gd name="T90" fmla="*/ 1038 w 1914"/>
                    <a:gd name="T91" fmla="*/ 1876 h 3516"/>
                    <a:gd name="T92" fmla="*/ 211 w 1914"/>
                    <a:gd name="T93" fmla="*/ 1503 h 3516"/>
                    <a:gd name="T94" fmla="*/ 461 w 1914"/>
                    <a:gd name="T95" fmla="*/ 1642 h 3516"/>
                    <a:gd name="T96" fmla="*/ 578 w 1914"/>
                    <a:gd name="T97" fmla="*/ 1518 h 3516"/>
                    <a:gd name="T98" fmla="*/ 600 w 1914"/>
                    <a:gd name="T99" fmla="*/ 998 h 3516"/>
                    <a:gd name="T100" fmla="*/ 197 w 1914"/>
                    <a:gd name="T101" fmla="*/ 669 h 3516"/>
                    <a:gd name="T102" fmla="*/ 298 w 1914"/>
                    <a:gd name="T103" fmla="*/ 574 h 3516"/>
                    <a:gd name="T104" fmla="*/ 395 w 1914"/>
                    <a:gd name="T105" fmla="*/ 542 h 3516"/>
                    <a:gd name="T106" fmla="*/ 542 w 1914"/>
                    <a:gd name="T107" fmla="*/ 561 h 3516"/>
                    <a:gd name="T108" fmla="*/ 516 w 1914"/>
                    <a:gd name="T109" fmla="*/ 690 h 3516"/>
                    <a:gd name="T110" fmla="*/ 808 w 1914"/>
                    <a:gd name="T111" fmla="*/ 889 h 3516"/>
                    <a:gd name="T112" fmla="*/ 971 w 1914"/>
                    <a:gd name="T113" fmla="*/ 844 h 3516"/>
                    <a:gd name="T114" fmla="*/ 1111 w 1914"/>
                    <a:gd name="T115" fmla="*/ 729 h 3516"/>
                    <a:gd name="T116" fmla="*/ 1322 w 1914"/>
                    <a:gd name="T117" fmla="*/ 864 h 3516"/>
                    <a:gd name="T118" fmla="*/ 1604 w 1914"/>
                    <a:gd name="T119" fmla="*/ 1100 h 3516"/>
                    <a:gd name="T120" fmla="*/ 1342 w 1914"/>
                    <a:gd name="T121" fmla="*/ 596 h 3516"/>
                    <a:gd name="T122" fmla="*/ 626 w 1914"/>
                    <a:gd name="T123" fmla="*/ 153 h 3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14" h="3516">
                      <a:moveTo>
                        <a:pt x="1523" y="1573"/>
                      </a:moveTo>
                      <a:lnTo>
                        <a:pt x="1479" y="1576"/>
                      </a:lnTo>
                      <a:lnTo>
                        <a:pt x="1435" y="1583"/>
                      </a:lnTo>
                      <a:lnTo>
                        <a:pt x="1390" y="1597"/>
                      </a:lnTo>
                      <a:lnTo>
                        <a:pt x="1360" y="1612"/>
                      </a:lnTo>
                      <a:lnTo>
                        <a:pt x="1332" y="1630"/>
                      </a:lnTo>
                      <a:lnTo>
                        <a:pt x="1308" y="1651"/>
                      </a:lnTo>
                      <a:lnTo>
                        <a:pt x="1288" y="1674"/>
                      </a:lnTo>
                      <a:lnTo>
                        <a:pt x="1271" y="1700"/>
                      </a:lnTo>
                      <a:lnTo>
                        <a:pt x="1257" y="1726"/>
                      </a:lnTo>
                      <a:lnTo>
                        <a:pt x="1244" y="1753"/>
                      </a:lnTo>
                      <a:lnTo>
                        <a:pt x="1236" y="1779"/>
                      </a:lnTo>
                      <a:lnTo>
                        <a:pt x="1229" y="1805"/>
                      </a:lnTo>
                      <a:lnTo>
                        <a:pt x="1223" y="1829"/>
                      </a:lnTo>
                      <a:lnTo>
                        <a:pt x="1220" y="1851"/>
                      </a:lnTo>
                      <a:lnTo>
                        <a:pt x="1218" y="1871"/>
                      </a:lnTo>
                      <a:lnTo>
                        <a:pt x="1216" y="1887"/>
                      </a:lnTo>
                      <a:lnTo>
                        <a:pt x="1216" y="1900"/>
                      </a:lnTo>
                      <a:lnTo>
                        <a:pt x="1216" y="1907"/>
                      </a:lnTo>
                      <a:lnTo>
                        <a:pt x="1216" y="1911"/>
                      </a:lnTo>
                      <a:lnTo>
                        <a:pt x="1216" y="1944"/>
                      </a:lnTo>
                      <a:lnTo>
                        <a:pt x="1185" y="1935"/>
                      </a:lnTo>
                      <a:lnTo>
                        <a:pt x="1183" y="1935"/>
                      </a:lnTo>
                      <a:lnTo>
                        <a:pt x="1179" y="1934"/>
                      </a:lnTo>
                      <a:lnTo>
                        <a:pt x="1174" y="1933"/>
                      </a:lnTo>
                      <a:lnTo>
                        <a:pt x="1163" y="1931"/>
                      </a:lnTo>
                      <a:lnTo>
                        <a:pt x="1148" y="1928"/>
                      </a:lnTo>
                      <a:lnTo>
                        <a:pt x="1132" y="1926"/>
                      </a:lnTo>
                      <a:lnTo>
                        <a:pt x="1113" y="1924"/>
                      </a:lnTo>
                      <a:lnTo>
                        <a:pt x="1091" y="1923"/>
                      </a:lnTo>
                      <a:lnTo>
                        <a:pt x="1066" y="1922"/>
                      </a:lnTo>
                      <a:lnTo>
                        <a:pt x="1041" y="1923"/>
                      </a:lnTo>
                      <a:lnTo>
                        <a:pt x="1014" y="1926"/>
                      </a:lnTo>
                      <a:lnTo>
                        <a:pt x="987" y="1929"/>
                      </a:lnTo>
                      <a:lnTo>
                        <a:pt x="957" y="1936"/>
                      </a:lnTo>
                      <a:lnTo>
                        <a:pt x="928" y="1945"/>
                      </a:lnTo>
                      <a:lnTo>
                        <a:pt x="898" y="1956"/>
                      </a:lnTo>
                      <a:lnTo>
                        <a:pt x="868" y="1970"/>
                      </a:lnTo>
                      <a:lnTo>
                        <a:pt x="840" y="1988"/>
                      </a:lnTo>
                      <a:lnTo>
                        <a:pt x="811" y="2009"/>
                      </a:lnTo>
                      <a:lnTo>
                        <a:pt x="783" y="2033"/>
                      </a:lnTo>
                      <a:lnTo>
                        <a:pt x="756" y="2062"/>
                      </a:lnTo>
                      <a:lnTo>
                        <a:pt x="731" y="2095"/>
                      </a:lnTo>
                      <a:lnTo>
                        <a:pt x="707" y="2133"/>
                      </a:lnTo>
                      <a:lnTo>
                        <a:pt x="686" y="2176"/>
                      </a:lnTo>
                      <a:lnTo>
                        <a:pt x="667" y="2224"/>
                      </a:lnTo>
                      <a:lnTo>
                        <a:pt x="705" y="2218"/>
                      </a:lnTo>
                      <a:lnTo>
                        <a:pt x="745" y="2215"/>
                      </a:lnTo>
                      <a:lnTo>
                        <a:pt x="785" y="2215"/>
                      </a:lnTo>
                      <a:lnTo>
                        <a:pt x="826" y="2219"/>
                      </a:lnTo>
                      <a:lnTo>
                        <a:pt x="868" y="2227"/>
                      </a:lnTo>
                      <a:lnTo>
                        <a:pt x="909" y="2239"/>
                      </a:lnTo>
                      <a:lnTo>
                        <a:pt x="949" y="2256"/>
                      </a:lnTo>
                      <a:lnTo>
                        <a:pt x="987" y="2277"/>
                      </a:lnTo>
                      <a:lnTo>
                        <a:pt x="1023" y="2303"/>
                      </a:lnTo>
                      <a:lnTo>
                        <a:pt x="1040" y="2319"/>
                      </a:lnTo>
                      <a:lnTo>
                        <a:pt x="1058" y="2337"/>
                      </a:lnTo>
                      <a:lnTo>
                        <a:pt x="1074" y="2358"/>
                      </a:lnTo>
                      <a:lnTo>
                        <a:pt x="1090" y="2382"/>
                      </a:lnTo>
                      <a:lnTo>
                        <a:pt x="1105" y="2407"/>
                      </a:lnTo>
                      <a:lnTo>
                        <a:pt x="1117" y="2437"/>
                      </a:lnTo>
                      <a:lnTo>
                        <a:pt x="1129" y="2469"/>
                      </a:lnTo>
                      <a:lnTo>
                        <a:pt x="1138" y="2504"/>
                      </a:lnTo>
                      <a:lnTo>
                        <a:pt x="1144" y="2543"/>
                      </a:lnTo>
                      <a:lnTo>
                        <a:pt x="1147" y="2585"/>
                      </a:lnTo>
                      <a:lnTo>
                        <a:pt x="1147" y="2631"/>
                      </a:lnTo>
                      <a:lnTo>
                        <a:pt x="1144" y="2681"/>
                      </a:lnTo>
                      <a:lnTo>
                        <a:pt x="1136" y="2735"/>
                      </a:lnTo>
                      <a:lnTo>
                        <a:pt x="1159" y="2746"/>
                      </a:lnTo>
                      <a:lnTo>
                        <a:pt x="1181" y="2760"/>
                      </a:lnTo>
                      <a:lnTo>
                        <a:pt x="1190" y="2742"/>
                      </a:lnTo>
                      <a:lnTo>
                        <a:pt x="1196" y="2722"/>
                      </a:lnTo>
                      <a:lnTo>
                        <a:pt x="1200" y="2701"/>
                      </a:lnTo>
                      <a:lnTo>
                        <a:pt x="1202" y="2679"/>
                      </a:lnTo>
                      <a:lnTo>
                        <a:pt x="1204" y="2659"/>
                      </a:lnTo>
                      <a:lnTo>
                        <a:pt x="1207" y="2650"/>
                      </a:lnTo>
                      <a:lnTo>
                        <a:pt x="1214" y="2646"/>
                      </a:lnTo>
                      <a:lnTo>
                        <a:pt x="1220" y="2644"/>
                      </a:lnTo>
                      <a:lnTo>
                        <a:pt x="1228" y="2646"/>
                      </a:lnTo>
                      <a:lnTo>
                        <a:pt x="1233" y="2650"/>
                      </a:lnTo>
                      <a:lnTo>
                        <a:pt x="1235" y="2659"/>
                      </a:lnTo>
                      <a:lnTo>
                        <a:pt x="1232" y="2683"/>
                      </a:lnTo>
                      <a:lnTo>
                        <a:pt x="1229" y="2709"/>
                      </a:lnTo>
                      <a:lnTo>
                        <a:pt x="1225" y="2733"/>
                      </a:lnTo>
                      <a:lnTo>
                        <a:pt x="1217" y="2757"/>
                      </a:lnTo>
                      <a:lnTo>
                        <a:pt x="1206" y="2778"/>
                      </a:lnTo>
                      <a:lnTo>
                        <a:pt x="1231" y="2804"/>
                      </a:lnTo>
                      <a:lnTo>
                        <a:pt x="1240" y="2793"/>
                      </a:lnTo>
                      <a:lnTo>
                        <a:pt x="1247" y="2778"/>
                      </a:lnTo>
                      <a:lnTo>
                        <a:pt x="1251" y="2762"/>
                      </a:lnTo>
                      <a:lnTo>
                        <a:pt x="1254" y="2744"/>
                      </a:lnTo>
                      <a:lnTo>
                        <a:pt x="1257" y="2729"/>
                      </a:lnTo>
                      <a:lnTo>
                        <a:pt x="1258" y="2717"/>
                      </a:lnTo>
                      <a:lnTo>
                        <a:pt x="1260" y="2708"/>
                      </a:lnTo>
                      <a:lnTo>
                        <a:pt x="1267" y="2703"/>
                      </a:lnTo>
                      <a:lnTo>
                        <a:pt x="1273" y="2702"/>
                      </a:lnTo>
                      <a:lnTo>
                        <a:pt x="1281" y="2703"/>
                      </a:lnTo>
                      <a:lnTo>
                        <a:pt x="1287" y="2708"/>
                      </a:lnTo>
                      <a:lnTo>
                        <a:pt x="1288" y="2717"/>
                      </a:lnTo>
                      <a:lnTo>
                        <a:pt x="1287" y="2733"/>
                      </a:lnTo>
                      <a:lnTo>
                        <a:pt x="1283" y="2754"/>
                      </a:lnTo>
                      <a:lnTo>
                        <a:pt x="1279" y="2774"/>
                      </a:lnTo>
                      <a:lnTo>
                        <a:pt x="1272" y="2795"/>
                      </a:lnTo>
                      <a:lnTo>
                        <a:pt x="1263" y="2813"/>
                      </a:lnTo>
                      <a:lnTo>
                        <a:pt x="1251" y="2828"/>
                      </a:lnTo>
                      <a:lnTo>
                        <a:pt x="1265" y="2848"/>
                      </a:lnTo>
                      <a:lnTo>
                        <a:pt x="1278" y="2869"/>
                      </a:lnTo>
                      <a:lnTo>
                        <a:pt x="1293" y="2847"/>
                      </a:lnTo>
                      <a:lnTo>
                        <a:pt x="1304" y="2823"/>
                      </a:lnTo>
                      <a:lnTo>
                        <a:pt x="1310" y="2796"/>
                      </a:lnTo>
                      <a:lnTo>
                        <a:pt x="1311" y="2770"/>
                      </a:lnTo>
                      <a:lnTo>
                        <a:pt x="1313" y="2762"/>
                      </a:lnTo>
                      <a:lnTo>
                        <a:pt x="1319" y="2756"/>
                      </a:lnTo>
                      <a:lnTo>
                        <a:pt x="1325" y="2755"/>
                      </a:lnTo>
                      <a:lnTo>
                        <a:pt x="1333" y="2756"/>
                      </a:lnTo>
                      <a:lnTo>
                        <a:pt x="1338" y="2762"/>
                      </a:lnTo>
                      <a:lnTo>
                        <a:pt x="1342" y="2770"/>
                      </a:lnTo>
                      <a:lnTo>
                        <a:pt x="1341" y="2798"/>
                      </a:lnTo>
                      <a:lnTo>
                        <a:pt x="1334" y="2826"/>
                      </a:lnTo>
                      <a:lnTo>
                        <a:pt x="1324" y="2851"/>
                      </a:lnTo>
                      <a:lnTo>
                        <a:pt x="1311" y="2876"/>
                      </a:lnTo>
                      <a:lnTo>
                        <a:pt x="1292" y="2898"/>
                      </a:lnTo>
                      <a:lnTo>
                        <a:pt x="1300" y="2916"/>
                      </a:lnTo>
                      <a:lnTo>
                        <a:pt x="1317" y="2908"/>
                      </a:lnTo>
                      <a:lnTo>
                        <a:pt x="1333" y="2895"/>
                      </a:lnTo>
                      <a:lnTo>
                        <a:pt x="1344" y="2881"/>
                      </a:lnTo>
                      <a:lnTo>
                        <a:pt x="1353" y="2864"/>
                      </a:lnTo>
                      <a:lnTo>
                        <a:pt x="1358" y="2845"/>
                      </a:lnTo>
                      <a:lnTo>
                        <a:pt x="1361" y="2825"/>
                      </a:lnTo>
                      <a:lnTo>
                        <a:pt x="1361" y="2805"/>
                      </a:lnTo>
                      <a:lnTo>
                        <a:pt x="1364" y="2797"/>
                      </a:lnTo>
                      <a:lnTo>
                        <a:pt x="1369" y="2792"/>
                      </a:lnTo>
                      <a:lnTo>
                        <a:pt x="1376" y="2791"/>
                      </a:lnTo>
                      <a:lnTo>
                        <a:pt x="1384" y="2792"/>
                      </a:lnTo>
                      <a:lnTo>
                        <a:pt x="1389" y="2797"/>
                      </a:lnTo>
                      <a:lnTo>
                        <a:pt x="1392" y="2805"/>
                      </a:lnTo>
                      <a:lnTo>
                        <a:pt x="1390" y="2828"/>
                      </a:lnTo>
                      <a:lnTo>
                        <a:pt x="1387" y="2851"/>
                      </a:lnTo>
                      <a:lnTo>
                        <a:pt x="1382" y="2874"/>
                      </a:lnTo>
                      <a:lnTo>
                        <a:pt x="1372" y="2895"/>
                      </a:lnTo>
                      <a:lnTo>
                        <a:pt x="1357" y="2913"/>
                      </a:lnTo>
                      <a:lnTo>
                        <a:pt x="1343" y="2925"/>
                      </a:lnTo>
                      <a:lnTo>
                        <a:pt x="1327" y="2937"/>
                      </a:lnTo>
                      <a:lnTo>
                        <a:pt x="1311" y="2944"/>
                      </a:lnTo>
                      <a:lnTo>
                        <a:pt x="1319" y="2971"/>
                      </a:lnTo>
                      <a:lnTo>
                        <a:pt x="1337" y="2971"/>
                      </a:lnTo>
                      <a:lnTo>
                        <a:pt x="1356" y="2969"/>
                      </a:lnTo>
                      <a:lnTo>
                        <a:pt x="1374" y="2962"/>
                      </a:lnTo>
                      <a:lnTo>
                        <a:pt x="1390" y="2953"/>
                      </a:lnTo>
                      <a:lnTo>
                        <a:pt x="1404" y="2941"/>
                      </a:lnTo>
                      <a:lnTo>
                        <a:pt x="1415" y="2927"/>
                      </a:lnTo>
                      <a:lnTo>
                        <a:pt x="1420" y="2911"/>
                      </a:lnTo>
                      <a:lnTo>
                        <a:pt x="1420" y="2892"/>
                      </a:lnTo>
                      <a:lnTo>
                        <a:pt x="1421" y="2885"/>
                      </a:lnTo>
                      <a:lnTo>
                        <a:pt x="1425" y="2879"/>
                      </a:lnTo>
                      <a:lnTo>
                        <a:pt x="1430" y="2876"/>
                      </a:lnTo>
                      <a:lnTo>
                        <a:pt x="1436" y="2874"/>
                      </a:lnTo>
                      <a:lnTo>
                        <a:pt x="1442" y="2875"/>
                      </a:lnTo>
                      <a:lnTo>
                        <a:pt x="1447" y="2878"/>
                      </a:lnTo>
                      <a:lnTo>
                        <a:pt x="1450" y="2885"/>
                      </a:lnTo>
                      <a:lnTo>
                        <a:pt x="1450" y="2907"/>
                      </a:lnTo>
                      <a:lnTo>
                        <a:pt x="1446" y="2928"/>
                      </a:lnTo>
                      <a:lnTo>
                        <a:pt x="1437" y="2946"/>
                      </a:lnTo>
                      <a:lnTo>
                        <a:pt x="1424" y="2963"/>
                      </a:lnTo>
                      <a:lnTo>
                        <a:pt x="1408" y="2976"/>
                      </a:lnTo>
                      <a:lnTo>
                        <a:pt x="1389" y="2987"/>
                      </a:lnTo>
                      <a:lnTo>
                        <a:pt x="1369" y="2995"/>
                      </a:lnTo>
                      <a:lnTo>
                        <a:pt x="1347" y="3000"/>
                      </a:lnTo>
                      <a:lnTo>
                        <a:pt x="1326" y="3002"/>
                      </a:lnTo>
                      <a:lnTo>
                        <a:pt x="1327" y="3007"/>
                      </a:lnTo>
                      <a:lnTo>
                        <a:pt x="1327" y="3012"/>
                      </a:lnTo>
                      <a:lnTo>
                        <a:pt x="1329" y="3015"/>
                      </a:lnTo>
                      <a:lnTo>
                        <a:pt x="1329" y="3017"/>
                      </a:lnTo>
                      <a:lnTo>
                        <a:pt x="1329" y="3017"/>
                      </a:lnTo>
                      <a:lnTo>
                        <a:pt x="1280" y="3023"/>
                      </a:lnTo>
                      <a:lnTo>
                        <a:pt x="1280" y="3023"/>
                      </a:lnTo>
                      <a:lnTo>
                        <a:pt x="1280" y="3018"/>
                      </a:lnTo>
                      <a:lnTo>
                        <a:pt x="1279" y="3011"/>
                      </a:lnTo>
                      <a:lnTo>
                        <a:pt x="1277" y="3000"/>
                      </a:lnTo>
                      <a:lnTo>
                        <a:pt x="1273" y="2985"/>
                      </a:lnTo>
                      <a:lnTo>
                        <a:pt x="1268" y="2967"/>
                      </a:lnTo>
                      <a:lnTo>
                        <a:pt x="1262" y="2949"/>
                      </a:lnTo>
                      <a:lnTo>
                        <a:pt x="1254" y="2929"/>
                      </a:lnTo>
                      <a:lnTo>
                        <a:pt x="1244" y="2907"/>
                      </a:lnTo>
                      <a:lnTo>
                        <a:pt x="1232" y="2886"/>
                      </a:lnTo>
                      <a:lnTo>
                        <a:pt x="1218" y="2864"/>
                      </a:lnTo>
                      <a:lnTo>
                        <a:pt x="1202" y="2843"/>
                      </a:lnTo>
                      <a:lnTo>
                        <a:pt x="1183" y="2823"/>
                      </a:lnTo>
                      <a:lnTo>
                        <a:pt x="1160" y="2805"/>
                      </a:lnTo>
                      <a:lnTo>
                        <a:pt x="1136" y="2788"/>
                      </a:lnTo>
                      <a:lnTo>
                        <a:pt x="1107" y="2775"/>
                      </a:lnTo>
                      <a:lnTo>
                        <a:pt x="1076" y="2765"/>
                      </a:lnTo>
                      <a:lnTo>
                        <a:pt x="1041" y="2759"/>
                      </a:lnTo>
                      <a:lnTo>
                        <a:pt x="1002" y="2756"/>
                      </a:lnTo>
                      <a:lnTo>
                        <a:pt x="1001" y="2756"/>
                      </a:lnTo>
                      <a:lnTo>
                        <a:pt x="967" y="2757"/>
                      </a:lnTo>
                      <a:lnTo>
                        <a:pt x="935" y="2762"/>
                      </a:lnTo>
                      <a:lnTo>
                        <a:pt x="906" y="2768"/>
                      </a:lnTo>
                      <a:lnTo>
                        <a:pt x="926" y="2776"/>
                      </a:lnTo>
                      <a:lnTo>
                        <a:pt x="946" y="2784"/>
                      </a:lnTo>
                      <a:lnTo>
                        <a:pt x="964" y="2795"/>
                      </a:lnTo>
                      <a:lnTo>
                        <a:pt x="980" y="2808"/>
                      </a:lnTo>
                      <a:lnTo>
                        <a:pt x="993" y="2823"/>
                      </a:lnTo>
                      <a:lnTo>
                        <a:pt x="1003" y="2840"/>
                      </a:lnTo>
                      <a:lnTo>
                        <a:pt x="1009" y="2860"/>
                      </a:lnTo>
                      <a:lnTo>
                        <a:pt x="1008" y="2867"/>
                      </a:lnTo>
                      <a:lnTo>
                        <a:pt x="1003" y="2870"/>
                      </a:lnTo>
                      <a:lnTo>
                        <a:pt x="998" y="2872"/>
                      </a:lnTo>
                      <a:lnTo>
                        <a:pt x="991" y="2870"/>
                      </a:lnTo>
                      <a:lnTo>
                        <a:pt x="986" y="2867"/>
                      </a:lnTo>
                      <a:lnTo>
                        <a:pt x="983" y="2860"/>
                      </a:lnTo>
                      <a:lnTo>
                        <a:pt x="978" y="2844"/>
                      </a:lnTo>
                      <a:lnTo>
                        <a:pt x="968" y="2829"/>
                      </a:lnTo>
                      <a:lnTo>
                        <a:pt x="954" y="2817"/>
                      </a:lnTo>
                      <a:lnTo>
                        <a:pt x="937" y="2807"/>
                      </a:lnTo>
                      <a:lnTo>
                        <a:pt x="918" y="2799"/>
                      </a:lnTo>
                      <a:lnTo>
                        <a:pt x="899" y="2793"/>
                      </a:lnTo>
                      <a:lnTo>
                        <a:pt x="882" y="2788"/>
                      </a:lnTo>
                      <a:lnTo>
                        <a:pt x="866" y="2785"/>
                      </a:lnTo>
                      <a:lnTo>
                        <a:pt x="865" y="2784"/>
                      </a:lnTo>
                      <a:lnTo>
                        <a:pt x="864" y="2784"/>
                      </a:lnTo>
                      <a:lnTo>
                        <a:pt x="845" y="2793"/>
                      </a:lnTo>
                      <a:lnTo>
                        <a:pt x="827" y="2804"/>
                      </a:lnTo>
                      <a:lnTo>
                        <a:pt x="847" y="2807"/>
                      </a:lnTo>
                      <a:lnTo>
                        <a:pt x="868" y="2813"/>
                      </a:lnTo>
                      <a:lnTo>
                        <a:pt x="887" y="2819"/>
                      </a:lnTo>
                      <a:lnTo>
                        <a:pt x="905" y="2829"/>
                      </a:lnTo>
                      <a:lnTo>
                        <a:pt x="920" y="2840"/>
                      </a:lnTo>
                      <a:lnTo>
                        <a:pt x="934" y="2854"/>
                      </a:lnTo>
                      <a:lnTo>
                        <a:pt x="944" y="2869"/>
                      </a:lnTo>
                      <a:lnTo>
                        <a:pt x="950" y="2887"/>
                      </a:lnTo>
                      <a:lnTo>
                        <a:pt x="951" y="2908"/>
                      </a:lnTo>
                      <a:lnTo>
                        <a:pt x="950" y="2914"/>
                      </a:lnTo>
                      <a:lnTo>
                        <a:pt x="945" y="2919"/>
                      </a:lnTo>
                      <a:lnTo>
                        <a:pt x="939" y="2920"/>
                      </a:lnTo>
                      <a:lnTo>
                        <a:pt x="933" y="2919"/>
                      </a:lnTo>
                      <a:lnTo>
                        <a:pt x="928" y="2914"/>
                      </a:lnTo>
                      <a:lnTo>
                        <a:pt x="926" y="2908"/>
                      </a:lnTo>
                      <a:lnTo>
                        <a:pt x="924" y="2889"/>
                      </a:lnTo>
                      <a:lnTo>
                        <a:pt x="917" y="2874"/>
                      </a:lnTo>
                      <a:lnTo>
                        <a:pt x="906" y="2860"/>
                      </a:lnTo>
                      <a:lnTo>
                        <a:pt x="892" y="2850"/>
                      </a:lnTo>
                      <a:lnTo>
                        <a:pt x="875" y="2841"/>
                      </a:lnTo>
                      <a:lnTo>
                        <a:pt x="856" y="2835"/>
                      </a:lnTo>
                      <a:lnTo>
                        <a:pt x="836" y="2830"/>
                      </a:lnTo>
                      <a:lnTo>
                        <a:pt x="816" y="2827"/>
                      </a:lnTo>
                      <a:lnTo>
                        <a:pt x="798" y="2826"/>
                      </a:lnTo>
                      <a:lnTo>
                        <a:pt x="782" y="2839"/>
                      </a:lnTo>
                      <a:lnTo>
                        <a:pt x="770" y="2854"/>
                      </a:lnTo>
                      <a:lnTo>
                        <a:pt x="795" y="2858"/>
                      </a:lnTo>
                      <a:lnTo>
                        <a:pt x="821" y="2865"/>
                      </a:lnTo>
                      <a:lnTo>
                        <a:pt x="845" y="2876"/>
                      </a:lnTo>
                      <a:lnTo>
                        <a:pt x="864" y="2889"/>
                      </a:lnTo>
                      <a:lnTo>
                        <a:pt x="878" y="2904"/>
                      </a:lnTo>
                      <a:lnTo>
                        <a:pt x="892" y="2921"/>
                      </a:lnTo>
                      <a:lnTo>
                        <a:pt x="904" y="2940"/>
                      </a:lnTo>
                      <a:lnTo>
                        <a:pt x="906" y="2946"/>
                      </a:lnTo>
                      <a:lnTo>
                        <a:pt x="905" y="2952"/>
                      </a:lnTo>
                      <a:lnTo>
                        <a:pt x="899" y="2956"/>
                      </a:lnTo>
                      <a:lnTo>
                        <a:pt x="894" y="2959"/>
                      </a:lnTo>
                      <a:lnTo>
                        <a:pt x="887" y="2958"/>
                      </a:lnTo>
                      <a:lnTo>
                        <a:pt x="882" y="2953"/>
                      </a:lnTo>
                      <a:lnTo>
                        <a:pt x="873" y="2939"/>
                      </a:lnTo>
                      <a:lnTo>
                        <a:pt x="863" y="2924"/>
                      </a:lnTo>
                      <a:lnTo>
                        <a:pt x="852" y="2912"/>
                      </a:lnTo>
                      <a:lnTo>
                        <a:pt x="840" y="2902"/>
                      </a:lnTo>
                      <a:lnTo>
                        <a:pt x="823" y="2893"/>
                      </a:lnTo>
                      <a:lnTo>
                        <a:pt x="800" y="2886"/>
                      </a:lnTo>
                      <a:lnTo>
                        <a:pt x="776" y="2880"/>
                      </a:lnTo>
                      <a:lnTo>
                        <a:pt x="751" y="2878"/>
                      </a:lnTo>
                      <a:lnTo>
                        <a:pt x="741" y="2896"/>
                      </a:lnTo>
                      <a:lnTo>
                        <a:pt x="735" y="2909"/>
                      </a:lnTo>
                      <a:lnTo>
                        <a:pt x="757" y="2937"/>
                      </a:lnTo>
                      <a:lnTo>
                        <a:pt x="773" y="2967"/>
                      </a:lnTo>
                      <a:lnTo>
                        <a:pt x="788" y="3000"/>
                      </a:lnTo>
                      <a:lnTo>
                        <a:pt x="798" y="3032"/>
                      </a:lnTo>
                      <a:lnTo>
                        <a:pt x="804" y="3065"/>
                      </a:lnTo>
                      <a:lnTo>
                        <a:pt x="810" y="3096"/>
                      </a:lnTo>
                      <a:lnTo>
                        <a:pt x="812" y="3126"/>
                      </a:lnTo>
                      <a:lnTo>
                        <a:pt x="813" y="3153"/>
                      </a:lnTo>
                      <a:lnTo>
                        <a:pt x="812" y="3179"/>
                      </a:lnTo>
                      <a:lnTo>
                        <a:pt x="811" y="3200"/>
                      </a:lnTo>
                      <a:lnTo>
                        <a:pt x="810" y="3216"/>
                      </a:lnTo>
                      <a:lnTo>
                        <a:pt x="809" y="3227"/>
                      </a:lnTo>
                      <a:lnTo>
                        <a:pt x="808" y="3233"/>
                      </a:lnTo>
                      <a:lnTo>
                        <a:pt x="760" y="3225"/>
                      </a:lnTo>
                      <a:lnTo>
                        <a:pt x="760" y="3221"/>
                      </a:lnTo>
                      <a:lnTo>
                        <a:pt x="761" y="3210"/>
                      </a:lnTo>
                      <a:lnTo>
                        <a:pt x="762" y="3193"/>
                      </a:lnTo>
                      <a:lnTo>
                        <a:pt x="763" y="3172"/>
                      </a:lnTo>
                      <a:lnTo>
                        <a:pt x="763" y="3147"/>
                      </a:lnTo>
                      <a:lnTo>
                        <a:pt x="762" y="3119"/>
                      </a:lnTo>
                      <a:lnTo>
                        <a:pt x="759" y="3088"/>
                      </a:lnTo>
                      <a:lnTo>
                        <a:pt x="753" y="3057"/>
                      </a:lnTo>
                      <a:lnTo>
                        <a:pt x="745" y="3026"/>
                      </a:lnTo>
                      <a:lnTo>
                        <a:pt x="731" y="3061"/>
                      </a:lnTo>
                      <a:lnTo>
                        <a:pt x="712" y="3096"/>
                      </a:lnTo>
                      <a:lnTo>
                        <a:pt x="689" y="3127"/>
                      </a:lnTo>
                      <a:lnTo>
                        <a:pt x="684" y="3131"/>
                      </a:lnTo>
                      <a:lnTo>
                        <a:pt x="678" y="3131"/>
                      </a:lnTo>
                      <a:lnTo>
                        <a:pt x="673" y="3128"/>
                      </a:lnTo>
                      <a:lnTo>
                        <a:pt x="669" y="3122"/>
                      </a:lnTo>
                      <a:lnTo>
                        <a:pt x="669" y="3116"/>
                      </a:lnTo>
                      <a:lnTo>
                        <a:pt x="672" y="3109"/>
                      </a:lnTo>
                      <a:lnTo>
                        <a:pt x="693" y="3081"/>
                      </a:lnTo>
                      <a:lnTo>
                        <a:pt x="708" y="3051"/>
                      </a:lnTo>
                      <a:lnTo>
                        <a:pt x="720" y="3021"/>
                      </a:lnTo>
                      <a:lnTo>
                        <a:pt x="729" y="2987"/>
                      </a:lnTo>
                      <a:lnTo>
                        <a:pt x="718" y="2967"/>
                      </a:lnTo>
                      <a:lnTo>
                        <a:pt x="706" y="2950"/>
                      </a:lnTo>
                      <a:lnTo>
                        <a:pt x="696" y="2982"/>
                      </a:lnTo>
                      <a:lnTo>
                        <a:pt x="683" y="3012"/>
                      </a:lnTo>
                      <a:lnTo>
                        <a:pt x="665" y="3039"/>
                      </a:lnTo>
                      <a:lnTo>
                        <a:pt x="644" y="3065"/>
                      </a:lnTo>
                      <a:lnTo>
                        <a:pt x="636" y="3068"/>
                      </a:lnTo>
                      <a:lnTo>
                        <a:pt x="630" y="3067"/>
                      </a:lnTo>
                      <a:lnTo>
                        <a:pt x="624" y="3061"/>
                      </a:lnTo>
                      <a:lnTo>
                        <a:pt x="622" y="3054"/>
                      </a:lnTo>
                      <a:lnTo>
                        <a:pt x="626" y="3047"/>
                      </a:lnTo>
                      <a:lnTo>
                        <a:pt x="647" y="3021"/>
                      </a:lnTo>
                      <a:lnTo>
                        <a:pt x="664" y="2992"/>
                      </a:lnTo>
                      <a:lnTo>
                        <a:pt x="677" y="2960"/>
                      </a:lnTo>
                      <a:lnTo>
                        <a:pt x="684" y="2927"/>
                      </a:lnTo>
                      <a:lnTo>
                        <a:pt x="676" y="2920"/>
                      </a:lnTo>
                      <a:lnTo>
                        <a:pt x="660" y="2909"/>
                      </a:lnTo>
                      <a:lnTo>
                        <a:pt x="644" y="2899"/>
                      </a:lnTo>
                      <a:lnTo>
                        <a:pt x="641" y="2925"/>
                      </a:lnTo>
                      <a:lnTo>
                        <a:pt x="633" y="2952"/>
                      </a:lnTo>
                      <a:lnTo>
                        <a:pt x="622" y="2977"/>
                      </a:lnTo>
                      <a:lnTo>
                        <a:pt x="607" y="3001"/>
                      </a:lnTo>
                      <a:lnTo>
                        <a:pt x="589" y="3021"/>
                      </a:lnTo>
                      <a:lnTo>
                        <a:pt x="568" y="3038"/>
                      </a:lnTo>
                      <a:lnTo>
                        <a:pt x="561" y="3040"/>
                      </a:lnTo>
                      <a:lnTo>
                        <a:pt x="555" y="3039"/>
                      </a:lnTo>
                      <a:lnTo>
                        <a:pt x="552" y="3035"/>
                      </a:lnTo>
                      <a:lnTo>
                        <a:pt x="550" y="3028"/>
                      </a:lnTo>
                      <a:lnTo>
                        <a:pt x="551" y="3023"/>
                      </a:lnTo>
                      <a:lnTo>
                        <a:pt x="555" y="3017"/>
                      </a:lnTo>
                      <a:lnTo>
                        <a:pt x="574" y="3001"/>
                      </a:lnTo>
                      <a:lnTo>
                        <a:pt x="590" y="2982"/>
                      </a:lnTo>
                      <a:lnTo>
                        <a:pt x="603" y="2961"/>
                      </a:lnTo>
                      <a:lnTo>
                        <a:pt x="612" y="2938"/>
                      </a:lnTo>
                      <a:lnTo>
                        <a:pt x="617" y="2913"/>
                      </a:lnTo>
                      <a:lnTo>
                        <a:pt x="618" y="2888"/>
                      </a:lnTo>
                      <a:lnTo>
                        <a:pt x="590" y="2880"/>
                      </a:lnTo>
                      <a:lnTo>
                        <a:pt x="558" y="2876"/>
                      </a:lnTo>
                      <a:lnTo>
                        <a:pt x="552" y="2902"/>
                      </a:lnTo>
                      <a:lnTo>
                        <a:pt x="541" y="2928"/>
                      </a:lnTo>
                      <a:lnTo>
                        <a:pt x="526" y="2952"/>
                      </a:lnTo>
                      <a:lnTo>
                        <a:pt x="508" y="2974"/>
                      </a:lnTo>
                      <a:lnTo>
                        <a:pt x="487" y="2993"/>
                      </a:lnTo>
                      <a:lnTo>
                        <a:pt x="465" y="3008"/>
                      </a:lnTo>
                      <a:lnTo>
                        <a:pt x="458" y="3011"/>
                      </a:lnTo>
                      <a:lnTo>
                        <a:pt x="453" y="3009"/>
                      </a:lnTo>
                      <a:lnTo>
                        <a:pt x="448" y="3005"/>
                      </a:lnTo>
                      <a:lnTo>
                        <a:pt x="446" y="2998"/>
                      </a:lnTo>
                      <a:lnTo>
                        <a:pt x="447" y="2993"/>
                      </a:lnTo>
                      <a:lnTo>
                        <a:pt x="453" y="2987"/>
                      </a:lnTo>
                      <a:lnTo>
                        <a:pt x="470" y="2974"/>
                      </a:lnTo>
                      <a:lnTo>
                        <a:pt x="488" y="2958"/>
                      </a:lnTo>
                      <a:lnTo>
                        <a:pt x="505" y="2939"/>
                      </a:lnTo>
                      <a:lnTo>
                        <a:pt x="518" y="2919"/>
                      </a:lnTo>
                      <a:lnTo>
                        <a:pt x="528" y="2897"/>
                      </a:lnTo>
                      <a:lnTo>
                        <a:pt x="532" y="2874"/>
                      </a:lnTo>
                      <a:lnTo>
                        <a:pt x="508" y="2875"/>
                      </a:lnTo>
                      <a:lnTo>
                        <a:pt x="482" y="2876"/>
                      </a:lnTo>
                      <a:lnTo>
                        <a:pt x="474" y="2899"/>
                      </a:lnTo>
                      <a:lnTo>
                        <a:pt x="462" y="2921"/>
                      </a:lnTo>
                      <a:lnTo>
                        <a:pt x="447" y="2940"/>
                      </a:lnTo>
                      <a:lnTo>
                        <a:pt x="430" y="2959"/>
                      </a:lnTo>
                      <a:lnTo>
                        <a:pt x="413" y="2976"/>
                      </a:lnTo>
                      <a:lnTo>
                        <a:pt x="396" y="2994"/>
                      </a:lnTo>
                      <a:lnTo>
                        <a:pt x="388" y="2997"/>
                      </a:lnTo>
                      <a:lnTo>
                        <a:pt x="382" y="2996"/>
                      </a:lnTo>
                      <a:lnTo>
                        <a:pt x="376" y="2991"/>
                      </a:lnTo>
                      <a:lnTo>
                        <a:pt x="375" y="2983"/>
                      </a:lnTo>
                      <a:lnTo>
                        <a:pt x="378" y="2976"/>
                      </a:lnTo>
                      <a:lnTo>
                        <a:pt x="396" y="2959"/>
                      </a:lnTo>
                      <a:lnTo>
                        <a:pt x="414" y="2941"/>
                      </a:lnTo>
                      <a:lnTo>
                        <a:pt x="430" y="2922"/>
                      </a:lnTo>
                      <a:lnTo>
                        <a:pt x="445" y="2902"/>
                      </a:lnTo>
                      <a:lnTo>
                        <a:pt x="455" y="2880"/>
                      </a:lnTo>
                      <a:lnTo>
                        <a:pt x="416" y="2887"/>
                      </a:lnTo>
                      <a:lnTo>
                        <a:pt x="374" y="2898"/>
                      </a:lnTo>
                      <a:lnTo>
                        <a:pt x="331" y="2911"/>
                      </a:lnTo>
                      <a:lnTo>
                        <a:pt x="286" y="2928"/>
                      </a:lnTo>
                      <a:lnTo>
                        <a:pt x="268" y="2881"/>
                      </a:lnTo>
                      <a:lnTo>
                        <a:pt x="324" y="2862"/>
                      </a:lnTo>
                      <a:lnTo>
                        <a:pt x="377" y="2846"/>
                      </a:lnTo>
                      <a:lnTo>
                        <a:pt x="427" y="2835"/>
                      </a:lnTo>
                      <a:lnTo>
                        <a:pt x="475" y="2828"/>
                      </a:lnTo>
                      <a:lnTo>
                        <a:pt x="519" y="2825"/>
                      </a:lnTo>
                      <a:lnTo>
                        <a:pt x="561" y="2827"/>
                      </a:lnTo>
                      <a:lnTo>
                        <a:pt x="600" y="2833"/>
                      </a:lnTo>
                      <a:lnTo>
                        <a:pt x="635" y="2843"/>
                      </a:lnTo>
                      <a:lnTo>
                        <a:pt x="667" y="2857"/>
                      </a:lnTo>
                      <a:lnTo>
                        <a:pt x="697" y="2875"/>
                      </a:lnTo>
                      <a:lnTo>
                        <a:pt x="705" y="2861"/>
                      </a:lnTo>
                      <a:lnTo>
                        <a:pt x="715" y="2847"/>
                      </a:lnTo>
                      <a:lnTo>
                        <a:pt x="727" y="2830"/>
                      </a:lnTo>
                      <a:lnTo>
                        <a:pt x="741" y="2814"/>
                      </a:lnTo>
                      <a:lnTo>
                        <a:pt x="758" y="2796"/>
                      </a:lnTo>
                      <a:lnTo>
                        <a:pt x="778" y="2780"/>
                      </a:lnTo>
                      <a:lnTo>
                        <a:pt x="800" y="2763"/>
                      </a:lnTo>
                      <a:lnTo>
                        <a:pt x="825" y="2749"/>
                      </a:lnTo>
                      <a:lnTo>
                        <a:pt x="854" y="2735"/>
                      </a:lnTo>
                      <a:lnTo>
                        <a:pt x="885" y="2724"/>
                      </a:lnTo>
                      <a:lnTo>
                        <a:pt x="920" y="2715"/>
                      </a:lnTo>
                      <a:lnTo>
                        <a:pt x="959" y="2710"/>
                      </a:lnTo>
                      <a:lnTo>
                        <a:pt x="1001" y="2708"/>
                      </a:lnTo>
                      <a:lnTo>
                        <a:pt x="1002" y="2708"/>
                      </a:lnTo>
                      <a:lnTo>
                        <a:pt x="1033" y="2709"/>
                      </a:lnTo>
                      <a:lnTo>
                        <a:pt x="1063" y="2713"/>
                      </a:lnTo>
                      <a:lnTo>
                        <a:pt x="1090" y="2719"/>
                      </a:lnTo>
                      <a:lnTo>
                        <a:pt x="1092" y="2704"/>
                      </a:lnTo>
                      <a:lnTo>
                        <a:pt x="1089" y="2692"/>
                      </a:lnTo>
                      <a:lnTo>
                        <a:pt x="1081" y="2682"/>
                      </a:lnTo>
                      <a:lnTo>
                        <a:pt x="1070" y="2677"/>
                      </a:lnTo>
                      <a:lnTo>
                        <a:pt x="1056" y="2672"/>
                      </a:lnTo>
                      <a:lnTo>
                        <a:pt x="1041" y="2670"/>
                      </a:lnTo>
                      <a:lnTo>
                        <a:pt x="1024" y="2670"/>
                      </a:lnTo>
                      <a:lnTo>
                        <a:pt x="1008" y="2672"/>
                      </a:lnTo>
                      <a:lnTo>
                        <a:pt x="991" y="2673"/>
                      </a:lnTo>
                      <a:lnTo>
                        <a:pt x="976" y="2677"/>
                      </a:lnTo>
                      <a:lnTo>
                        <a:pt x="962" y="2679"/>
                      </a:lnTo>
                      <a:lnTo>
                        <a:pt x="951" y="2680"/>
                      </a:lnTo>
                      <a:lnTo>
                        <a:pt x="943" y="2680"/>
                      </a:lnTo>
                      <a:lnTo>
                        <a:pt x="937" y="2676"/>
                      </a:lnTo>
                      <a:lnTo>
                        <a:pt x="933" y="2669"/>
                      </a:lnTo>
                      <a:lnTo>
                        <a:pt x="933" y="2661"/>
                      </a:lnTo>
                      <a:lnTo>
                        <a:pt x="936" y="2655"/>
                      </a:lnTo>
                      <a:lnTo>
                        <a:pt x="944" y="2651"/>
                      </a:lnTo>
                      <a:lnTo>
                        <a:pt x="960" y="2649"/>
                      </a:lnTo>
                      <a:lnTo>
                        <a:pt x="979" y="2646"/>
                      </a:lnTo>
                      <a:lnTo>
                        <a:pt x="1000" y="2644"/>
                      </a:lnTo>
                      <a:lnTo>
                        <a:pt x="1021" y="2642"/>
                      </a:lnTo>
                      <a:lnTo>
                        <a:pt x="1042" y="2642"/>
                      </a:lnTo>
                      <a:lnTo>
                        <a:pt x="1063" y="2645"/>
                      </a:lnTo>
                      <a:lnTo>
                        <a:pt x="1081" y="2649"/>
                      </a:lnTo>
                      <a:lnTo>
                        <a:pt x="1097" y="2657"/>
                      </a:lnTo>
                      <a:lnTo>
                        <a:pt x="1100" y="2604"/>
                      </a:lnTo>
                      <a:lnTo>
                        <a:pt x="1083" y="2586"/>
                      </a:lnTo>
                      <a:lnTo>
                        <a:pt x="1064" y="2573"/>
                      </a:lnTo>
                      <a:lnTo>
                        <a:pt x="1044" y="2564"/>
                      </a:lnTo>
                      <a:lnTo>
                        <a:pt x="1022" y="2557"/>
                      </a:lnTo>
                      <a:lnTo>
                        <a:pt x="999" y="2555"/>
                      </a:lnTo>
                      <a:lnTo>
                        <a:pt x="975" y="2554"/>
                      </a:lnTo>
                      <a:lnTo>
                        <a:pt x="950" y="2555"/>
                      </a:lnTo>
                      <a:lnTo>
                        <a:pt x="927" y="2558"/>
                      </a:lnTo>
                      <a:lnTo>
                        <a:pt x="904" y="2563"/>
                      </a:lnTo>
                      <a:lnTo>
                        <a:pt x="896" y="2563"/>
                      </a:lnTo>
                      <a:lnTo>
                        <a:pt x="889" y="2558"/>
                      </a:lnTo>
                      <a:lnTo>
                        <a:pt x="886" y="2552"/>
                      </a:lnTo>
                      <a:lnTo>
                        <a:pt x="886" y="2544"/>
                      </a:lnTo>
                      <a:lnTo>
                        <a:pt x="889" y="2539"/>
                      </a:lnTo>
                      <a:lnTo>
                        <a:pt x="896" y="2534"/>
                      </a:lnTo>
                      <a:lnTo>
                        <a:pt x="926" y="2529"/>
                      </a:lnTo>
                      <a:lnTo>
                        <a:pt x="956" y="2525"/>
                      </a:lnTo>
                      <a:lnTo>
                        <a:pt x="986" y="2524"/>
                      </a:lnTo>
                      <a:lnTo>
                        <a:pt x="1017" y="2528"/>
                      </a:lnTo>
                      <a:lnTo>
                        <a:pt x="1045" y="2533"/>
                      </a:lnTo>
                      <a:lnTo>
                        <a:pt x="1072" y="2543"/>
                      </a:lnTo>
                      <a:lnTo>
                        <a:pt x="1097" y="2558"/>
                      </a:lnTo>
                      <a:lnTo>
                        <a:pt x="1091" y="2516"/>
                      </a:lnTo>
                      <a:lnTo>
                        <a:pt x="1059" y="2499"/>
                      </a:lnTo>
                      <a:lnTo>
                        <a:pt x="1027" y="2488"/>
                      </a:lnTo>
                      <a:lnTo>
                        <a:pt x="993" y="2481"/>
                      </a:lnTo>
                      <a:lnTo>
                        <a:pt x="959" y="2479"/>
                      </a:lnTo>
                      <a:lnTo>
                        <a:pt x="924" y="2480"/>
                      </a:lnTo>
                      <a:lnTo>
                        <a:pt x="888" y="2484"/>
                      </a:lnTo>
                      <a:lnTo>
                        <a:pt x="853" y="2490"/>
                      </a:lnTo>
                      <a:lnTo>
                        <a:pt x="844" y="2490"/>
                      </a:lnTo>
                      <a:lnTo>
                        <a:pt x="839" y="2485"/>
                      </a:lnTo>
                      <a:lnTo>
                        <a:pt x="835" y="2479"/>
                      </a:lnTo>
                      <a:lnTo>
                        <a:pt x="834" y="2471"/>
                      </a:lnTo>
                      <a:lnTo>
                        <a:pt x="837" y="2466"/>
                      </a:lnTo>
                      <a:lnTo>
                        <a:pt x="845" y="2461"/>
                      </a:lnTo>
                      <a:lnTo>
                        <a:pt x="879" y="2456"/>
                      </a:lnTo>
                      <a:lnTo>
                        <a:pt x="915" y="2451"/>
                      </a:lnTo>
                      <a:lnTo>
                        <a:pt x="949" y="2449"/>
                      </a:lnTo>
                      <a:lnTo>
                        <a:pt x="982" y="2450"/>
                      </a:lnTo>
                      <a:lnTo>
                        <a:pt x="1016" y="2453"/>
                      </a:lnTo>
                      <a:lnTo>
                        <a:pt x="1049" y="2462"/>
                      </a:lnTo>
                      <a:lnTo>
                        <a:pt x="1080" y="2476"/>
                      </a:lnTo>
                      <a:lnTo>
                        <a:pt x="1070" y="2447"/>
                      </a:lnTo>
                      <a:lnTo>
                        <a:pt x="1056" y="2420"/>
                      </a:lnTo>
                      <a:lnTo>
                        <a:pt x="1012" y="2410"/>
                      </a:lnTo>
                      <a:lnTo>
                        <a:pt x="968" y="2407"/>
                      </a:lnTo>
                      <a:lnTo>
                        <a:pt x="924" y="2410"/>
                      </a:lnTo>
                      <a:lnTo>
                        <a:pt x="879" y="2420"/>
                      </a:lnTo>
                      <a:lnTo>
                        <a:pt x="835" y="2435"/>
                      </a:lnTo>
                      <a:lnTo>
                        <a:pt x="827" y="2436"/>
                      </a:lnTo>
                      <a:lnTo>
                        <a:pt x="821" y="2432"/>
                      </a:lnTo>
                      <a:lnTo>
                        <a:pt x="818" y="2426"/>
                      </a:lnTo>
                      <a:lnTo>
                        <a:pt x="818" y="2418"/>
                      </a:lnTo>
                      <a:lnTo>
                        <a:pt x="821" y="2411"/>
                      </a:lnTo>
                      <a:lnTo>
                        <a:pt x="827" y="2406"/>
                      </a:lnTo>
                      <a:lnTo>
                        <a:pt x="878" y="2389"/>
                      </a:lnTo>
                      <a:lnTo>
                        <a:pt x="929" y="2379"/>
                      </a:lnTo>
                      <a:lnTo>
                        <a:pt x="981" y="2377"/>
                      </a:lnTo>
                      <a:lnTo>
                        <a:pt x="1032" y="2384"/>
                      </a:lnTo>
                      <a:lnTo>
                        <a:pt x="1013" y="2361"/>
                      </a:lnTo>
                      <a:lnTo>
                        <a:pt x="991" y="2341"/>
                      </a:lnTo>
                      <a:lnTo>
                        <a:pt x="987" y="2337"/>
                      </a:lnTo>
                      <a:lnTo>
                        <a:pt x="983" y="2334"/>
                      </a:lnTo>
                      <a:lnTo>
                        <a:pt x="981" y="2334"/>
                      </a:lnTo>
                      <a:lnTo>
                        <a:pt x="979" y="2334"/>
                      </a:lnTo>
                      <a:lnTo>
                        <a:pt x="946" y="2332"/>
                      </a:lnTo>
                      <a:lnTo>
                        <a:pt x="914" y="2332"/>
                      </a:lnTo>
                      <a:lnTo>
                        <a:pt x="881" y="2334"/>
                      </a:lnTo>
                      <a:lnTo>
                        <a:pt x="849" y="2340"/>
                      </a:lnTo>
                      <a:lnTo>
                        <a:pt x="816" y="2348"/>
                      </a:lnTo>
                      <a:lnTo>
                        <a:pt x="787" y="2361"/>
                      </a:lnTo>
                      <a:lnTo>
                        <a:pt x="758" y="2377"/>
                      </a:lnTo>
                      <a:lnTo>
                        <a:pt x="750" y="2380"/>
                      </a:lnTo>
                      <a:lnTo>
                        <a:pt x="743" y="2378"/>
                      </a:lnTo>
                      <a:lnTo>
                        <a:pt x="739" y="2373"/>
                      </a:lnTo>
                      <a:lnTo>
                        <a:pt x="736" y="2366"/>
                      </a:lnTo>
                      <a:lnTo>
                        <a:pt x="738" y="2358"/>
                      </a:lnTo>
                      <a:lnTo>
                        <a:pt x="742" y="2352"/>
                      </a:lnTo>
                      <a:lnTo>
                        <a:pt x="771" y="2334"/>
                      </a:lnTo>
                      <a:lnTo>
                        <a:pt x="802" y="2322"/>
                      </a:lnTo>
                      <a:lnTo>
                        <a:pt x="833" y="2312"/>
                      </a:lnTo>
                      <a:lnTo>
                        <a:pt x="866" y="2306"/>
                      </a:lnTo>
                      <a:lnTo>
                        <a:pt x="899" y="2303"/>
                      </a:lnTo>
                      <a:lnTo>
                        <a:pt x="933" y="2302"/>
                      </a:lnTo>
                      <a:lnTo>
                        <a:pt x="900" y="2288"/>
                      </a:lnTo>
                      <a:lnTo>
                        <a:pt x="867" y="2277"/>
                      </a:lnTo>
                      <a:lnTo>
                        <a:pt x="834" y="2270"/>
                      </a:lnTo>
                      <a:lnTo>
                        <a:pt x="802" y="2277"/>
                      </a:lnTo>
                      <a:lnTo>
                        <a:pt x="773" y="2288"/>
                      </a:lnTo>
                      <a:lnTo>
                        <a:pt x="747" y="2303"/>
                      </a:lnTo>
                      <a:lnTo>
                        <a:pt x="722" y="2323"/>
                      </a:lnTo>
                      <a:lnTo>
                        <a:pt x="701" y="2348"/>
                      </a:lnTo>
                      <a:lnTo>
                        <a:pt x="695" y="2354"/>
                      </a:lnTo>
                      <a:lnTo>
                        <a:pt x="688" y="2355"/>
                      </a:lnTo>
                      <a:lnTo>
                        <a:pt x="680" y="2353"/>
                      </a:lnTo>
                      <a:lnTo>
                        <a:pt x="675" y="2347"/>
                      </a:lnTo>
                      <a:lnTo>
                        <a:pt x="673" y="2341"/>
                      </a:lnTo>
                      <a:lnTo>
                        <a:pt x="676" y="2333"/>
                      </a:lnTo>
                      <a:lnTo>
                        <a:pt x="694" y="2311"/>
                      </a:lnTo>
                      <a:lnTo>
                        <a:pt x="712" y="2292"/>
                      </a:lnTo>
                      <a:lnTo>
                        <a:pt x="733" y="2277"/>
                      </a:lnTo>
                      <a:lnTo>
                        <a:pt x="757" y="2263"/>
                      </a:lnTo>
                      <a:lnTo>
                        <a:pt x="711" y="2266"/>
                      </a:lnTo>
                      <a:lnTo>
                        <a:pt x="668" y="2273"/>
                      </a:lnTo>
                      <a:lnTo>
                        <a:pt x="628" y="2284"/>
                      </a:lnTo>
                      <a:lnTo>
                        <a:pt x="604" y="2293"/>
                      </a:lnTo>
                      <a:lnTo>
                        <a:pt x="597" y="2269"/>
                      </a:lnTo>
                      <a:lnTo>
                        <a:pt x="584" y="2283"/>
                      </a:lnTo>
                      <a:lnTo>
                        <a:pt x="573" y="2300"/>
                      </a:lnTo>
                      <a:lnTo>
                        <a:pt x="566" y="2319"/>
                      </a:lnTo>
                      <a:lnTo>
                        <a:pt x="564" y="2341"/>
                      </a:lnTo>
                      <a:lnTo>
                        <a:pt x="561" y="2348"/>
                      </a:lnTo>
                      <a:lnTo>
                        <a:pt x="555" y="2354"/>
                      </a:lnTo>
                      <a:lnTo>
                        <a:pt x="549" y="2355"/>
                      </a:lnTo>
                      <a:lnTo>
                        <a:pt x="541" y="2354"/>
                      </a:lnTo>
                      <a:lnTo>
                        <a:pt x="535" y="2348"/>
                      </a:lnTo>
                      <a:lnTo>
                        <a:pt x="533" y="2341"/>
                      </a:lnTo>
                      <a:lnTo>
                        <a:pt x="535" y="2319"/>
                      </a:lnTo>
                      <a:lnTo>
                        <a:pt x="541" y="2299"/>
                      </a:lnTo>
                      <a:lnTo>
                        <a:pt x="549" y="2281"/>
                      </a:lnTo>
                      <a:lnTo>
                        <a:pt x="560" y="2266"/>
                      </a:lnTo>
                      <a:lnTo>
                        <a:pt x="572" y="2251"/>
                      </a:lnTo>
                      <a:lnTo>
                        <a:pt x="587" y="2238"/>
                      </a:lnTo>
                      <a:lnTo>
                        <a:pt x="569" y="2189"/>
                      </a:lnTo>
                      <a:lnTo>
                        <a:pt x="548" y="2145"/>
                      </a:lnTo>
                      <a:lnTo>
                        <a:pt x="533" y="2153"/>
                      </a:lnTo>
                      <a:lnTo>
                        <a:pt x="520" y="2162"/>
                      </a:lnTo>
                      <a:lnTo>
                        <a:pt x="507" y="2176"/>
                      </a:lnTo>
                      <a:lnTo>
                        <a:pt x="497" y="2191"/>
                      </a:lnTo>
                      <a:lnTo>
                        <a:pt x="490" y="2208"/>
                      </a:lnTo>
                      <a:lnTo>
                        <a:pt x="486" y="2227"/>
                      </a:lnTo>
                      <a:lnTo>
                        <a:pt x="482" y="2246"/>
                      </a:lnTo>
                      <a:lnTo>
                        <a:pt x="479" y="2253"/>
                      </a:lnTo>
                      <a:lnTo>
                        <a:pt x="472" y="2258"/>
                      </a:lnTo>
                      <a:lnTo>
                        <a:pt x="465" y="2260"/>
                      </a:lnTo>
                      <a:lnTo>
                        <a:pt x="458" y="2258"/>
                      </a:lnTo>
                      <a:lnTo>
                        <a:pt x="454" y="2253"/>
                      </a:lnTo>
                      <a:lnTo>
                        <a:pt x="451" y="2246"/>
                      </a:lnTo>
                      <a:lnTo>
                        <a:pt x="456" y="2224"/>
                      </a:lnTo>
                      <a:lnTo>
                        <a:pt x="460" y="2202"/>
                      </a:lnTo>
                      <a:lnTo>
                        <a:pt x="468" y="2181"/>
                      </a:lnTo>
                      <a:lnTo>
                        <a:pt x="478" y="2163"/>
                      </a:lnTo>
                      <a:lnTo>
                        <a:pt x="492" y="2146"/>
                      </a:lnTo>
                      <a:lnTo>
                        <a:pt x="505" y="2135"/>
                      </a:lnTo>
                      <a:lnTo>
                        <a:pt x="518" y="2127"/>
                      </a:lnTo>
                      <a:lnTo>
                        <a:pt x="532" y="2120"/>
                      </a:lnTo>
                      <a:lnTo>
                        <a:pt x="511" y="2090"/>
                      </a:lnTo>
                      <a:lnTo>
                        <a:pt x="489" y="2063"/>
                      </a:lnTo>
                      <a:lnTo>
                        <a:pt x="471" y="2078"/>
                      </a:lnTo>
                      <a:lnTo>
                        <a:pt x="456" y="2093"/>
                      </a:lnTo>
                      <a:lnTo>
                        <a:pt x="444" y="2111"/>
                      </a:lnTo>
                      <a:lnTo>
                        <a:pt x="434" y="2130"/>
                      </a:lnTo>
                      <a:lnTo>
                        <a:pt x="426" y="2152"/>
                      </a:lnTo>
                      <a:lnTo>
                        <a:pt x="424" y="2175"/>
                      </a:lnTo>
                      <a:lnTo>
                        <a:pt x="420" y="2183"/>
                      </a:lnTo>
                      <a:lnTo>
                        <a:pt x="415" y="2188"/>
                      </a:lnTo>
                      <a:lnTo>
                        <a:pt x="407" y="2189"/>
                      </a:lnTo>
                      <a:lnTo>
                        <a:pt x="401" y="2188"/>
                      </a:lnTo>
                      <a:lnTo>
                        <a:pt x="395" y="2183"/>
                      </a:lnTo>
                      <a:lnTo>
                        <a:pt x="393" y="2175"/>
                      </a:lnTo>
                      <a:lnTo>
                        <a:pt x="396" y="2147"/>
                      </a:lnTo>
                      <a:lnTo>
                        <a:pt x="404" y="2122"/>
                      </a:lnTo>
                      <a:lnTo>
                        <a:pt x="415" y="2099"/>
                      </a:lnTo>
                      <a:lnTo>
                        <a:pt x="430" y="2078"/>
                      </a:lnTo>
                      <a:lnTo>
                        <a:pt x="447" y="2059"/>
                      </a:lnTo>
                      <a:lnTo>
                        <a:pt x="468" y="2041"/>
                      </a:lnTo>
                      <a:lnTo>
                        <a:pt x="441" y="2020"/>
                      </a:lnTo>
                      <a:lnTo>
                        <a:pt x="418" y="2029"/>
                      </a:lnTo>
                      <a:lnTo>
                        <a:pt x="399" y="2041"/>
                      </a:lnTo>
                      <a:lnTo>
                        <a:pt x="384" y="2058"/>
                      </a:lnTo>
                      <a:lnTo>
                        <a:pt x="373" y="2076"/>
                      </a:lnTo>
                      <a:lnTo>
                        <a:pt x="365" y="2100"/>
                      </a:lnTo>
                      <a:lnTo>
                        <a:pt x="362" y="2124"/>
                      </a:lnTo>
                      <a:lnTo>
                        <a:pt x="360" y="2132"/>
                      </a:lnTo>
                      <a:lnTo>
                        <a:pt x="354" y="2136"/>
                      </a:lnTo>
                      <a:lnTo>
                        <a:pt x="346" y="2138"/>
                      </a:lnTo>
                      <a:lnTo>
                        <a:pt x="340" y="2136"/>
                      </a:lnTo>
                      <a:lnTo>
                        <a:pt x="334" y="2132"/>
                      </a:lnTo>
                      <a:lnTo>
                        <a:pt x="332" y="2124"/>
                      </a:lnTo>
                      <a:lnTo>
                        <a:pt x="335" y="2096"/>
                      </a:lnTo>
                      <a:lnTo>
                        <a:pt x="342" y="2072"/>
                      </a:lnTo>
                      <a:lnTo>
                        <a:pt x="353" y="2049"/>
                      </a:lnTo>
                      <a:lnTo>
                        <a:pt x="368" y="2029"/>
                      </a:lnTo>
                      <a:lnTo>
                        <a:pt x="387" y="2012"/>
                      </a:lnTo>
                      <a:lnTo>
                        <a:pt x="409" y="1999"/>
                      </a:lnTo>
                      <a:lnTo>
                        <a:pt x="383" y="1986"/>
                      </a:lnTo>
                      <a:lnTo>
                        <a:pt x="353" y="1974"/>
                      </a:lnTo>
                      <a:lnTo>
                        <a:pt x="331" y="1985"/>
                      </a:lnTo>
                      <a:lnTo>
                        <a:pt x="313" y="1999"/>
                      </a:lnTo>
                      <a:lnTo>
                        <a:pt x="299" y="2017"/>
                      </a:lnTo>
                      <a:lnTo>
                        <a:pt x="289" y="2037"/>
                      </a:lnTo>
                      <a:lnTo>
                        <a:pt x="281" y="2060"/>
                      </a:lnTo>
                      <a:lnTo>
                        <a:pt x="278" y="2086"/>
                      </a:lnTo>
                      <a:lnTo>
                        <a:pt x="274" y="2094"/>
                      </a:lnTo>
                      <a:lnTo>
                        <a:pt x="269" y="2100"/>
                      </a:lnTo>
                      <a:lnTo>
                        <a:pt x="261" y="2101"/>
                      </a:lnTo>
                      <a:lnTo>
                        <a:pt x="253" y="2100"/>
                      </a:lnTo>
                      <a:lnTo>
                        <a:pt x="249" y="2094"/>
                      </a:lnTo>
                      <a:lnTo>
                        <a:pt x="247" y="2086"/>
                      </a:lnTo>
                      <a:lnTo>
                        <a:pt x="250" y="2063"/>
                      </a:lnTo>
                      <a:lnTo>
                        <a:pt x="255" y="2040"/>
                      </a:lnTo>
                      <a:lnTo>
                        <a:pt x="261" y="2018"/>
                      </a:lnTo>
                      <a:lnTo>
                        <a:pt x="272" y="1997"/>
                      </a:lnTo>
                      <a:lnTo>
                        <a:pt x="290" y="1978"/>
                      </a:lnTo>
                      <a:lnTo>
                        <a:pt x="309" y="1962"/>
                      </a:lnTo>
                      <a:lnTo>
                        <a:pt x="270" y="1956"/>
                      </a:lnTo>
                      <a:lnTo>
                        <a:pt x="231" y="1954"/>
                      </a:lnTo>
                      <a:lnTo>
                        <a:pt x="216" y="1968"/>
                      </a:lnTo>
                      <a:lnTo>
                        <a:pt x="204" y="1984"/>
                      </a:lnTo>
                      <a:lnTo>
                        <a:pt x="194" y="2002"/>
                      </a:lnTo>
                      <a:lnTo>
                        <a:pt x="186" y="2022"/>
                      </a:lnTo>
                      <a:lnTo>
                        <a:pt x="182" y="2043"/>
                      </a:lnTo>
                      <a:lnTo>
                        <a:pt x="178" y="2064"/>
                      </a:lnTo>
                      <a:lnTo>
                        <a:pt x="175" y="2072"/>
                      </a:lnTo>
                      <a:lnTo>
                        <a:pt x="168" y="2076"/>
                      </a:lnTo>
                      <a:lnTo>
                        <a:pt x="162" y="2079"/>
                      </a:lnTo>
                      <a:lnTo>
                        <a:pt x="154" y="2076"/>
                      </a:lnTo>
                      <a:lnTo>
                        <a:pt x="149" y="2072"/>
                      </a:lnTo>
                      <a:lnTo>
                        <a:pt x="147" y="2064"/>
                      </a:lnTo>
                      <a:lnTo>
                        <a:pt x="153" y="2034"/>
                      </a:lnTo>
                      <a:lnTo>
                        <a:pt x="161" y="2006"/>
                      </a:lnTo>
                      <a:lnTo>
                        <a:pt x="172" y="1979"/>
                      </a:lnTo>
                      <a:lnTo>
                        <a:pt x="187" y="1955"/>
                      </a:lnTo>
                      <a:lnTo>
                        <a:pt x="147" y="1959"/>
                      </a:lnTo>
                      <a:lnTo>
                        <a:pt x="111" y="1966"/>
                      </a:lnTo>
                      <a:lnTo>
                        <a:pt x="102" y="1979"/>
                      </a:lnTo>
                      <a:lnTo>
                        <a:pt x="95" y="1992"/>
                      </a:lnTo>
                      <a:lnTo>
                        <a:pt x="92" y="2008"/>
                      </a:lnTo>
                      <a:lnTo>
                        <a:pt x="89" y="2036"/>
                      </a:lnTo>
                      <a:lnTo>
                        <a:pt x="88" y="2064"/>
                      </a:lnTo>
                      <a:lnTo>
                        <a:pt x="85" y="2072"/>
                      </a:lnTo>
                      <a:lnTo>
                        <a:pt x="80" y="2076"/>
                      </a:lnTo>
                      <a:lnTo>
                        <a:pt x="72" y="2079"/>
                      </a:lnTo>
                      <a:lnTo>
                        <a:pt x="65" y="2076"/>
                      </a:lnTo>
                      <a:lnTo>
                        <a:pt x="60" y="2072"/>
                      </a:lnTo>
                      <a:lnTo>
                        <a:pt x="58" y="2064"/>
                      </a:lnTo>
                      <a:lnTo>
                        <a:pt x="58" y="2041"/>
                      </a:lnTo>
                      <a:lnTo>
                        <a:pt x="59" y="2017"/>
                      </a:lnTo>
                      <a:lnTo>
                        <a:pt x="63" y="1995"/>
                      </a:lnTo>
                      <a:lnTo>
                        <a:pt x="71" y="1976"/>
                      </a:lnTo>
                      <a:lnTo>
                        <a:pt x="43" y="1984"/>
                      </a:lnTo>
                      <a:lnTo>
                        <a:pt x="19" y="1991"/>
                      </a:lnTo>
                      <a:lnTo>
                        <a:pt x="0" y="1999"/>
                      </a:lnTo>
                      <a:lnTo>
                        <a:pt x="0" y="2958"/>
                      </a:lnTo>
                      <a:lnTo>
                        <a:pt x="12" y="2929"/>
                      </a:lnTo>
                      <a:lnTo>
                        <a:pt x="20" y="2899"/>
                      </a:lnTo>
                      <a:lnTo>
                        <a:pt x="24" y="2868"/>
                      </a:lnTo>
                      <a:lnTo>
                        <a:pt x="26" y="2838"/>
                      </a:lnTo>
                      <a:lnTo>
                        <a:pt x="28" y="2830"/>
                      </a:lnTo>
                      <a:lnTo>
                        <a:pt x="33" y="2826"/>
                      </a:lnTo>
                      <a:lnTo>
                        <a:pt x="41" y="2824"/>
                      </a:lnTo>
                      <a:lnTo>
                        <a:pt x="48" y="2826"/>
                      </a:lnTo>
                      <a:lnTo>
                        <a:pt x="53" y="2830"/>
                      </a:lnTo>
                      <a:lnTo>
                        <a:pt x="55" y="2838"/>
                      </a:lnTo>
                      <a:lnTo>
                        <a:pt x="54" y="2868"/>
                      </a:lnTo>
                      <a:lnTo>
                        <a:pt x="50" y="2899"/>
                      </a:lnTo>
                      <a:lnTo>
                        <a:pt x="43" y="2929"/>
                      </a:lnTo>
                      <a:lnTo>
                        <a:pt x="32" y="2959"/>
                      </a:lnTo>
                      <a:lnTo>
                        <a:pt x="19" y="2985"/>
                      </a:lnTo>
                      <a:lnTo>
                        <a:pt x="1" y="3009"/>
                      </a:lnTo>
                      <a:lnTo>
                        <a:pt x="3" y="3056"/>
                      </a:lnTo>
                      <a:lnTo>
                        <a:pt x="9" y="3099"/>
                      </a:lnTo>
                      <a:lnTo>
                        <a:pt x="17" y="3139"/>
                      </a:lnTo>
                      <a:lnTo>
                        <a:pt x="34" y="3122"/>
                      </a:lnTo>
                      <a:lnTo>
                        <a:pt x="50" y="3102"/>
                      </a:lnTo>
                      <a:lnTo>
                        <a:pt x="64" y="3080"/>
                      </a:lnTo>
                      <a:lnTo>
                        <a:pt x="75" y="3056"/>
                      </a:lnTo>
                      <a:lnTo>
                        <a:pt x="84" y="3032"/>
                      </a:lnTo>
                      <a:lnTo>
                        <a:pt x="90" y="3007"/>
                      </a:lnTo>
                      <a:lnTo>
                        <a:pt x="94" y="2985"/>
                      </a:lnTo>
                      <a:lnTo>
                        <a:pt x="97" y="2977"/>
                      </a:lnTo>
                      <a:lnTo>
                        <a:pt x="103" y="2972"/>
                      </a:lnTo>
                      <a:lnTo>
                        <a:pt x="111" y="2971"/>
                      </a:lnTo>
                      <a:lnTo>
                        <a:pt x="117" y="2972"/>
                      </a:lnTo>
                      <a:lnTo>
                        <a:pt x="123" y="2977"/>
                      </a:lnTo>
                      <a:lnTo>
                        <a:pt x="124" y="2985"/>
                      </a:lnTo>
                      <a:lnTo>
                        <a:pt x="120" y="3013"/>
                      </a:lnTo>
                      <a:lnTo>
                        <a:pt x="111" y="3043"/>
                      </a:lnTo>
                      <a:lnTo>
                        <a:pt x="100" y="3072"/>
                      </a:lnTo>
                      <a:lnTo>
                        <a:pt x="85" y="3101"/>
                      </a:lnTo>
                      <a:lnTo>
                        <a:pt x="69" y="3128"/>
                      </a:lnTo>
                      <a:lnTo>
                        <a:pt x="48" y="3151"/>
                      </a:lnTo>
                      <a:lnTo>
                        <a:pt x="24" y="3170"/>
                      </a:lnTo>
                      <a:lnTo>
                        <a:pt x="37" y="3206"/>
                      </a:lnTo>
                      <a:lnTo>
                        <a:pt x="51" y="3241"/>
                      </a:lnTo>
                      <a:lnTo>
                        <a:pt x="68" y="3221"/>
                      </a:lnTo>
                      <a:lnTo>
                        <a:pt x="84" y="3200"/>
                      </a:lnTo>
                      <a:lnTo>
                        <a:pt x="101" y="3180"/>
                      </a:lnTo>
                      <a:lnTo>
                        <a:pt x="116" y="3159"/>
                      </a:lnTo>
                      <a:lnTo>
                        <a:pt x="130" y="3137"/>
                      </a:lnTo>
                      <a:lnTo>
                        <a:pt x="140" y="3113"/>
                      </a:lnTo>
                      <a:lnTo>
                        <a:pt x="145" y="3089"/>
                      </a:lnTo>
                      <a:lnTo>
                        <a:pt x="148" y="3081"/>
                      </a:lnTo>
                      <a:lnTo>
                        <a:pt x="154" y="3076"/>
                      </a:lnTo>
                      <a:lnTo>
                        <a:pt x="162" y="3075"/>
                      </a:lnTo>
                      <a:lnTo>
                        <a:pt x="168" y="3076"/>
                      </a:lnTo>
                      <a:lnTo>
                        <a:pt x="174" y="3081"/>
                      </a:lnTo>
                      <a:lnTo>
                        <a:pt x="175" y="3089"/>
                      </a:lnTo>
                      <a:lnTo>
                        <a:pt x="169" y="3116"/>
                      </a:lnTo>
                      <a:lnTo>
                        <a:pt x="159" y="3140"/>
                      </a:lnTo>
                      <a:lnTo>
                        <a:pt x="147" y="3163"/>
                      </a:lnTo>
                      <a:lnTo>
                        <a:pt x="132" y="3185"/>
                      </a:lnTo>
                      <a:lnTo>
                        <a:pt x="115" y="3206"/>
                      </a:lnTo>
                      <a:lnTo>
                        <a:pt x="99" y="3227"/>
                      </a:lnTo>
                      <a:lnTo>
                        <a:pt x="82" y="3248"/>
                      </a:lnTo>
                      <a:lnTo>
                        <a:pt x="67" y="3270"/>
                      </a:lnTo>
                      <a:lnTo>
                        <a:pt x="86" y="3301"/>
                      </a:lnTo>
                      <a:lnTo>
                        <a:pt x="107" y="3330"/>
                      </a:lnTo>
                      <a:lnTo>
                        <a:pt x="127" y="3307"/>
                      </a:lnTo>
                      <a:lnTo>
                        <a:pt x="147" y="3284"/>
                      </a:lnTo>
                      <a:lnTo>
                        <a:pt x="167" y="3260"/>
                      </a:lnTo>
                      <a:lnTo>
                        <a:pt x="185" y="3236"/>
                      </a:lnTo>
                      <a:lnTo>
                        <a:pt x="200" y="3211"/>
                      </a:lnTo>
                      <a:lnTo>
                        <a:pt x="213" y="3183"/>
                      </a:lnTo>
                      <a:lnTo>
                        <a:pt x="219" y="3153"/>
                      </a:lnTo>
                      <a:lnTo>
                        <a:pt x="222" y="3145"/>
                      </a:lnTo>
                      <a:lnTo>
                        <a:pt x="229" y="3142"/>
                      </a:lnTo>
                      <a:lnTo>
                        <a:pt x="236" y="3143"/>
                      </a:lnTo>
                      <a:lnTo>
                        <a:pt x="242" y="3147"/>
                      </a:lnTo>
                      <a:lnTo>
                        <a:pt x="247" y="3152"/>
                      </a:lnTo>
                      <a:lnTo>
                        <a:pt x="248" y="3161"/>
                      </a:lnTo>
                      <a:lnTo>
                        <a:pt x="240" y="3193"/>
                      </a:lnTo>
                      <a:lnTo>
                        <a:pt x="227" y="3223"/>
                      </a:lnTo>
                      <a:lnTo>
                        <a:pt x="210" y="3250"/>
                      </a:lnTo>
                      <a:lnTo>
                        <a:pt x="192" y="3277"/>
                      </a:lnTo>
                      <a:lnTo>
                        <a:pt x="170" y="3302"/>
                      </a:lnTo>
                      <a:lnTo>
                        <a:pt x="148" y="3328"/>
                      </a:lnTo>
                      <a:lnTo>
                        <a:pt x="127" y="3352"/>
                      </a:lnTo>
                      <a:lnTo>
                        <a:pt x="146" y="3372"/>
                      </a:lnTo>
                      <a:lnTo>
                        <a:pt x="166" y="3390"/>
                      </a:lnTo>
                      <a:lnTo>
                        <a:pt x="187" y="3373"/>
                      </a:lnTo>
                      <a:lnTo>
                        <a:pt x="206" y="3352"/>
                      </a:lnTo>
                      <a:lnTo>
                        <a:pt x="222" y="3329"/>
                      </a:lnTo>
                      <a:lnTo>
                        <a:pt x="238" y="3302"/>
                      </a:lnTo>
                      <a:lnTo>
                        <a:pt x="251" y="3277"/>
                      </a:lnTo>
                      <a:lnTo>
                        <a:pt x="263" y="3253"/>
                      </a:lnTo>
                      <a:lnTo>
                        <a:pt x="274" y="3231"/>
                      </a:lnTo>
                      <a:lnTo>
                        <a:pt x="280" y="3225"/>
                      </a:lnTo>
                      <a:lnTo>
                        <a:pt x="287" y="3223"/>
                      </a:lnTo>
                      <a:lnTo>
                        <a:pt x="293" y="3225"/>
                      </a:lnTo>
                      <a:lnTo>
                        <a:pt x="299" y="3231"/>
                      </a:lnTo>
                      <a:lnTo>
                        <a:pt x="302" y="3237"/>
                      </a:lnTo>
                      <a:lnTo>
                        <a:pt x="300" y="3245"/>
                      </a:lnTo>
                      <a:lnTo>
                        <a:pt x="289" y="3268"/>
                      </a:lnTo>
                      <a:lnTo>
                        <a:pt x="276" y="3292"/>
                      </a:lnTo>
                      <a:lnTo>
                        <a:pt x="262" y="3318"/>
                      </a:lnTo>
                      <a:lnTo>
                        <a:pt x="247" y="3344"/>
                      </a:lnTo>
                      <a:lnTo>
                        <a:pt x="230" y="3369"/>
                      </a:lnTo>
                      <a:lnTo>
                        <a:pt x="211" y="3390"/>
                      </a:lnTo>
                      <a:lnTo>
                        <a:pt x="190" y="3409"/>
                      </a:lnTo>
                      <a:lnTo>
                        <a:pt x="220" y="3430"/>
                      </a:lnTo>
                      <a:lnTo>
                        <a:pt x="251" y="3447"/>
                      </a:lnTo>
                      <a:lnTo>
                        <a:pt x="277" y="3432"/>
                      </a:lnTo>
                      <a:lnTo>
                        <a:pt x="298" y="3412"/>
                      </a:lnTo>
                      <a:lnTo>
                        <a:pt x="314" y="3389"/>
                      </a:lnTo>
                      <a:lnTo>
                        <a:pt x="328" y="3363"/>
                      </a:lnTo>
                      <a:lnTo>
                        <a:pt x="336" y="3336"/>
                      </a:lnTo>
                      <a:lnTo>
                        <a:pt x="342" y="3306"/>
                      </a:lnTo>
                      <a:lnTo>
                        <a:pt x="345" y="3298"/>
                      </a:lnTo>
                      <a:lnTo>
                        <a:pt x="351" y="3292"/>
                      </a:lnTo>
                      <a:lnTo>
                        <a:pt x="359" y="3291"/>
                      </a:lnTo>
                      <a:lnTo>
                        <a:pt x="365" y="3292"/>
                      </a:lnTo>
                      <a:lnTo>
                        <a:pt x="370" y="3298"/>
                      </a:lnTo>
                      <a:lnTo>
                        <a:pt x="372" y="3306"/>
                      </a:lnTo>
                      <a:lnTo>
                        <a:pt x="366" y="3338"/>
                      </a:lnTo>
                      <a:lnTo>
                        <a:pt x="356" y="3368"/>
                      </a:lnTo>
                      <a:lnTo>
                        <a:pt x="344" y="3396"/>
                      </a:lnTo>
                      <a:lnTo>
                        <a:pt x="328" y="3422"/>
                      </a:lnTo>
                      <a:lnTo>
                        <a:pt x="307" y="3444"/>
                      </a:lnTo>
                      <a:lnTo>
                        <a:pt x="282" y="3463"/>
                      </a:lnTo>
                      <a:lnTo>
                        <a:pt x="329" y="3482"/>
                      </a:lnTo>
                      <a:lnTo>
                        <a:pt x="375" y="3497"/>
                      </a:lnTo>
                      <a:lnTo>
                        <a:pt x="393" y="3486"/>
                      </a:lnTo>
                      <a:lnTo>
                        <a:pt x="407" y="3473"/>
                      </a:lnTo>
                      <a:lnTo>
                        <a:pt x="419" y="3455"/>
                      </a:lnTo>
                      <a:lnTo>
                        <a:pt x="429" y="3436"/>
                      </a:lnTo>
                      <a:lnTo>
                        <a:pt x="437" y="3415"/>
                      </a:lnTo>
                      <a:lnTo>
                        <a:pt x="441" y="3393"/>
                      </a:lnTo>
                      <a:lnTo>
                        <a:pt x="444" y="3372"/>
                      </a:lnTo>
                      <a:lnTo>
                        <a:pt x="444" y="3351"/>
                      </a:lnTo>
                      <a:lnTo>
                        <a:pt x="440" y="3331"/>
                      </a:lnTo>
                      <a:lnTo>
                        <a:pt x="441" y="3323"/>
                      </a:lnTo>
                      <a:lnTo>
                        <a:pt x="445" y="3317"/>
                      </a:lnTo>
                      <a:lnTo>
                        <a:pt x="450" y="3312"/>
                      </a:lnTo>
                      <a:lnTo>
                        <a:pt x="457" y="3310"/>
                      </a:lnTo>
                      <a:lnTo>
                        <a:pt x="464" y="3311"/>
                      </a:lnTo>
                      <a:lnTo>
                        <a:pt x="469" y="3316"/>
                      </a:lnTo>
                      <a:lnTo>
                        <a:pt x="472" y="3322"/>
                      </a:lnTo>
                      <a:lnTo>
                        <a:pt x="476" y="3350"/>
                      </a:lnTo>
                      <a:lnTo>
                        <a:pt x="476" y="3379"/>
                      </a:lnTo>
                      <a:lnTo>
                        <a:pt x="471" y="3409"/>
                      </a:lnTo>
                      <a:lnTo>
                        <a:pt x="464" y="3436"/>
                      </a:lnTo>
                      <a:lnTo>
                        <a:pt x="451" y="3463"/>
                      </a:lnTo>
                      <a:lnTo>
                        <a:pt x="436" y="3487"/>
                      </a:lnTo>
                      <a:lnTo>
                        <a:pt x="417" y="3507"/>
                      </a:lnTo>
                      <a:lnTo>
                        <a:pt x="455" y="3514"/>
                      </a:lnTo>
                      <a:lnTo>
                        <a:pt x="496" y="3516"/>
                      </a:lnTo>
                      <a:lnTo>
                        <a:pt x="516" y="3489"/>
                      </a:lnTo>
                      <a:lnTo>
                        <a:pt x="530" y="3463"/>
                      </a:lnTo>
                      <a:lnTo>
                        <a:pt x="540" y="3434"/>
                      </a:lnTo>
                      <a:lnTo>
                        <a:pt x="545" y="3404"/>
                      </a:lnTo>
                      <a:lnTo>
                        <a:pt x="549" y="3373"/>
                      </a:lnTo>
                      <a:lnTo>
                        <a:pt x="549" y="3339"/>
                      </a:lnTo>
                      <a:lnTo>
                        <a:pt x="551" y="3331"/>
                      </a:lnTo>
                      <a:lnTo>
                        <a:pt x="555" y="3327"/>
                      </a:lnTo>
                      <a:lnTo>
                        <a:pt x="562" y="3323"/>
                      </a:lnTo>
                      <a:lnTo>
                        <a:pt x="569" y="3323"/>
                      </a:lnTo>
                      <a:lnTo>
                        <a:pt x="575" y="3327"/>
                      </a:lnTo>
                      <a:lnTo>
                        <a:pt x="580" y="3331"/>
                      </a:lnTo>
                      <a:lnTo>
                        <a:pt x="582" y="3339"/>
                      </a:lnTo>
                      <a:lnTo>
                        <a:pt x="581" y="3379"/>
                      </a:lnTo>
                      <a:lnTo>
                        <a:pt x="576" y="3416"/>
                      </a:lnTo>
                      <a:lnTo>
                        <a:pt x="569" y="3451"/>
                      </a:lnTo>
                      <a:lnTo>
                        <a:pt x="555" y="3484"/>
                      </a:lnTo>
                      <a:lnTo>
                        <a:pt x="537" y="3516"/>
                      </a:lnTo>
                      <a:lnTo>
                        <a:pt x="569" y="3514"/>
                      </a:lnTo>
                      <a:lnTo>
                        <a:pt x="601" y="3510"/>
                      </a:lnTo>
                      <a:lnTo>
                        <a:pt x="616" y="3495"/>
                      </a:lnTo>
                      <a:lnTo>
                        <a:pt x="631" y="3477"/>
                      </a:lnTo>
                      <a:lnTo>
                        <a:pt x="644" y="3457"/>
                      </a:lnTo>
                      <a:lnTo>
                        <a:pt x="655" y="3436"/>
                      </a:lnTo>
                      <a:lnTo>
                        <a:pt x="664" y="3414"/>
                      </a:lnTo>
                      <a:lnTo>
                        <a:pt x="669" y="3392"/>
                      </a:lnTo>
                      <a:lnTo>
                        <a:pt x="672" y="3369"/>
                      </a:lnTo>
                      <a:lnTo>
                        <a:pt x="668" y="3348"/>
                      </a:lnTo>
                      <a:lnTo>
                        <a:pt x="662" y="3328"/>
                      </a:lnTo>
                      <a:lnTo>
                        <a:pt x="659" y="3320"/>
                      </a:lnTo>
                      <a:lnTo>
                        <a:pt x="662" y="3313"/>
                      </a:lnTo>
                      <a:lnTo>
                        <a:pt x="665" y="3308"/>
                      </a:lnTo>
                      <a:lnTo>
                        <a:pt x="672" y="3305"/>
                      </a:lnTo>
                      <a:lnTo>
                        <a:pt x="678" y="3304"/>
                      </a:lnTo>
                      <a:lnTo>
                        <a:pt x="685" y="3306"/>
                      </a:lnTo>
                      <a:lnTo>
                        <a:pt x="689" y="3311"/>
                      </a:lnTo>
                      <a:lnTo>
                        <a:pt x="698" y="3334"/>
                      </a:lnTo>
                      <a:lnTo>
                        <a:pt x="703" y="3359"/>
                      </a:lnTo>
                      <a:lnTo>
                        <a:pt x="703" y="3383"/>
                      </a:lnTo>
                      <a:lnTo>
                        <a:pt x="698" y="3409"/>
                      </a:lnTo>
                      <a:lnTo>
                        <a:pt x="691" y="3433"/>
                      </a:lnTo>
                      <a:lnTo>
                        <a:pt x="680" y="3457"/>
                      </a:lnTo>
                      <a:lnTo>
                        <a:pt x="668" y="3479"/>
                      </a:lnTo>
                      <a:lnTo>
                        <a:pt x="653" y="3501"/>
                      </a:lnTo>
                      <a:lnTo>
                        <a:pt x="693" y="3493"/>
                      </a:lnTo>
                      <a:lnTo>
                        <a:pt x="732" y="3482"/>
                      </a:lnTo>
                      <a:lnTo>
                        <a:pt x="747" y="3455"/>
                      </a:lnTo>
                      <a:lnTo>
                        <a:pt x="757" y="3426"/>
                      </a:lnTo>
                      <a:lnTo>
                        <a:pt x="762" y="3397"/>
                      </a:lnTo>
                      <a:lnTo>
                        <a:pt x="764" y="3367"/>
                      </a:lnTo>
                      <a:lnTo>
                        <a:pt x="766" y="3336"/>
                      </a:lnTo>
                      <a:lnTo>
                        <a:pt x="767" y="3306"/>
                      </a:lnTo>
                      <a:lnTo>
                        <a:pt x="768" y="3298"/>
                      </a:lnTo>
                      <a:lnTo>
                        <a:pt x="773" y="3292"/>
                      </a:lnTo>
                      <a:lnTo>
                        <a:pt x="779" y="3290"/>
                      </a:lnTo>
                      <a:lnTo>
                        <a:pt x="787" y="3290"/>
                      </a:lnTo>
                      <a:lnTo>
                        <a:pt x="793" y="3292"/>
                      </a:lnTo>
                      <a:lnTo>
                        <a:pt x="798" y="3298"/>
                      </a:lnTo>
                      <a:lnTo>
                        <a:pt x="799" y="3306"/>
                      </a:lnTo>
                      <a:lnTo>
                        <a:pt x="799" y="3339"/>
                      </a:lnTo>
                      <a:lnTo>
                        <a:pt x="798" y="3372"/>
                      </a:lnTo>
                      <a:lnTo>
                        <a:pt x="793" y="3404"/>
                      </a:lnTo>
                      <a:lnTo>
                        <a:pt x="788" y="3436"/>
                      </a:lnTo>
                      <a:lnTo>
                        <a:pt x="777" y="3466"/>
                      </a:lnTo>
                      <a:lnTo>
                        <a:pt x="830" y="3445"/>
                      </a:lnTo>
                      <a:lnTo>
                        <a:pt x="881" y="3421"/>
                      </a:lnTo>
                      <a:lnTo>
                        <a:pt x="884" y="3388"/>
                      </a:lnTo>
                      <a:lnTo>
                        <a:pt x="889" y="3354"/>
                      </a:lnTo>
                      <a:lnTo>
                        <a:pt x="894" y="3320"/>
                      </a:lnTo>
                      <a:lnTo>
                        <a:pt x="897" y="3287"/>
                      </a:lnTo>
                      <a:lnTo>
                        <a:pt x="897" y="3254"/>
                      </a:lnTo>
                      <a:lnTo>
                        <a:pt x="893" y="3221"/>
                      </a:lnTo>
                      <a:lnTo>
                        <a:pt x="893" y="3212"/>
                      </a:lnTo>
                      <a:lnTo>
                        <a:pt x="897" y="3205"/>
                      </a:lnTo>
                      <a:lnTo>
                        <a:pt x="904" y="3202"/>
                      </a:lnTo>
                      <a:lnTo>
                        <a:pt x="912" y="3202"/>
                      </a:lnTo>
                      <a:lnTo>
                        <a:pt x="918" y="3205"/>
                      </a:lnTo>
                      <a:lnTo>
                        <a:pt x="922" y="3212"/>
                      </a:lnTo>
                      <a:lnTo>
                        <a:pt x="927" y="3250"/>
                      </a:lnTo>
                      <a:lnTo>
                        <a:pt x="927" y="3288"/>
                      </a:lnTo>
                      <a:lnTo>
                        <a:pt x="923" y="3326"/>
                      </a:lnTo>
                      <a:lnTo>
                        <a:pt x="917" y="3364"/>
                      </a:lnTo>
                      <a:lnTo>
                        <a:pt x="913" y="3402"/>
                      </a:lnTo>
                      <a:lnTo>
                        <a:pt x="939" y="3384"/>
                      </a:lnTo>
                      <a:lnTo>
                        <a:pt x="964" y="3365"/>
                      </a:lnTo>
                      <a:lnTo>
                        <a:pt x="964" y="3365"/>
                      </a:lnTo>
                      <a:lnTo>
                        <a:pt x="964" y="3364"/>
                      </a:lnTo>
                      <a:lnTo>
                        <a:pt x="969" y="3334"/>
                      </a:lnTo>
                      <a:lnTo>
                        <a:pt x="973" y="3305"/>
                      </a:lnTo>
                      <a:lnTo>
                        <a:pt x="976" y="3275"/>
                      </a:lnTo>
                      <a:lnTo>
                        <a:pt x="975" y="3245"/>
                      </a:lnTo>
                      <a:lnTo>
                        <a:pt x="970" y="3215"/>
                      </a:lnTo>
                      <a:lnTo>
                        <a:pt x="961" y="3186"/>
                      </a:lnTo>
                      <a:lnTo>
                        <a:pt x="949" y="3159"/>
                      </a:lnTo>
                      <a:lnTo>
                        <a:pt x="947" y="3151"/>
                      </a:lnTo>
                      <a:lnTo>
                        <a:pt x="949" y="3143"/>
                      </a:lnTo>
                      <a:lnTo>
                        <a:pt x="955" y="3139"/>
                      </a:lnTo>
                      <a:lnTo>
                        <a:pt x="961" y="3137"/>
                      </a:lnTo>
                      <a:lnTo>
                        <a:pt x="969" y="3138"/>
                      </a:lnTo>
                      <a:lnTo>
                        <a:pt x="976" y="3143"/>
                      </a:lnTo>
                      <a:lnTo>
                        <a:pt x="989" y="3173"/>
                      </a:lnTo>
                      <a:lnTo>
                        <a:pt x="999" y="3204"/>
                      </a:lnTo>
                      <a:lnTo>
                        <a:pt x="1004" y="3235"/>
                      </a:lnTo>
                      <a:lnTo>
                        <a:pt x="1006" y="3267"/>
                      </a:lnTo>
                      <a:lnTo>
                        <a:pt x="1004" y="3299"/>
                      </a:lnTo>
                      <a:lnTo>
                        <a:pt x="1001" y="3331"/>
                      </a:lnTo>
                      <a:lnTo>
                        <a:pt x="1019" y="3309"/>
                      </a:lnTo>
                      <a:lnTo>
                        <a:pt x="1033" y="3287"/>
                      </a:lnTo>
                      <a:lnTo>
                        <a:pt x="1044" y="3264"/>
                      </a:lnTo>
                      <a:lnTo>
                        <a:pt x="1046" y="3235"/>
                      </a:lnTo>
                      <a:lnTo>
                        <a:pt x="1043" y="3206"/>
                      </a:lnTo>
                      <a:lnTo>
                        <a:pt x="1037" y="3178"/>
                      </a:lnTo>
                      <a:lnTo>
                        <a:pt x="1028" y="3149"/>
                      </a:lnTo>
                      <a:lnTo>
                        <a:pt x="1019" y="3121"/>
                      </a:lnTo>
                      <a:lnTo>
                        <a:pt x="1019" y="3112"/>
                      </a:lnTo>
                      <a:lnTo>
                        <a:pt x="1023" y="3106"/>
                      </a:lnTo>
                      <a:lnTo>
                        <a:pt x="1030" y="3102"/>
                      </a:lnTo>
                      <a:lnTo>
                        <a:pt x="1038" y="3102"/>
                      </a:lnTo>
                      <a:lnTo>
                        <a:pt x="1044" y="3106"/>
                      </a:lnTo>
                      <a:lnTo>
                        <a:pt x="1049" y="3112"/>
                      </a:lnTo>
                      <a:lnTo>
                        <a:pt x="1060" y="3151"/>
                      </a:lnTo>
                      <a:lnTo>
                        <a:pt x="1071" y="3189"/>
                      </a:lnTo>
                      <a:lnTo>
                        <a:pt x="1076" y="3227"/>
                      </a:lnTo>
                      <a:lnTo>
                        <a:pt x="1082" y="3227"/>
                      </a:lnTo>
                      <a:lnTo>
                        <a:pt x="1116" y="3228"/>
                      </a:lnTo>
                      <a:lnTo>
                        <a:pt x="1164" y="3226"/>
                      </a:lnTo>
                      <a:lnTo>
                        <a:pt x="1209" y="3220"/>
                      </a:lnTo>
                      <a:lnTo>
                        <a:pt x="1250" y="3210"/>
                      </a:lnTo>
                      <a:lnTo>
                        <a:pt x="1289" y="3196"/>
                      </a:lnTo>
                      <a:lnTo>
                        <a:pt x="1323" y="3181"/>
                      </a:lnTo>
                      <a:lnTo>
                        <a:pt x="1354" y="3163"/>
                      </a:lnTo>
                      <a:lnTo>
                        <a:pt x="1383" y="3144"/>
                      </a:lnTo>
                      <a:lnTo>
                        <a:pt x="1408" y="3124"/>
                      </a:lnTo>
                      <a:lnTo>
                        <a:pt x="1430" y="3105"/>
                      </a:lnTo>
                      <a:lnTo>
                        <a:pt x="1450" y="3085"/>
                      </a:lnTo>
                      <a:lnTo>
                        <a:pt x="1482" y="3045"/>
                      </a:lnTo>
                      <a:lnTo>
                        <a:pt x="1510" y="3003"/>
                      </a:lnTo>
                      <a:lnTo>
                        <a:pt x="1533" y="2961"/>
                      </a:lnTo>
                      <a:lnTo>
                        <a:pt x="1552" y="2917"/>
                      </a:lnTo>
                      <a:lnTo>
                        <a:pt x="1565" y="2874"/>
                      </a:lnTo>
                      <a:lnTo>
                        <a:pt x="1576" y="2832"/>
                      </a:lnTo>
                      <a:lnTo>
                        <a:pt x="1582" y="2791"/>
                      </a:lnTo>
                      <a:lnTo>
                        <a:pt x="1584" y="2752"/>
                      </a:lnTo>
                      <a:lnTo>
                        <a:pt x="1583" y="2717"/>
                      </a:lnTo>
                      <a:lnTo>
                        <a:pt x="1581" y="2692"/>
                      </a:lnTo>
                      <a:lnTo>
                        <a:pt x="1603" y="2683"/>
                      </a:lnTo>
                      <a:lnTo>
                        <a:pt x="1642" y="2665"/>
                      </a:lnTo>
                      <a:lnTo>
                        <a:pt x="1675" y="2644"/>
                      </a:lnTo>
                      <a:lnTo>
                        <a:pt x="1703" y="2619"/>
                      </a:lnTo>
                      <a:lnTo>
                        <a:pt x="1727" y="2593"/>
                      </a:lnTo>
                      <a:lnTo>
                        <a:pt x="1746" y="2562"/>
                      </a:lnTo>
                      <a:lnTo>
                        <a:pt x="1759" y="2528"/>
                      </a:lnTo>
                      <a:lnTo>
                        <a:pt x="1768" y="2491"/>
                      </a:lnTo>
                      <a:lnTo>
                        <a:pt x="1772" y="2449"/>
                      </a:lnTo>
                      <a:lnTo>
                        <a:pt x="1772" y="2405"/>
                      </a:lnTo>
                      <a:lnTo>
                        <a:pt x="1767" y="2356"/>
                      </a:lnTo>
                      <a:lnTo>
                        <a:pt x="1757" y="2303"/>
                      </a:lnTo>
                      <a:lnTo>
                        <a:pt x="1751" y="2282"/>
                      </a:lnTo>
                      <a:lnTo>
                        <a:pt x="1761" y="2275"/>
                      </a:lnTo>
                      <a:lnTo>
                        <a:pt x="1723" y="2277"/>
                      </a:lnTo>
                      <a:lnTo>
                        <a:pt x="1685" y="2273"/>
                      </a:lnTo>
                      <a:lnTo>
                        <a:pt x="1648" y="2267"/>
                      </a:lnTo>
                      <a:lnTo>
                        <a:pt x="1612" y="2257"/>
                      </a:lnTo>
                      <a:lnTo>
                        <a:pt x="1605" y="2252"/>
                      </a:lnTo>
                      <a:lnTo>
                        <a:pt x="1602" y="2246"/>
                      </a:lnTo>
                      <a:lnTo>
                        <a:pt x="1602" y="2239"/>
                      </a:lnTo>
                      <a:lnTo>
                        <a:pt x="1605" y="2232"/>
                      </a:lnTo>
                      <a:lnTo>
                        <a:pt x="1612" y="2229"/>
                      </a:lnTo>
                      <a:lnTo>
                        <a:pt x="1619" y="2229"/>
                      </a:lnTo>
                      <a:lnTo>
                        <a:pt x="1649" y="2237"/>
                      </a:lnTo>
                      <a:lnTo>
                        <a:pt x="1680" y="2243"/>
                      </a:lnTo>
                      <a:lnTo>
                        <a:pt x="1712" y="2247"/>
                      </a:lnTo>
                      <a:lnTo>
                        <a:pt x="1744" y="2248"/>
                      </a:lnTo>
                      <a:lnTo>
                        <a:pt x="1776" y="2245"/>
                      </a:lnTo>
                      <a:lnTo>
                        <a:pt x="1807" y="2238"/>
                      </a:lnTo>
                      <a:lnTo>
                        <a:pt x="1828" y="2214"/>
                      </a:lnTo>
                      <a:lnTo>
                        <a:pt x="1847" y="2188"/>
                      </a:lnTo>
                      <a:lnTo>
                        <a:pt x="1817" y="2188"/>
                      </a:lnTo>
                      <a:lnTo>
                        <a:pt x="1789" y="2187"/>
                      </a:lnTo>
                      <a:lnTo>
                        <a:pt x="1761" y="2184"/>
                      </a:lnTo>
                      <a:lnTo>
                        <a:pt x="1725" y="2178"/>
                      </a:lnTo>
                      <a:lnTo>
                        <a:pt x="1689" y="2168"/>
                      </a:lnTo>
                      <a:lnTo>
                        <a:pt x="1655" y="2154"/>
                      </a:lnTo>
                      <a:lnTo>
                        <a:pt x="1649" y="2148"/>
                      </a:lnTo>
                      <a:lnTo>
                        <a:pt x="1648" y="2142"/>
                      </a:lnTo>
                      <a:lnTo>
                        <a:pt x="1650" y="2135"/>
                      </a:lnTo>
                      <a:lnTo>
                        <a:pt x="1655" y="2130"/>
                      </a:lnTo>
                      <a:lnTo>
                        <a:pt x="1661" y="2127"/>
                      </a:lnTo>
                      <a:lnTo>
                        <a:pt x="1669" y="2128"/>
                      </a:lnTo>
                      <a:lnTo>
                        <a:pt x="1699" y="2142"/>
                      </a:lnTo>
                      <a:lnTo>
                        <a:pt x="1729" y="2151"/>
                      </a:lnTo>
                      <a:lnTo>
                        <a:pt x="1759" y="2155"/>
                      </a:lnTo>
                      <a:lnTo>
                        <a:pt x="1791" y="2156"/>
                      </a:lnTo>
                      <a:lnTo>
                        <a:pt x="1815" y="2157"/>
                      </a:lnTo>
                      <a:lnTo>
                        <a:pt x="1841" y="2158"/>
                      </a:lnTo>
                      <a:lnTo>
                        <a:pt x="1865" y="2156"/>
                      </a:lnTo>
                      <a:lnTo>
                        <a:pt x="1877" y="2130"/>
                      </a:lnTo>
                      <a:lnTo>
                        <a:pt x="1887" y="2102"/>
                      </a:lnTo>
                      <a:lnTo>
                        <a:pt x="1858" y="2105"/>
                      </a:lnTo>
                      <a:lnTo>
                        <a:pt x="1830" y="2106"/>
                      </a:lnTo>
                      <a:lnTo>
                        <a:pt x="1801" y="2107"/>
                      </a:lnTo>
                      <a:lnTo>
                        <a:pt x="1773" y="2106"/>
                      </a:lnTo>
                      <a:lnTo>
                        <a:pt x="1746" y="2102"/>
                      </a:lnTo>
                      <a:lnTo>
                        <a:pt x="1719" y="2093"/>
                      </a:lnTo>
                      <a:lnTo>
                        <a:pt x="1695" y="2079"/>
                      </a:lnTo>
                      <a:lnTo>
                        <a:pt x="1689" y="2072"/>
                      </a:lnTo>
                      <a:lnTo>
                        <a:pt x="1688" y="2064"/>
                      </a:lnTo>
                      <a:lnTo>
                        <a:pt x="1690" y="2058"/>
                      </a:lnTo>
                      <a:lnTo>
                        <a:pt x="1695" y="2053"/>
                      </a:lnTo>
                      <a:lnTo>
                        <a:pt x="1701" y="2051"/>
                      </a:lnTo>
                      <a:lnTo>
                        <a:pt x="1709" y="2053"/>
                      </a:lnTo>
                      <a:lnTo>
                        <a:pt x="1733" y="2067"/>
                      </a:lnTo>
                      <a:lnTo>
                        <a:pt x="1759" y="2075"/>
                      </a:lnTo>
                      <a:lnTo>
                        <a:pt x="1785" y="2079"/>
                      </a:lnTo>
                      <a:lnTo>
                        <a:pt x="1813" y="2080"/>
                      </a:lnTo>
                      <a:lnTo>
                        <a:pt x="1841" y="2078"/>
                      </a:lnTo>
                      <a:lnTo>
                        <a:pt x="1868" y="2075"/>
                      </a:lnTo>
                      <a:lnTo>
                        <a:pt x="1896" y="2073"/>
                      </a:lnTo>
                      <a:lnTo>
                        <a:pt x="1903" y="2043"/>
                      </a:lnTo>
                      <a:lnTo>
                        <a:pt x="1908" y="2012"/>
                      </a:lnTo>
                      <a:lnTo>
                        <a:pt x="1871" y="2021"/>
                      </a:lnTo>
                      <a:lnTo>
                        <a:pt x="1834" y="2026"/>
                      </a:lnTo>
                      <a:lnTo>
                        <a:pt x="1796" y="2025"/>
                      </a:lnTo>
                      <a:lnTo>
                        <a:pt x="1759" y="2018"/>
                      </a:lnTo>
                      <a:lnTo>
                        <a:pt x="1722" y="2007"/>
                      </a:lnTo>
                      <a:lnTo>
                        <a:pt x="1716" y="2002"/>
                      </a:lnTo>
                      <a:lnTo>
                        <a:pt x="1712" y="1995"/>
                      </a:lnTo>
                      <a:lnTo>
                        <a:pt x="1712" y="1988"/>
                      </a:lnTo>
                      <a:lnTo>
                        <a:pt x="1716" y="1981"/>
                      </a:lnTo>
                      <a:lnTo>
                        <a:pt x="1721" y="1978"/>
                      </a:lnTo>
                      <a:lnTo>
                        <a:pt x="1729" y="1979"/>
                      </a:lnTo>
                      <a:lnTo>
                        <a:pt x="1765" y="1990"/>
                      </a:lnTo>
                      <a:lnTo>
                        <a:pt x="1802" y="1996"/>
                      </a:lnTo>
                      <a:lnTo>
                        <a:pt x="1838" y="1997"/>
                      </a:lnTo>
                      <a:lnTo>
                        <a:pt x="1875" y="1991"/>
                      </a:lnTo>
                      <a:lnTo>
                        <a:pt x="1911" y="1981"/>
                      </a:lnTo>
                      <a:lnTo>
                        <a:pt x="1914" y="1949"/>
                      </a:lnTo>
                      <a:lnTo>
                        <a:pt x="1914" y="1917"/>
                      </a:lnTo>
                      <a:lnTo>
                        <a:pt x="1889" y="1929"/>
                      </a:lnTo>
                      <a:lnTo>
                        <a:pt x="1863" y="1938"/>
                      </a:lnTo>
                      <a:lnTo>
                        <a:pt x="1836" y="1946"/>
                      </a:lnTo>
                      <a:lnTo>
                        <a:pt x="1809" y="1950"/>
                      </a:lnTo>
                      <a:lnTo>
                        <a:pt x="1781" y="1950"/>
                      </a:lnTo>
                      <a:lnTo>
                        <a:pt x="1754" y="1948"/>
                      </a:lnTo>
                      <a:lnTo>
                        <a:pt x="1729" y="1942"/>
                      </a:lnTo>
                      <a:lnTo>
                        <a:pt x="1705" y="1931"/>
                      </a:lnTo>
                      <a:lnTo>
                        <a:pt x="1699" y="1924"/>
                      </a:lnTo>
                      <a:lnTo>
                        <a:pt x="1698" y="1917"/>
                      </a:lnTo>
                      <a:lnTo>
                        <a:pt x="1700" y="1911"/>
                      </a:lnTo>
                      <a:lnTo>
                        <a:pt x="1705" y="1905"/>
                      </a:lnTo>
                      <a:lnTo>
                        <a:pt x="1711" y="1903"/>
                      </a:lnTo>
                      <a:lnTo>
                        <a:pt x="1719" y="1905"/>
                      </a:lnTo>
                      <a:lnTo>
                        <a:pt x="1741" y="1915"/>
                      </a:lnTo>
                      <a:lnTo>
                        <a:pt x="1765" y="1921"/>
                      </a:lnTo>
                      <a:lnTo>
                        <a:pt x="1791" y="1922"/>
                      </a:lnTo>
                      <a:lnTo>
                        <a:pt x="1816" y="1921"/>
                      </a:lnTo>
                      <a:lnTo>
                        <a:pt x="1843" y="1915"/>
                      </a:lnTo>
                      <a:lnTo>
                        <a:pt x="1867" y="1907"/>
                      </a:lnTo>
                      <a:lnTo>
                        <a:pt x="1890" y="1896"/>
                      </a:lnTo>
                      <a:lnTo>
                        <a:pt x="1911" y="1884"/>
                      </a:lnTo>
                      <a:lnTo>
                        <a:pt x="1911" y="1884"/>
                      </a:lnTo>
                      <a:lnTo>
                        <a:pt x="1907" y="1849"/>
                      </a:lnTo>
                      <a:lnTo>
                        <a:pt x="1900" y="1816"/>
                      </a:lnTo>
                      <a:lnTo>
                        <a:pt x="1880" y="1831"/>
                      </a:lnTo>
                      <a:lnTo>
                        <a:pt x="1857" y="1843"/>
                      </a:lnTo>
                      <a:lnTo>
                        <a:pt x="1833" y="1852"/>
                      </a:lnTo>
                      <a:lnTo>
                        <a:pt x="1806" y="1856"/>
                      </a:lnTo>
                      <a:lnTo>
                        <a:pt x="1781" y="1859"/>
                      </a:lnTo>
                      <a:lnTo>
                        <a:pt x="1754" y="1856"/>
                      </a:lnTo>
                      <a:lnTo>
                        <a:pt x="1729" y="1852"/>
                      </a:lnTo>
                      <a:lnTo>
                        <a:pt x="1707" y="1843"/>
                      </a:lnTo>
                      <a:lnTo>
                        <a:pt x="1700" y="1839"/>
                      </a:lnTo>
                      <a:lnTo>
                        <a:pt x="1699" y="1832"/>
                      </a:lnTo>
                      <a:lnTo>
                        <a:pt x="1701" y="1826"/>
                      </a:lnTo>
                      <a:lnTo>
                        <a:pt x="1706" y="1820"/>
                      </a:lnTo>
                      <a:lnTo>
                        <a:pt x="1712" y="1817"/>
                      </a:lnTo>
                      <a:lnTo>
                        <a:pt x="1721" y="1819"/>
                      </a:lnTo>
                      <a:lnTo>
                        <a:pt x="1742" y="1826"/>
                      </a:lnTo>
                      <a:lnTo>
                        <a:pt x="1764" y="1830"/>
                      </a:lnTo>
                      <a:lnTo>
                        <a:pt x="1788" y="1830"/>
                      </a:lnTo>
                      <a:lnTo>
                        <a:pt x="1812" y="1827"/>
                      </a:lnTo>
                      <a:lnTo>
                        <a:pt x="1835" y="1821"/>
                      </a:lnTo>
                      <a:lnTo>
                        <a:pt x="1856" y="1811"/>
                      </a:lnTo>
                      <a:lnTo>
                        <a:pt x="1875" y="1798"/>
                      </a:lnTo>
                      <a:lnTo>
                        <a:pt x="1890" y="1782"/>
                      </a:lnTo>
                      <a:lnTo>
                        <a:pt x="1880" y="1755"/>
                      </a:lnTo>
                      <a:lnTo>
                        <a:pt x="1868" y="1730"/>
                      </a:lnTo>
                      <a:lnTo>
                        <a:pt x="1849" y="1747"/>
                      </a:lnTo>
                      <a:lnTo>
                        <a:pt x="1830" y="1761"/>
                      </a:lnTo>
                      <a:lnTo>
                        <a:pt x="1809" y="1774"/>
                      </a:lnTo>
                      <a:lnTo>
                        <a:pt x="1786" y="1784"/>
                      </a:lnTo>
                      <a:lnTo>
                        <a:pt x="1763" y="1789"/>
                      </a:lnTo>
                      <a:lnTo>
                        <a:pt x="1741" y="1790"/>
                      </a:lnTo>
                      <a:lnTo>
                        <a:pt x="1718" y="1786"/>
                      </a:lnTo>
                      <a:lnTo>
                        <a:pt x="1711" y="1781"/>
                      </a:lnTo>
                      <a:lnTo>
                        <a:pt x="1709" y="1775"/>
                      </a:lnTo>
                      <a:lnTo>
                        <a:pt x="1709" y="1767"/>
                      </a:lnTo>
                      <a:lnTo>
                        <a:pt x="1712" y="1761"/>
                      </a:lnTo>
                      <a:lnTo>
                        <a:pt x="1718" y="1757"/>
                      </a:lnTo>
                      <a:lnTo>
                        <a:pt x="1726" y="1758"/>
                      </a:lnTo>
                      <a:lnTo>
                        <a:pt x="1744" y="1761"/>
                      </a:lnTo>
                      <a:lnTo>
                        <a:pt x="1764" y="1759"/>
                      </a:lnTo>
                      <a:lnTo>
                        <a:pt x="1783" y="1754"/>
                      </a:lnTo>
                      <a:lnTo>
                        <a:pt x="1803" y="1745"/>
                      </a:lnTo>
                      <a:lnTo>
                        <a:pt x="1821" y="1733"/>
                      </a:lnTo>
                      <a:lnTo>
                        <a:pt x="1837" y="1719"/>
                      </a:lnTo>
                      <a:lnTo>
                        <a:pt x="1853" y="1706"/>
                      </a:lnTo>
                      <a:lnTo>
                        <a:pt x="1841" y="1691"/>
                      </a:lnTo>
                      <a:lnTo>
                        <a:pt x="1827" y="1676"/>
                      </a:lnTo>
                      <a:lnTo>
                        <a:pt x="1814" y="1690"/>
                      </a:lnTo>
                      <a:lnTo>
                        <a:pt x="1799" y="1700"/>
                      </a:lnTo>
                      <a:lnTo>
                        <a:pt x="1783" y="1707"/>
                      </a:lnTo>
                      <a:lnTo>
                        <a:pt x="1765" y="1711"/>
                      </a:lnTo>
                      <a:lnTo>
                        <a:pt x="1749" y="1711"/>
                      </a:lnTo>
                      <a:lnTo>
                        <a:pt x="1730" y="1704"/>
                      </a:lnTo>
                      <a:lnTo>
                        <a:pt x="1725" y="1700"/>
                      </a:lnTo>
                      <a:lnTo>
                        <a:pt x="1723" y="1693"/>
                      </a:lnTo>
                      <a:lnTo>
                        <a:pt x="1726" y="1685"/>
                      </a:lnTo>
                      <a:lnTo>
                        <a:pt x="1730" y="1681"/>
                      </a:lnTo>
                      <a:lnTo>
                        <a:pt x="1737" y="1677"/>
                      </a:lnTo>
                      <a:lnTo>
                        <a:pt x="1744" y="1680"/>
                      </a:lnTo>
                      <a:lnTo>
                        <a:pt x="1758" y="1683"/>
                      </a:lnTo>
                      <a:lnTo>
                        <a:pt x="1770" y="1682"/>
                      </a:lnTo>
                      <a:lnTo>
                        <a:pt x="1782" y="1676"/>
                      </a:lnTo>
                      <a:lnTo>
                        <a:pt x="1794" y="1669"/>
                      </a:lnTo>
                      <a:lnTo>
                        <a:pt x="1805" y="1660"/>
                      </a:lnTo>
                      <a:lnTo>
                        <a:pt x="1796" y="1654"/>
                      </a:lnTo>
                      <a:lnTo>
                        <a:pt x="1788" y="1650"/>
                      </a:lnTo>
                      <a:lnTo>
                        <a:pt x="1759" y="1638"/>
                      </a:lnTo>
                      <a:lnTo>
                        <a:pt x="1762" y="1629"/>
                      </a:lnTo>
                      <a:lnTo>
                        <a:pt x="1740" y="1620"/>
                      </a:lnTo>
                      <a:lnTo>
                        <a:pt x="1713" y="1609"/>
                      </a:lnTo>
                      <a:lnTo>
                        <a:pt x="1681" y="1599"/>
                      </a:lnTo>
                      <a:lnTo>
                        <a:pt x="1646" y="1589"/>
                      </a:lnTo>
                      <a:lnTo>
                        <a:pt x="1607" y="1581"/>
                      </a:lnTo>
                      <a:lnTo>
                        <a:pt x="1566" y="1576"/>
                      </a:lnTo>
                      <a:lnTo>
                        <a:pt x="1523" y="1573"/>
                      </a:lnTo>
                      <a:close/>
                      <a:moveTo>
                        <a:pt x="1158" y="864"/>
                      </a:moveTo>
                      <a:lnTo>
                        <a:pt x="1135" y="877"/>
                      </a:lnTo>
                      <a:lnTo>
                        <a:pt x="1106" y="890"/>
                      </a:lnTo>
                      <a:lnTo>
                        <a:pt x="1073" y="905"/>
                      </a:lnTo>
                      <a:lnTo>
                        <a:pt x="1035" y="918"/>
                      </a:lnTo>
                      <a:lnTo>
                        <a:pt x="993" y="929"/>
                      </a:lnTo>
                      <a:lnTo>
                        <a:pt x="949" y="938"/>
                      </a:lnTo>
                      <a:lnTo>
                        <a:pt x="902" y="942"/>
                      </a:lnTo>
                      <a:lnTo>
                        <a:pt x="852" y="942"/>
                      </a:lnTo>
                      <a:lnTo>
                        <a:pt x="800" y="938"/>
                      </a:lnTo>
                      <a:lnTo>
                        <a:pt x="750" y="927"/>
                      </a:lnTo>
                      <a:lnTo>
                        <a:pt x="703" y="910"/>
                      </a:lnTo>
                      <a:lnTo>
                        <a:pt x="675" y="956"/>
                      </a:lnTo>
                      <a:lnTo>
                        <a:pt x="652" y="999"/>
                      </a:lnTo>
                      <a:lnTo>
                        <a:pt x="634" y="1041"/>
                      </a:lnTo>
                      <a:lnTo>
                        <a:pt x="643" y="1033"/>
                      </a:lnTo>
                      <a:lnTo>
                        <a:pt x="651" y="1025"/>
                      </a:lnTo>
                      <a:lnTo>
                        <a:pt x="672" y="1008"/>
                      </a:lnTo>
                      <a:lnTo>
                        <a:pt x="694" y="992"/>
                      </a:lnTo>
                      <a:lnTo>
                        <a:pt x="716" y="977"/>
                      </a:lnTo>
                      <a:lnTo>
                        <a:pt x="722" y="974"/>
                      </a:lnTo>
                      <a:lnTo>
                        <a:pt x="728" y="975"/>
                      </a:lnTo>
                      <a:lnTo>
                        <a:pt x="732" y="981"/>
                      </a:lnTo>
                      <a:lnTo>
                        <a:pt x="735" y="986"/>
                      </a:lnTo>
                      <a:lnTo>
                        <a:pt x="733" y="993"/>
                      </a:lnTo>
                      <a:lnTo>
                        <a:pt x="729" y="999"/>
                      </a:lnTo>
                      <a:lnTo>
                        <a:pt x="705" y="1016"/>
                      </a:lnTo>
                      <a:lnTo>
                        <a:pt x="681" y="1033"/>
                      </a:lnTo>
                      <a:lnTo>
                        <a:pt x="659" y="1053"/>
                      </a:lnTo>
                      <a:lnTo>
                        <a:pt x="616" y="1096"/>
                      </a:lnTo>
                      <a:lnTo>
                        <a:pt x="610" y="1139"/>
                      </a:lnTo>
                      <a:lnTo>
                        <a:pt x="607" y="1179"/>
                      </a:lnTo>
                      <a:lnTo>
                        <a:pt x="611" y="1218"/>
                      </a:lnTo>
                      <a:lnTo>
                        <a:pt x="630" y="1189"/>
                      </a:lnTo>
                      <a:lnTo>
                        <a:pt x="651" y="1162"/>
                      </a:lnTo>
                      <a:lnTo>
                        <a:pt x="674" y="1137"/>
                      </a:lnTo>
                      <a:lnTo>
                        <a:pt x="699" y="1114"/>
                      </a:lnTo>
                      <a:lnTo>
                        <a:pt x="726" y="1092"/>
                      </a:lnTo>
                      <a:lnTo>
                        <a:pt x="732" y="1088"/>
                      </a:lnTo>
                      <a:lnTo>
                        <a:pt x="739" y="1088"/>
                      </a:lnTo>
                      <a:lnTo>
                        <a:pt x="745" y="1092"/>
                      </a:lnTo>
                      <a:lnTo>
                        <a:pt x="748" y="1097"/>
                      </a:lnTo>
                      <a:lnTo>
                        <a:pt x="748" y="1104"/>
                      </a:lnTo>
                      <a:lnTo>
                        <a:pt x="745" y="1109"/>
                      </a:lnTo>
                      <a:lnTo>
                        <a:pt x="719" y="1130"/>
                      </a:lnTo>
                      <a:lnTo>
                        <a:pt x="696" y="1152"/>
                      </a:lnTo>
                      <a:lnTo>
                        <a:pt x="673" y="1176"/>
                      </a:lnTo>
                      <a:lnTo>
                        <a:pt x="653" y="1201"/>
                      </a:lnTo>
                      <a:lnTo>
                        <a:pt x="635" y="1227"/>
                      </a:lnTo>
                      <a:lnTo>
                        <a:pt x="621" y="1256"/>
                      </a:lnTo>
                      <a:lnTo>
                        <a:pt x="623" y="1263"/>
                      </a:lnTo>
                      <a:lnTo>
                        <a:pt x="634" y="1287"/>
                      </a:lnTo>
                      <a:lnTo>
                        <a:pt x="647" y="1309"/>
                      </a:lnTo>
                      <a:lnTo>
                        <a:pt x="662" y="1330"/>
                      </a:lnTo>
                      <a:lnTo>
                        <a:pt x="672" y="1300"/>
                      </a:lnTo>
                      <a:lnTo>
                        <a:pt x="685" y="1271"/>
                      </a:lnTo>
                      <a:lnTo>
                        <a:pt x="701" y="1242"/>
                      </a:lnTo>
                      <a:lnTo>
                        <a:pt x="722" y="1216"/>
                      </a:lnTo>
                      <a:lnTo>
                        <a:pt x="745" y="1195"/>
                      </a:lnTo>
                      <a:lnTo>
                        <a:pt x="770" y="1178"/>
                      </a:lnTo>
                      <a:lnTo>
                        <a:pt x="778" y="1176"/>
                      </a:lnTo>
                      <a:lnTo>
                        <a:pt x="783" y="1178"/>
                      </a:lnTo>
                      <a:lnTo>
                        <a:pt x="788" y="1182"/>
                      </a:lnTo>
                      <a:lnTo>
                        <a:pt x="790" y="1189"/>
                      </a:lnTo>
                      <a:lnTo>
                        <a:pt x="789" y="1194"/>
                      </a:lnTo>
                      <a:lnTo>
                        <a:pt x="783" y="1200"/>
                      </a:lnTo>
                      <a:lnTo>
                        <a:pt x="759" y="1218"/>
                      </a:lnTo>
                      <a:lnTo>
                        <a:pt x="737" y="1240"/>
                      </a:lnTo>
                      <a:lnTo>
                        <a:pt x="717" y="1266"/>
                      </a:lnTo>
                      <a:lnTo>
                        <a:pt x="701" y="1294"/>
                      </a:lnTo>
                      <a:lnTo>
                        <a:pt x="690" y="1325"/>
                      </a:lnTo>
                      <a:lnTo>
                        <a:pt x="683" y="1355"/>
                      </a:lnTo>
                      <a:lnTo>
                        <a:pt x="707" y="1377"/>
                      </a:lnTo>
                      <a:lnTo>
                        <a:pt x="731" y="1396"/>
                      </a:lnTo>
                      <a:lnTo>
                        <a:pt x="743" y="1367"/>
                      </a:lnTo>
                      <a:lnTo>
                        <a:pt x="758" y="1339"/>
                      </a:lnTo>
                      <a:lnTo>
                        <a:pt x="776" y="1314"/>
                      </a:lnTo>
                      <a:lnTo>
                        <a:pt x="788" y="1294"/>
                      </a:lnTo>
                      <a:lnTo>
                        <a:pt x="801" y="1275"/>
                      </a:lnTo>
                      <a:lnTo>
                        <a:pt x="815" y="1258"/>
                      </a:lnTo>
                      <a:lnTo>
                        <a:pt x="833" y="1243"/>
                      </a:lnTo>
                      <a:lnTo>
                        <a:pt x="840" y="1241"/>
                      </a:lnTo>
                      <a:lnTo>
                        <a:pt x="845" y="1242"/>
                      </a:lnTo>
                      <a:lnTo>
                        <a:pt x="850" y="1246"/>
                      </a:lnTo>
                      <a:lnTo>
                        <a:pt x="851" y="1253"/>
                      </a:lnTo>
                      <a:lnTo>
                        <a:pt x="851" y="1260"/>
                      </a:lnTo>
                      <a:lnTo>
                        <a:pt x="845" y="1265"/>
                      </a:lnTo>
                      <a:lnTo>
                        <a:pt x="827" y="1282"/>
                      </a:lnTo>
                      <a:lnTo>
                        <a:pt x="813" y="1300"/>
                      </a:lnTo>
                      <a:lnTo>
                        <a:pt x="800" y="1321"/>
                      </a:lnTo>
                      <a:lnTo>
                        <a:pt x="787" y="1342"/>
                      </a:lnTo>
                      <a:lnTo>
                        <a:pt x="773" y="1365"/>
                      </a:lnTo>
                      <a:lnTo>
                        <a:pt x="762" y="1387"/>
                      </a:lnTo>
                      <a:lnTo>
                        <a:pt x="754" y="1411"/>
                      </a:lnTo>
                      <a:lnTo>
                        <a:pt x="773" y="1422"/>
                      </a:lnTo>
                      <a:lnTo>
                        <a:pt x="791" y="1432"/>
                      </a:lnTo>
                      <a:lnTo>
                        <a:pt x="805" y="1404"/>
                      </a:lnTo>
                      <a:lnTo>
                        <a:pt x="823" y="1378"/>
                      </a:lnTo>
                      <a:lnTo>
                        <a:pt x="842" y="1355"/>
                      </a:lnTo>
                      <a:lnTo>
                        <a:pt x="865" y="1333"/>
                      </a:lnTo>
                      <a:lnTo>
                        <a:pt x="891" y="1315"/>
                      </a:lnTo>
                      <a:lnTo>
                        <a:pt x="897" y="1313"/>
                      </a:lnTo>
                      <a:lnTo>
                        <a:pt x="903" y="1314"/>
                      </a:lnTo>
                      <a:lnTo>
                        <a:pt x="907" y="1319"/>
                      </a:lnTo>
                      <a:lnTo>
                        <a:pt x="909" y="1325"/>
                      </a:lnTo>
                      <a:lnTo>
                        <a:pt x="908" y="1331"/>
                      </a:lnTo>
                      <a:lnTo>
                        <a:pt x="904" y="1337"/>
                      </a:lnTo>
                      <a:lnTo>
                        <a:pt x="881" y="1354"/>
                      </a:lnTo>
                      <a:lnTo>
                        <a:pt x="861" y="1372"/>
                      </a:lnTo>
                      <a:lnTo>
                        <a:pt x="843" y="1394"/>
                      </a:lnTo>
                      <a:lnTo>
                        <a:pt x="827" y="1418"/>
                      </a:lnTo>
                      <a:lnTo>
                        <a:pt x="814" y="1443"/>
                      </a:lnTo>
                      <a:lnTo>
                        <a:pt x="834" y="1451"/>
                      </a:lnTo>
                      <a:lnTo>
                        <a:pt x="851" y="1457"/>
                      </a:lnTo>
                      <a:lnTo>
                        <a:pt x="864" y="1462"/>
                      </a:lnTo>
                      <a:lnTo>
                        <a:pt x="873" y="1464"/>
                      </a:lnTo>
                      <a:lnTo>
                        <a:pt x="876" y="1465"/>
                      </a:lnTo>
                      <a:lnTo>
                        <a:pt x="897" y="1471"/>
                      </a:lnTo>
                      <a:lnTo>
                        <a:pt x="894" y="1492"/>
                      </a:lnTo>
                      <a:lnTo>
                        <a:pt x="892" y="1523"/>
                      </a:lnTo>
                      <a:lnTo>
                        <a:pt x="892" y="1552"/>
                      </a:lnTo>
                      <a:lnTo>
                        <a:pt x="913" y="1528"/>
                      </a:lnTo>
                      <a:lnTo>
                        <a:pt x="937" y="1506"/>
                      </a:lnTo>
                      <a:lnTo>
                        <a:pt x="965" y="1487"/>
                      </a:lnTo>
                      <a:lnTo>
                        <a:pt x="992" y="1472"/>
                      </a:lnTo>
                      <a:lnTo>
                        <a:pt x="1000" y="1471"/>
                      </a:lnTo>
                      <a:lnTo>
                        <a:pt x="1006" y="1473"/>
                      </a:lnTo>
                      <a:lnTo>
                        <a:pt x="1010" y="1477"/>
                      </a:lnTo>
                      <a:lnTo>
                        <a:pt x="1012" y="1484"/>
                      </a:lnTo>
                      <a:lnTo>
                        <a:pt x="1011" y="1489"/>
                      </a:lnTo>
                      <a:lnTo>
                        <a:pt x="1006" y="1495"/>
                      </a:lnTo>
                      <a:lnTo>
                        <a:pt x="980" y="1509"/>
                      </a:lnTo>
                      <a:lnTo>
                        <a:pt x="956" y="1526"/>
                      </a:lnTo>
                      <a:lnTo>
                        <a:pt x="934" y="1545"/>
                      </a:lnTo>
                      <a:lnTo>
                        <a:pt x="914" y="1567"/>
                      </a:lnTo>
                      <a:lnTo>
                        <a:pt x="898" y="1591"/>
                      </a:lnTo>
                      <a:lnTo>
                        <a:pt x="897" y="1594"/>
                      </a:lnTo>
                      <a:lnTo>
                        <a:pt x="895" y="1596"/>
                      </a:lnTo>
                      <a:lnTo>
                        <a:pt x="902" y="1632"/>
                      </a:lnTo>
                      <a:lnTo>
                        <a:pt x="912" y="1664"/>
                      </a:lnTo>
                      <a:lnTo>
                        <a:pt x="924" y="1694"/>
                      </a:lnTo>
                      <a:lnTo>
                        <a:pt x="937" y="1659"/>
                      </a:lnTo>
                      <a:lnTo>
                        <a:pt x="952" y="1625"/>
                      </a:lnTo>
                      <a:lnTo>
                        <a:pt x="971" y="1594"/>
                      </a:lnTo>
                      <a:lnTo>
                        <a:pt x="995" y="1566"/>
                      </a:lnTo>
                      <a:lnTo>
                        <a:pt x="1021" y="1540"/>
                      </a:lnTo>
                      <a:lnTo>
                        <a:pt x="1029" y="1537"/>
                      </a:lnTo>
                      <a:lnTo>
                        <a:pt x="1035" y="1538"/>
                      </a:lnTo>
                      <a:lnTo>
                        <a:pt x="1041" y="1541"/>
                      </a:lnTo>
                      <a:lnTo>
                        <a:pt x="1044" y="1547"/>
                      </a:lnTo>
                      <a:lnTo>
                        <a:pt x="1044" y="1552"/>
                      </a:lnTo>
                      <a:lnTo>
                        <a:pt x="1041" y="1559"/>
                      </a:lnTo>
                      <a:lnTo>
                        <a:pt x="1012" y="1586"/>
                      </a:lnTo>
                      <a:lnTo>
                        <a:pt x="990" y="1616"/>
                      </a:lnTo>
                      <a:lnTo>
                        <a:pt x="971" y="1648"/>
                      </a:lnTo>
                      <a:lnTo>
                        <a:pt x="956" y="1683"/>
                      </a:lnTo>
                      <a:lnTo>
                        <a:pt x="945" y="1719"/>
                      </a:lnTo>
                      <a:lnTo>
                        <a:pt x="944" y="1723"/>
                      </a:lnTo>
                      <a:lnTo>
                        <a:pt x="941" y="1725"/>
                      </a:lnTo>
                      <a:lnTo>
                        <a:pt x="955" y="1744"/>
                      </a:lnTo>
                      <a:lnTo>
                        <a:pt x="969" y="1761"/>
                      </a:lnTo>
                      <a:lnTo>
                        <a:pt x="972" y="1735"/>
                      </a:lnTo>
                      <a:lnTo>
                        <a:pt x="978" y="1708"/>
                      </a:lnTo>
                      <a:lnTo>
                        <a:pt x="987" y="1684"/>
                      </a:lnTo>
                      <a:lnTo>
                        <a:pt x="1000" y="1662"/>
                      </a:lnTo>
                      <a:lnTo>
                        <a:pt x="1016" y="1642"/>
                      </a:lnTo>
                      <a:lnTo>
                        <a:pt x="1032" y="1625"/>
                      </a:lnTo>
                      <a:lnTo>
                        <a:pt x="1051" y="1609"/>
                      </a:lnTo>
                      <a:lnTo>
                        <a:pt x="1071" y="1593"/>
                      </a:lnTo>
                      <a:lnTo>
                        <a:pt x="1077" y="1591"/>
                      </a:lnTo>
                      <a:lnTo>
                        <a:pt x="1084" y="1592"/>
                      </a:lnTo>
                      <a:lnTo>
                        <a:pt x="1087" y="1598"/>
                      </a:lnTo>
                      <a:lnTo>
                        <a:pt x="1090" y="1603"/>
                      </a:lnTo>
                      <a:lnTo>
                        <a:pt x="1089" y="1610"/>
                      </a:lnTo>
                      <a:lnTo>
                        <a:pt x="1084" y="1616"/>
                      </a:lnTo>
                      <a:lnTo>
                        <a:pt x="1065" y="1631"/>
                      </a:lnTo>
                      <a:lnTo>
                        <a:pt x="1046" y="1646"/>
                      </a:lnTo>
                      <a:lnTo>
                        <a:pt x="1030" y="1664"/>
                      </a:lnTo>
                      <a:lnTo>
                        <a:pt x="1017" y="1683"/>
                      </a:lnTo>
                      <a:lnTo>
                        <a:pt x="1007" y="1705"/>
                      </a:lnTo>
                      <a:lnTo>
                        <a:pt x="1000" y="1733"/>
                      </a:lnTo>
                      <a:lnTo>
                        <a:pt x="996" y="1759"/>
                      </a:lnTo>
                      <a:lnTo>
                        <a:pt x="995" y="1787"/>
                      </a:lnTo>
                      <a:lnTo>
                        <a:pt x="1022" y="1809"/>
                      </a:lnTo>
                      <a:lnTo>
                        <a:pt x="1025" y="1789"/>
                      </a:lnTo>
                      <a:lnTo>
                        <a:pt x="1031" y="1769"/>
                      </a:lnTo>
                      <a:lnTo>
                        <a:pt x="1042" y="1743"/>
                      </a:lnTo>
                      <a:lnTo>
                        <a:pt x="1058" y="1719"/>
                      </a:lnTo>
                      <a:lnTo>
                        <a:pt x="1074" y="1698"/>
                      </a:lnTo>
                      <a:lnTo>
                        <a:pt x="1092" y="1677"/>
                      </a:lnTo>
                      <a:lnTo>
                        <a:pt x="1111" y="1655"/>
                      </a:lnTo>
                      <a:lnTo>
                        <a:pt x="1116" y="1651"/>
                      </a:lnTo>
                      <a:lnTo>
                        <a:pt x="1123" y="1651"/>
                      </a:lnTo>
                      <a:lnTo>
                        <a:pt x="1127" y="1654"/>
                      </a:lnTo>
                      <a:lnTo>
                        <a:pt x="1132" y="1660"/>
                      </a:lnTo>
                      <a:lnTo>
                        <a:pt x="1132" y="1667"/>
                      </a:lnTo>
                      <a:lnTo>
                        <a:pt x="1129" y="1674"/>
                      </a:lnTo>
                      <a:lnTo>
                        <a:pt x="1114" y="1692"/>
                      </a:lnTo>
                      <a:lnTo>
                        <a:pt x="1098" y="1708"/>
                      </a:lnTo>
                      <a:lnTo>
                        <a:pt x="1083" y="1726"/>
                      </a:lnTo>
                      <a:lnTo>
                        <a:pt x="1070" y="1745"/>
                      </a:lnTo>
                      <a:lnTo>
                        <a:pt x="1060" y="1766"/>
                      </a:lnTo>
                      <a:lnTo>
                        <a:pt x="1054" y="1786"/>
                      </a:lnTo>
                      <a:lnTo>
                        <a:pt x="1049" y="1806"/>
                      </a:lnTo>
                      <a:lnTo>
                        <a:pt x="1048" y="1827"/>
                      </a:lnTo>
                      <a:lnTo>
                        <a:pt x="1074" y="1842"/>
                      </a:lnTo>
                      <a:lnTo>
                        <a:pt x="1100" y="1855"/>
                      </a:lnTo>
                      <a:lnTo>
                        <a:pt x="1098" y="1828"/>
                      </a:lnTo>
                      <a:lnTo>
                        <a:pt x="1102" y="1799"/>
                      </a:lnTo>
                      <a:lnTo>
                        <a:pt x="1108" y="1771"/>
                      </a:lnTo>
                      <a:lnTo>
                        <a:pt x="1119" y="1744"/>
                      </a:lnTo>
                      <a:lnTo>
                        <a:pt x="1133" y="1718"/>
                      </a:lnTo>
                      <a:lnTo>
                        <a:pt x="1149" y="1695"/>
                      </a:lnTo>
                      <a:lnTo>
                        <a:pt x="1166" y="1675"/>
                      </a:lnTo>
                      <a:lnTo>
                        <a:pt x="1173" y="1672"/>
                      </a:lnTo>
                      <a:lnTo>
                        <a:pt x="1179" y="1673"/>
                      </a:lnTo>
                      <a:lnTo>
                        <a:pt x="1185" y="1676"/>
                      </a:lnTo>
                      <a:lnTo>
                        <a:pt x="1188" y="1682"/>
                      </a:lnTo>
                      <a:lnTo>
                        <a:pt x="1189" y="1688"/>
                      </a:lnTo>
                      <a:lnTo>
                        <a:pt x="1185" y="1694"/>
                      </a:lnTo>
                      <a:lnTo>
                        <a:pt x="1170" y="1711"/>
                      </a:lnTo>
                      <a:lnTo>
                        <a:pt x="1157" y="1729"/>
                      </a:lnTo>
                      <a:lnTo>
                        <a:pt x="1145" y="1751"/>
                      </a:lnTo>
                      <a:lnTo>
                        <a:pt x="1136" y="1775"/>
                      </a:lnTo>
                      <a:lnTo>
                        <a:pt x="1128" y="1798"/>
                      </a:lnTo>
                      <a:lnTo>
                        <a:pt x="1125" y="1822"/>
                      </a:lnTo>
                      <a:lnTo>
                        <a:pt x="1126" y="1847"/>
                      </a:lnTo>
                      <a:lnTo>
                        <a:pt x="1131" y="1869"/>
                      </a:lnTo>
                      <a:lnTo>
                        <a:pt x="1150" y="1875"/>
                      </a:lnTo>
                      <a:lnTo>
                        <a:pt x="1167" y="1881"/>
                      </a:lnTo>
                      <a:lnTo>
                        <a:pt x="1169" y="1863"/>
                      </a:lnTo>
                      <a:lnTo>
                        <a:pt x="1171" y="1842"/>
                      </a:lnTo>
                      <a:lnTo>
                        <a:pt x="1175" y="1819"/>
                      </a:lnTo>
                      <a:lnTo>
                        <a:pt x="1180" y="1793"/>
                      </a:lnTo>
                      <a:lnTo>
                        <a:pt x="1188" y="1768"/>
                      </a:lnTo>
                      <a:lnTo>
                        <a:pt x="1197" y="1740"/>
                      </a:lnTo>
                      <a:lnTo>
                        <a:pt x="1208" y="1713"/>
                      </a:lnTo>
                      <a:lnTo>
                        <a:pt x="1222" y="1685"/>
                      </a:lnTo>
                      <a:lnTo>
                        <a:pt x="1239" y="1658"/>
                      </a:lnTo>
                      <a:lnTo>
                        <a:pt x="1259" y="1632"/>
                      </a:lnTo>
                      <a:lnTo>
                        <a:pt x="1281" y="1608"/>
                      </a:lnTo>
                      <a:lnTo>
                        <a:pt x="1309" y="1587"/>
                      </a:lnTo>
                      <a:lnTo>
                        <a:pt x="1338" y="1567"/>
                      </a:lnTo>
                      <a:lnTo>
                        <a:pt x="1373" y="1551"/>
                      </a:lnTo>
                      <a:lnTo>
                        <a:pt x="1423" y="1536"/>
                      </a:lnTo>
                      <a:lnTo>
                        <a:pt x="1471" y="1528"/>
                      </a:lnTo>
                      <a:lnTo>
                        <a:pt x="1520" y="1525"/>
                      </a:lnTo>
                      <a:lnTo>
                        <a:pt x="1566" y="1527"/>
                      </a:lnTo>
                      <a:lnTo>
                        <a:pt x="1611" y="1533"/>
                      </a:lnTo>
                      <a:lnTo>
                        <a:pt x="1654" y="1540"/>
                      </a:lnTo>
                      <a:lnTo>
                        <a:pt x="1691" y="1550"/>
                      </a:lnTo>
                      <a:lnTo>
                        <a:pt x="1727" y="1561"/>
                      </a:lnTo>
                      <a:lnTo>
                        <a:pt x="1755" y="1573"/>
                      </a:lnTo>
                      <a:lnTo>
                        <a:pt x="1780" y="1583"/>
                      </a:lnTo>
                      <a:lnTo>
                        <a:pt x="1796" y="1533"/>
                      </a:lnTo>
                      <a:lnTo>
                        <a:pt x="1809" y="1485"/>
                      </a:lnTo>
                      <a:lnTo>
                        <a:pt x="1815" y="1439"/>
                      </a:lnTo>
                      <a:lnTo>
                        <a:pt x="1816" y="1396"/>
                      </a:lnTo>
                      <a:lnTo>
                        <a:pt x="1813" y="1355"/>
                      </a:lnTo>
                      <a:lnTo>
                        <a:pt x="1804" y="1316"/>
                      </a:lnTo>
                      <a:lnTo>
                        <a:pt x="1791" y="1281"/>
                      </a:lnTo>
                      <a:lnTo>
                        <a:pt x="1772" y="1247"/>
                      </a:lnTo>
                      <a:lnTo>
                        <a:pt x="1749" y="1216"/>
                      </a:lnTo>
                      <a:lnTo>
                        <a:pt x="1720" y="1189"/>
                      </a:lnTo>
                      <a:lnTo>
                        <a:pt x="1686" y="1164"/>
                      </a:lnTo>
                      <a:lnTo>
                        <a:pt x="1648" y="1142"/>
                      </a:lnTo>
                      <a:lnTo>
                        <a:pt x="1647" y="1142"/>
                      </a:lnTo>
                      <a:lnTo>
                        <a:pt x="1624" y="1147"/>
                      </a:lnTo>
                      <a:lnTo>
                        <a:pt x="1594" y="1150"/>
                      </a:lnTo>
                      <a:lnTo>
                        <a:pt x="1557" y="1151"/>
                      </a:lnTo>
                      <a:lnTo>
                        <a:pt x="1528" y="1150"/>
                      </a:lnTo>
                      <a:lnTo>
                        <a:pt x="1497" y="1147"/>
                      </a:lnTo>
                      <a:lnTo>
                        <a:pt x="1462" y="1140"/>
                      </a:lnTo>
                      <a:lnTo>
                        <a:pt x="1428" y="1131"/>
                      </a:lnTo>
                      <a:lnTo>
                        <a:pt x="1393" y="1117"/>
                      </a:lnTo>
                      <a:lnTo>
                        <a:pt x="1357" y="1099"/>
                      </a:lnTo>
                      <a:lnTo>
                        <a:pt x="1321" y="1076"/>
                      </a:lnTo>
                      <a:lnTo>
                        <a:pt x="1285" y="1047"/>
                      </a:lnTo>
                      <a:lnTo>
                        <a:pt x="1282" y="1048"/>
                      </a:lnTo>
                      <a:lnTo>
                        <a:pt x="1279" y="1048"/>
                      </a:lnTo>
                      <a:lnTo>
                        <a:pt x="1275" y="1047"/>
                      </a:lnTo>
                      <a:lnTo>
                        <a:pt x="1272" y="1045"/>
                      </a:lnTo>
                      <a:lnTo>
                        <a:pt x="1270" y="1042"/>
                      </a:lnTo>
                      <a:lnTo>
                        <a:pt x="1257" y="1019"/>
                      </a:lnTo>
                      <a:lnTo>
                        <a:pt x="1230" y="986"/>
                      </a:lnTo>
                      <a:lnTo>
                        <a:pt x="1205" y="951"/>
                      </a:lnTo>
                      <a:lnTo>
                        <a:pt x="1180" y="910"/>
                      </a:lnTo>
                      <a:lnTo>
                        <a:pt x="1158" y="864"/>
                      </a:lnTo>
                      <a:close/>
                      <a:moveTo>
                        <a:pt x="362" y="0"/>
                      </a:moveTo>
                      <a:lnTo>
                        <a:pt x="316" y="3"/>
                      </a:lnTo>
                      <a:lnTo>
                        <a:pt x="274" y="8"/>
                      </a:lnTo>
                      <a:lnTo>
                        <a:pt x="237" y="18"/>
                      </a:lnTo>
                      <a:lnTo>
                        <a:pt x="201" y="30"/>
                      </a:lnTo>
                      <a:lnTo>
                        <a:pt x="172" y="46"/>
                      </a:lnTo>
                      <a:lnTo>
                        <a:pt x="144" y="63"/>
                      </a:lnTo>
                      <a:lnTo>
                        <a:pt x="120" y="83"/>
                      </a:lnTo>
                      <a:lnTo>
                        <a:pt x="97" y="105"/>
                      </a:lnTo>
                      <a:lnTo>
                        <a:pt x="79" y="129"/>
                      </a:lnTo>
                      <a:lnTo>
                        <a:pt x="62" y="154"/>
                      </a:lnTo>
                      <a:lnTo>
                        <a:pt x="49" y="180"/>
                      </a:lnTo>
                      <a:lnTo>
                        <a:pt x="37" y="205"/>
                      </a:lnTo>
                      <a:lnTo>
                        <a:pt x="28" y="230"/>
                      </a:lnTo>
                      <a:lnTo>
                        <a:pt x="20" y="257"/>
                      </a:lnTo>
                      <a:lnTo>
                        <a:pt x="13" y="282"/>
                      </a:lnTo>
                      <a:lnTo>
                        <a:pt x="9" y="307"/>
                      </a:lnTo>
                      <a:lnTo>
                        <a:pt x="6" y="330"/>
                      </a:lnTo>
                      <a:lnTo>
                        <a:pt x="2" y="351"/>
                      </a:lnTo>
                      <a:lnTo>
                        <a:pt x="1" y="371"/>
                      </a:lnTo>
                      <a:lnTo>
                        <a:pt x="0" y="388"/>
                      </a:lnTo>
                      <a:lnTo>
                        <a:pt x="0" y="403"/>
                      </a:lnTo>
                      <a:lnTo>
                        <a:pt x="0" y="1946"/>
                      </a:lnTo>
                      <a:lnTo>
                        <a:pt x="27" y="1937"/>
                      </a:lnTo>
                      <a:lnTo>
                        <a:pt x="58" y="1928"/>
                      </a:lnTo>
                      <a:lnTo>
                        <a:pt x="93" y="1920"/>
                      </a:lnTo>
                      <a:lnTo>
                        <a:pt x="132" y="1913"/>
                      </a:lnTo>
                      <a:lnTo>
                        <a:pt x="173" y="1907"/>
                      </a:lnTo>
                      <a:lnTo>
                        <a:pt x="217" y="1905"/>
                      </a:lnTo>
                      <a:lnTo>
                        <a:pt x="262" y="1906"/>
                      </a:lnTo>
                      <a:lnTo>
                        <a:pt x="309" y="1913"/>
                      </a:lnTo>
                      <a:lnTo>
                        <a:pt x="356" y="1924"/>
                      </a:lnTo>
                      <a:lnTo>
                        <a:pt x="403" y="1941"/>
                      </a:lnTo>
                      <a:lnTo>
                        <a:pt x="444" y="1963"/>
                      </a:lnTo>
                      <a:lnTo>
                        <a:pt x="482" y="1990"/>
                      </a:lnTo>
                      <a:lnTo>
                        <a:pt x="518" y="2021"/>
                      </a:lnTo>
                      <a:lnTo>
                        <a:pt x="549" y="2059"/>
                      </a:lnTo>
                      <a:lnTo>
                        <a:pt x="578" y="2100"/>
                      </a:lnTo>
                      <a:lnTo>
                        <a:pt x="603" y="2146"/>
                      </a:lnTo>
                      <a:lnTo>
                        <a:pt x="625" y="2198"/>
                      </a:lnTo>
                      <a:lnTo>
                        <a:pt x="646" y="2147"/>
                      </a:lnTo>
                      <a:lnTo>
                        <a:pt x="669" y="2102"/>
                      </a:lnTo>
                      <a:lnTo>
                        <a:pt x="696" y="2061"/>
                      </a:lnTo>
                      <a:lnTo>
                        <a:pt x="724" y="2027"/>
                      </a:lnTo>
                      <a:lnTo>
                        <a:pt x="752" y="1996"/>
                      </a:lnTo>
                      <a:lnTo>
                        <a:pt x="783" y="1969"/>
                      </a:lnTo>
                      <a:lnTo>
                        <a:pt x="815" y="1947"/>
                      </a:lnTo>
                      <a:lnTo>
                        <a:pt x="847" y="1928"/>
                      </a:lnTo>
                      <a:lnTo>
                        <a:pt x="881" y="1913"/>
                      </a:lnTo>
                      <a:lnTo>
                        <a:pt x="913" y="1901"/>
                      </a:lnTo>
                      <a:lnTo>
                        <a:pt x="946" y="1891"/>
                      </a:lnTo>
                      <a:lnTo>
                        <a:pt x="977" y="1884"/>
                      </a:lnTo>
                      <a:lnTo>
                        <a:pt x="1008" y="188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12" y="1860"/>
                      </a:lnTo>
                      <a:lnTo>
                        <a:pt x="987" y="1842"/>
                      </a:lnTo>
                      <a:lnTo>
                        <a:pt x="961" y="1821"/>
                      </a:lnTo>
                      <a:lnTo>
                        <a:pt x="938" y="1798"/>
                      </a:lnTo>
                      <a:lnTo>
                        <a:pt x="916" y="1771"/>
                      </a:lnTo>
                      <a:lnTo>
                        <a:pt x="896" y="1742"/>
                      </a:lnTo>
                      <a:lnTo>
                        <a:pt x="878" y="1709"/>
                      </a:lnTo>
                      <a:lnTo>
                        <a:pt x="863" y="1674"/>
                      </a:lnTo>
                      <a:lnTo>
                        <a:pt x="852" y="1634"/>
                      </a:lnTo>
                      <a:lnTo>
                        <a:pt x="845" y="1592"/>
                      </a:lnTo>
                      <a:lnTo>
                        <a:pt x="843" y="1546"/>
                      </a:lnTo>
                      <a:lnTo>
                        <a:pt x="818" y="1566"/>
                      </a:lnTo>
                      <a:lnTo>
                        <a:pt x="789" y="1587"/>
                      </a:lnTo>
                      <a:lnTo>
                        <a:pt x="756" y="1609"/>
                      </a:lnTo>
                      <a:lnTo>
                        <a:pt x="718" y="1630"/>
                      </a:lnTo>
                      <a:lnTo>
                        <a:pt x="678" y="1650"/>
                      </a:lnTo>
                      <a:lnTo>
                        <a:pt x="634" y="1666"/>
                      </a:lnTo>
                      <a:lnTo>
                        <a:pt x="587" y="1680"/>
                      </a:lnTo>
                      <a:lnTo>
                        <a:pt x="540" y="1688"/>
                      </a:lnTo>
                      <a:lnTo>
                        <a:pt x="489" y="1692"/>
                      </a:lnTo>
                      <a:lnTo>
                        <a:pt x="447" y="1690"/>
                      </a:lnTo>
                      <a:lnTo>
                        <a:pt x="397" y="1681"/>
                      </a:lnTo>
                      <a:lnTo>
                        <a:pt x="350" y="1665"/>
                      </a:lnTo>
                      <a:lnTo>
                        <a:pt x="303" y="1642"/>
                      </a:lnTo>
                      <a:lnTo>
                        <a:pt x="259" y="1613"/>
                      </a:lnTo>
                      <a:lnTo>
                        <a:pt x="216" y="1577"/>
                      </a:lnTo>
                      <a:lnTo>
                        <a:pt x="175" y="1535"/>
                      </a:lnTo>
                      <a:lnTo>
                        <a:pt x="136" y="1485"/>
                      </a:lnTo>
                      <a:lnTo>
                        <a:pt x="100" y="1430"/>
                      </a:lnTo>
                      <a:lnTo>
                        <a:pt x="141" y="1404"/>
                      </a:lnTo>
                      <a:lnTo>
                        <a:pt x="175" y="1456"/>
                      </a:lnTo>
                      <a:lnTo>
                        <a:pt x="211" y="1503"/>
                      </a:lnTo>
                      <a:lnTo>
                        <a:pt x="249" y="1541"/>
                      </a:lnTo>
                      <a:lnTo>
                        <a:pt x="250" y="1505"/>
                      </a:lnTo>
                      <a:lnTo>
                        <a:pt x="251" y="1466"/>
                      </a:lnTo>
                      <a:lnTo>
                        <a:pt x="253" y="1460"/>
                      </a:lnTo>
                      <a:lnTo>
                        <a:pt x="259" y="1455"/>
                      </a:lnTo>
                      <a:lnTo>
                        <a:pt x="266" y="1453"/>
                      </a:lnTo>
                      <a:lnTo>
                        <a:pt x="272" y="1455"/>
                      </a:lnTo>
                      <a:lnTo>
                        <a:pt x="277" y="1460"/>
                      </a:lnTo>
                      <a:lnTo>
                        <a:pt x="279" y="1466"/>
                      </a:lnTo>
                      <a:lnTo>
                        <a:pt x="278" y="1486"/>
                      </a:lnTo>
                      <a:lnTo>
                        <a:pt x="277" y="1507"/>
                      </a:lnTo>
                      <a:lnTo>
                        <a:pt x="276" y="1528"/>
                      </a:lnTo>
                      <a:lnTo>
                        <a:pt x="277" y="1549"/>
                      </a:lnTo>
                      <a:lnTo>
                        <a:pt x="281" y="1568"/>
                      </a:lnTo>
                      <a:lnTo>
                        <a:pt x="321" y="1596"/>
                      </a:lnTo>
                      <a:lnTo>
                        <a:pt x="362" y="1618"/>
                      </a:lnTo>
                      <a:lnTo>
                        <a:pt x="405" y="1632"/>
                      </a:lnTo>
                      <a:lnTo>
                        <a:pt x="387" y="1614"/>
                      </a:lnTo>
                      <a:lnTo>
                        <a:pt x="374" y="1594"/>
                      </a:lnTo>
                      <a:lnTo>
                        <a:pt x="364" y="1572"/>
                      </a:lnTo>
                      <a:lnTo>
                        <a:pt x="359" y="1547"/>
                      </a:lnTo>
                      <a:lnTo>
                        <a:pt x="360" y="1540"/>
                      </a:lnTo>
                      <a:lnTo>
                        <a:pt x="364" y="1537"/>
                      </a:lnTo>
                      <a:lnTo>
                        <a:pt x="370" y="1535"/>
                      </a:lnTo>
                      <a:lnTo>
                        <a:pt x="376" y="1537"/>
                      </a:lnTo>
                      <a:lnTo>
                        <a:pt x="381" y="1540"/>
                      </a:lnTo>
                      <a:lnTo>
                        <a:pt x="383" y="1547"/>
                      </a:lnTo>
                      <a:lnTo>
                        <a:pt x="387" y="1568"/>
                      </a:lnTo>
                      <a:lnTo>
                        <a:pt x="396" y="1587"/>
                      </a:lnTo>
                      <a:lnTo>
                        <a:pt x="409" y="1603"/>
                      </a:lnTo>
                      <a:lnTo>
                        <a:pt x="425" y="1618"/>
                      </a:lnTo>
                      <a:lnTo>
                        <a:pt x="443" y="1631"/>
                      </a:lnTo>
                      <a:lnTo>
                        <a:pt x="461" y="1642"/>
                      </a:lnTo>
                      <a:lnTo>
                        <a:pt x="497" y="1643"/>
                      </a:lnTo>
                      <a:lnTo>
                        <a:pt x="532" y="1641"/>
                      </a:lnTo>
                      <a:lnTo>
                        <a:pt x="565" y="1635"/>
                      </a:lnTo>
                      <a:lnTo>
                        <a:pt x="548" y="1628"/>
                      </a:lnTo>
                      <a:lnTo>
                        <a:pt x="530" y="1620"/>
                      </a:lnTo>
                      <a:lnTo>
                        <a:pt x="514" y="1611"/>
                      </a:lnTo>
                      <a:lnTo>
                        <a:pt x="500" y="1600"/>
                      </a:lnTo>
                      <a:lnTo>
                        <a:pt x="488" y="1586"/>
                      </a:lnTo>
                      <a:lnTo>
                        <a:pt x="478" y="1570"/>
                      </a:lnTo>
                      <a:lnTo>
                        <a:pt x="471" y="1550"/>
                      </a:lnTo>
                      <a:lnTo>
                        <a:pt x="471" y="1543"/>
                      </a:lnTo>
                      <a:lnTo>
                        <a:pt x="475" y="1537"/>
                      </a:lnTo>
                      <a:lnTo>
                        <a:pt x="481" y="1534"/>
                      </a:lnTo>
                      <a:lnTo>
                        <a:pt x="488" y="1534"/>
                      </a:lnTo>
                      <a:lnTo>
                        <a:pt x="493" y="1537"/>
                      </a:lnTo>
                      <a:lnTo>
                        <a:pt x="498" y="1544"/>
                      </a:lnTo>
                      <a:lnTo>
                        <a:pt x="505" y="1560"/>
                      </a:lnTo>
                      <a:lnTo>
                        <a:pt x="514" y="1575"/>
                      </a:lnTo>
                      <a:lnTo>
                        <a:pt x="527" y="1587"/>
                      </a:lnTo>
                      <a:lnTo>
                        <a:pt x="541" y="1596"/>
                      </a:lnTo>
                      <a:lnTo>
                        <a:pt x="558" y="1604"/>
                      </a:lnTo>
                      <a:lnTo>
                        <a:pt x="575" y="1611"/>
                      </a:lnTo>
                      <a:lnTo>
                        <a:pt x="593" y="1617"/>
                      </a:lnTo>
                      <a:lnTo>
                        <a:pt x="610" y="1623"/>
                      </a:lnTo>
                      <a:lnTo>
                        <a:pt x="655" y="1606"/>
                      </a:lnTo>
                      <a:lnTo>
                        <a:pt x="698" y="1585"/>
                      </a:lnTo>
                      <a:lnTo>
                        <a:pt x="672" y="1578"/>
                      </a:lnTo>
                      <a:lnTo>
                        <a:pt x="646" y="1569"/>
                      </a:lnTo>
                      <a:lnTo>
                        <a:pt x="622" y="1558"/>
                      </a:lnTo>
                      <a:lnTo>
                        <a:pt x="600" y="1544"/>
                      </a:lnTo>
                      <a:lnTo>
                        <a:pt x="580" y="1525"/>
                      </a:lnTo>
                      <a:lnTo>
                        <a:pt x="579" y="1522"/>
                      </a:lnTo>
                      <a:lnTo>
                        <a:pt x="578" y="1518"/>
                      </a:lnTo>
                      <a:lnTo>
                        <a:pt x="579" y="1515"/>
                      </a:lnTo>
                      <a:lnTo>
                        <a:pt x="580" y="1512"/>
                      </a:lnTo>
                      <a:lnTo>
                        <a:pt x="582" y="1509"/>
                      </a:lnTo>
                      <a:lnTo>
                        <a:pt x="585" y="1508"/>
                      </a:lnTo>
                      <a:lnTo>
                        <a:pt x="589" y="1507"/>
                      </a:lnTo>
                      <a:lnTo>
                        <a:pt x="592" y="1508"/>
                      </a:lnTo>
                      <a:lnTo>
                        <a:pt x="594" y="1510"/>
                      </a:lnTo>
                      <a:lnTo>
                        <a:pt x="612" y="1527"/>
                      </a:lnTo>
                      <a:lnTo>
                        <a:pt x="632" y="1540"/>
                      </a:lnTo>
                      <a:lnTo>
                        <a:pt x="654" y="1550"/>
                      </a:lnTo>
                      <a:lnTo>
                        <a:pt x="676" y="1558"/>
                      </a:lnTo>
                      <a:lnTo>
                        <a:pt x="699" y="1565"/>
                      </a:lnTo>
                      <a:lnTo>
                        <a:pt x="724" y="1570"/>
                      </a:lnTo>
                      <a:lnTo>
                        <a:pt x="753" y="1551"/>
                      </a:lnTo>
                      <a:lnTo>
                        <a:pt x="781" y="1533"/>
                      </a:lnTo>
                      <a:lnTo>
                        <a:pt x="804" y="1515"/>
                      </a:lnTo>
                      <a:lnTo>
                        <a:pt x="823" y="1498"/>
                      </a:lnTo>
                      <a:lnTo>
                        <a:pt x="801" y="1491"/>
                      </a:lnTo>
                      <a:lnTo>
                        <a:pt x="777" y="1478"/>
                      </a:lnTo>
                      <a:lnTo>
                        <a:pt x="750" y="1465"/>
                      </a:lnTo>
                      <a:lnTo>
                        <a:pt x="722" y="1449"/>
                      </a:lnTo>
                      <a:lnTo>
                        <a:pt x="694" y="1429"/>
                      </a:lnTo>
                      <a:lnTo>
                        <a:pt x="666" y="1405"/>
                      </a:lnTo>
                      <a:lnTo>
                        <a:pt x="639" y="1380"/>
                      </a:lnTo>
                      <a:lnTo>
                        <a:pt x="615" y="1350"/>
                      </a:lnTo>
                      <a:lnTo>
                        <a:pt x="594" y="1317"/>
                      </a:lnTo>
                      <a:lnTo>
                        <a:pt x="578" y="1281"/>
                      </a:lnTo>
                      <a:lnTo>
                        <a:pt x="565" y="1237"/>
                      </a:lnTo>
                      <a:lnTo>
                        <a:pt x="559" y="1193"/>
                      </a:lnTo>
                      <a:lnTo>
                        <a:pt x="560" y="1147"/>
                      </a:lnTo>
                      <a:lnTo>
                        <a:pt x="566" y="1098"/>
                      </a:lnTo>
                      <a:lnTo>
                        <a:pt x="580" y="1048"/>
                      </a:lnTo>
                      <a:lnTo>
                        <a:pt x="600" y="998"/>
                      </a:lnTo>
                      <a:lnTo>
                        <a:pt x="626" y="943"/>
                      </a:lnTo>
                      <a:lnTo>
                        <a:pt x="658" y="889"/>
                      </a:lnTo>
                      <a:lnTo>
                        <a:pt x="618" y="864"/>
                      </a:lnTo>
                      <a:lnTo>
                        <a:pt x="581" y="835"/>
                      </a:lnTo>
                      <a:lnTo>
                        <a:pt x="544" y="802"/>
                      </a:lnTo>
                      <a:lnTo>
                        <a:pt x="510" y="763"/>
                      </a:lnTo>
                      <a:lnTo>
                        <a:pt x="478" y="721"/>
                      </a:lnTo>
                      <a:lnTo>
                        <a:pt x="448" y="738"/>
                      </a:lnTo>
                      <a:lnTo>
                        <a:pt x="417" y="751"/>
                      </a:lnTo>
                      <a:lnTo>
                        <a:pt x="383" y="761"/>
                      </a:lnTo>
                      <a:lnTo>
                        <a:pt x="346" y="767"/>
                      </a:lnTo>
                      <a:lnTo>
                        <a:pt x="308" y="769"/>
                      </a:lnTo>
                      <a:lnTo>
                        <a:pt x="268" y="767"/>
                      </a:lnTo>
                      <a:lnTo>
                        <a:pt x="226" y="761"/>
                      </a:lnTo>
                      <a:lnTo>
                        <a:pt x="183" y="752"/>
                      </a:lnTo>
                      <a:lnTo>
                        <a:pt x="136" y="740"/>
                      </a:lnTo>
                      <a:lnTo>
                        <a:pt x="151" y="694"/>
                      </a:lnTo>
                      <a:lnTo>
                        <a:pt x="167" y="698"/>
                      </a:lnTo>
                      <a:lnTo>
                        <a:pt x="166" y="682"/>
                      </a:lnTo>
                      <a:lnTo>
                        <a:pt x="165" y="668"/>
                      </a:lnTo>
                      <a:lnTo>
                        <a:pt x="162" y="654"/>
                      </a:lnTo>
                      <a:lnTo>
                        <a:pt x="156" y="640"/>
                      </a:lnTo>
                      <a:lnTo>
                        <a:pt x="146" y="627"/>
                      </a:lnTo>
                      <a:lnTo>
                        <a:pt x="142" y="619"/>
                      </a:lnTo>
                      <a:lnTo>
                        <a:pt x="142" y="612"/>
                      </a:lnTo>
                      <a:lnTo>
                        <a:pt x="146" y="605"/>
                      </a:lnTo>
                      <a:lnTo>
                        <a:pt x="154" y="601"/>
                      </a:lnTo>
                      <a:lnTo>
                        <a:pt x="162" y="600"/>
                      </a:lnTo>
                      <a:lnTo>
                        <a:pt x="169" y="604"/>
                      </a:lnTo>
                      <a:lnTo>
                        <a:pt x="183" y="619"/>
                      </a:lnTo>
                      <a:lnTo>
                        <a:pt x="190" y="636"/>
                      </a:lnTo>
                      <a:lnTo>
                        <a:pt x="195" y="653"/>
                      </a:lnTo>
                      <a:lnTo>
                        <a:pt x="197" y="669"/>
                      </a:lnTo>
                      <a:lnTo>
                        <a:pt x="198" y="688"/>
                      </a:lnTo>
                      <a:lnTo>
                        <a:pt x="200" y="707"/>
                      </a:lnTo>
                      <a:lnTo>
                        <a:pt x="245" y="715"/>
                      </a:lnTo>
                      <a:lnTo>
                        <a:pt x="247" y="690"/>
                      </a:lnTo>
                      <a:lnTo>
                        <a:pt x="246" y="666"/>
                      </a:lnTo>
                      <a:lnTo>
                        <a:pt x="239" y="643"/>
                      </a:lnTo>
                      <a:lnTo>
                        <a:pt x="227" y="621"/>
                      </a:lnTo>
                      <a:lnTo>
                        <a:pt x="210" y="601"/>
                      </a:lnTo>
                      <a:lnTo>
                        <a:pt x="206" y="592"/>
                      </a:lnTo>
                      <a:lnTo>
                        <a:pt x="207" y="584"/>
                      </a:lnTo>
                      <a:lnTo>
                        <a:pt x="211" y="577"/>
                      </a:lnTo>
                      <a:lnTo>
                        <a:pt x="218" y="573"/>
                      </a:lnTo>
                      <a:lnTo>
                        <a:pt x="226" y="572"/>
                      </a:lnTo>
                      <a:lnTo>
                        <a:pt x="235" y="577"/>
                      </a:lnTo>
                      <a:lnTo>
                        <a:pt x="255" y="602"/>
                      </a:lnTo>
                      <a:lnTo>
                        <a:pt x="269" y="629"/>
                      </a:lnTo>
                      <a:lnTo>
                        <a:pt x="278" y="658"/>
                      </a:lnTo>
                      <a:lnTo>
                        <a:pt x="281" y="688"/>
                      </a:lnTo>
                      <a:lnTo>
                        <a:pt x="278" y="719"/>
                      </a:lnTo>
                      <a:lnTo>
                        <a:pt x="307" y="720"/>
                      </a:lnTo>
                      <a:lnTo>
                        <a:pt x="312" y="704"/>
                      </a:lnTo>
                      <a:lnTo>
                        <a:pt x="315" y="685"/>
                      </a:lnTo>
                      <a:lnTo>
                        <a:pt x="314" y="666"/>
                      </a:lnTo>
                      <a:lnTo>
                        <a:pt x="310" y="647"/>
                      </a:lnTo>
                      <a:lnTo>
                        <a:pt x="303" y="629"/>
                      </a:lnTo>
                      <a:lnTo>
                        <a:pt x="293" y="614"/>
                      </a:lnTo>
                      <a:lnTo>
                        <a:pt x="280" y="603"/>
                      </a:lnTo>
                      <a:lnTo>
                        <a:pt x="274" y="596"/>
                      </a:lnTo>
                      <a:lnTo>
                        <a:pt x="273" y="589"/>
                      </a:lnTo>
                      <a:lnTo>
                        <a:pt x="276" y="581"/>
                      </a:lnTo>
                      <a:lnTo>
                        <a:pt x="281" y="574"/>
                      </a:lnTo>
                      <a:lnTo>
                        <a:pt x="289" y="572"/>
                      </a:lnTo>
                      <a:lnTo>
                        <a:pt x="298" y="574"/>
                      </a:lnTo>
                      <a:lnTo>
                        <a:pt x="314" y="589"/>
                      </a:lnTo>
                      <a:lnTo>
                        <a:pt x="328" y="606"/>
                      </a:lnTo>
                      <a:lnTo>
                        <a:pt x="338" y="626"/>
                      </a:lnTo>
                      <a:lnTo>
                        <a:pt x="345" y="649"/>
                      </a:lnTo>
                      <a:lnTo>
                        <a:pt x="349" y="673"/>
                      </a:lnTo>
                      <a:lnTo>
                        <a:pt x="347" y="696"/>
                      </a:lnTo>
                      <a:lnTo>
                        <a:pt x="343" y="718"/>
                      </a:lnTo>
                      <a:lnTo>
                        <a:pt x="378" y="712"/>
                      </a:lnTo>
                      <a:lnTo>
                        <a:pt x="376" y="684"/>
                      </a:lnTo>
                      <a:lnTo>
                        <a:pt x="373" y="657"/>
                      </a:lnTo>
                      <a:lnTo>
                        <a:pt x="366" y="632"/>
                      </a:lnTo>
                      <a:lnTo>
                        <a:pt x="356" y="607"/>
                      </a:lnTo>
                      <a:lnTo>
                        <a:pt x="341" y="583"/>
                      </a:lnTo>
                      <a:lnTo>
                        <a:pt x="338" y="575"/>
                      </a:lnTo>
                      <a:lnTo>
                        <a:pt x="340" y="568"/>
                      </a:lnTo>
                      <a:lnTo>
                        <a:pt x="345" y="562"/>
                      </a:lnTo>
                      <a:lnTo>
                        <a:pt x="353" y="560"/>
                      </a:lnTo>
                      <a:lnTo>
                        <a:pt x="362" y="561"/>
                      </a:lnTo>
                      <a:lnTo>
                        <a:pt x="370" y="566"/>
                      </a:lnTo>
                      <a:lnTo>
                        <a:pt x="386" y="592"/>
                      </a:lnTo>
                      <a:lnTo>
                        <a:pt x="397" y="617"/>
                      </a:lnTo>
                      <a:lnTo>
                        <a:pt x="405" y="645"/>
                      </a:lnTo>
                      <a:lnTo>
                        <a:pt x="409" y="673"/>
                      </a:lnTo>
                      <a:lnTo>
                        <a:pt x="412" y="701"/>
                      </a:lnTo>
                      <a:lnTo>
                        <a:pt x="429" y="694"/>
                      </a:lnTo>
                      <a:lnTo>
                        <a:pt x="446" y="685"/>
                      </a:lnTo>
                      <a:lnTo>
                        <a:pt x="446" y="661"/>
                      </a:lnTo>
                      <a:lnTo>
                        <a:pt x="445" y="639"/>
                      </a:lnTo>
                      <a:lnTo>
                        <a:pt x="441" y="617"/>
                      </a:lnTo>
                      <a:lnTo>
                        <a:pt x="435" y="595"/>
                      </a:lnTo>
                      <a:lnTo>
                        <a:pt x="425" y="575"/>
                      </a:lnTo>
                      <a:lnTo>
                        <a:pt x="412" y="558"/>
                      </a:lnTo>
                      <a:lnTo>
                        <a:pt x="395" y="542"/>
                      </a:lnTo>
                      <a:lnTo>
                        <a:pt x="389" y="534"/>
                      </a:lnTo>
                      <a:lnTo>
                        <a:pt x="388" y="526"/>
                      </a:lnTo>
                      <a:lnTo>
                        <a:pt x="391" y="518"/>
                      </a:lnTo>
                      <a:lnTo>
                        <a:pt x="396" y="511"/>
                      </a:lnTo>
                      <a:lnTo>
                        <a:pt x="404" y="510"/>
                      </a:lnTo>
                      <a:lnTo>
                        <a:pt x="413" y="513"/>
                      </a:lnTo>
                      <a:lnTo>
                        <a:pt x="433" y="532"/>
                      </a:lnTo>
                      <a:lnTo>
                        <a:pt x="450" y="554"/>
                      </a:lnTo>
                      <a:lnTo>
                        <a:pt x="462" y="577"/>
                      </a:lnTo>
                      <a:lnTo>
                        <a:pt x="471" y="604"/>
                      </a:lnTo>
                      <a:lnTo>
                        <a:pt x="477" y="631"/>
                      </a:lnTo>
                      <a:lnTo>
                        <a:pt x="479" y="658"/>
                      </a:lnTo>
                      <a:lnTo>
                        <a:pt x="499" y="636"/>
                      </a:lnTo>
                      <a:lnTo>
                        <a:pt x="497" y="615"/>
                      </a:lnTo>
                      <a:lnTo>
                        <a:pt x="493" y="593"/>
                      </a:lnTo>
                      <a:lnTo>
                        <a:pt x="488" y="572"/>
                      </a:lnTo>
                      <a:lnTo>
                        <a:pt x="480" y="551"/>
                      </a:lnTo>
                      <a:lnTo>
                        <a:pt x="470" y="532"/>
                      </a:lnTo>
                      <a:lnTo>
                        <a:pt x="458" y="516"/>
                      </a:lnTo>
                      <a:lnTo>
                        <a:pt x="441" y="502"/>
                      </a:lnTo>
                      <a:lnTo>
                        <a:pt x="436" y="495"/>
                      </a:lnTo>
                      <a:lnTo>
                        <a:pt x="435" y="486"/>
                      </a:lnTo>
                      <a:lnTo>
                        <a:pt x="437" y="478"/>
                      </a:lnTo>
                      <a:lnTo>
                        <a:pt x="443" y="472"/>
                      </a:lnTo>
                      <a:lnTo>
                        <a:pt x="450" y="470"/>
                      </a:lnTo>
                      <a:lnTo>
                        <a:pt x="459" y="474"/>
                      </a:lnTo>
                      <a:lnTo>
                        <a:pt x="477" y="488"/>
                      </a:lnTo>
                      <a:lnTo>
                        <a:pt x="492" y="506"/>
                      </a:lnTo>
                      <a:lnTo>
                        <a:pt x="505" y="526"/>
                      </a:lnTo>
                      <a:lnTo>
                        <a:pt x="514" y="548"/>
                      </a:lnTo>
                      <a:lnTo>
                        <a:pt x="522" y="570"/>
                      </a:lnTo>
                      <a:lnTo>
                        <a:pt x="527" y="593"/>
                      </a:lnTo>
                      <a:lnTo>
                        <a:pt x="542" y="561"/>
                      </a:lnTo>
                      <a:lnTo>
                        <a:pt x="539" y="542"/>
                      </a:lnTo>
                      <a:lnTo>
                        <a:pt x="534" y="523"/>
                      </a:lnTo>
                      <a:lnTo>
                        <a:pt x="529" y="505"/>
                      </a:lnTo>
                      <a:lnTo>
                        <a:pt x="520" y="488"/>
                      </a:lnTo>
                      <a:lnTo>
                        <a:pt x="508" y="472"/>
                      </a:lnTo>
                      <a:lnTo>
                        <a:pt x="495" y="460"/>
                      </a:lnTo>
                      <a:lnTo>
                        <a:pt x="477" y="451"/>
                      </a:lnTo>
                      <a:lnTo>
                        <a:pt x="470" y="447"/>
                      </a:lnTo>
                      <a:lnTo>
                        <a:pt x="467" y="442"/>
                      </a:lnTo>
                      <a:lnTo>
                        <a:pt x="466" y="434"/>
                      </a:lnTo>
                      <a:lnTo>
                        <a:pt x="468" y="427"/>
                      </a:lnTo>
                      <a:lnTo>
                        <a:pt x="472" y="422"/>
                      </a:lnTo>
                      <a:lnTo>
                        <a:pt x="478" y="418"/>
                      </a:lnTo>
                      <a:lnTo>
                        <a:pt x="486" y="419"/>
                      </a:lnTo>
                      <a:lnTo>
                        <a:pt x="506" y="429"/>
                      </a:lnTo>
                      <a:lnTo>
                        <a:pt x="523" y="443"/>
                      </a:lnTo>
                      <a:lnTo>
                        <a:pt x="538" y="458"/>
                      </a:lnTo>
                      <a:lnTo>
                        <a:pt x="550" y="476"/>
                      </a:lnTo>
                      <a:lnTo>
                        <a:pt x="560" y="495"/>
                      </a:lnTo>
                      <a:lnTo>
                        <a:pt x="562" y="480"/>
                      </a:lnTo>
                      <a:lnTo>
                        <a:pt x="563" y="471"/>
                      </a:lnTo>
                      <a:lnTo>
                        <a:pt x="563" y="467"/>
                      </a:lnTo>
                      <a:lnTo>
                        <a:pt x="612" y="469"/>
                      </a:lnTo>
                      <a:lnTo>
                        <a:pt x="612" y="475"/>
                      </a:lnTo>
                      <a:lnTo>
                        <a:pt x="611" y="487"/>
                      </a:lnTo>
                      <a:lnTo>
                        <a:pt x="607" y="503"/>
                      </a:lnTo>
                      <a:lnTo>
                        <a:pt x="603" y="524"/>
                      </a:lnTo>
                      <a:lnTo>
                        <a:pt x="597" y="550"/>
                      </a:lnTo>
                      <a:lnTo>
                        <a:pt x="587" y="576"/>
                      </a:lnTo>
                      <a:lnTo>
                        <a:pt x="575" y="605"/>
                      </a:lnTo>
                      <a:lnTo>
                        <a:pt x="560" y="634"/>
                      </a:lnTo>
                      <a:lnTo>
                        <a:pt x="540" y="663"/>
                      </a:lnTo>
                      <a:lnTo>
                        <a:pt x="516" y="690"/>
                      </a:lnTo>
                      <a:lnTo>
                        <a:pt x="550" y="734"/>
                      </a:lnTo>
                      <a:lnTo>
                        <a:pt x="585" y="773"/>
                      </a:lnTo>
                      <a:lnTo>
                        <a:pt x="624" y="807"/>
                      </a:lnTo>
                      <a:lnTo>
                        <a:pt x="664" y="835"/>
                      </a:lnTo>
                      <a:lnTo>
                        <a:pt x="706" y="858"/>
                      </a:lnTo>
                      <a:lnTo>
                        <a:pt x="750" y="875"/>
                      </a:lnTo>
                      <a:lnTo>
                        <a:pt x="730" y="858"/>
                      </a:lnTo>
                      <a:lnTo>
                        <a:pt x="709" y="843"/>
                      </a:lnTo>
                      <a:lnTo>
                        <a:pt x="689" y="825"/>
                      </a:lnTo>
                      <a:lnTo>
                        <a:pt x="672" y="806"/>
                      </a:lnTo>
                      <a:lnTo>
                        <a:pt x="657" y="786"/>
                      </a:lnTo>
                      <a:lnTo>
                        <a:pt x="645" y="764"/>
                      </a:lnTo>
                      <a:lnTo>
                        <a:pt x="636" y="740"/>
                      </a:lnTo>
                      <a:lnTo>
                        <a:pt x="630" y="716"/>
                      </a:lnTo>
                      <a:lnTo>
                        <a:pt x="625" y="691"/>
                      </a:lnTo>
                      <a:lnTo>
                        <a:pt x="626" y="684"/>
                      </a:lnTo>
                      <a:lnTo>
                        <a:pt x="631" y="677"/>
                      </a:lnTo>
                      <a:lnTo>
                        <a:pt x="637" y="674"/>
                      </a:lnTo>
                      <a:lnTo>
                        <a:pt x="644" y="674"/>
                      </a:lnTo>
                      <a:lnTo>
                        <a:pt x="649" y="677"/>
                      </a:lnTo>
                      <a:lnTo>
                        <a:pt x="653" y="684"/>
                      </a:lnTo>
                      <a:lnTo>
                        <a:pt x="658" y="712"/>
                      </a:lnTo>
                      <a:lnTo>
                        <a:pt x="667" y="739"/>
                      </a:lnTo>
                      <a:lnTo>
                        <a:pt x="679" y="765"/>
                      </a:lnTo>
                      <a:lnTo>
                        <a:pt x="695" y="789"/>
                      </a:lnTo>
                      <a:lnTo>
                        <a:pt x="715" y="810"/>
                      </a:lnTo>
                      <a:lnTo>
                        <a:pt x="741" y="830"/>
                      </a:lnTo>
                      <a:lnTo>
                        <a:pt x="767" y="852"/>
                      </a:lnTo>
                      <a:lnTo>
                        <a:pt x="791" y="875"/>
                      </a:lnTo>
                      <a:lnTo>
                        <a:pt x="793" y="879"/>
                      </a:lnTo>
                      <a:lnTo>
                        <a:pt x="794" y="883"/>
                      </a:lnTo>
                      <a:lnTo>
                        <a:pt x="794" y="887"/>
                      </a:lnTo>
                      <a:lnTo>
                        <a:pt x="808" y="889"/>
                      </a:lnTo>
                      <a:lnTo>
                        <a:pt x="841" y="894"/>
                      </a:lnTo>
                      <a:lnTo>
                        <a:pt x="874" y="895"/>
                      </a:lnTo>
                      <a:lnTo>
                        <a:pt x="839" y="858"/>
                      </a:lnTo>
                      <a:lnTo>
                        <a:pt x="806" y="820"/>
                      </a:lnTo>
                      <a:lnTo>
                        <a:pt x="778" y="779"/>
                      </a:lnTo>
                      <a:lnTo>
                        <a:pt x="751" y="736"/>
                      </a:lnTo>
                      <a:lnTo>
                        <a:pt x="729" y="690"/>
                      </a:lnTo>
                      <a:lnTo>
                        <a:pt x="728" y="681"/>
                      </a:lnTo>
                      <a:lnTo>
                        <a:pt x="730" y="675"/>
                      </a:lnTo>
                      <a:lnTo>
                        <a:pt x="736" y="669"/>
                      </a:lnTo>
                      <a:lnTo>
                        <a:pt x="742" y="667"/>
                      </a:lnTo>
                      <a:lnTo>
                        <a:pt x="749" y="669"/>
                      </a:lnTo>
                      <a:lnTo>
                        <a:pt x="754" y="675"/>
                      </a:lnTo>
                      <a:lnTo>
                        <a:pt x="779" y="725"/>
                      </a:lnTo>
                      <a:lnTo>
                        <a:pt x="808" y="770"/>
                      </a:lnTo>
                      <a:lnTo>
                        <a:pt x="840" y="813"/>
                      </a:lnTo>
                      <a:lnTo>
                        <a:pt x="875" y="854"/>
                      </a:lnTo>
                      <a:lnTo>
                        <a:pt x="914" y="893"/>
                      </a:lnTo>
                      <a:lnTo>
                        <a:pt x="941" y="889"/>
                      </a:lnTo>
                      <a:lnTo>
                        <a:pt x="967" y="885"/>
                      </a:lnTo>
                      <a:lnTo>
                        <a:pt x="940" y="852"/>
                      </a:lnTo>
                      <a:lnTo>
                        <a:pt x="917" y="815"/>
                      </a:lnTo>
                      <a:lnTo>
                        <a:pt x="898" y="776"/>
                      </a:lnTo>
                      <a:lnTo>
                        <a:pt x="883" y="737"/>
                      </a:lnTo>
                      <a:lnTo>
                        <a:pt x="883" y="728"/>
                      </a:lnTo>
                      <a:lnTo>
                        <a:pt x="886" y="722"/>
                      </a:lnTo>
                      <a:lnTo>
                        <a:pt x="893" y="719"/>
                      </a:lnTo>
                      <a:lnTo>
                        <a:pt x="899" y="719"/>
                      </a:lnTo>
                      <a:lnTo>
                        <a:pt x="906" y="721"/>
                      </a:lnTo>
                      <a:lnTo>
                        <a:pt x="912" y="729"/>
                      </a:lnTo>
                      <a:lnTo>
                        <a:pt x="927" y="770"/>
                      </a:lnTo>
                      <a:lnTo>
                        <a:pt x="947" y="809"/>
                      </a:lnTo>
                      <a:lnTo>
                        <a:pt x="971" y="844"/>
                      </a:lnTo>
                      <a:lnTo>
                        <a:pt x="1000" y="877"/>
                      </a:lnTo>
                      <a:lnTo>
                        <a:pt x="1046" y="863"/>
                      </a:lnTo>
                      <a:lnTo>
                        <a:pt x="1021" y="841"/>
                      </a:lnTo>
                      <a:lnTo>
                        <a:pt x="1000" y="815"/>
                      </a:lnTo>
                      <a:lnTo>
                        <a:pt x="981" y="788"/>
                      </a:lnTo>
                      <a:lnTo>
                        <a:pt x="965" y="759"/>
                      </a:lnTo>
                      <a:lnTo>
                        <a:pt x="950" y="728"/>
                      </a:lnTo>
                      <a:lnTo>
                        <a:pt x="937" y="697"/>
                      </a:lnTo>
                      <a:lnTo>
                        <a:pt x="937" y="689"/>
                      </a:lnTo>
                      <a:lnTo>
                        <a:pt x="940" y="684"/>
                      </a:lnTo>
                      <a:lnTo>
                        <a:pt x="946" y="680"/>
                      </a:lnTo>
                      <a:lnTo>
                        <a:pt x="954" y="680"/>
                      </a:lnTo>
                      <a:lnTo>
                        <a:pt x="961" y="682"/>
                      </a:lnTo>
                      <a:lnTo>
                        <a:pt x="966" y="689"/>
                      </a:lnTo>
                      <a:lnTo>
                        <a:pt x="979" y="720"/>
                      </a:lnTo>
                      <a:lnTo>
                        <a:pt x="993" y="750"/>
                      </a:lnTo>
                      <a:lnTo>
                        <a:pt x="1010" y="779"/>
                      </a:lnTo>
                      <a:lnTo>
                        <a:pt x="1030" y="805"/>
                      </a:lnTo>
                      <a:lnTo>
                        <a:pt x="1052" y="830"/>
                      </a:lnTo>
                      <a:lnTo>
                        <a:pt x="1079" y="849"/>
                      </a:lnTo>
                      <a:lnTo>
                        <a:pt x="1096" y="842"/>
                      </a:lnTo>
                      <a:lnTo>
                        <a:pt x="1112" y="834"/>
                      </a:lnTo>
                      <a:lnTo>
                        <a:pt x="1098" y="797"/>
                      </a:lnTo>
                      <a:lnTo>
                        <a:pt x="1087" y="760"/>
                      </a:lnTo>
                      <a:lnTo>
                        <a:pt x="1080" y="721"/>
                      </a:lnTo>
                      <a:lnTo>
                        <a:pt x="1074" y="682"/>
                      </a:lnTo>
                      <a:lnTo>
                        <a:pt x="1075" y="675"/>
                      </a:lnTo>
                      <a:lnTo>
                        <a:pt x="1080" y="670"/>
                      </a:lnTo>
                      <a:lnTo>
                        <a:pt x="1086" y="668"/>
                      </a:lnTo>
                      <a:lnTo>
                        <a:pt x="1094" y="670"/>
                      </a:lnTo>
                      <a:lnTo>
                        <a:pt x="1100" y="675"/>
                      </a:lnTo>
                      <a:lnTo>
                        <a:pt x="1103" y="682"/>
                      </a:lnTo>
                      <a:lnTo>
                        <a:pt x="1111" y="729"/>
                      </a:lnTo>
                      <a:lnTo>
                        <a:pt x="1122" y="775"/>
                      </a:lnTo>
                      <a:lnTo>
                        <a:pt x="1138" y="820"/>
                      </a:lnTo>
                      <a:lnTo>
                        <a:pt x="1144" y="815"/>
                      </a:lnTo>
                      <a:lnTo>
                        <a:pt x="1149" y="811"/>
                      </a:lnTo>
                      <a:lnTo>
                        <a:pt x="1154" y="809"/>
                      </a:lnTo>
                      <a:lnTo>
                        <a:pt x="1179" y="788"/>
                      </a:lnTo>
                      <a:lnTo>
                        <a:pt x="1191" y="818"/>
                      </a:lnTo>
                      <a:lnTo>
                        <a:pt x="1206" y="851"/>
                      </a:lnTo>
                      <a:lnTo>
                        <a:pt x="1220" y="880"/>
                      </a:lnTo>
                      <a:lnTo>
                        <a:pt x="1220" y="851"/>
                      </a:lnTo>
                      <a:lnTo>
                        <a:pt x="1225" y="820"/>
                      </a:lnTo>
                      <a:lnTo>
                        <a:pt x="1231" y="790"/>
                      </a:lnTo>
                      <a:lnTo>
                        <a:pt x="1236" y="783"/>
                      </a:lnTo>
                      <a:lnTo>
                        <a:pt x="1242" y="780"/>
                      </a:lnTo>
                      <a:lnTo>
                        <a:pt x="1250" y="780"/>
                      </a:lnTo>
                      <a:lnTo>
                        <a:pt x="1257" y="783"/>
                      </a:lnTo>
                      <a:lnTo>
                        <a:pt x="1260" y="790"/>
                      </a:lnTo>
                      <a:lnTo>
                        <a:pt x="1260" y="797"/>
                      </a:lnTo>
                      <a:lnTo>
                        <a:pt x="1252" y="834"/>
                      </a:lnTo>
                      <a:lnTo>
                        <a:pt x="1250" y="872"/>
                      </a:lnTo>
                      <a:lnTo>
                        <a:pt x="1252" y="909"/>
                      </a:lnTo>
                      <a:lnTo>
                        <a:pt x="1260" y="946"/>
                      </a:lnTo>
                      <a:lnTo>
                        <a:pt x="1285" y="978"/>
                      </a:lnTo>
                      <a:lnTo>
                        <a:pt x="1312" y="1005"/>
                      </a:lnTo>
                      <a:lnTo>
                        <a:pt x="1338" y="1029"/>
                      </a:lnTo>
                      <a:lnTo>
                        <a:pt x="1366" y="1048"/>
                      </a:lnTo>
                      <a:lnTo>
                        <a:pt x="1393" y="1065"/>
                      </a:lnTo>
                      <a:lnTo>
                        <a:pt x="1369" y="1030"/>
                      </a:lnTo>
                      <a:lnTo>
                        <a:pt x="1350" y="993"/>
                      </a:lnTo>
                      <a:lnTo>
                        <a:pt x="1335" y="954"/>
                      </a:lnTo>
                      <a:lnTo>
                        <a:pt x="1324" y="914"/>
                      </a:lnTo>
                      <a:lnTo>
                        <a:pt x="1320" y="873"/>
                      </a:lnTo>
                      <a:lnTo>
                        <a:pt x="1322" y="864"/>
                      </a:lnTo>
                      <a:lnTo>
                        <a:pt x="1327" y="859"/>
                      </a:lnTo>
                      <a:lnTo>
                        <a:pt x="1334" y="858"/>
                      </a:lnTo>
                      <a:lnTo>
                        <a:pt x="1342" y="859"/>
                      </a:lnTo>
                      <a:lnTo>
                        <a:pt x="1347" y="864"/>
                      </a:lnTo>
                      <a:lnTo>
                        <a:pt x="1350" y="873"/>
                      </a:lnTo>
                      <a:lnTo>
                        <a:pt x="1354" y="912"/>
                      </a:lnTo>
                      <a:lnTo>
                        <a:pt x="1365" y="952"/>
                      </a:lnTo>
                      <a:lnTo>
                        <a:pt x="1381" y="989"/>
                      </a:lnTo>
                      <a:lnTo>
                        <a:pt x="1402" y="1024"/>
                      </a:lnTo>
                      <a:lnTo>
                        <a:pt x="1425" y="1057"/>
                      </a:lnTo>
                      <a:lnTo>
                        <a:pt x="1451" y="1088"/>
                      </a:lnTo>
                      <a:lnTo>
                        <a:pt x="1491" y="1098"/>
                      </a:lnTo>
                      <a:lnTo>
                        <a:pt x="1528" y="1103"/>
                      </a:lnTo>
                      <a:lnTo>
                        <a:pt x="1507" y="1078"/>
                      </a:lnTo>
                      <a:lnTo>
                        <a:pt x="1488" y="1052"/>
                      </a:lnTo>
                      <a:lnTo>
                        <a:pt x="1473" y="1024"/>
                      </a:lnTo>
                      <a:lnTo>
                        <a:pt x="1461" y="993"/>
                      </a:lnTo>
                      <a:lnTo>
                        <a:pt x="1451" y="960"/>
                      </a:lnTo>
                      <a:lnTo>
                        <a:pt x="1444" y="925"/>
                      </a:lnTo>
                      <a:lnTo>
                        <a:pt x="1445" y="917"/>
                      </a:lnTo>
                      <a:lnTo>
                        <a:pt x="1449" y="910"/>
                      </a:lnTo>
                      <a:lnTo>
                        <a:pt x="1456" y="907"/>
                      </a:lnTo>
                      <a:lnTo>
                        <a:pt x="1462" y="907"/>
                      </a:lnTo>
                      <a:lnTo>
                        <a:pt x="1469" y="910"/>
                      </a:lnTo>
                      <a:lnTo>
                        <a:pt x="1472" y="917"/>
                      </a:lnTo>
                      <a:lnTo>
                        <a:pt x="1480" y="950"/>
                      </a:lnTo>
                      <a:lnTo>
                        <a:pt x="1488" y="980"/>
                      </a:lnTo>
                      <a:lnTo>
                        <a:pt x="1499" y="1009"/>
                      </a:lnTo>
                      <a:lnTo>
                        <a:pt x="1512" y="1035"/>
                      </a:lnTo>
                      <a:lnTo>
                        <a:pt x="1529" y="1059"/>
                      </a:lnTo>
                      <a:lnTo>
                        <a:pt x="1550" y="1083"/>
                      </a:lnTo>
                      <a:lnTo>
                        <a:pt x="1574" y="1104"/>
                      </a:lnTo>
                      <a:lnTo>
                        <a:pt x="1604" y="1100"/>
                      </a:lnTo>
                      <a:lnTo>
                        <a:pt x="1585" y="1079"/>
                      </a:lnTo>
                      <a:lnTo>
                        <a:pt x="1569" y="1054"/>
                      </a:lnTo>
                      <a:lnTo>
                        <a:pt x="1555" y="1026"/>
                      </a:lnTo>
                      <a:lnTo>
                        <a:pt x="1544" y="998"/>
                      </a:lnTo>
                      <a:lnTo>
                        <a:pt x="1536" y="970"/>
                      </a:lnTo>
                      <a:lnTo>
                        <a:pt x="1531" y="943"/>
                      </a:lnTo>
                      <a:lnTo>
                        <a:pt x="1531" y="935"/>
                      </a:lnTo>
                      <a:lnTo>
                        <a:pt x="1535" y="929"/>
                      </a:lnTo>
                      <a:lnTo>
                        <a:pt x="1542" y="926"/>
                      </a:lnTo>
                      <a:lnTo>
                        <a:pt x="1549" y="925"/>
                      </a:lnTo>
                      <a:lnTo>
                        <a:pt x="1555" y="928"/>
                      </a:lnTo>
                      <a:lnTo>
                        <a:pt x="1559" y="936"/>
                      </a:lnTo>
                      <a:lnTo>
                        <a:pt x="1564" y="958"/>
                      </a:lnTo>
                      <a:lnTo>
                        <a:pt x="1571" y="982"/>
                      </a:lnTo>
                      <a:lnTo>
                        <a:pt x="1580" y="1008"/>
                      </a:lnTo>
                      <a:lnTo>
                        <a:pt x="1590" y="1032"/>
                      </a:lnTo>
                      <a:lnTo>
                        <a:pt x="1603" y="1054"/>
                      </a:lnTo>
                      <a:lnTo>
                        <a:pt x="1618" y="1074"/>
                      </a:lnTo>
                      <a:lnTo>
                        <a:pt x="1637" y="1089"/>
                      </a:lnTo>
                      <a:lnTo>
                        <a:pt x="1653" y="1043"/>
                      </a:lnTo>
                      <a:lnTo>
                        <a:pt x="1660" y="995"/>
                      </a:lnTo>
                      <a:lnTo>
                        <a:pt x="1663" y="949"/>
                      </a:lnTo>
                      <a:lnTo>
                        <a:pt x="1658" y="901"/>
                      </a:lnTo>
                      <a:lnTo>
                        <a:pt x="1646" y="855"/>
                      </a:lnTo>
                      <a:lnTo>
                        <a:pt x="1628" y="811"/>
                      </a:lnTo>
                      <a:lnTo>
                        <a:pt x="1604" y="767"/>
                      </a:lnTo>
                      <a:lnTo>
                        <a:pt x="1576" y="729"/>
                      </a:lnTo>
                      <a:lnTo>
                        <a:pt x="1544" y="696"/>
                      </a:lnTo>
                      <a:lnTo>
                        <a:pt x="1509" y="666"/>
                      </a:lnTo>
                      <a:lnTo>
                        <a:pt x="1470" y="640"/>
                      </a:lnTo>
                      <a:lnTo>
                        <a:pt x="1429" y="621"/>
                      </a:lnTo>
                      <a:lnTo>
                        <a:pt x="1386" y="606"/>
                      </a:lnTo>
                      <a:lnTo>
                        <a:pt x="1342" y="596"/>
                      </a:lnTo>
                      <a:lnTo>
                        <a:pt x="1296" y="592"/>
                      </a:lnTo>
                      <a:lnTo>
                        <a:pt x="1251" y="593"/>
                      </a:lnTo>
                      <a:lnTo>
                        <a:pt x="1225" y="596"/>
                      </a:lnTo>
                      <a:lnTo>
                        <a:pt x="1217" y="571"/>
                      </a:lnTo>
                      <a:lnTo>
                        <a:pt x="1198" y="519"/>
                      </a:lnTo>
                      <a:lnTo>
                        <a:pt x="1176" y="471"/>
                      </a:lnTo>
                      <a:lnTo>
                        <a:pt x="1152" y="428"/>
                      </a:lnTo>
                      <a:lnTo>
                        <a:pt x="1125" y="391"/>
                      </a:lnTo>
                      <a:lnTo>
                        <a:pt x="1095" y="357"/>
                      </a:lnTo>
                      <a:lnTo>
                        <a:pt x="1063" y="329"/>
                      </a:lnTo>
                      <a:lnTo>
                        <a:pt x="1029" y="306"/>
                      </a:lnTo>
                      <a:lnTo>
                        <a:pt x="992" y="288"/>
                      </a:lnTo>
                      <a:lnTo>
                        <a:pt x="954" y="275"/>
                      </a:lnTo>
                      <a:lnTo>
                        <a:pt x="913" y="267"/>
                      </a:lnTo>
                      <a:lnTo>
                        <a:pt x="870" y="265"/>
                      </a:lnTo>
                      <a:lnTo>
                        <a:pt x="840" y="266"/>
                      </a:lnTo>
                      <a:lnTo>
                        <a:pt x="812" y="269"/>
                      </a:lnTo>
                      <a:lnTo>
                        <a:pt x="787" y="273"/>
                      </a:lnTo>
                      <a:lnTo>
                        <a:pt x="766" y="279"/>
                      </a:lnTo>
                      <a:lnTo>
                        <a:pt x="747" y="283"/>
                      </a:lnTo>
                      <a:lnTo>
                        <a:pt x="733" y="288"/>
                      </a:lnTo>
                      <a:lnTo>
                        <a:pt x="726" y="291"/>
                      </a:lnTo>
                      <a:lnTo>
                        <a:pt x="722" y="292"/>
                      </a:lnTo>
                      <a:lnTo>
                        <a:pt x="686" y="309"/>
                      </a:lnTo>
                      <a:lnTo>
                        <a:pt x="677" y="270"/>
                      </a:lnTo>
                      <a:lnTo>
                        <a:pt x="676" y="267"/>
                      </a:lnTo>
                      <a:lnTo>
                        <a:pt x="674" y="258"/>
                      </a:lnTo>
                      <a:lnTo>
                        <a:pt x="670" y="247"/>
                      </a:lnTo>
                      <a:lnTo>
                        <a:pt x="665" y="231"/>
                      </a:lnTo>
                      <a:lnTo>
                        <a:pt x="658" y="215"/>
                      </a:lnTo>
                      <a:lnTo>
                        <a:pt x="649" y="196"/>
                      </a:lnTo>
                      <a:lnTo>
                        <a:pt x="639" y="175"/>
                      </a:lnTo>
                      <a:lnTo>
                        <a:pt x="626" y="153"/>
                      </a:lnTo>
                      <a:lnTo>
                        <a:pt x="612" y="131"/>
                      </a:lnTo>
                      <a:lnTo>
                        <a:pt x="595" y="110"/>
                      </a:lnTo>
                      <a:lnTo>
                        <a:pt x="575" y="88"/>
                      </a:lnTo>
                      <a:lnTo>
                        <a:pt x="554" y="68"/>
                      </a:lnTo>
                      <a:lnTo>
                        <a:pt x="529" y="49"/>
                      </a:lnTo>
                      <a:lnTo>
                        <a:pt x="502" y="34"/>
                      </a:lnTo>
                      <a:lnTo>
                        <a:pt x="471" y="19"/>
                      </a:lnTo>
                      <a:lnTo>
                        <a:pt x="438" y="9"/>
                      </a:lnTo>
                      <a:lnTo>
                        <a:pt x="402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3972323" y="1981200"/>
              <a:ext cx="2044977" cy="3651313"/>
              <a:chOff x="3972323" y="1981200"/>
              <a:chExt cx="2044977" cy="3651313"/>
            </a:xfrm>
          </p:grpSpPr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 flipH="1">
                <a:off x="3972323" y="1981200"/>
                <a:ext cx="2044977" cy="3651313"/>
              </a:xfrm>
              <a:custGeom>
                <a:avLst/>
                <a:gdLst>
                  <a:gd name="T0" fmla="*/ 510 w 2042"/>
                  <a:gd name="T1" fmla="*/ 9 h 3646"/>
                  <a:gd name="T2" fmla="*/ 612 w 2042"/>
                  <a:gd name="T3" fmla="*/ 50 h 3646"/>
                  <a:gd name="T4" fmla="*/ 689 w 2042"/>
                  <a:gd name="T5" fmla="*/ 112 h 3646"/>
                  <a:gd name="T6" fmla="*/ 743 w 2042"/>
                  <a:gd name="T7" fmla="*/ 184 h 3646"/>
                  <a:gd name="T8" fmla="*/ 780 w 2042"/>
                  <a:gd name="T9" fmla="*/ 250 h 3646"/>
                  <a:gd name="T10" fmla="*/ 821 w 2042"/>
                  <a:gd name="T11" fmla="*/ 279 h 3646"/>
                  <a:gd name="T12" fmla="*/ 934 w 2042"/>
                  <a:gd name="T13" fmla="*/ 264 h 3646"/>
                  <a:gd name="T14" fmla="*/ 1016 w 2042"/>
                  <a:gd name="T15" fmla="*/ 273 h 3646"/>
                  <a:gd name="T16" fmla="*/ 1104 w 2042"/>
                  <a:gd name="T17" fmla="*/ 302 h 3646"/>
                  <a:gd name="T18" fmla="*/ 1189 w 2042"/>
                  <a:gd name="T19" fmla="*/ 361 h 3646"/>
                  <a:gd name="T20" fmla="*/ 1268 w 2042"/>
                  <a:gd name="T21" fmla="*/ 455 h 3646"/>
                  <a:gd name="T22" fmla="*/ 1334 w 2042"/>
                  <a:gd name="T23" fmla="*/ 592 h 3646"/>
                  <a:gd name="T24" fmla="*/ 1484 w 2042"/>
                  <a:gd name="T25" fmla="*/ 613 h 3646"/>
                  <a:gd name="T26" fmla="*/ 1618 w 2042"/>
                  <a:gd name="T27" fmla="*/ 683 h 3646"/>
                  <a:gd name="T28" fmla="*/ 1722 w 2042"/>
                  <a:gd name="T29" fmla="*/ 796 h 3646"/>
                  <a:gd name="T30" fmla="*/ 1781 w 2042"/>
                  <a:gd name="T31" fmla="*/ 930 h 3646"/>
                  <a:gd name="T32" fmla="*/ 1790 w 2042"/>
                  <a:gd name="T33" fmla="*/ 1070 h 3646"/>
                  <a:gd name="T34" fmla="*/ 1787 w 2042"/>
                  <a:gd name="T35" fmla="*/ 1176 h 3646"/>
                  <a:gd name="T36" fmla="*/ 1847 w 2042"/>
                  <a:gd name="T37" fmla="*/ 1224 h 3646"/>
                  <a:gd name="T38" fmla="*/ 1899 w 2042"/>
                  <a:gd name="T39" fmla="*/ 1290 h 3646"/>
                  <a:gd name="T40" fmla="*/ 1935 w 2042"/>
                  <a:gd name="T41" fmla="*/ 1377 h 3646"/>
                  <a:gd name="T42" fmla="*/ 1946 w 2042"/>
                  <a:gd name="T43" fmla="*/ 1485 h 3646"/>
                  <a:gd name="T44" fmla="*/ 1922 w 2042"/>
                  <a:gd name="T45" fmla="*/ 1620 h 3646"/>
                  <a:gd name="T46" fmla="*/ 1956 w 2042"/>
                  <a:gd name="T47" fmla="*/ 1715 h 3646"/>
                  <a:gd name="T48" fmla="*/ 2011 w 2042"/>
                  <a:gd name="T49" fmla="*/ 1813 h 3646"/>
                  <a:gd name="T50" fmla="*/ 2040 w 2042"/>
                  <a:gd name="T51" fmla="*/ 1942 h 3646"/>
                  <a:gd name="T52" fmla="*/ 2038 w 2042"/>
                  <a:gd name="T53" fmla="*/ 2070 h 3646"/>
                  <a:gd name="T54" fmla="*/ 2009 w 2042"/>
                  <a:gd name="T55" fmla="*/ 2199 h 3646"/>
                  <a:gd name="T56" fmla="*/ 1948 w 2042"/>
                  <a:gd name="T57" fmla="*/ 2314 h 3646"/>
                  <a:gd name="T58" fmla="*/ 1897 w 2042"/>
                  <a:gd name="T59" fmla="*/ 2431 h 3646"/>
                  <a:gd name="T60" fmla="*/ 1894 w 2042"/>
                  <a:gd name="T61" fmla="*/ 2576 h 3646"/>
                  <a:gd name="T62" fmla="*/ 1846 w 2042"/>
                  <a:gd name="T63" fmla="*/ 2692 h 3646"/>
                  <a:gd name="T64" fmla="*/ 1754 w 2042"/>
                  <a:gd name="T65" fmla="*/ 2777 h 3646"/>
                  <a:gd name="T66" fmla="*/ 1706 w 2042"/>
                  <a:gd name="T67" fmla="*/ 2902 h 3646"/>
                  <a:gd name="T68" fmla="*/ 1654 w 2042"/>
                  <a:gd name="T69" fmla="*/ 3057 h 3646"/>
                  <a:gd name="T70" fmla="*/ 1562 w 2042"/>
                  <a:gd name="T71" fmla="*/ 3193 h 3646"/>
                  <a:gd name="T72" fmla="*/ 1433 w 2042"/>
                  <a:gd name="T73" fmla="*/ 3296 h 3646"/>
                  <a:gd name="T74" fmla="*/ 1281 w 2042"/>
                  <a:gd name="T75" fmla="*/ 3350 h 3646"/>
                  <a:gd name="T76" fmla="*/ 1148 w 2042"/>
                  <a:gd name="T77" fmla="*/ 3393 h 3646"/>
                  <a:gd name="T78" fmla="*/ 1057 w 2042"/>
                  <a:gd name="T79" fmla="*/ 3488 h 3646"/>
                  <a:gd name="T80" fmla="*/ 929 w 2042"/>
                  <a:gd name="T81" fmla="*/ 3564 h 3646"/>
                  <a:gd name="T82" fmla="*/ 779 w 2042"/>
                  <a:gd name="T83" fmla="*/ 3618 h 3646"/>
                  <a:gd name="T84" fmla="*/ 624 w 2042"/>
                  <a:gd name="T85" fmla="*/ 3644 h 3646"/>
                  <a:gd name="T86" fmla="*/ 494 w 2042"/>
                  <a:gd name="T87" fmla="*/ 3640 h 3646"/>
                  <a:gd name="T88" fmla="*/ 405 w 2042"/>
                  <a:gd name="T89" fmla="*/ 3618 h 3646"/>
                  <a:gd name="T90" fmla="*/ 315 w 2042"/>
                  <a:gd name="T91" fmla="*/ 3584 h 3646"/>
                  <a:gd name="T92" fmla="*/ 223 w 2042"/>
                  <a:gd name="T93" fmla="*/ 3530 h 3646"/>
                  <a:gd name="T94" fmla="*/ 137 w 2042"/>
                  <a:gd name="T95" fmla="*/ 3455 h 3646"/>
                  <a:gd name="T96" fmla="*/ 66 w 2042"/>
                  <a:gd name="T97" fmla="*/ 3353 h 3646"/>
                  <a:gd name="T98" fmla="*/ 18 w 2042"/>
                  <a:gd name="T99" fmla="*/ 3220 h 3646"/>
                  <a:gd name="T100" fmla="*/ 0 w 2042"/>
                  <a:gd name="T101" fmla="*/ 3055 h 3646"/>
                  <a:gd name="T102" fmla="*/ 3 w 2042"/>
                  <a:gd name="T103" fmla="*/ 393 h 3646"/>
                  <a:gd name="T104" fmla="*/ 28 w 2042"/>
                  <a:gd name="T105" fmla="*/ 282 h 3646"/>
                  <a:gd name="T106" fmla="*/ 74 w 2042"/>
                  <a:gd name="T107" fmla="*/ 180 h 3646"/>
                  <a:gd name="T108" fmla="*/ 146 w 2042"/>
                  <a:gd name="T109" fmla="*/ 95 h 3646"/>
                  <a:gd name="T110" fmla="*/ 246 w 2042"/>
                  <a:gd name="T111" fmla="*/ 33 h 3646"/>
                  <a:gd name="T112" fmla="*/ 375 w 2042"/>
                  <a:gd name="T113" fmla="*/ 2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42" h="3646">
                    <a:moveTo>
                      <a:pt x="426" y="0"/>
                    </a:moveTo>
                    <a:lnTo>
                      <a:pt x="469" y="2"/>
                    </a:lnTo>
                    <a:lnTo>
                      <a:pt x="510" y="9"/>
                    </a:lnTo>
                    <a:lnTo>
                      <a:pt x="546" y="20"/>
                    </a:lnTo>
                    <a:lnTo>
                      <a:pt x="581" y="33"/>
                    </a:lnTo>
                    <a:lnTo>
                      <a:pt x="612" y="50"/>
                    </a:lnTo>
                    <a:lnTo>
                      <a:pt x="640" y="69"/>
                    </a:lnTo>
                    <a:lnTo>
                      <a:pt x="666" y="90"/>
                    </a:lnTo>
                    <a:lnTo>
                      <a:pt x="689" y="112"/>
                    </a:lnTo>
                    <a:lnTo>
                      <a:pt x="710" y="135"/>
                    </a:lnTo>
                    <a:lnTo>
                      <a:pt x="728" y="159"/>
                    </a:lnTo>
                    <a:lnTo>
                      <a:pt x="743" y="184"/>
                    </a:lnTo>
                    <a:lnTo>
                      <a:pt x="758" y="207"/>
                    </a:lnTo>
                    <a:lnTo>
                      <a:pt x="770" y="229"/>
                    </a:lnTo>
                    <a:lnTo>
                      <a:pt x="780" y="250"/>
                    </a:lnTo>
                    <a:lnTo>
                      <a:pt x="788" y="270"/>
                    </a:lnTo>
                    <a:lnTo>
                      <a:pt x="794" y="287"/>
                    </a:lnTo>
                    <a:lnTo>
                      <a:pt x="821" y="279"/>
                    </a:lnTo>
                    <a:lnTo>
                      <a:pt x="854" y="272"/>
                    </a:lnTo>
                    <a:lnTo>
                      <a:pt x="891" y="267"/>
                    </a:lnTo>
                    <a:lnTo>
                      <a:pt x="934" y="264"/>
                    </a:lnTo>
                    <a:lnTo>
                      <a:pt x="960" y="266"/>
                    </a:lnTo>
                    <a:lnTo>
                      <a:pt x="988" y="268"/>
                    </a:lnTo>
                    <a:lnTo>
                      <a:pt x="1016" y="273"/>
                    </a:lnTo>
                    <a:lnTo>
                      <a:pt x="1045" y="280"/>
                    </a:lnTo>
                    <a:lnTo>
                      <a:pt x="1074" y="290"/>
                    </a:lnTo>
                    <a:lnTo>
                      <a:pt x="1104" y="302"/>
                    </a:lnTo>
                    <a:lnTo>
                      <a:pt x="1133" y="319"/>
                    </a:lnTo>
                    <a:lnTo>
                      <a:pt x="1161" y="337"/>
                    </a:lnTo>
                    <a:lnTo>
                      <a:pt x="1189" y="361"/>
                    </a:lnTo>
                    <a:lnTo>
                      <a:pt x="1217" y="387"/>
                    </a:lnTo>
                    <a:lnTo>
                      <a:pt x="1243" y="418"/>
                    </a:lnTo>
                    <a:lnTo>
                      <a:pt x="1268" y="455"/>
                    </a:lnTo>
                    <a:lnTo>
                      <a:pt x="1292" y="495"/>
                    </a:lnTo>
                    <a:lnTo>
                      <a:pt x="1314" y="541"/>
                    </a:lnTo>
                    <a:lnTo>
                      <a:pt x="1334" y="592"/>
                    </a:lnTo>
                    <a:lnTo>
                      <a:pt x="1385" y="593"/>
                    </a:lnTo>
                    <a:lnTo>
                      <a:pt x="1435" y="600"/>
                    </a:lnTo>
                    <a:lnTo>
                      <a:pt x="1484" y="613"/>
                    </a:lnTo>
                    <a:lnTo>
                      <a:pt x="1531" y="631"/>
                    </a:lnTo>
                    <a:lnTo>
                      <a:pt x="1576" y="655"/>
                    </a:lnTo>
                    <a:lnTo>
                      <a:pt x="1618" y="683"/>
                    </a:lnTo>
                    <a:lnTo>
                      <a:pt x="1657" y="717"/>
                    </a:lnTo>
                    <a:lnTo>
                      <a:pt x="1692" y="755"/>
                    </a:lnTo>
                    <a:lnTo>
                      <a:pt x="1722" y="796"/>
                    </a:lnTo>
                    <a:lnTo>
                      <a:pt x="1748" y="839"/>
                    </a:lnTo>
                    <a:lnTo>
                      <a:pt x="1766" y="885"/>
                    </a:lnTo>
                    <a:lnTo>
                      <a:pt x="1781" y="930"/>
                    </a:lnTo>
                    <a:lnTo>
                      <a:pt x="1789" y="976"/>
                    </a:lnTo>
                    <a:lnTo>
                      <a:pt x="1792" y="1023"/>
                    </a:lnTo>
                    <a:lnTo>
                      <a:pt x="1790" y="1070"/>
                    </a:lnTo>
                    <a:lnTo>
                      <a:pt x="1781" y="1118"/>
                    </a:lnTo>
                    <a:lnTo>
                      <a:pt x="1767" y="1163"/>
                    </a:lnTo>
                    <a:lnTo>
                      <a:pt x="1787" y="1176"/>
                    </a:lnTo>
                    <a:lnTo>
                      <a:pt x="1807" y="1190"/>
                    </a:lnTo>
                    <a:lnTo>
                      <a:pt x="1827" y="1206"/>
                    </a:lnTo>
                    <a:lnTo>
                      <a:pt x="1847" y="1224"/>
                    </a:lnTo>
                    <a:lnTo>
                      <a:pt x="1865" y="1244"/>
                    </a:lnTo>
                    <a:lnTo>
                      <a:pt x="1883" y="1266"/>
                    </a:lnTo>
                    <a:lnTo>
                      <a:pt x="1899" y="1290"/>
                    </a:lnTo>
                    <a:lnTo>
                      <a:pt x="1913" y="1317"/>
                    </a:lnTo>
                    <a:lnTo>
                      <a:pt x="1926" y="1346"/>
                    </a:lnTo>
                    <a:lnTo>
                      <a:pt x="1935" y="1377"/>
                    </a:lnTo>
                    <a:lnTo>
                      <a:pt x="1942" y="1410"/>
                    </a:lnTo>
                    <a:lnTo>
                      <a:pt x="1946" y="1446"/>
                    </a:lnTo>
                    <a:lnTo>
                      <a:pt x="1946" y="1485"/>
                    </a:lnTo>
                    <a:lnTo>
                      <a:pt x="1942" y="1527"/>
                    </a:lnTo>
                    <a:lnTo>
                      <a:pt x="1935" y="1572"/>
                    </a:lnTo>
                    <a:lnTo>
                      <a:pt x="1922" y="1620"/>
                    </a:lnTo>
                    <a:lnTo>
                      <a:pt x="1906" y="1671"/>
                    </a:lnTo>
                    <a:lnTo>
                      <a:pt x="1931" y="1690"/>
                    </a:lnTo>
                    <a:lnTo>
                      <a:pt x="1956" y="1715"/>
                    </a:lnTo>
                    <a:lnTo>
                      <a:pt x="1977" y="1744"/>
                    </a:lnTo>
                    <a:lnTo>
                      <a:pt x="1995" y="1777"/>
                    </a:lnTo>
                    <a:lnTo>
                      <a:pt x="2011" y="1813"/>
                    </a:lnTo>
                    <a:lnTo>
                      <a:pt x="2024" y="1854"/>
                    </a:lnTo>
                    <a:lnTo>
                      <a:pt x="2034" y="1897"/>
                    </a:lnTo>
                    <a:lnTo>
                      <a:pt x="2040" y="1942"/>
                    </a:lnTo>
                    <a:lnTo>
                      <a:pt x="2042" y="1983"/>
                    </a:lnTo>
                    <a:lnTo>
                      <a:pt x="2042" y="2027"/>
                    </a:lnTo>
                    <a:lnTo>
                      <a:pt x="2038" y="2070"/>
                    </a:lnTo>
                    <a:lnTo>
                      <a:pt x="2032" y="2113"/>
                    </a:lnTo>
                    <a:lnTo>
                      <a:pt x="2022" y="2156"/>
                    </a:lnTo>
                    <a:lnTo>
                      <a:pt x="2009" y="2199"/>
                    </a:lnTo>
                    <a:lnTo>
                      <a:pt x="1992" y="2239"/>
                    </a:lnTo>
                    <a:lnTo>
                      <a:pt x="1971" y="2277"/>
                    </a:lnTo>
                    <a:lnTo>
                      <a:pt x="1948" y="2314"/>
                    </a:lnTo>
                    <a:lnTo>
                      <a:pt x="1920" y="2346"/>
                    </a:lnTo>
                    <a:lnTo>
                      <a:pt x="1888" y="2375"/>
                    </a:lnTo>
                    <a:lnTo>
                      <a:pt x="1897" y="2431"/>
                    </a:lnTo>
                    <a:lnTo>
                      <a:pt x="1900" y="2483"/>
                    </a:lnTo>
                    <a:lnTo>
                      <a:pt x="1900" y="2532"/>
                    </a:lnTo>
                    <a:lnTo>
                      <a:pt x="1894" y="2576"/>
                    </a:lnTo>
                    <a:lnTo>
                      <a:pt x="1883" y="2618"/>
                    </a:lnTo>
                    <a:lnTo>
                      <a:pt x="1867" y="2657"/>
                    </a:lnTo>
                    <a:lnTo>
                      <a:pt x="1846" y="2692"/>
                    </a:lnTo>
                    <a:lnTo>
                      <a:pt x="1821" y="2723"/>
                    </a:lnTo>
                    <a:lnTo>
                      <a:pt x="1790" y="2752"/>
                    </a:lnTo>
                    <a:lnTo>
                      <a:pt x="1754" y="2777"/>
                    </a:lnTo>
                    <a:lnTo>
                      <a:pt x="1713" y="2799"/>
                    </a:lnTo>
                    <a:lnTo>
                      <a:pt x="1712" y="2850"/>
                    </a:lnTo>
                    <a:lnTo>
                      <a:pt x="1706" y="2902"/>
                    </a:lnTo>
                    <a:lnTo>
                      <a:pt x="1693" y="2954"/>
                    </a:lnTo>
                    <a:lnTo>
                      <a:pt x="1676" y="3006"/>
                    </a:lnTo>
                    <a:lnTo>
                      <a:pt x="1654" y="3057"/>
                    </a:lnTo>
                    <a:lnTo>
                      <a:pt x="1627" y="3105"/>
                    </a:lnTo>
                    <a:lnTo>
                      <a:pt x="1596" y="3151"/>
                    </a:lnTo>
                    <a:lnTo>
                      <a:pt x="1562" y="3193"/>
                    </a:lnTo>
                    <a:lnTo>
                      <a:pt x="1522" y="3233"/>
                    </a:lnTo>
                    <a:lnTo>
                      <a:pt x="1479" y="3267"/>
                    </a:lnTo>
                    <a:lnTo>
                      <a:pt x="1433" y="3296"/>
                    </a:lnTo>
                    <a:lnTo>
                      <a:pt x="1385" y="3319"/>
                    </a:lnTo>
                    <a:lnTo>
                      <a:pt x="1334" y="3336"/>
                    </a:lnTo>
                    <a:lnTo>
                      <a:pt x="1281" y="3350"/>
                    </a:lnTo>
                    <a:lnTo>
                      <a:pt x="1224" y="3356"/>
                    </a:lnTo>
                    <a:lnTo>
                      <a:pt x="1167" y="3359"/>
                    </a:lnTo>
                    <a:lnTo>
                      <a:pt x="1148" y="3393"/>
                    </a:lnTo>
                    <a:lnTo>
                      <a:pt x="1123" y="3426"/>
                    </a:lnTo>
                    <a:lnTo>
                      <a:pt x="1093" y="3458"/>
                    </a:lnTo>
                    <a:lnTo>
                      <a:pt x="1057" y="3488"/>
                    </a:lnTo>
                    <a:lnTo>
                      <a:pt x="1019" y="3516"/>
                    </a:lnTo>
                    <a:lnTo>
                      <a:pt x="976" y="3541"/>
                    </a:lnTo>
                    <a:lnTo>
                      <a:pt x="929" y="3564"/>
                    </a:lnTo>
                    <a:lnTo>
                      <a:pt x="880" y="3585"/>
                    </a:lnTo>
                    <a:lnTo>
                      <a:pt x="831" y="3603"/>
                    </a:lnTo>
                    <a:lnTo>
                      <a:pt x="779" y="3618"/>
                    </a:lnTo>
                    <a:lnTo>
                      <a:pt x="727" y="3631"/>
                    </a:lnTo>
                    <a:lnTo>
                      <a:pt x="676" y="3638"/>
                    </a:lnTo>
                    <a:lnTo>
                      <a:pt x="624" y="3644"/>
                    </a:lnTo>
                    <a:lnTo>
                      <a:pt x="574" y="3646"/>
                    </a:lnTo>
                    <a:lnTo>
                      <a:pt x="533" y="3645"/>
                    </a:lnTo>
                    <a:lnTo>
                      <a:pt x="494" y="3640"/>
                    </a:lnTo>
                    <a:lnTo>
                      <a:pt x="459" y="3634"/>
                    </a:lnTo>
                    <a:lnTo>
                      <a:pt x="432" y="3627"/>
                    </a:lnTo>
                    <a:lnTo>
                      <a:pt x="405" y="3618"/>
                    </a:lnTo>
                    <a:lnTo>
                      <a:pt x="375" y="3608"/>
                    </a:lnTo>
                    <a:lnTo>
                      <a:pt x="345" y="3597"/>
                    </a:lnTo>
                    <a:lnTo>
                      <a:pt x="315" y="3584"/>
                    </a:lnTo>
                    <a:lnTo>
                      <a:pt x="284" y="3569"/>
                    </a:lnTo>
                    <a:lnTo>
                      <a:pt x="253" y="3551"/>
                    </a:lnTo>
                    <a:lnTo>
                      <a:pt x="223" y="3530"/>
                    </a:lnTo>
                    <a:lnTo>
                      <a:pt x="194" y="3508"/>
                    </a:lnTo>
                    <a:lnTo>
                      <a:pt x="165" y="3482"/>
                    </a:lnTo>
                    <a:lnTo>
                      <a:pt x="137" y="3455"/>
                    </a:lnTo>
                    <a:lnTo>
                      <a:pt x="112" y="3424"/>
                    </a:lnTo>
                    <a:lnTo>
                      <a:pt x="88" y="3390"/>
                    </a:lnTo>
                    <a:lnTo>
                      <a:pt x="66" y="3353"/>
                    </a:lnTo>
                    <a:lnTo>
                      <a:pt x="48" y="3312"/>
                    </a:lnTo>
                    <a:lnTo>
                      <a:pt x="31" y="3268"/>
                    </a:lnTo>
                    <a:lnTo>
                      <a:pt x="18" y="3220"/>
                    </a:lnTo>
                    <a:lnTo>
                      <a:pt x="8" y="3168"/>
                    </a:lnTo>
                    <a:lnTo>
                      <a:pt x="1" y="3113"/>
                    </a:lnTo>
                    <a:lnTo>
                      <a:pt x="0" y="3055"/>
                    </a:lnTo>
                    <a:lnTo>
                      <a:pt x="0" y="468"/>
                    </a:lnTo>
                    <a:lnTo>
                      <a:pt x="1" y="430"/>
                    </a:lnTo>
                    <a:lnTo>
                      <a:pt x="3" y="393"/>
                    </a:lnTo>
                    <a:lnTo>
                      <a:pt x="9" y="355"/>
                    </a:lnTo>
                    <a:lnTo>
                      <a:pt x="17" y="317"/>
                    </a:lnTo>
                    <a:lnTo>
                      <a:pt x="28" y="282"/>
                    </a:lnTo>
                    <a:lnTo>
                      <a:pt x="40" y="247"/>
                    </a:lnTo>
                    <a:lnTo>
                      <a:pt x="55" y="212"/>
                    </a:lnTo>
                    <a:lnTo>
                      <a:pt x="74" y="180"/>
                    </a:lnTo>
                    <a:lnTo>
                      <a:pt x="95" y="149"/>
                    </a:lnTo>
                    <a:lnTo>
                      <a:pt x="118" y="121"/>
                    </a:lnTo>
                    <a:lnTo>
                      <a:pt x="146" y="95"/>
                    </a:lnTo>
                    <a:lnTo>
                      <a:pt x="176" y="71"/>
                    </a:lnTo>
                    <a:lnTo>
                      <a:pt x="209" y="51"/>
                    </a:lnTo>
                    <a:lnTo>
                      <a:pt x="246" y="33"/>
                    </a:lnTo>
                    <a:lnTo>
                      <a:pt x="285" y="19"/>
                    </a:lnTo>
                    <a:lnTo>
                      <a:pt x="329" y="9"/>
                    </a:lnTo>
                    <a:lnTo>
                      <a:pt x="375" y="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flipH="1">
                <a:off x="4036416" y="2047295"/>
                <a:ext cx="1916790" cy="3519121"/>
                <a:chOff x="9413875" y="3330575"/>
                <a:chExt cx="1519238" cy="2789238"/>
              </a:xfrm>
              <a:solidFill>
                <a:schemeClr val="accent2"/>
              </a:solidFill>
            </p:grpSpPr>
            <p:sp>
              <p:nvSpPr>
                <p:cNvPr id="36" name="Freeform 15"/>
                <p:cNvSpPr>
                  <a:spLocks/>
                </p:cNvSpPr>
                <p:nvPr/>
              </p:nvSpPr>
              <p:spPr bwMode="auto">
                <a:xfrm>
                  <a:off x="9896475" y="4014788"/>
                  <a:ext cx="958850" cy="808038"/>
                </a:xfrm>
                <a:custGeom>
                  <a:avLst/>
                  <a:gdLst>
                    <a:gd name="T0" fmla="*/ 650 w 1209"/>
                    <a:gd name="T1" fmla="*/ 155 h 1017"/>
                    <a:gd name="T2" fmla="*/ 675 w 1209"/>
                    <a:gd name="T3" fmla="*/ 184 h 1017"/>
                    <a:gd name="T4" fmla="*/ 821 w 1209"/>
                    <a:gd name="T5" fmla="*/ 267 h 1017"/>
                    <a:gd name="T6" fmla="*/ 987 w 1209"/>
                    <a:gd name="T7" fmla="*/ 286 h 1017"/>
                    <a:gd name="T8" fmla="*/ 1113 w 1209"/>
                    <a:gd name="T9" fmla="*/ 325 h 1017"/>
                    <a:gd name="T10" fmla="*/ 1206 w 1209"/>
                    <a:gd name="T11" fmla="*/ 491 h 1017"/>
                    <a:gd name="T12" fmla="*/ 1173 w 1209"/>
                    <a:gd name="T13" fmla="*/ 719 h 1017"/>
                    <a:gd name="T14" fmla="*/ 1004 w 1209"/>
                    <a:gd name="T15" fmla="*/ 669 h 1017"/>
                    <a:gd name="T16" fmla="*/ 766 w 1209"/>
                    <a:gd name="T17" fmla="*/ 687 h 1017"/>
                    <a:gd name="T18" fmla="*/ 632 w 1209"/>
                    <a:gd name="T19" fmla="*/ 794 h 1017"/>
                    <a:gd name="T20" fmla="*/ 573 w 1209"/>
                    <a:gd name="T21" fmla="*/ 929 h 1017"/>
                    <a:gd name="T22" fmla="*/ 543 w 1209"/>
                    <a:gd name="T23" fmla="*/ 1011 h 1017"/>
                    <a:gd name="T24" fmla="*/ 529 w 1209"/>
                    <a:gd name="T25" fmla="*/ 911 h 1017"/>
                    <a:gd name="T26" fmla="*/ 582 w 1209"/>
                    <a:gd name="T27" fmla="*/ 824 h 1017"/>
                    <a:gd name="T28" fmla="*/ 559 w 1209"/>
                    <a:gd name="T29" fmla="*/ 811 h 1017"/>
                    <a:gd name="T30" fmla="*/ 495 w 1209"/>
                    <a:gd name="T31" fmla="*/ 935 h 1017"/>
                    <a:gd name="T32" fmla="*/ 442 w 1209"/>
                    <a:gd name="T33" fmla="*/ 942 h 1017"/>
                    <a:gd name="T34" fmla="*/ 491 w 1209"/>
                    <a:gd name="T35" fmla="*/ 844 h 1017"/>
                    <a:gd name="T36" fmla="*/ 520 w 1209"/>
                    <a:gd name="T37" fmla="*/ 790 h 1017"/>
                    <a:gd name="T38" fmla="*/ 467 w 1209"/>
                    <a:gd name="T39" fmla="*/ 834 h 1017"/>
                    <a:gd name="T40" fmla="*/ 415 w 1209"/>
                    <a:gd name="T41" fmla="*/ 945 h 1017"/>
                    <a:gd name="T42" fmla="*/ 410 w 1209"/>
                    <a:gd name="T43" fmla="*/ 819 h 1017"/>
                    <a:gd name="T44" fmla="*/ 482 w 1209"/>
                    <a:gd name="T45" fmla="*/ 746 h 1017"/>
                    <a:gd name="T46" fmla="*/ 464 w 1209"/>
                    <a:gd name="T47" fmla="*/ 729 h 1017"/>
                    <a:gd name="T48" fmla="*/ 380 w 1209"/>
                    <a:gd name="T49" fmla="*/ 820 h 1017"/>
                    <a:gd name="T50" fmla="*/ 334 w 1209"/>
                    <a:gd name="T51" fmla="*/ 861 h 1017"/>
                    <a:gd name="T52" fmla="*/ 383 w 1209"/>
                    <a:gd name="T53" fmla="*/ 752 h 1017"/>
                    <a:gd name="T54" fmla="*/ 434 w 1209"/>
                    <a:gd name="T55" fmla="*/ 677 h 1017"/>
                    <a:gd name="T56" fmla="*/ 364 w 1209"/>
                    <a:gd name="T57" fmla="*/ 730 h 1017"/>
                    <a:gd name="T58" fmla="*/ 295 w 1209"/>
                    <a:gd name="T59" fmla="*/ 768 h 1017"/>
                    <a:gd name="T60" fmla="*/ 327 w 1209"/>
                    <a:gd name="T61" fmla="*/ 681 h 1017"/>
                    <a:gd name="T62" fmla="*/ 405 w 1209"/>
                    <a:gd name="T63" fmla="*/ 620 h 1017"/>
                    <a:gd name="T64" fmla="*/ 358 w 1209"/>
                    <a:gd name="T65" fmla="*/ 623 h 1017"/>
                    <a:gd name="T66" fmla="*/ 287 w 1209"/>
                    <a:gd name="T67" fmla="*/ 628 h 1017"/>
                    <a:gd name="T68" fmla="*/ 244 w 1209"/>
                    <a:gd name="T69" fmla="*/ 593 h 1017"/>
                    <a:gd name="T70" fmla="*/ 254 w 1209"/>
                    <a:gd name="T71" fmla="*/ 508 h 1017"/>
                    <a:gd name="T72" fmla="*/ 300 w 1209"/>
                    <a:gd name="T73" fmla="*/ 455 h 1017"/>
                    <a:gd name="T74" fmla="*/ 235 w 1209"/>
                    <a:gd name="T75" fmla="*/ 491 h 1017"/>
                    <a:gd name="T76" fmla="*/ 147 w 1209"/>
                    <a:gd name="T77" fmla="*/ 547 h 1017"/>
                    <a:gd name="T78" fmla="*/ 206 w 1209"/>
                    <a:gd name="T79" fmla="*/ 436 h 1017"/>
                    <a:gd name="T80" fmla="*/ 243 w 1209"/>
                    <a:gd name="T81" fmla="*/ 382 h 1017"/>
                    <a:gd name="T82" fmla="*/ 194 w 1209"/>
                    <a:gd name="T83" fmla="*/ 411 h 1017"/>
                    <a:gd name="T84" fmla="*/ 124 w 1209"/>
                    <a:gd name="T85" fmla="*/ 532 h 1017"/>
                    <a:gd name="T86" fmla="*/ 110 w 1209"/>
                    <a:gd name="T87" fmla="*/ 402 h 1017"/>
                    <a:gd name="T88" fmla="*/ 183 w 1209"/>
                    <a:gd name="T89" fmla="*/ 325 h 1017"/>
                    <a:gd name="T90" fmla="*/ 138 w 1209"/>
                    <a:gd name="T91" fmla="*/ 331 h 1017"/>
                    <a:gd name="T92" fmla="*/ 55 w 1209"/>
                    <a:gd name="T93" fmla="*/ 466 h 1017"/>
                    <a:gd name="T94" fmla="*/ 28 w 1209"/>
                    <a:gd name="T95" fmla="*/ 363 h 1017"/>
                    <a:gd name="T96" fmla="*/ 138 w 1209"/>
                    <a:gd name="T97" fmla="*/ 245 h 1017"/>
                    <a:gd name="T98" fmla="*/ 125 w 1209"/>
                    <a:gd name="T99" fmla="*/ 224 h 1017"/>
                    <a:gd name="T100" fmla="*/ 23 w 1209"/>
                    <a:gd name="T101" fmla="*/ 325 h 1017"/>
                    <a:gd name="T102" fmla="*/ 52 w 1209"/>
                    <a:gd name="T103" fmla="*/ 189 h 1017"/>
                    <a:gd name="T104" fmla="*/ 128 w 1209"/>
                    <a:gd name="T105" fmla="*/ 122 h 1017"/>
                    <a:gd name="T106" fmla="*/ 87 w 1209"/>
                    <a:gd name="T107" fmla="*/ 128 h 1017"/>
                    <a:gd name="T108" fmla="*/ 45 w 1209"/>
                    <a:gd name="T109" fmla="*/ 135 h 1017"/>
                    <a:gd name="T110" fmla="*/ 245 w 1209"/>
                    <a:gd name="T111" fmla="*/ 78 h 1017"/>
                    <a:gd name="T112" fmla="*/ 466 w 1209"/>
                    <a:gd name="T113" fmla="*/ 41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09" h="1017">
                      <a:moveTo>
                        <a:pt x="551" y="0"/>
                      </a:moveTo>
                      <a:lnTo>
                        <a:pt x="573" y="46"/>
                      </a:lnTo>
                      <a:lnTo>
                        <a:pt x="598" y="87"/>
                      </a:lnTo>
                      <a:lnTo>
                        <a:pt x="623" y="122"/>
                      </a:lnTo>
                      <a:lnTo>
                        <a:pt x="650" y="155"/>
                      </a:lnTo>
                      <a:lnTo>
                        <a:pt x="663" y="178"/>
                      </a:lnTo>
                      <a:lnTo>
                        <a:pt x="665" y="181"/>
                      </a:lnTo>
                      <a:lnTo>
                        <a:pt x="668" y="183"/>
                      </a:lnTo>
                      <a:lnTo>
                        <a:pt x="672" y="184"/>
                      </a:lnTo>
                      <a:lnTo>
                        <a:pt x="675" y="184"/>
                      </a:lnTo>
                      <a:lnTo>
                        <a:pt x="678" y="183"/>
                      </a:lnTo>
                      <a:lnTo>
                        <a:pt x="714" y="212"/>
                      </a:lnTo>
                      <a:lnTo>
                        <a:pt x="750" y="235"/>
                      </a:lnTo>
                      <a:lnTo>
                        <a:pt x="786" y="253"/>
                      </a:lnTo>
                      <a:lnTo>
                        <a:pt x="821" y="267"/>
                      </a:lnTo>
                      <a:lnTo>
                        <a:pt x="855" y="276"/>
                      </a:lnTo>
                      <a:lnTo>
                        <a:pt x="890" y="283"/>
                      </a:lnTo>
                      <a:lnTo>
                        <a:pt x="921" y="286"/>
                      </a:lnTo>
                      <a:lnTo>
                        <a:pt x="950" y="287"/>
                      </a:lnTo>
                      <a:lnTo>
                        <a:pt x="987" y="286"/>
                      </a:lnTo>
                      <a:lnTo>
                        <a:pt x="1017" y="283"/>
                      </a:lnTo>
                      <a:lnTo>
                        <a:pt x="1040" y="278"/>
                      </a:lnTo>
                      <a:lnTo>
                        <a:pt x="1041" y="278"/>
                      </a:lnTo>
                      <a:lnTo>
                        <a:pt x="1079" y="300"/>
                      </a:lnTo>
                      <a:lnTo>
                        <a:pt x="1113" y="325"/>
                      </a:lnTo>
                      <a:lnTo>
                        <a:pt x="1142" y="352"/>
                      </a:lnTo>
                      <a:lnTo>
                        <a:pt x="1165" y="383"/>
                      </a:lnTo>
                      <a:lnTo>
                        <a:pt x="1184" y="417"/>
                      </a:lnTo>
                      <a:lnTo>
                        <a:pt x="1197" y="452"/>
                      </a:lnTo>
                      <a:lnTo>
                        <a:pt x="1206" y="491"/>
                      </a:lnTo>
                      <a:lnTo>
                        <a:pt x="1209" y="532"/>
                      </a:lnTo>
                      <a:lnTo>
                        <a:pt x="1208" y="575"/>
                      </a:lnTo>
                      <a:lnTo>
                        <a:pt x="1202" y="621"/>
                      </a:lnTo>
                      <a:lnTo>
                        <a:pt x="1189" y="669"/>
                      </a:lnTo>
                      <a:lnTo>
                        <a:pt x="1173" y="719"/>
                      </a:lnTo>
                      <a:lnTo>
                        <a:pt x="1148" y="709"/>
                      </a:lnTo>
                      <a:lnTo>
                        <a:pt x="1120" y="697"/>
                      </a:lnTo>
                      <a:lnTo>
                        <a:pt x="1084" y="686"/>
                      </a:lnTo>
                      <a:lnTo>
                        <a:pt x="1047" y="676"/>
                      </a:lnTo>
                      <a:lnTo>
                        <a:pt x="1004" y="669"/>
                      </a:lnTo>
                      <a:lnTo>
                        <a:pt x="959" y="663"/>
                      </a:lnTo>
                      <a:lnTo>
                        <a:pt x="913" y="661"/>
                      </a:lnTo>
                      <a:lnTo>
                        <a:pt x="864" y="664"/>
                      </a:lnTo>
                      <a:lnTo>
                        <a:pt x="816" y="672"/>
                      </a:lnTo>
                      <a:lnTo>
                        <a:pt x="766" y="687"/>
                      </a:lnTo>
                      <a:lnTo>
                        <a:pt x="731" y="703"/>
                      </a:lnTo>
                      <a:lnTo>
                        <a:pt x="702" y="723"/>
                      </a:lnTo>
                      <a:lnTo>
                        <a:pt x="674" y="744"/>
                      </a:lnTo>
                      <a:lnTo>
                        <a:pt x="652" y="768"/>
                      </a:lnTo>
                      <a:lnTo>
                        <a:pt x="632" y="794"/>
                      </a:lnTo>
                      <a:lnTo>
                        <a:pt x="615" y="821"/>
                      </a:lnTo>
                      <a:lnTo>
                        <a:pt x="601" y="849"/>
                      </a:lnTo>
                      <a:lnTo>
                        <a:pt x="590" y="876"/>
                      </a:lnTo>
                      <a:lnTo>
                        <a:pt x="581" y="904"/>
                      </a:lnTo>
                      <a:lnTo>
                        <a:pt x="573" y="929"/>
                      </a:lnTo>
                      <a:lnTo>
                        <a:pt x="568" y="955"/>
                      </a:lnTo>
                      <a:lnTo>
                        <a:pt x="564" y="978"/>
                      </a:lnTo>
                      <a:lnTo>
                        <a:pt x="562" y="999"/>
                      </a:lnTo>
                      <a:lnTo>
                        <a:pt x="560" y="1017"/>
                      </a:lnTo>
                      <a:lnTo>
                        <a:pt x="543" y="1011"/>
                      </a:lnTo>
                      <a:lnTo>
                        <a:pt x="524" y="1005"/>
                      </a:lnTo>
                      <a:lnTo>
                        <a:pt x="519" y="983"/>
                      </a:lnTo>
                      <a:lnTo>
                        <a:pt x="518" y="958"/>
                      </a:lnTo>
                      <a:lnTo>
                        <a:pt x="521" y="934"/>
                      </a:lnTo>
                      <a:lnTo>
                        <a:pt x="529" y="911"/>
                      </a:lnTo>
                      <a:lnTo>
                        <a:pt x="538" y="887"/>
                      </a:lnTo>
                      <a:lnTo>
                        <a:pt x="550" y="865"/>
                      </a:lnTo>
                      <a:lnTo>
                        <a:pt x="563" y="847"/>
                      </a:lnTo>
                      <a:lnTo>
                        <a:pt x="578" y="830"/>
                      </a:lnTo>
                      <a:lnTo>
                        <a:pt x="582" y="824"/>
                      </a:lnTo>
                      <a:lnTo>
                        <a:pt x="581" y="818"/>
                      </a:lnTo>
                      <a:lnTo>
                        <a:pt x="578" y="812"/>
                      </a:lnTo>
                      <a:lnTo>
                        <a:pt x="572" y="809"/>
                      </a:lnTo>
                      <a:lnTo>
                        <a:pt x="566" y="808"/>
                      </a:lnTo>
                      <a:lnTo>
                        <a:pt x="559" y="811"/>
                      </a:lnTo>
                      <a:lnTo>
                        <a:pt x="542" y="831"/>
                      </a:lnTo>
                      <a:lnTo>
                        <a:pt x="526" y="854"/>
                      </a:lnTo>
                      <a:lnTo>
                        <a:pt x="512" y="880"/>
                      </a:lnTo>
                      <a:lnTo>
                        <a:pt x="501" y="907"/>
                      </a:lnTo>
                      <a:lnTo>
                        <a:pt x="495" y="935"/>
                      </a:lnTo>
                      <a:lnTo>
                        <a:pt x="491" y="964"/>
                      </a:lnTo>
                      <a:lnTo>
                        <a:pt x="493" y="991"/>
                      </a:lnTo>
                      <a:lnTo>
                        <a:pt x="467" y="978"/>
                      </a:lnTo>
                      <a:lnTo>
                        <a:pt x="441" y="963"/>
                      </a:lnTo>
                      <a:lnTo>
                        <a:pt x="442" y="942"/>
                      </a:lnTo>
                      <a:lnTo>
                        <a:pt x="447" y="922"/>
                      </a:lnTo>
                      <a:lnTo>
                        <a:pt x="453" y="902"/>
                      </a:lnTo>
                      <a:lnTo>
                        <a:pt x="463" y="881"/>
                      </a:lnTo>
                      <a:lnTo>
                        <a:pt x="476" y="862"/>
                      </a:lnTo>
                      <a:lnTo>
                        <a:pt x="491" y="844"/>
                      </a:lnTo>
                      <a:lnTo>
                        <a:pt x="507" y="828"/>
                      </a:lnTo>
                      <a:lnTo>
                        <a:pt x="522" y="810"/>
                      </a:lnTo>
                      <a:lnTo>
                        <a:pt x="525" y="803"/>
                      </a:lnTo>
                      <a:lnTo>
                        <a:pt x="525" y="796"/>
                      </a:lnTo>
                      <a:lnTo>
                        <a:pt x="520" y="790"/>
                      </a:lnTo>
                      <a:lnTo>
                        <a:pt x="516" y="787"/>
                      </a:lnTo>
                      <a:lnTo>
                        <a:pt x="509" y="787"/>
                      </a:lnTo>
                      <a:lnTo>
                        <a:pt x="504" y="791"/>
                      </a:lnTo>
                      <a:lnTo>
                        <a:pt x="485" y="813"/>
                      </a:lnTo>
                      <a:lnTo>
                        <a:pt x="467" y="834"/>
                      </a:lnTo>
                      <a:lnTo>
                        <a:pt x="451" y="855"/>
                      </a:lnTo>
                      <a:lnTo>
                        <a:pt x="435" y="879"/>
                      </a:lnTo>
                      <a:lnTo>
                        <a:pt x="424" y="905"/>
                      </a:lnTo>
                      <a:lnTo>
                        <a:pt x="418" y="925"/>
                      </a:lnTo>
                      <a:lnTo>
                        <a:pt x="415" y="945"/>
                      </a:lnTo>
                      <a:lnTo>
                        <a:pt x="388" y="923"/>
                      </a:lnTo>
                      <a:lnTo>
                        <a:pt x="389" y="895"/>
                      </a:lnTo>
                      <a:lnTo>
                        <a:pt x="393" y="869"/>
                      </a:lnTo>
                      <a:lnTo>
                        <a:pt x="400" y="841"/>
                      </a:lnTo>
                      <a:lnTo>
                        <a:pt x="410" y="819"/>
                      </a:lnTo>
                      <a:lnTo>
                        <a:pt x="423" y="800"/>
                      </a:lnTo>
                      <a:lnTo>
                        <a:pt x="439" y="782"/>
                      </a:lnTo>
                      <a:lnTo>
                        <a:pt x="458" y="767"/>
                      </a:lnTo>
                      <a:lnTo>
                        <a:pt x="477" y="752"/>
                      </a:lnTo>
                      <a:lnTo>
                        <a:pt x="482" y="746"/>
                      </a:lnTo>
                      <a:lnTo>
                        <a:pt x="483" y="739"/>
                      </a:lnTo>
                      <a:lnTo>
                        <a:pt x="480" y="734"/>
                      </a:lnTo>
                      <a:lnTo>
                        <a:pt x="477" y="728"/>
                      </a:lnTo>
                      <a:lnTo>
                        <a:pt x="470" y="727"/>
                      </a:lnTo>
                      <a:lnTo>
                        <a:pt x="464" y="729"/>
                      </a:lnTo>
                      <a:lnTo>
                        <a:pt x="444" y="745"/>
                      </a:lnTo>
                      <a:lnTo>
                        <a:pt x="425" y="761"/>
                      </a:lnTo>
                      <a:lnTo>
                        <a:pt x="409" y="778"/>
                      </a:lnTo>
                      <a:lnTo>
                        <a:pt x="393" y="798"/>
                      </a:lnTo>
                      <a:lnTo>
                        <a:pt x="380" y="820"/>
                      </a:lnTo>
                      <a:lnTo>
                        <a:pt x="371" y="844"/>
                      </a:lnTo>
                      <a:lnTo>
                        <a:pt x="365" y="871"/>
                      </a:lnTo>
                      <a:lnTo>
                        <a:pt x="362" y="897"/>
                      </a:lnTo>
                      <a:lnTo>
                        <a:pt x="348" y="880"/>
                      </a:lnTo>
                      <a:lnTo>
                        <a:pt x="334" y="861"/>
                      </a:lnTo>
                      <a:lnTo>
                        <a:pt x="337" y="859"/>
                      </a:lnTo>
                      <a:lnTo>
                        <a:pt x="338" y="855"/>
                      </a:lnTo>
                      <a:lnTo>
                        <a:pt x="349" y="819"/>
                      </a:lnTo>
                      <a:lnTo>
                        <a:pt x="364" y="784"/>
                      </a:lnTo>
                      <a:lnTo>
                        <a:pt x="383" y="752"/>
                      </a:lnTo>
                      <a:lnTo>
                        <a:pt x="405" y="722"/>
                      </a:lnTo>
                      <a:lnTo>
                        <a:pt x="434" y="695"/>
                      </a:lnTo>
                      <a:lnTo>
                        <a:pt x="437" y="688"/>
                      </a:lnTo>
                      <a:lnTo>
                        <a:pt x="437" y="683"/>
                      </a:lnTo>
                      <a:lnTo>
                        <a:pt x="434" y="677"/>
                      </a:lnTo>
                      <a:lnTo>
                        <a:pt x="428" y="674"/>
                      </a:lnTo>
                      <a:lnTo>
                        <a:pt x="422" y="673"/>
                      </a:lnTo>
                      <a:lnTo>
                        <a:pt x="414" y="676"/>
                      </a:lnTo>
                      <a:lnTo>
                        <a:pt x="388" y="702"/>
                      </a:lnTo>
                      <a:lnTo>
                        <a:pt x="364" y="730"/>
                      </a:lnTo>
                      <a:lnTo>
                        <a:pt x="345" y="761"/>
                      </a:lnTo>
                      <a:lnTo>
                        <a:pt x="330" y="795"/>
                      </a:lnTo>
                      <a:lnTo>
                        <a:pt x="317" y="830"/>
                      </a:lnTo>
                      <a:lnTo>
                        <a:pt x="305" y="800"/>
                      </a:lnTo>
                      <a:lnTo>
                        <a:pt x="295" y="768"/>
                      </a:lnTo>
                      <a:lnTo>
                        <a:pt x="288" y="732"/>
                      </a:lnTo>
                      <a:lnTo>
                        <a:pt x="290" y="730"/>
                      </a:lnTo>
                      <a:lnTo>
                        <a:pt x="291" y="727"/>
                      </a:lnTo>
                      <a:lnTo>
                        <a:pt x="307" y="703"/>
                      </a:lnTo>
                      <a:lnTo>
                        <a:pt x="327" y="681"/>
                      </a:lnTo>
                      <a:lnTo>
                        <a:pt x="349" y="662"/>
                      </a:lnTo>
                      <a:lnTo>
                        <a:pt x="373" y="645"/>
                      </a:lnTo>
                      <a:lnTo>
                        <a:pt x="399" y="631"/>
                      </a:lnTo>
                      <a:lnTo>
                        <a:pt x="404" y="625"/>
                      </a:lnTo>
                      <a:lnTo>
                        <a:pt x="405" y="620"/>
                      </a:lnTo>
                      <a:lnTo>
                        <a:pt x="403" y="613"/>
                      </a:lnTo>
                      <a:lnTo>
                        <a:pt x="399" y="609"/>
                      </a:lnTo>
                      <a:lnTo>
                        <a:pt x="393" y="607"/>
                      </a:lnTo>
                      <a:lnTo>
                        <a:pt x="385" y="608"/>
                      </a:lnTo>
                      <a:lnTo>
                        <a:pt x="358" y="623"/>
                      </a:lnTo>
                      <a:lnTo>
                        <a:pt x="330" y="642"/>
                      </a:lnTo>
                      <a:lnTo>
                        <a:pt x="306" y="664"/>
                      </a:lnTo>
                      <a:lnTo>
                        <a:pt x="285" y="688"/>
                      </a:lnTo>
                      <a:lnTo>
                        <a:pt x="285" y="659"/>
                      </a:lnTo>
                      <a:lnTo>
                        <a:pt x="287" y="628"/>
                      </a:lnTo>
                      <a:lnTo>
                        <a:pt x="290" y="607"/>
                      </a:lnTo>
                      <a:lnTo>
                        <a:pt x="269" y="601"/>
                      </a:lnTo>
                      <a:lnTo>
                        <a:pt x="266" y="600"/>
                      </a:lnTo>
                      <a:lnTo>
                        <a:pt x="257" y="598"/>
                      </a:lnTo>
                      <a:lnTo>
                        <a:pt x="244" y="593"/>
                      </a:lnTo>
                      <a:lnTo>
                        <a:pt x="227" y="587"/>
                      </a:lnTo>
                      <a:lnTo>
                        <a:pt x="207" y="579"/>
                      </a:lnTo>
                      <a:lnTo>
                        <a:pt x="220" y="554"/>
                      </a:lnTo>
                      <a:lnTo>
                        <a:pt x="236" y="530"/>
                      </a:lnTo>
                      <a:lnTo>
                        <a:pt x="254" y="508"/>
                      </a:lnTo>
                      <a:lnTo>
                        <a:pt x="274" y="490"/>
                      </a:lnTo>
                      <a:lnTo>
                        <a:pt x="297" y="473"/>
                      </a:lnTo>
                      <a:lnTo>
                        <a:pt x="301" y="467"/>
                      </a:lnTo>
                      <a:lnTo>
                        <a:pt x="302" y="461"/>
                      </a:lnTo>
                      <a:lnTo>
                        <a:pt x="300" y="455"/>
                      </a:lnTo>
                      <a:lnTo>
                        <a:pt x="296" y="450"/>
                      </a:lnTo>
                      <a:lnTo>
                        <a:pt x="290" y="449"/>
                      </a:lnTo>
                      <a:lnTo>
                        <a:pt x="284" y="451"/>
                      </a:lnTo>
                      <a:lnTo>
                        <a:pt x="258" y="469"/>
                      </a:lnTo>
                      <a:lnTo>
                        <a:pt x="235" y="491"/>
                      </a:lnTo>
                      <a:lnTo>
                        <a:pt x="216" y="514"/>
                      </a:lnTo>
                      <a:lnTo>
                        <a:pt x="198" y="540"/>
                      </a:lnTo>
                      <a:lnTo>
                        <a:pt x="184" y="568"/>
                      </a:lnTo>
                      <a:lnTo>
                        <a:pt x="166" y="558"/>
                      </a:lnTo>
                      <a:lnTo>
                        <a:pt x="147" y="547"/>
                      </a:lnTo>
                      <a:lnTo>
                        <a:pt x="155" y="523"/>
                      </a:lnTo>
                      <a:lnTo>
                        <a:pt x="166" y="501"/>
                      </a:lnTo>
                      <a:lnTo>
                        <a:pt x="180" y="478"/>
                      </a:lnTo>
                      <a:lnTo>
                        <a:pt x="193" y="457"/>
                      </a:lnTo>
                      <a:lnTo>
                        <a:pt x="206" y="436"/>
                      </a:lnTo>
                      <a:lnTo>
                        <a:pt x="220" y="418"/>
                      </a:lnTo>
                      <a:lnTo>
                        <a:pt x="238" y="401"/>
                      </a:lnTo>
                      <a:lnTo>
                        <a:pt x="244" y="396"/>
                      </a:lnTo>
                      <a:lnTo>
                        <a:pt x="244" y="389"/>
                      </a:lnTo>
                      <a:lnTo>
                        <a:pt x="243" y="382"/>
                      </a:lnTo>
                      <a:lnTo>
                        <a:pt x="238" y="378"/>
                      </a:lnTo>
                      <a:lnTo>
                        <a:pt x="233" y="377"/>
                      </a:lnTo>
                      <a:lnTo>
                        <a:pt x="226" y="379"/>
                      </a:lnTo>
                      <a:lnTo>
                        <a:pt x="208" y="394"/>
                      </a:lnTo>
                      <a:lnTo>
                        <a:pt x="194" y="411"/>
                      </a:lnTo>
                      <a:lnTo>
                        <a:pt x="181" y="430"/>
                      </a:lnTo>
                      <a:lnTo>
                        <a:pt x="169" y="450"/>
                      </a:lnTo>
                      <a:lnTo>
                        <a:pt x="151" y="475"/>
                      </a:lnTo>
                      <a:lnTo>
                        <a:pt x="136" y="503"/>
                      </a:lnTo>
                      <a:lnTo>
                        <a:pt x="124" y="532"/>
                      </a:lnTo>
                      <a:lnTo>
                        <a:pt x="100" y="513"/>
                      </a:lnTo>
                      <a:lnTo>
                        <a:pt x="76" y="491"/>
                      </a:lnTo>
                      <a:lnTo>
                        <a:pt x="83" y="461"/>
                      </a:lnTo>
                      <a:lnTo>
                        <a:pt x="94" y="430"/>
                      </a:lnTo>
                      <a:lnTo>
                        <a:pt x="110" y="402"/>
                      </a:lnTo>
                      <a:lnTo>
                        <a:pt x="130" y="376"/>
                      </a:lnTo>
                      <a:lnTo>
                        <a:pt x="152" y="354"/>
                      </a:lnTo>
                      <a:lnTo>
                        <a:pt x="176" y="336"/>
                      </a:lnTo>
                      <a:lnTo>
                        <a:pt x="182" y="330"/>
                      </a:lnTo>
                      <a:lnTo>
                        <a:pt x="183" y="325"/>
                      </a:lnTo>
                      <a:lnTo>
                        <a:pt x="181" y="318"/>
                      </a:lnTo>
                      <a:lnTo>
                        <a:pt x="176" y="314"/>
                      </a:lnTo>
                      <a:lnTo>
                        <a:pt x="171" y="312"/>
                      </a:lnTo>
                      <a:lnTo>
                        <a:pt x="163" y="314"/>
                      </a:lnTo>
                      <a:lnTo>
                        <a:pt x="138" y="331"/>
                      </a:lnTo>
                      <a:lnTo>
                        <a:pt x="115" y="352"/>
                      </a:lnTo>
                      <a:lnTo>
                        <a:pt x="94" y="378"/>
                      </a:lnTo>
                      <a:lnTo>
                        <a:pt x="78" y="407"/>
                      </a:lnTo>
                      <a:lnTo>
                        <a:pt x="65" y="436"/>
                      </a:lnTo>
                      <a:lnTo>
                        <a:pt x="55" y="466"/>
                      </a:lnTo>
                      <a:lnTo>
                        <a:pt x="40" y="445"/>
                      </a:lnTo>
                      <a:lnTo>
                        <a:pt x="27" y="423"/>
                      </a:lnTo>
                      <a:lnTo>
                        <a:pt x="16" y="399"/>
                      </a:lnTo>
                      <a:lnTo>
                        <a:pt x="14" y="392"/>
                      </a:lnTo>
                      <a:lnTo>
                        <a:pt x="28" y="363"/>
                      </a:lnTo>
                      <a:lnTo>
                        <a:pt x="46" y="337"/>
                      </a:lnTo>
                      <a:lnTo>
                        <a:pt x="66" y="312"/>
                      </a:lnTo>
                      <a:lnTo>
                        <a:pt x="89" y="288"/>
                      </a:lnTo>
                      <a:lnTo>
                        <a:pt x="112" y="266"/>
                      </a:lnTo>
                      <a:lnTo>
                        <a:pt x="138" y="245"/>
                      </a:lnTo>
                      <a:lnTo>
                        <a:pt x="141" y="240"/>
                      </a:lnTo>
                      <a:lnTo>
                        <a:pt x="141" y="233"/>
                      </a:lnTo>
                      <a:lnTo>
                        <a:pt x="138" y="228"/>
                      </a:lnTo>
                      <a:lnTo>
                        <a:pt x="132" y="224"/>
                      </a:lnTo>
                      <a:lnTo>
                        <a:pt x="125" y="224"/>
                      </a:lnTo>
                      <a:lnTo>
                        <a:pt x="119" y="228"/>
                      </a:lnTo>
                      <a:lnTo>
                        <a:pt x="92" y="250"/>
                      </a:lnTo>
                      <a:lnTo>
                        <a:pt x="67" y="273"/>
                      </a:lnTo>
                      <a:lnTo>
                        <a:pt x="44" y="298"/>
                      </a:lnTo>
                      <a:lnTo>
                        <a:pt x="23" y="325"/>
                      </a:lnTo>
                      <a:lnTo>
                        <a:pt x="4" y="354"/>
                      </a:lnTo>
                      <a:lnTo>
                        <a:pt x="0" y="315"/>
                      </a:lnTo>
                      <a:lnTo>
                        <a:pt x="3" y="275"/>
                      </a:lnTo>
                      <a:lnTo>
                        <a:pt x="9" y="232"/>
                      </a:lnTo>
                      <a:lnTo>
                        <a:pt x="52" y="189"/>
                      </a:lnTo>
                      <a:lnTo>
                        <a:pt x="74" y="169"/>
                      </a:lnTo>
                      <a:lnTo>
                        <a:pt x="98" y="152"/>
                      </a:lnTo>
                      <a:lnTo>
                        <a:pt x="122" y="135"/>
                      </a:lnTo>
                      <a:lnTo>
                        <a:pt x="126" y="129"/>
                      </a:lnTo>
                      <a:lnTo>
                        <a:pt x="128" y="122"/>
                      </a:lnTo>
                      <a:lnTo>
                        <a:pt x="125" y="117"/>
                      </a:lnTo>
                      <a:lnTo>
                        <a:pt x="121" y="111"/>
                      </a:lnTo>
                      <a:lnTo>
                        <a:pt x="115" y="110"/>
                      </a:lnTo>
                      <a:lnTo>
                        <a:pt x="109" y="113"/>
                      </a:lnTo>
                      <a:lnTo>
                        <a:pt x="87" y="128"/>
                      </a:lnTo>
                      <a:lnTo>
                        <a:pt x="65" y="144"/>
                      </a:lnTo>
                      <a:lnTo>
                        <a:pt x="44" y="161"/>
                      </a:lnTo>
                      <a:lnTo>
                        <a:pt x="36" y="169"/>
                      </a:lnTo>
                      <a:lnTo>
                        <a:pt x="27" y="177"/>
                      </a:lnTo>
                      <a:lnTo>
                        <a:pt x="45" y="135"/>
                      </a:lnTo>
                      <a:lnTo>
                        <a:pt x="68" y="92"/>
                      </a:lnTo>
                      <a:lnTo>
                        <a:pt x="96" y="46"/>
                      </a:lnTo>
                      <a:lnTo>
                        <a:pt x="143" y="63"/>
                      </a:lnTo>
                      <a:lnTo>
                        <a:pt x="193" y="74"/>
                      </a:lnTo>
                      <a:lnTo>
                        <a:pt x="245" y="78"/>
                      </a:lnTo>
                      <a:lnTo>
                        <a:pt x="295" y="78"/>
                      </a:lnTo>
                      <a:lnTo>
                        <a:pt x="342" y="74"/>
                      </a:lnTo>
                      <a:lnTo>
                        <a:pt x="386" y="65"/>
                      </a:lnTo>
                      <a:lnTo>
                        <a:pt x="428" y="54"/>
                      </a:lnTo>
                      <a:lnTo>
                        <a:pt x="466" y="41"/>
                      </a:lnTo>
                      <a:lnTo>
                        <a:pt x="499" y="26"/>
                      </a:lnTo>
                      <a:lnTo>
                        <a:pt x="528" y="13"/>
                      </a:lnTo>
                      <a:lnTo>
                        <a:pt x="5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9413875" y="4578350"/>
                  <a:ext cx="1519238" cy="1541463"/>
                </a:xfrm>
                <a:custGeom>
                  <a:avLst/>
                  <a:gdLst>
                    <a:gd name="T0" fmla="*/ 1730 w 1914"/>
                    <a:gd name="T1" fmla="*/ 108 h 1943"/>
                    <a:gd name="T2" fmla="*/ 1726 w 1914"/>
                    <a:gd name="T3" fmla="*/ 185 h 1943"/>
                    <a:gd name="T4" fmla="*/ 1812 w 1914"/>
                    <a:gd name="T5" fmla="*/ 254 h 1943"/>
                    <a:gd name="T6" fmla="*/ 1907 w 1914"/>
                    <a:gd name="T7" fmla="*/ 276 h 1943"/>
                    <a:gd name="T8" fmla="*/ 1781 w 1914"/>
                    <a:gd name="T9" fmla="*/ 377 h 1943"/>
                    <a:gd name="T10" fmla="*/ 1759 w 1914"/>
                    <a:gd name="T11" fmla="*/ 445 h 1943"/>
                    <a:gd name="T12" fmla="*/ 1695 w 1914"/>
                    <a:gd name="T13" fmla="*/ 506 h 1943"/>
                    <a:gd name="T14" fmla="*/ 1650 w 1914"/>
                    <a:gd name="T15" fmla="*/ 562 h 1943"/>
                    <a:gd name="T16" fmla="*/ 1605 w 1914"/>
                    <a:gd name="T17" fmla="*/ 659 h 1943"/>
                    <a:gd name="T18" fmla="*/ 1675 w 1914"/>
                    <a:gd name="T19" fmla="*/ 1071 h 1943"/>
                    <a:gd name="T20" fmla="*/ 1289 w 1914"/>
                    <a:gd name="T21" fmla="*/ 1623 h 1943"/>
                    <a:gd name="T22" fmla="*/ 1046 w 1914"/>
                    <a:gd name="T23" fmla="*/ 1662 h 1943"/>
                    <a:gd name="T24" fmla="*/ 975 w 1914"/>
                    <a:gd name="T25" fmla="*/ 1672 h 1943"/>
                    <a:gd name="T26" fmla="*/ 893 w 1914"/>
                    <a:gd name="T27" fmla="*/ 1648 h 1943"/>
                    <a:gd name="T28" fmla="*/ 768 w 1914"/>
                    <a:gd name="T29" fmla="*/ 1725 h 1943"/>
                    <a:gd name="T30" fmla="*/ 678 w 1914"/>
                    <a:gd name="T31" fmla="*/ 1731 h 1943"/>
                    <a:gd name="T32" fmla="*/ 576 w 1914"/>
                    <a:gd name="T33" fmla="*/ 1843 h 1943"/>
                    <a:gd name="T34" fmla="*/ 451 w 1914"/>
                    <a:gd name="T35" fmla="*/ 1890 h 1943"/>
                    <a:gd name="T36" fmla="*/ 407 w 1914"/>
                    <a:gd name="T37" fmla="*/ 1900 h 1943"/>
                    <a:gd name="T38" fmla="*/ 314 w 1914"/>
                    <a:gd name="T39" fmla="*/ 1816 h 1943"/>
                    <a:gd name="T40" fmla="*/ 263 w 1914"/>
                    <a:gd name="T41" fmla="*/ 1680 h 1943"/>
                    <a:gd name="T42" fmla="*/ 229 w 1914"/>
                    <a:gd name="T43" fmla="*/ 1569 h 1943"/>
                    <a:gd name="T44" fmla="*/ 175 w 1914"/>
                    <a:gd name="T45" fmla="*/ 1516 h 1943"/>
                    <a:gd name="T46" fmla="*/ 100 w 1914"/>
                    <a:gd name="T47" fmla="*/ 1499 h 1943"/>
                    <a:gd name="T48" fmla="*/ 1 w 1914"/>
                    <a:gd name="T49" fmla="*/ 1436 h 1943"/>
                    <a:gd name="T50" fmla="*/ 43 w 1914"/>
                    <a:gd name="T51" fmla="*/ 411 h 1943"/>
                    <a:gd name="T52" fmla="*/ 172 w 1914"/>
                    <a:gd name="T53" fmla="*/ 406 h 1943"/>
                    <a:gd name="T54" fmla="*/ 272 w 1914"/>
                    <a:gd name="T55" fmla="*/ 424 h 1943"/>
                    <a:gd name="T56" fmla="*/ 387 w 1914"/>
                    <a:gd name="T57" fmla="*/ 439 h 1943"/>
                    <a:gd name="T58" fmla="*/ 447 w 1914"/>
                    <a:gd name="T59" fmla="*/ 486 h 1943"/>
                    <a:gd name="T60" fmla="*/ 532 w 1914"/>
                    <a:gd name="T61" fmla="*/ 547 h 1943"/>
                    <a:gd name="T62" fmla="*/ 520 w 1914"/>
                    <a:gd name="T63" fmla="*/ 589 h 1943"/>
                    <a:gd name="T64" fmla="*/ 584 w 1914"/>
                    <a:gd name="T65" fmla="*/ 710 h 1943"/>
                    <a:gd name="T66" fmla="*/ 773 w 1914"/>
                    <a:gd name="T67" fmla="*/ 715 h 1943"/>
                    <a:gd name="T68" fmla="*/ 816 w 1914"/>
                    <a:gd name="T69" fmla="*/ 775 h 1943"/>
                    <a:gd name="T70" fmla="*/ 821 w 1914"/>
                    <a:gd name="T71" fmla="*/ 859 h 1943"/>
                    <a:gd name="T72" fmla="*/ 835 w 1914"/>
                    <a:gd name="T73" fmla="*/ 906 h 1943"/>
                    <a:gd name="T74" fmla="*/ 889 w 1914"/>
                    <a:gd name="T75" fmla="*/ 966 h 1943"/>
                    <a:gd name="T76" fmla="*/ 1021 w 1914"/>
                    <a:gd name="T77" fmla="*/ 1069 h 1943"/>
                    <a:gd name="T78" fmla="*/ 1081 w 1914"/>
                    <a:gd name="T79" fmla="*/ 1109 h 1943"/>
                    <a:gd name="T80" fmla="*/ 705 w 1914"/>
                    <a:gd name="T81" fmla="*/ 1288 h 1943"/>
                    <a:gd name="T82" fmla="*/ 414 w 1914"/>
                    <a:gd name="T83" fmla="*/ 1368 h 1943"/>
                    <a:gd name="T84" fmla="*/ 488 w 1914"/>
                    <a:gd name="T85" fmla="*/ 1385 h 1943"/>
                    <a:gd name="T86" fmla="*/ 603 w 1914"/>
                    <a:gd name="T87" fmla="*/ 1388 h 1943"/>
                    <a:gd name="T88" fmla="*/ 677 w 1914"/>
                    <a:gd name="T89" fmla="*/ 1387 h 1943"/>
                    <a:gd name="T90" fmla="*/ 669 w 1914"/>
                    <a:gd name="T91" fmla="*/ 1543 h 1943"/>
                    <a:gd name="T92" fmla="*/ 809 w 1914"/>
                    <a:gd name="T93" fmla="*/ 1654 h 1943"/>
                    <a:gd name="T94" fmla="*/ 852 w 1914"/>
                    <a:gd name="T95" fmla="*/ 1339 h 1943"/>
                    <a:gd name="T96" fmla="*/ 816 w 1914"/>
                    <a:gd name="T97" fmla="*/ 1254 h 1943"/>
                    <a:gd name="T98" fmla="*/ 905 w 1914"/>
                    <a:gd name="T99" fmla="*/ 1256 h 1943"/>
                    <a:gd name="T100" fmla="*/ 998 w 1914"/>
                    <a:gd name="T101" fmla="*/ 1299 h 1943"/>
                    <a:gd name="T102" fmla="*/ 1160 w 1914"/>
                    <a:gd name="T103" fmla="*/ 1232 h 1943"/>
                    <a:gd name="T104" fmla="*/ 1327 w 1914"/>
                    <a:gd name="T105" fmla="*/ 1434 h 1943"/>
                    <a:gd name="T106" fmla="*/ 1415 w 1914"/>
                    <a:gd name="T107" fmla="*/ 1354 h 1943"/>
                    <a:gd name="T108" fmla="*/ 1369 w 1914"/>
                    <a:gd name="T109" fmla="*/ 1219 h 1943"/>
                    <a:gd name="T110" fmla="*/ 1319 w 1914"/>
                    <a:gd name="T111" fmla="*/ 1183 h 1943"/>
                    <a:gd name="T112" fmla="*/ 1260 w 1914"/>
                    <a:gd name="T113" fmla="*/ 1135 h 1943"/>
                    <a:gd name="T114" fmla="*/ 1204 w 1914"/>
                    <a:gd name="T115" fmla="*/ 1086 h 1943"/>
                    <a:gd name="T116" fmla="*/ 1040 w 1914"/>
                    <a:gd name="T117" fmla="*/ 746 h 1943"/>
                    <a:gd name="T118" fmla="*/ 898 w 1914"/>
                    <a:gd name="T119" fmla="*/ 383 h 1943"/>
                    <a:gd name="T120" fmla="*/ 1216 w 1914"/>
                    <a:gd name="T121" fmla="*/ 327 h 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4" h="1943">
                      <a:moveTo>
                        <a:pt x="1523" y="0"/>
                      </a:moveTo>
                      <a:lnTo>
                        <a:pt x="1566" y="3"/>
                      </a:lnTo>
                      <a:lnTo>
                        <a:pt x="1607" y="8"/>
                      </a:lnTo>
                      <a:lnTo>
                        <a:pt x="1646" y="16"/>
                      </a:lnTo>
                      <a:lnTo>
                        <a:pt x="1681" y="26"/>
                      </a:lnTo>
                      <a:lnTo>
                        <a:pt x="1713" y="36"/>
                      </a:lnTo>
                      <a:lnTo>
                        <a:pt x="1740" y="47"/>
                      </a:lnTo>
                      <a:lnTo>
                        <a:pt x="1762" y="56"/>
                      </a:lnTo>
                      <a:lnTo>
                        <a:pt x="1759" y="65"/>
                      </a:lnTo>
                      <a:lnTo>
                        <a:pt x="1788" y="77"/>
                      </a:lnTo>
                      <a:lnTo>
                        <a:pt x="1796" y="81"/>
                      </a:lnTo>
                      <a:lnTo>
                        <a:pt x="1805" y="87"/>
                      </a:lnTo>
                      <a:lnTo>
                        <a:pt x="1794" y="96"/>
                      </a:lnTo>
                      <a:lnTo>
                        <a:pt x="1782" y="103"/>
                      </a:lnTo>
                      <a:lnTo>
                        <a:pt x="1770" y="109"/>
                      </a:lnTo>
                      <a:lnTo>
                        <a:pt x="1758" y="110"/>
                      </a:lnTo>
                      <a:lnTo>
                        <a:pt x="1744" y="107"/>
                      </a:lnTo>
                      <a:lnTo>
                        <a:pt x="1737" y="104"/>
                      </a:lnTo>
                      <a:lnTo>
                        <a:pt x="1730" y="108"/>
                      </a:lnTo>
                      <a:lnTo>
                        <a:pt x="1726" y="112"/>
                      </a:lnTo>
                      <a:lnTo>
                        <a:pt x="1723" y="120"/>
                      </a:lnTo>
                      <a:lnTo>
                        <a:pt x="1725" y="127"/>
                      </a:lnTo>
                      <a:lnTo>
                        <a:pt x="1730" y="131"/>
                      </a:lnTo>
                      <a:lnTo>
                        <a:pt x="1749" y="138"/>
                      </a:lnTo>
                      <a:lnTo>
                        <a:pt x="1765" y="138"/>
                      </a:lnTo>
                      <a:lnTo>
                        <a:pt x="1783" y="134"/>
                      </a:lnTo>
                      <a:lnTo>
                        <a:pt x="1799" y="127"/>
                      </a:lnTo>
                      <a:lnTo>
                        <a:pt x="1814" y="117"/>
                      </a:lnTo>
                      <a:lnTo>
                        <a:pt x="1827" y="103"/>
                      </a:lnTo>
                      <a:lnTo>
                        <a:pt x="1841" y="118"/>
                      </a:lnTo>
                      <a:lnTo>
                        <a:pt x="1853" y="133"/>
                      </a:lnTo>
                      <a:lnTo>
                        <a:pt x="1837" y="146"/>
                      </a:lnTo>
                      <a:lnTo>
                        <a:pt x="1821" y="160"/>
                      </a:lnTo>
                      <a:lnTo>
                        <a:pt x="1803" y="172"/>
                      </a:lnTo>
                      <a:lnTo>
                        <a:pt x="1783" y="181"/>
                      </a:lnTo>
                      <a:lnTo>
                        <a:pt x="1764" y="186"/>
                      </a:lnTo>
                      <a:lnTo>
                        <a:pt x="1744" y="188"/>
                      </a:lnTo>
                      <a:lnTo>
                        <a:pt x="1726" y="185"/>
                      </a:lnTo>
                      <a:lnTo>
                        <a:pt x="1718" y="184"/>
                      </a:lnTo>
                      <a:lnTo>
                        <a:pt x="1712" y="188"/>
                      </a:lnTo>
                      <a:lnTo>
                        <a:pt x="1709" y="194"/>
                      </a:lnTo>
                      <a:lnTo>
                        <a:pt x="1709" y="202"/>
                      </a:lnTo>
                      <a:lnTo>
                        <a:pt x="1711" y="208"/>
                      </a:lnTo>
                      <a:lnTo>
                        <a:pt x="1718" y="213"/>
                      </a:lnTo>
                      <a:lnTo>
                        <a:pt x="1741" y="217"/>
                      </a:lnTo>
                      <a:lnTo>
                        <a:pt x="1763" y="216"/>
                      </a:lnTo>
                      <a:lnTo>
                        <a:pt x="1786" y="211"/>
                      </a:lnTo>
                      <a:lnTo>
                        <a:pt x="1809" y="201"/>
                      </a:lnTo>
                      <a:lnTo>
                        <a:pt x="1830" y="188"/>
                      </a:lnTo>
                      <a:lnTo>
                        <a:pt x="1849" y="174"/>
                      </a:lnTo>
                      <a:lnTo>
                        <a:pt x="1868" y="157"/>
                      </a:lnTo>
                      <a:lnTo>
                        <a:pt x="1880" y="182"/>
                      </a:lnTo>
                      <a:lnTo>
                        <a:pt x="1890" y="209"/>
                      </a:lnTo>
                      <a:lnTo>
                        <a:pt x="1875" y="225"/>
                      </a:lnTo>
                      <a:lnTo>
                        <a:pt x="1856" y="238"/>
                      </a:lnTo>
                      <a:lnTo>
                        <a:pt x="1835" y="248"/>
                      </a:lnTo>
                      <a:lnTo>
                        <a:pt x="1812" y="254"/>
                      </a:lnTo>
                      <a:lnTo>
                        <a:pt x="1788" y="257"/>
                      </a:lnTo>
                      <a:lnTo>
                        <a:pt x="1764" y="257"/>
                      </a:lnTo>
                      <a:lnTo>
                        <a:pt x="1742" y="253"/>
                      </a:lnTo>
                      <a:lnTo>
                        <a:pt x="1721" y="246"/>
                      </a:lnTo>
                      <a:lnTo>
                        <a:pt x="1712" y="244"/>
                      </a:lnTo>
                      <a:lnTo>
                        <a:pt x="1706" y="247"/>
                      </a:lnTo>
                      <a:lnTo>
                        <a:pt x="1701" y="253"/>
                      </a:lnTo>
                      <a:lnTo>
                        <a:pt x="1699" y="259"/>
                      </a:lnTo>
                      <a:lnTo>
                        <a:pt x="1700" y="266"/>
                      </a:lnTo>
                      <a:lnTo>
                        <a:pt x="1707" y="270"/>
                      </a:lnTo>
                      <a:lnTo>
                        <a:pt x="1729" y="279"/>
                      </a:lnTo>
                      <a:lnTo>
                        <a:pt x="1754" y="283"/>
                      </a:lnTo>
                      <a:lnTo>
                        <a:pt x="1781" y="286"/>
                      </a:lnTo>
                      <a:lnTo>
                        <a:pt x="1806" y="283"/>
                      </a:lnTo>
                      <a:lnTo>
                        <a:pt x="1833" y="279"/>
                      </a:lnTo>
                      <a:lnTo>
                        <a:pt x="1857" y="270"/>
                      </a:lnTo>
                      <a:lnTo>
                        <a:pt x="1880" y="258"/>
                      </a:lnTo>
                      <a:lnTo>
                        <a:pt x="1900" y="243"/>
                      </a:lnTo>
                      <a:lnTo>
                        <a:pt x="1907" y="276"/>
                      </a:lnTo>
                      <a:lnTo>
                        <a:pt x="1911" y="311"/>
                      </a:lnTo>
                      <a:lnTo>
                        <a:pt x="1911" y="311"/>
                      </a:lnTo>
                      <a:lnTo>
                        <a:pt x="1890" y="323"/>
                      </a:lnTo>
                      <a:lnTo>
                        <a:pt x="1867" y="334"/>
                      </a:lnTo>
                      <a:lnTo>
                        <a:pt x="1843" y="342"/>
                      </a:lnTo>
                      <a:lnTo>
                        <a:pt x="1816" y="348"/>
                      </a:lnTo>
                      <a:lnTo>
                        <a:pt x="1791" y="349"/>
                      </a:lnTo>
                      <a:lnTo>
                        <a:pt x="1765" y="348"/>
                      </a:lnTo>
                      <a:lnTo>
                        <a:pt x="1741" y="342"/>
                      </a:lnTo>
                      <a:lnTo>
                        <a:pt x="1719" y="332"/>
                      </a:lnTo>
                      <a:lnTo>
                        <a:pt x="1711" y="330"/>
                      </a:lnTo>
                      <a:lnTo>
                        <a:pt x="1705" y="332"/>
                      </a:lnTo>
                      <a:lnTo>
                        <a:pt x="1700" y="338"/>
                      </a:lnTo>
                      <a:lnTo>
                        <a:pt x="1698" y="344"/>
                      </a:lnTo>
                      <a:lnTo>
                        <a:pt x="1699" y="351"/>
                      </a:lnTo>
                      <a:lnTo>
                        <a:pt x="1705" y="358"/>
                      </a:lnTo>
                      <a:lnTo>
                        <a:pt x="1729" y="369"/>
                      </a:lnTo>
                      <a:lnTo>
                        <a:pt x="1754" y="375"/>
                      </a:lnTo>
                      <a:lnTo>
                        <a:pt x="1781" y="377"/>
                      </a:lnTo>
                      <a:lnTo>
                        <a:pt x="1809" y="377"/>
                      </a:lnTo>
                      <a:lnTo>
                        <a:pt x="1836" y="373"/>
                      </a:lnTo>
                      <a:lnTo>
                        <a:pt x="1863" y="365"/>
                      </a:lnTo>
                      <a:lnTo>
                        <a:pt x="1889" y="356"/>
                      </a:lnTo>
                      <a:lnTo>
                        <a:pt x="1914" y="344"/>
                      </a:lnTo>
                      <a:lnTo>
                        <a:pt x="1914" y="376"/>
                      </a:lnTo>
                      <a:lnTo>
                        <a:pt x="1911" y="408"/>
                      </a:lnTo>
                      <a:lnTo>
                        <a:pt x="1875" y="418"/>
                      </a:lnTo>
                      <a:lnTo>
                        <a:pt x="1838" y="424"/>
                      </a:lnTo>
                      <a:lnTo>
                        <a:pt x="1802" y="423"/>
                      </a:lnTo>
                      <a:lnTo>
                        <a:pt x="1765" y="417"/>
                      </a:lnTo>
                      <a:lnTo>
                        <a:pt x="1729" y="406"/>
                      </a:lnTo>
                      <a:lnTo>
                        <a:pt x="1721" y="405"/>
                      </a:lnTo>
                      <a:lnTo>
                        <a:pt x="1716" y="408"/>
                      </a:lnTo>
                      <a:lnTo>
                        <a:pt x="1712" y="415"/>
                      </a:lnTo>
                      <a:lnTo>
                        <a:pt x="1712" y="422"/>
                      </a:lnTo>
                      <a:lnTo>
                        <a:pt x="1716" y="429"/>
                      </a:lnTo>
                      <a:lnTo>
                        <a:pt x="1722" y="434"/>
                      </a:lnTo>
                      <a:lnTo>
                        <a:pt x="1759" y="445"/>
                      </a:lnTo>
                      <a:lnTo>
                        <a:pt x="1796" y="452"/>
                      </a:lnTo>
                      <a:lnTo>
                        <a:pt x="1834" y="453"/>
                      </a:lnTo>
                      <a:lnTo>
                        <a:pt x="1871" y="448"/>
                      </a:lnTo>
                      <a:lnTo>
                        <a:pt x="1908" y="439"/>
                      </a:lnTo>
                      <a:lnTo>
                        <a:pt x="1903" y="470"/>
                      </a:lnTo>
                      <a:lnTo>
                        <a:pt x="1896" y="500"/>
                      </a:lnTo>
                      <a:lnTo>
                        <a:pt x="1868" y="502"/>
                      </a:lnTo>
                      <a:lnTo>
                        <a:pt x="1841" y="505"/>
                      </a:lnTo>
                      <a:lnTo>
                        <a:pt x="1813" y="507"/>
                      </a:lnTo>
                      <a:lnTo>
                        <a:pt x="1785" y="506"/>
                      </a:lnTo>
                      <a:lnTo>
                        <a:pt x="1759" y="502"/>
                      </a:lnTo>
                      <a:lnTo>
                        <a:pt x="1733" y="494"/>
                      </a:lnTo>
                      <a:lnTo>
                        <a:pt x="1709" y="480"/>
                      </a:lnTo>
                      <a:lnTo>
                        <a:pt x="1701" y="478"/>
                      </a:lnTo>
                      <a:lnTo>
                        <a:pt x="1695" y="480"/>
                      </a:lnTo>
                      <a:lnTo>
                        <a:pt x="1690" y="485"/>
                      </a:lnTo>
                      <a:lnTo>
                        <a:pt x="1688" y="491"/>
                      </a:lnTo>
                      <a:lnTo>
                        <a:pt x="1689" y="499"/>
                      </a:lnTo>
                      <a:lnTo>
                        <a:pt x="1695" y="506"/>
                      </a:lnTo>
                      <a:lnTo>
                        <a:pt x="1719" y="520"/>
                      </a:lnTo>
                      <a:lnTo>
                        <a:pt x="1746" y="529"/>
                      </a:lnTo>
                      <a:lnTo>
                        <a:pt x="1773" y="533"/>
                      </a:lnTo>
                      <a:lnTo>
                        <a:pt x="1801" y="534"/>
                      </a:lnTo>
                      <a:lnTo>
                        <a:pt x="1830" y="533"/>
                      </a:lnTo>
                      <a:lnTo>
                        <a:pt x="1858" y="532"/>
                      </a:lnTo>
                      <a:lnTo>
                        <a:pt x="1887" y="529"/>
                      </a:lnTo>
                      <a:lnTo>
                        <a:pt x="1877" y="557"/>
                      </a:lnTo>
                      <a:lnTo>
                        <a:pt x="1865" y="583"/>
                      </a:lnTo>
                      <a:lnTo>
                        <a:pt x="1841" y="585"/>
                      </a:lnTo>
                      <a:lnTo>
                        <a:pt x="1815" y="584"/>
                      </a:lnTo>
                      <a:lnTo>
                        <a:pt x="1791" y="583"/>
                      </a:lnTo>
                      <a:lnTo>
                        <a:pt x="1759" y="582"/>
                      </a:lnTo>
                      <a:lnTo>
                        <a:pt x="1729" y="578"/>
                      </a:lnTo>
                      <a:lnTo>
                        <a:pt x="1699" y="569"/>
                      </a:lnTo>
                      <a:lnTo>
                        <a:pt x="1669" y="555"/>
                      </a:lnTo>
                      <a:lnTo>
                        <a:pt x="1661" y="554"/>
                      </a:lnTo>
                      <a:lnTo>
                        <a:pt x="1655" y="557"/>
                      </a:lnTo>
                      <a:lnTo>
                        <a:pt x="1650" y="562"/>
                      </a:lnTo>
                      <a:lnTo>
                        <a:pt x="1648" y="569"/>
                      </a:lnTo>
                      <a:lnTo>
                        <a:pt x="1649" y="575"/>
                      </a:lnTo>
                      <a:lnTo>
                        <a:pt x="1655" y="581"/>
                      </a:lnTo>
                      <a:lnTo>
                        <a:pt x="1689" y="595"/>
                      </a:lnTo>
                      <a:lnTo>
                        <a:pt x="1725" y="605"/>
                      </a:lnTo>
                      <a:lnTo>
                        <a:pt x="1761" y="611"/>
                      </a:lnTo>
                      <a:lnTo>
                        <a:pt x="1789" y="614"/>
                      </a:lnTo>
                      <a:lnTo>
                        <a:pt x="1817" y="615"/>
                      </a:lnTo>
                      <a:lnTo>
                        <a:pt x="1847" y="615"/>
                      </a:lnTo>
                      <a:lnTo>
                        <a:pt x="1828" y="641"/>
                      </a:lnTo>
                      <a:lnTo>
                        <a:pt x="1807" y="665"/>
                      </a:lnTo>
                      <a:lnTo>
                        <a:pt x="1776" y="672"/>
                      </a:lnTo>
                      <a:lnTo>
                        <a:pt x="1744" y="675"/>
                      </a:lnTo>
                      <a:lnTo>
                        <a:pt x="1712" y="674"/>
                      </a:lnTo>
                      <a:lnTo>
                        <a:pt x="1680" y="670"/>
                      </a:lnTo>
                      <a:lnTo>
                        <a:pt x="1649" y="664"/>
                      </a:lnTo>
                      <a:lnTo>
                        <a:pt x="1619" y="656"/>
                      </a:lnTo>
                      <a:lnTo>
                        <a:pt x="1612" y="656"/>
                      </a:lnTo>
                      <a:lnTo>
                        <a:pt x="1605" y="659"/>
                      </a:lnTo>
                      <a:lnTo>
                        <a:pt x="1602" y="666"/>
                      </a:lnTo>
                      <a:lnTo>
                        <a:pt x="1602" y="673"/>
                      </a:lnTo>
                      <a:lnTo>
                        <a:pt x="1605" y="679"/>
                      </a:lnTo>
                      <a:lnTo>
                        <a:pt x="1612" y="684"/>
                      </a:lnTo>
                      <a:lnTo>
                        <a:pt x="1648" y="694"/>
                      </a:lnTo>
                      <a:lnTo>
                        <a:pt x="1685" y="700"/>
                      </a:lnTo>
                      <a:lnTo>
                        <a:pt x="1723" y="704"/>
                      </a:lnTo>
                      <a:lnTo>
                        <a:pt x="1761" y="702"/>
                      </a:lnTo>
                      <a:lnTo>
                        <a:pt x="1751" y="709"/>
                      </a:lnTo>
                      <a:lnTo>
                        <a:pt x="1757" y="730"/>
                      </a:lnTo>
                      <a:lnTo>
                        <a:pt x="1767" y="783"/>
                      </a:lnTo>
                      <a:lnTo>
                        <a:pt x="1772" y="832"/>
                      </a:lnTo>
                      <a:lnTo>
                        <a:pt x="1772" y="876"/>
                      </a:lnTo>
                      <a:lnTo>
                        <a:pt x="1768" y="918"/>
                      </a:lnTo>
                      <a:lnTo>
                        <a:pt x="1759" y="955"/>
                      </a:lnTo>
                      <a:lnTo>
                        <a:pt x="1746" y="989"/>
                      </a:lnTo>
                      <a:lnTo>
                        <a:pt x="1727" y="1020"/>
                      </a:lnTo>
                      <a:lnTo>
                        <a:pt x="1703" y="1046"/>
                      </a:lnTo>
                      <a:lnTo>
                        <a:pt x="1675" y="1071"/>
                      </a:lnTo>
                      <a:lnTo>
                        <a:pt x="1642" y="1092"/>
                      </a:lnTo>
                      <a:lnTo>
                        <a:pt x="1603" y="1110"/>
                      </a:lnTo>
                      <a:lnTo>
                        <a:pt x="1581" y="1119"/>
                      </a:lnTo>
                      <a:lnTo>
                        <a:pt x="1583" y="1144"/>
                      </a:lnTo>
                      <a:lnTo>
                        <a:pt x="1584" y="1179"/>
                      </a:lnTo>
                      <a:lnTo>
                        <a:pt x="1582" y="1218"/>
                      </a:lnTo>
                      <a:lnTo>
                        <a:pt x="1576" y="1259"/>
                      </a:lnTo>
                      <a:lnTo>
                        <a:pt x="1565" y="1301"/>
                      </a:lnTo>
                      <a:lnTo>
                        <a:pt x="1552" y="1344"/>
                      </a:lnTo>
                      <a:lnTo>
                        <a:pt x="1533" y="1388"/>
                      </a:lnTo>
                      <a:lnTo>
                        <a:pt x="1510" y="1430"/>
                      </a:lnTo>
                      <a:lnTo>
                        <a:pt x="1482" y="1472"/>
                      </a:lnTo>
                      <a:lnTo>
                        <a:pt x="1450" y="1512"/>
                      </a:lnTo>
                      <a:lnTo>
                        <a:pt x="1430" y="1532"/>
                      </a:lnTo>
                      <a:lnTo>
                        <a:pt x="1408" y="1551"/>
                      </a:lnTo>
                      <a:lnTo>
                        <a:pt x="1383" y="1571"/>
                      </a:lnTo>
                      <a:lnTo>
                        <a:pt x="1354" y="1590"/>
                      </a:lnTo>
                      <a:lnTo>
                        <a:pt x="1323" y="1608"/>
                      </a:lnTo>
                      <a:lnTo>
                        <a:pt x="1289" y="1623"/>
                      </a:lnTo>
                      <a:lnTo>
                        <a:pt x="1250" y="1637"/>
                      </a:lnTo>
                      <a:lnTo>
                        <a:pt x="1209" y="1647"/>
                      </a:lnTo>
                      <a:lnTo>
                        <a:pt x="1164" y="1653"/>
                      </a:lnTo>
                      <a:lnTo>
                        <a:pt x="1116" y="1655"/>
                      </a:lnTo>
                      <a:lnTo>
                        <a:pt x="1082" y="1654"/>
                      </a:lnTo>
                      <a:lnTo>
                        <a:pt x="1076" y="1654"/>
                      </a:lnTo>
                      <a:lnTo>
                        <a:pt x="1071" y="1616"/>
                      </a:lnTo>
                      <a:lnTo>
                        <a:pt x="1060" y="1578"/>
                      </a:lnTo>
                      <a:lnTo>
                        <a:pt x="1049" y="1539"/>
                      </a:lnTo>
                      <a:lnTo>
                        <a:pt x="1044" y="1533"/>
                      </a:lnTo>
                      <a:lnTo>
                        <a:pt x="1038" y="1529"/>
                      </a:lnTo>
                      <a:lnTo>
                        <a:pt x="1030" y="1529"/>
                      </a:lnTo>
                      <a:lnTo>
                        <a:pt x="1023" y="1533"/>
                      </a:lnTo>
                      <a:lnTo>
                        <a:pt x="1019" y="1539"/>
                      </a:lnTo>
                      <a:lnTo>
                        <a:pt x="1019" y="1548"/>
                      </a:lnTo>
                      <a:lnTo>
                        <a:pt x="1028" y="1576"/>
                      </a:lnTo>
                      <a:lnTo>
                        <a:pt x="1037" y="1605"/>
                      </a:lnTo>
                      <a:lnTo>
                        <a:pt x="1043" y="1633"/>
                      </a:lnTo>
                      <a:lnTo>
                        <a:pt x="1046" y="1662"/>
                      </a:lnTo>
                      <a:lnTo>
                        <a:pt x="1044" y="1691"/>
                      </a:lnTo>
                      <a:lnTo>
                        <a:pt x="1033" y="1714"/>
                      </a:lnTo>
                      <a:lnTo>
                        <a:pt x="1019" y="1736"/>
                      </a:lnTo>
                      <a:lnTo>
                        <a:pt x="1001" y="1758"/>
                      </a:lnTo>
                      <a:lnTo>
                        <a:pt x="1004" y="1726"/>
                      </a:lnTo>
                      <a:lnTo>
                        <a:pt x="1006" y="1694"/>
                      </a:lnTo>
                      <a:lnTo>
                        <a:pt x="1004" y="1662"/>
                      </a:lnTo>
                      <a:lnTo>
                        <a:pt x="999" y="1631"/>
                      </a:lnTo>
                      <a:lnTo>
                        <a:pt x="989" y="1600"/>
                      </a:lnTo>
                      <a:lnTo>
                        <a:pt x="976" y="1570"/>
                      </a:lnTo>
                      <a:lnTo>
                        <a:pt x="969" y="1565"/>
                      </a:lnTo>
                      <a:lnTo>
                        <a:pt x="961" y="1564"/>
                      </a:lnTo>
                      <a:lnTo>
                        <a:pt x="955" y="1566"/>
                      </a:lnTo>
                      <a:lnTo>
                        <a:pt x="949" y="1570"/>
                      </a:lnTo>
                      <a:lnTo>
                        <a:pt x="947" y="1578"/>
                      </a:lnTo>
                      <a:lnTo>
                        <a:pt x="949" y="1586"/>
                      </a:lnTo>
                      <a:lnTo>
                        <a:pt x="961" y="1613"/>
                      </a:lnTo>
                      <a:lnTo>
                        <a:pt x="970" y="1642"/>
                      </a:lnTo>
                      <a:lnTo>
                        <a:pt x="975" y="1672"/>
                      </a:lnTo>
                      <a:lnTo>
                        <a:pt x="976" y="1702"/>
                      </a:lnTo>
                      <a:lnTo>
                        <a:pt x="973" y="1732"/>
                      </a:lnTo>
                      <a:lnTo>
                        <a:pt x="969" y="1761"/>
                      </a:lnTo>
                      <a:lnTo>
                        <a:pt x="964" y="1791"/>
                      </a:lnTo>
                      <a:lnTo>
                        <a:pt x="964" y="1792"/>
                      </a:lnTo>
                      <a:lnTo>
                        <a:pt x="964" y="1792"/>
                      </a:lnTo>
                      <a:lnTo>
                        <a:pt x="939" y="1811"/>
                      </a:lnTo>
                      <a:lnTo>
                        <a:pt x="913" y="1829"/>
                      </a:lnTo>
                      <a:lnTo>
                        <a:pt x="917" y="1791"/>
                      </a:lnTo>
                      <a:lnTo>
                        <a:pt x="923" y="1753"/>
                      </a:lnTo>
                      <a:lnTo>
                        <a:pt x="927" y="1715"/>
                      </a:lnTo>
                      <a:lnTo>
                        <a:pt x="927" y="1677"/>
                      </a:lnTo>
                      <a:lnTo>
                        <a:pt x="922" y="1639"/>
                      </a:lnTo>
                      <a:lnTo>
                        <a:pt x="918" y="1632"/>
                      </a:lnTo>
                      <a:lnTo>
                        <a:pt x="912" y="1629"/>
                      </a:lnTo>
                      <a:lnTo>
                        <a:pt x="904" y="1629"/>
                      </a:lnTo>
                      <a:lnTo>
                        <a:pt x="897" y="1632"/>
                      </a:lnTo>
                      <a:lnTo>
                        <a:pt x="893" y="1639"/>
                      </a:lnTo>
                      <a:lnTo>
                        <a:pt x="893" y="1648"/>
                      </a:lnTo>
                      <a:lnTo>
                        <a:pt x="897" y="1681"/>
                      </a:lnTo>
                      <a:lnTo>
                        <a:pt x="897" y="1714"/>
                      </a:lnTo>
                      <a:lnTo>
                        <a:pt x="894" y="1747"/>
                      </a:lnTo>
                      <a:lnTo>
                        <a:pt x="889" y="1781"/>
                      </a:lnTo>
                      <a:lnTo>
                        <a:pt x="884" y="1815"/>
                      </a:lnTo>
                      <a:lnTo>
                        <a:pt x="881" y="1848"/>
                      </a:lnTo>
                      <a:lnTo>
                        <a:pt x="830" y="1872"/>
                      </a:lnTo>
                      <a:lnTo>
                        <a:pt x="777" y="1893"/>
                      </a:lnTo>
                      <a:lnTo>
                        <a:pt x="788" y="1863"/>
                      </a:lnTo>
                      <a:lnTo>
                        <a:pt x="793" y="1831"/>
                      </a:lnTo>
                      <a:lnTo>
                        <a:pt x="798" y="1799"/>
                      </a:lnTo>
                      <a:lnTo>
                        <a:pt x="799" y="1766"/>
                      </a:lnTo>
                      <a:lnTo>
                        <a:pt x="799" y="1733"/>
                      </a:lnTo>
                      <a:lnTo>
                        <a:pt x="798" y="1725"/>
                      </a:lnTo>
                      <a:lnTo>
                        <a:pt x="793" y="1719"/>
                      </a:lnTo>
                      <a:lnTo>
                        <a:pt x="787" y="1717"/>
                      </a:lnTo>
                      <a:lnTo>
                        <a:pt x="779" y="1717"/>
                      </a:lnTo>
                      <a:lnTo>
                        <a:pt x="773" y="1719"/>
                      </a:lnTo>
                      <a:lnTo>
                        <a:pt x="768" y="1725"/>
                      </a:lnTo>
                      <a:lnTo>
                        <a:pt x="767" y="1733"/>
                      </a:lnTo>
                      <a:lnTo>
                        <a:pt x="766" y="1763"/>
                      </a:lnTo>
                      <a:lnTo>
                        <a:pt x="764" y="1794"/>
                      </a:lnTo>
                      <a:lnTo>
                        <a:pt x="762" y="1824"/>
                      </a:lnTo>
                      <a:lnTo>
                        <a:pt x="757" y="1853"/>
                      </a:lnTo>
                      <a:lnTo>
                        <a:pt x="747" y="1882"/>
                      </a:lnTo>
                      <a:lnTo>
                        <a:pt x="732" y="1909"/>
                      </a:lnTo>
                      <a:lnTo>
                        <a:pt x="693" y="1920"/>
                      </a:lnTo>
                      <a:lnTo>
                        <a:pt x="653" y="1928"/>
                      </a:lnTo>
                      <a:lnTo>
                        <a:pt x="668" y="1906"/>
                      </a:lnTo>
                      <a:lnTo>
                        <a:pt x="680" y="1884"/>
                      </a:lnTo>
                      <a:lnTo>
                        <a:pt x="691" y="1860"/>
                      </a:lnTo>
                      <a:lnTo>
                        <a:pt x="698" y="1836"/>
                      </a:lnTo>
                      <a:lnTo>
                        <a:pt x="703" y="1810"/>
                      </a:lnTo>
                      <a:lnTo>
                        <a:pt x="703" y="1786"/>
                      </a:lnTo>
                      <a:lnTo>
                        <a:pt x="698" y="1761"/>
                      </a:lnTo>
                      <a:lnTo>
                        <a:pt x="689" y="1738"/>
                      </a:lnTo>
                      <a:lnTo>
                        <a:pt x="685" y="1733"/>
                      </a:lnTo>
                      <a:lnTo>
                        <a:pt x="678" y="1731"/>
                      </a:lnTo>
                      <a:lnTo>
                        <a:pt x="672" y="1732"/>
                      </a:lnTo>
                      <a:lnTo>
                        <a:pt x="665" y="1735"/>
                      </a:lnTo>
                      <a:lnTo>
                        <a:pt x="662" y="1740"/>
                      </a:lnTo>
                      <a:lnTo>
                        <a:pt x="659" y="1747"/>
                      </a:lnTo>
                      <a:lnTo>
                        <a:pt x="662" y="1755"/>
                      </a:lnTo>
                      <a:lnTo>
                        <a:pt x="668" y="1775"/>
                      </a:lnTo>
                      <a:lnTo>
                        <a:pt x="672" y="1796"/>
                      </a:lnTo>
                      <a:lnTo>
                        <a:pt x="669" y="1819"/>
                      </a:lnTo>
                      <a:lnTo>
                        <a:pt x="664" y="1841"/>
                      </a:lnTo>
                      <a:lnTo>
                        <a:pt x="655" y="1863"/>
                      </a:lnTo>
                      <a:lnTo>
                        <a:pt x="644" y="1884"/>
                      </a:lnTo>
                      <a:lnTo>
                        <a:pt x="631" y="1904"/>
                      </a:lnTo>
                      <a:lnTo>
                        <a:pt x="616" y="1922"/>
                      </a:lnTo>
                      <a:lnTo>
                        <a:pt x="601" y="1937"/>
                      </a:lnTo>
                      <a:lnTo>
                        <a:pt x="569" y="1941"/>
                      </a:lnTo>
                      <a:lnTo>
                        <a:pt x="537" y="1943"/>
                      </a:lnTo>
                      <a:lnTo>
                        <a:pt x="555" y="1911"/>
                      </a:lnTo>
                      <a:lnTo>
                        <a:pt x="569" y="1878"/>
                      </a:lnTo>
                      <a:lnTo>
                        <a:pt x="576" y="1843"/>
                      </a:lnTo>
                      <a:lnTo>
                        <a:pt x="581" y="1806"/>
                      </a:lnTo>
                      <a:lnTo>
                        <a:pt x="582" y="1766"/>
                      </a:lnTo>
                      <a:lnTo>
                        <a:pt x="580" y="1758"/>
                      </a:lnTo>
                      <a:lnTo>
                        <a:pt x="575" y="1754"/>
                      </a:lnTo>
                      <a:lnTo>
                        <a:pt x="569" y="1750"/>
                      </a:lnTo>
                      <a:lnTo>
                        <a:pt x="562" y="1750"/>
                      </a:lnTo>
                      <a:lnTo>
                        <a:pt x="555" y="1754"/>
                      </a:lnTo>
                      <a:lnTo>
                        <a:pt x="551" y="1758"/>
                      </a:lnTo>
                      <a:lnTo>
                        <a:pt x="549" y="1766"/>
                      </a:lnTo>
                      <a:lnTo>
                        <a:pt x="549" y="1800"/>
                      </a:lnTo>
                      <a:lnTo>
                        <a:pt x="545" y="1831"/>
                      </a:lnTo>
                      <a:lnTo>
                        <a:pt x="540" y="1861"/>
                      </a:lnTo>
                      <a:lnTo>
                        <a:pt x="530" y="1890"/>
                      </a:lnTo>
                      <a:lnTo>
                        <a:pt x="516" y="1916"/>
                      </a:lnTo>
                      <a:lnTo>
                        <a:pt x="496" y="1943"/>
                      </a:lnTo>
                      <a:lnTo>
                        <a:pt x="455" y="1941"/>
                      </a:lnTo>
                      <a:lnTo>
                        <a:pt x="417" y="1934"/>
                      </a:lnTo>
                      <a:lnTo>
                        <a:pt x="436" y="1914"/>
                      </a:lnTo>
                      <a:lnTo>
                        <a:pt x="451" y="1890"/>
                      </a:lnTo>
                      <a:lnTo>
                        <a:pt x="464" y="1863"/>
                      </a:lnTo>
                      <a:lnTo>
                        <a:pt x="471" y="1836"/>
                      </a:lnTo>
                      <a:lnTo>
                        <a:pt x="476" y="1806"/>
                      </a:lnTo>
                      <a:lnTo>
                        <a:pt x="476" y="1777"/>
                      </a:lnTo>
                      <a:lnTo>
                        <a:pt x="472" y="1749"/>
                      </a:lnTo>
                      <a:lnTo>
                        <a:pt x="469" y="1743"/>
                      </a:lnTo>
                      <a:lnTo>
                        <a:pt x="464" y="1738"/>
                      </a:lnTo>
                      <a:lnTo>
                        <a:pt x="457" y="1737"/>
                      </a:lnTo>
                      <a:lnTo>
                        <a:pt x="450" y="1739"/>
                      </a:lnTo>
                      <a:lnTo>
                        <a:pt x="445" y="1744"/>
                      </a:lnTo>
                      <a:lnTo>
                        <a:pt x="441" y="1750"/>
                      </a:lnTo>
                      <a:lnTo>
                        <a:pt x="440" y="1758"/>
                      </a:lnTo>
                      <a:lnTo>
                        <a:pt x="444" y="1778"/>
                      </a:lnTo>
                      <a:lnTo>
                        <a:pt x="444" y="1799"/>
                      </a:lnTo>
                      <a:lnTo>
                        <a:pt x="441" y="1820"/>
                      </a:lnTo>
                      <a:lnTo>
                        <a:pt x="437" y="1842"/>
                      </a:lnTo>
                      <a:lnTo>
                        <a:pt x="429" y="1863"/>
                      </a:lnTo>
                      <a:lnTo>
                        <a:pt x="419" y="1882"/>
                      </a:lnTo>
                      <a:lnTo>
                        <a:pt x="407" y="1900"/>
                      </a:lnTo>
                      <a:lnTo>
                        <a:pt x="393" y="1913"/>
                      </a:lnTo>
                      <a:lnTo>
                        <a:pt x="375" y="1924"/>
                      </a:lnTo>
                      <a:lnTo>
                        <a:pt x="329" y="1909"/>
                      </a:lnTo>
                      <a:lnTo>
                        <a:pt x="282" y="1890"/>
                      </a:lnTo>
                      <a:lnTo>
                        <a:pt x="307" y="1871"/>
                      </a:lnTo>
                      <a:lnTo>
                        <a:pt x="328" y="1849"/>
                      </a:lnTo>
                      <a:lnTo>
                        <a:pt x="344" y="1823"/>
                      </a:lnTo>
                      <a:lnTo>
                        <a:pt x="356" y="1795"/>
                      </a:lnTo>
                      <a:lnTo>
                        <a:pt x="366" y="1765"/>
                      </a:lnTo>
                      <a:lnTo>
                        <a:pt x="372" y="1733"/>
                      </a:lnTo>
                      <a:lnTo>
                        <a:pt x="370" y="1725"/>
                      </a:lnTo>
                      <a:lnTo>
                        <a:pt x="365" y="1719"/>
                      </a:lnTo>
                      <a:lnTo>
                        <a:pt x="359" y="1718"/>
                      </a:lnTo>
                      <a:lnTo>
                        <a:pt x="351" y="1719"/>
                      </a:lnTo>
                      <a:lnTo>
                        <a:pt x="345" y="1725"/>
                      </a:lnTo>
                      <a:lnTo>
                        <a:pt x="342" y="1733"/>
                      </a:lnTo>
                      <a:lnTo>
                        <a:pt x="336" y="1763"/>
                      </a:lnTo>
                      <a:lnTo>
                        <a:pt x="328" y="1790"/>
                      </a:lnTo>
                      <a:lnTo>
                        <a:pt x="314" y="1816"/>
                      </a:lnTo>
                      <a:lnTo>
                        <a:pt x="298" y="1839"/>
                      </a:lnTo>
                      <a:lnTo>
                        <a:pt x="277" y="1859"/>
                      </a:lnTo>
                      <a:lnTo>
                        <a:pt x="251" y="1874"/>
                      </a:lnTo>
                      <a:lnTo>
                        <a:pt x="220" y="1857"/>
                      </a:lnTo>
                      <a:lnTo>
                        <a:pt x="190" y="1836"/>
                      </a:lnTo>
                      <a:lnTo>
                        <a:pt x="211" y="1817"/>
                      </a:lnTo>
                      <a:lnTo>
                        <a:pt x="230" y="1796"/>
                      </a:lnTo>
                      <a:lnTo>
                        <a:pt x="247" y="1771"/>
                      </a:lnTo>
                      <a:lnTo>
                        <a:pt x="262" y="1745"/>
                      </a:lnTo>
                      <a:lnTo>
                        <a:pt x="276" y="1719"/>
                      </a:lnTo>
                      <a:lnTo>
                        <a:pt x="289" y="1695"/>
                      </a:lnTo>
                      <a:lnTo>
                        <a:pt x="300" y="1672"/>
                      </a:lnTo>
                      <a:lnTo>
                        <a:pt x="302" y="1664"/>
                      </a:lnTo>
                      <a:lnTo>
                        <a:pt x="299" y="1658"/>
                      </a:lnTo>
                      <a:lnTo>
                        <a:pt x="293" y="1652"/>
                      </a:lnTo>
                      <a:lnTo>
                        <a:pt x="287" y="1650"/>
                      </a:lnTo>
                      <a:lnTo>
                        <a:pt x="280" y="1652"/>
                      </a:lnTo>
                      <a:lnTo>
                        <a:pt x="274" y="1658"/>
                      </a:lnTo>
                      <a:lnTo>
                        <a:pt x="263" y="1680"/>
                      </a:lnTo>
                      <a:lnTo>
                        <a:pt x="251" y="1704"/>
                      </a:lnTo>
                      <a:lnTo>
                        <a:pt x="238" y="1729"/>
                      </a:lnTo>
                      <a:lnTo>
                        <a:pt x="222" y="1756"/>
                      </a:lnTo>
                      <a:lnTo>
                        <a:pt x="206" y="1779"/>
                      </a:lnTo>
                      <a:lnTo>
                        <a:pt x="187" y="1800"/>
                      </a:lnTo>
                      <a:lnTo>
                        <a:pt x="166" y="1817"/>
                      </a:lnTo>
                      <a:lnTo>
                        <a:pt x="146" y="1799"/>
                      </a:lnTo>
                      <a:lnTo>
                        <a:pt x="127" y="1779"/>
                      </a:lnTo>
                      <a:lnTo>
                        <a:pt x="148" y="1755"/>
                      </a:lnTo>
                      <a:lnTo>
                        <a:pt x="170" y="1729"/>
                      </a:lnTo>
                      <a:lnTo>
                        <a:pt x="192" y="1704"/>
                      </a:lnTo>
                      <a:lnTo>
                        <a:pt x="210" y="1677"/>
                      </a:lnTo>
                      <a:lnTo>
                        <a:pt x="227" y="1650"/>
                      </a:lnTo>
                      <a:lnTo>
                        <a:pt x="240" y="1620"/>
                      </a:lnTo>
                      <a:lnTo>
                        <a:pt x="248" y="1588"/>
                      </a:lnTo>
                      <a:lnTo>
                        <a:pt x="247" y="1579"/>
                      </a:lnTo>
                      <a:lnTo>
                        <a:pt x="242" y="1574"/>
                      </a:lnTo>
                      <a:lnTo>
                        <a:pt x="236" y="1570"/>
                      </a:lnTo>
                      <a:lnTo>
                        <a:pt x="229" y="1569"/>
                      </a:lnTo>
                      <a:lnTo>
                        <a:pt x="222" y="1572"/>
                      </a:lnTo>
                      <a:lnTo>
                        <a:pt x="219" y="1580"/>
                      </a:lnTo>
                      <a:lnTo>
                        <a:pt x="213" y="1610"/>
                      </a:lnTo>
                      <a:lnTo>
                        <a:pt x="200" y="1638"/>
                      </a:lnTo>
                      <a:lnTo>
                        <a:pt x="185" y="1663"/>
                      </a:lnTo>
                      <a:lnTo>
                        <a:pt x="167" y="1687"/>
                      </a:lnTo>
                      <a:lnTo>
                        <a:pt x="147" y="1711"/>
                      </a:lnTo>
                      <a:lnTo>
                        <a:pt x="127" y="1734"/>
                      </a:lnTo>
                      <a:lnTo>
                        <a:pt x="107" y="1757"/>
                      </a:lnTo>
                      <a:lnTo>
                        <a:pt x="86" y="1728"/>
                      </a:lnTo>
                      <a:lnTo>
                        <a:pt x="67" y="1697"/>
                      </a:lnTo>
                      <a:lnTo>
                        <a:pt x="82" y="1675"/>
                      </a:lnTo>
                      <a:lnTo>
                        <a:pt x="99" y="1654"/>
                      </a:lnTo>
                      <a:lnTo>
                        <a:pt x="115" y="1633"/>
                      </a:lnTo>
                      <a:lnTo>
                        <a:pt x="132" y="1612"/>
                      </a:lnTo>
                      <a:lnTo>
                        <a:pt x="147" y="1590"/>
                      </a:lnTo>
                      <a:lnTo>
                        <a:pt x="159" y="1567"/>
                      </a:lnTo>
                      <a:lnTo>
                        <a:pt x="169" y="1543"/>
                      </a:lnTo>
                      <a:lnTo>
                        <a:pt x="175" y="1516"/>
                      </a:lnTo>
                      <a:lnTo>
                        <a:pt x="174" y="1508"/>
                      </a:lnTo>
                      <a:lnTo>
                        <a:pt x="168" y="1503"/>
                      </a:lnTo>
                      <a:lnTo>
                        <a:pt x="162" y="1502"/>
                      </a:lnTo>
                      <a:lnTo>
                        <a:pt x="154" y="1503"/>
                      </a:lnTo>
                      <a:lnTo>
                        <a:pt x="148" y="1508"/>
                      </a:lnTo>
                      <a:lnTo>
                        <a:pt x="145" y="1516"/>
                      </a:lnTo>
                      <a:lnTo>
                        <a:pt x="140" y="1540"/>
                      </a:lnTo>
                      <a:lnTo>
                        <a:pt x="130" y="1564"/>
                      </a:lnTo>
                      <a:lnTo>
                        <a:pt x="116" y="1586"/>
                      </a:lnTo>
                      <a:lnTo>
                        <a:pt x="101" y="1607"/>
                      </a:lnTo>
                      <a:lnTo>
                        <a:pt x="84" y="1627"/>
                      </a:lnTo>
                      <a:lnTo>
                        <a:pt x="68" y="1648"/>
                      </a:lnTo>
                      <a:lnTo>
                        <a:pt x="51" y="1668"/>
                      </a:lnTo>
                      <a:lnTo>
                        <a:pt x="37" y="1633"/>
                      </a:lnTo>
                      <a:lnTo>
                        <a:pt x="24" y="1597"/>
                      </a:lnTo>
                      <a:lnTo>
                        <a:pt x="48" y="1578"/>
                      </a:lnTo>
                      <a:lnTo>
                        <a:pt x="69" y="1555"/>
                      </a:lnTo>
                      <a:lnTo>
                        <a:pt x="85" y="1528"/>
                      </a:lnTo>
                      <a:lnTo>
                        <a:pt x="100" y="1499"/>
                      </a:lnTo>
                      <a:lnTo>
                        <a:pt x="111" y="1470"/>
                      </a:lnTo>
                      <a:lnTo>
                        <a:pt x="120" y="1440"/>
                      </a:lnTo>
                      <a:lnTo>
                        <a:pt x="124" y="1412"/>
                      </a:lnTo>
                      <a:lnTo>
                        <a:pt x="123" y="1404"/>
                      </a:lnTo>
                      <a:lnTo>
                        <a:pt x="117" y="1399"/>
                      </a:lnTo>
                      <a:lnTo>
                        <a:pt x="111" y="1398"/>
                      </a:lnTo>
                      <a:lnTo>
                        <a:pt x="103" y="1399"/>
                      </a:lnTo>
                      <a:lnTo>
                        <a:pt x="97" y="1404"/>
                      </a:lnTo>
                      <a:lnTo>
                        <a:pt x="94" y="1412"/>
                      </a:lnTo>
                      <a:lnTo>
                        <a:pt x="90" y="1434"/>
                      </a:lnTo>
                      <a:lnTo>
                        <a:pt x="84" y="1459"/>
                      </a:lnTo>
                      <a:lnTo>
                        <a:pt x="75" y="1483"/>
                      </a:lnTo>
                      <a:lnTo>
                        <a:pt x="64" y="1507"/>
                      </a:lnTo>
                      <a:lnTo>
                        <a:pt x="50" y="1529"/>
                      </a:lnTo>
                      <a:lnTo>
                        <a:pt x="34" y="1549"/>
                      </a:lnTo>
                      <a:lnTo>
                        <a:pt x="17" y="1566"/>
                      </a:lnTo>
                      <a:lnTo>
                        <a:pt x="9" y="1526"/>
                      </a:lnTo>
                      <a:lnTo>
                        <a:pt x="3" y="1483"/>
                      </a:lnTo>
                      <a:lnTo>
                        <a:pt x="1" y="1436"/>
                      </a:lnTo>
                      <a:lnTo>
                        <a:pt x="19" y="1412"/>
                      </a:lnTo>
                      <a:lnTo>
                        <a:pt x="32" y="1386"/>
                      </a:lnTo>
                      <a:lnTo>
                        <a:pt x="43" y="1356"/>
                      </a:lnTo>
                      <a:lnTo>
                        <a:pt x="50" y="1326"/>
                      </a:lnTo>
                      <a:lnTo>
                        <a:pt x="54" y="1295"/>
                      </a:lnTo>
                      <a:lnTo>
                        <a:pt x="55" y="1265"/>
                      </a:lnTo>
                      <a:lnTo>
                        <a:pt x="53" y="1257"/>
                      </a:lnTo>
                      <a:lnTo>
                        <a:pt x="48" y="1253"/>
                      </a:lnTo>
                      <a:lnTo>
                        <a:pt x="41" y="1251"/>
                      </a:lnTo>
                      <a:lnTo>
                        <a:pt x="33" y="1253"/>
                      </a:lnTo>
                      <a:lnTo>
                        <a:pt x="28" y="1257"/>
                      </a:lnTo>
                      <a:lnTo>
                        <a:pt x="26" y="1265"/>
                      </a:lnTo>
                      <a:lnTo>
                        <a:pt x="24" y="1295"/>
                      </a:lnTo>
                      <a:lnTo>
                        <a:pt x="20" y="1326"/>
                      </a:lnTo>
                      <a:lnTo>
                        <a:pt x="12" y="1356"/>
                      </a:lnTo>
                      <a:lnTo>
                        <a:pt x="0" y="1385"/>
                      </a:lnTo>
                      <a:lnTo>
                        <a:pt x="0" y="426"/>
                      </a:lnTo>
                      <a:lnTo>
                        <a:pt x="19" y="418"/>
                      </a:lnTo>
                      <a:lnTo>
                        <a:pt x="43" y="411"/>
                      </a:lnTo>
                      <a:lnTo>
                        <a:pt x="71" y="403"/>
                      </a:lnTo>
                      <a:lnTo>
                        <a:pt x="63" y="422"/>
                      </a:lnTo>
                      <a:lnTo>
                        <a:pt x="59" y="444"/>
                      </a:lnTo>
                      <a:lnTo>
                        <a:pt x="58" y="468"/>
                      </a:lnTo>
                      <a:lnTo>
                        <a:pt x="58" y="491"/>
                      </a:lnTo>
                      <a:lnTo>
                        <a:pt x="60" y="499"/>
                      </a:lnTo>
                      <a:lnTo>
                        <a:pt x="65" y="503"/>
                      </a:lnTo>
                      <a:lnTo>
                        <a:pt x="72" y="506"/>
                      </a:lnTo>
                      <a:lnTo>
                        <a:pt x="80" y="503"/>
                      </a:lnTo>
                      <a:lnTo>
                        <a:pt x="85" y="499"/>
                      </a:lnTo>
                      <a:lnTo>
                        <a:pt x="88" y="491"/>
                      </a:lnTo>
                      <a:lnTo>
                        <a:pt x="89" y="463"/>
                      </a:lnTo>
                      <a:lnTo>
                        <a:pt x="92" y="435"/>
                      </a:lnTo>
                      <a:lnTo>
                        <a:pt x="95" y="419"/>
                      </a:lnTo>
                      <a:lnTo>
                        <a:pt x="102" y="406"/>
                      </a:lnTo>
                      <a:lnTo>
                        <a:pt x="111" y="393"/>
                      </a:lnTo>
                      <a:lnTo>
                        <a:pt x="147" y="386"/>
                      </a:lnTo>
                      <a:lnTo>
                        <a:pt x="187" y="382"/>
                      </a:lnTo>
                      <a:lnTo>
                        <a:pt x="172" y="406"/>
                      </a:lnTo>
                      <a:lnTo>
                        <a:pt x="161" y="433"/>
                      </a:lnTo>
                      <a:lnTo>
                        <a:pt x="153" y="461"/>
                      </a:lnTo>
                      <a:lnTo>
                        <a:pt x="147" y="491"/>
                      </a:lnTo>
                      <a:lnTo>
                        <a:pt x="149" y="499"/>
                      </a:lnTo>
                      <a:lnTo>
                        <a:pt x="154" y="503"/>
                      </a:lnTo>
                      <a:lnTo>
                        <a:pt x="162" y="506"/>
                      </a:lnTo>
                      <a:lnTo>
                        <a:pt x="168" y="503"/>
                      </a:lnTo>
                      <a:lnTo>
                        <a:pt x="175" y="499"/>
                      </a:lnTo>
                      <a:lnTo>
                        <a:pt x="178" y="491"/>
                      </a:lnTo>
                      <a:lnTo>
                        <a:pt x="182" y="470"/>
                      </a:lnTo>
                      <a:lnTo>
                        <a:pt x="186" y="449"/>
                      </a:lnTo>
                      <a:lnTo>
                        <a:pt x="194" y="429"/>
                      </a:lnTo>
                      <a:lnTo>
                        <a:pt x="204" y="411"/>
                      </a:lnTo>
                      <a:lnTo>
                        <a:pt x="216" y="395"/>
                      </a:lnTo>
                      <a:lnTo>
                        <a:pt x="231" y="381"/>
                      </a:lnTo>
                      <a:lnTo>
                        <a:pt x="270" y="383"/>
                      </a:lnTo>
                      <a:lnTo>
                        <a:pt x="309" y="389"/>
                      </a:lnTo>
                      <a:lnTo>
                        <a:pt x="290" y="405"/>
                      </a:lnTo>
                      <a:lnTo>
                        <a:pt x="272" y="424"/>
                      </a:lnTo>
                      <a:lnTo>
                        <a:pt x="261" y="445"/>
                      </a:lnTo>
                      <a:lnTo>
                        <a:pt x="255" y="467"/>
                      </a:lnTo>
                      <a:lnTo>
                        <a:pt x="250" y="490"/>
                      </a:lnTo>
                      <a:lnTo>
                        <a:pt x="247" y="513"/>
                      </a:lnTo>
                      <a:lnTo>
                        <a:pt x="249" y="521"/>
                      </a:lnTo>
                      <a:lnTo>
                        <a:pt x="253" y="527"/>
                      </a:lnTo>
                      <a:lnTo>
                        <a:pt x="261" y="528"/>
                      </a:lnTo>
                      <a:lnTo>
                        <a:pt x="269" y="527"/>
                      </a:lnTo>
                      <a:lnTo>
                        <a:pt x="274" y="521"/>
                      </a:lnTo>
                      <a:lnTo>
                        <a:pt x="278" y="513"/>
                      </a:lnTo>
                      <a:lnTo>
                        <a:pt x="281" y="487"/>
                      </a:lnTo>
                      <a:lnTo>
                        <a:pt x="289" y="464"/>
                      </a:lnTo>
                      <a:lnTo>
                        <a:pt x="299" y="444"/>
                      </a:lnTo>
                      <a:lnTo>
                        <a:pt x="313" y="426"/>
                      </a:lnTo>
                      <a:lnTo>
                        <a:pt x="331" y="412"/>
                      </a:lnTo>
                      <a:lnTo>
                        <a:pt x="353" y="401"/>
                      </a:lnTo>
                      <a:lnTo>
                        <a:pt x="383" y="413"/>
                      </a:lnTo>
                      <a:lnTo>
                        <a:pt x="409" y="426"/>
                      </a:lnTo>
                      <a:lnTo>
                        <a:pt x="387" y="439"/>
                      </a:lnTo>
                      <a:lnTo>
                        <a:pt x="368" y="456"/>
                      </a:lnTo>
                      <a:lnTo>
                        <a:pt x="353" y="476"/>
                      </a:lnTo>
                      <a:lnTo>
                        <a:pt x="342" y="499"/>
                      </a:lnTo>
                      <a:lnTo>
                        <a:pt x="335" y="523"/>
                      </a:lnTo>
                      <a:lnTo>
                        <a:pt x="332" y="551"/>
                      </a:lnTo>
                      <a:lnTo>
                        <a:pt x="334" y="559"/>
                      </a:lnTo>
                      <a:lnTo>
                        <a:pt x="340" y="563"/>
                      </a:lnTo>
                      <a:lnTo>
                        <a:pt x="346" y="565"/>
                      </a:lnTo>
                      <a:lnTo>
                        <a:pt x="354" y="563"/>
                      </a:lnTo>
                      <a:lnTo>
                        <a:pt x="360" y="559"/>
                      </a:lnTo>
                      <a:lnTo>
                        <a:pt x="362" y="551"/>
                      </a:lnTo>
                      <a:lnTo>
                        <a:pt x="365" y="527"/>
                      </a:lnTo>
                      <a:lnTo>
                        <a:pt x="373" y="503"/>
                      </a:lnTo>
                      <a:lnTo>
                        <a:pt x="384" y="485"/>
                      </a:lnTo>
                      <a:lnTo>
                        <a:pt x="399" y="468"/>
                      </a:lnTo>
                      <a:lnTo>
                        <a:pt x="418" y="456"/>
                      </a:lnTo>
                      <a:lnTo>
                        <a:pt x="441" y="447"/>
                      </a:lnTo>
                      <a:lnTo>
                        <a:pt x="468" y="468"/>
                      </a:lnTo>
                      <a:lnTo>
                        <a:pt x="447" y="486"/>
                      </a:lnTo>
                      <a:lnTo>
                        <a:pt x="430" y="505"/>
                      </a:lnTo>
                      <a:lnTo>
                        <a:pt x="415" y="526"/>
                      </a:lnTo>
                      <a:lnTo>
                        <a:pt x="404" y="549"/>
                      </a:lnTo>
                      <a:lnTo>
                        <a:pt x="396" y="574"/>
                      </a:lnTo>
                      <a:lnTo>
                        <a:pt x="393" y="602"/>
                      </a:lnTo>
                      <a:lnTo>
                        <a:pt x="395" y="610"/>
                      </a:lnTo>
                      <a:lnTo>
                        <a:pt x="401" y="615"/>
                      </a:lnTo>
                      <a:lnTo>
                        <a:pt x="407" y="616"/>
                      </a:lnTo>
                      <a:lnTo>
                        <a:pt x="415" y="615"/>
                      </a:lnTo>
                      <a:lnTo>
                        <a:pt x="420" y="610"/>
                      </a:lnTo>
                      <a:lnTo>
                        <a:pt x="424" y="602"/>
                      </a:lnTo>
                      <a:lnTo>
                        <a:pt x="426" y="579"/>
                      </a:lnTo>
                      <a:lnTo>
                        <a:pt x="434" y="557"/>
                      </a:lnTo>
                      <a:lnTo>
                        <a:pt x="444" y="538"/>
                      </a:lnTo>
                      <a:lnTo>
                        <a:pt x="456" y="520"/>
                      </a:lnTo>
                      <a:lnTo>
                        <a:pt x="471" y="505"/>
                      </a:lnTo>
                      <a:lnTo>
                        <a:pt x="489" y="490"/>
                      </a:lnTo>
                      <a:lnTo>
                        <a:pt x="511" y="517"/>
                      </a:lnTo>
                      <a:lnTo>
                        <a:pt x="532" y="547"/>
                      </a:lnTo>
                      <a:lnTo>
                        <a:pt x="518" y="554"/>
                      </a:lnTo>
                      <a:lnTo>
                        <a:pt x="505" y="562"/>
                      </a:lnTo>
                      <a:lnTo>
                        <a:pt x="492" y="573"/>
                      </a:lnTo>
                      <a:lnTo>
                        <a:pt x="478" y="590"/>
                      </a:lnTo>
                      <a:lnTo>
                        <a:pt x="468" y="608"/>
                      </a:lnTo>
                      <a:lnTo>
                        <a:pt x="460" y="629"/>
                      </a:lnTo>
                      <a:lnTo>
                        <a:pt x="456" y="651"/>
                      </a:lnTo>
                      <a:lnTo>
                        <a:pt x="451" y="673"/>
                      </a:lnTo>
                      <a:lnTo>
                        <a:pt x="454" y="680"/>
                      </a:lnTo>
                      <a:lnTo>
                        <a:pt x="458" y="685"/>
                      </a:lnTo>
                      <a:lnTo>
                        <a:pt x="465" y="687"/>
                      </a:lnTo>
                      <a:lnTo>
                        <a:pt x="472" y="685"/>
                      </a:lnTo>
                      <a:lnTo>
                        <a:pt x="479" y="680"/>
                      </a:lnTo>
                      <a:lnTo>
                        <a:pt x="482" y="673"/>
                      </a:lnTo>
                      <a:lnTo>
                        <a:pt x="486" y="654"/>
                      </a:lnTo>
                      <a:lnTo>
                        <a:pt x="490" y="635"/>
                      </a:lnTo>
                      <a:lnTo>
                        <a:pt x="497" y="618"/>
                      </a:lnTo>
                      <a:lnTo>
                        <a:pt x="507" y="603"/>
                      </a:lnTo>
                      <a:lnTo>
                        <a:pt x="520" y="589"/>
                      </a:lnTo>
                      <a:lnTo>
                        <a:pt x="533" y="580"/>
                      </a:lnTo>
                      <a:lnTo>
                        <a:pt x="548" y="572"/>
                      </a:lnTo>
                      <a:lnTo>
                        <a:pt x="569" y="616"/>
                      </a:lnTo>
                      <a:lnTo>
                        <a:pt x="587" y="665"/>
                      </a:lnTo>
                      <a:lnTo>
                        <a:pt x="572" y="678"/>
                      </a:lnTo>
                      <a:lnTo>
                        <a:pt x="560" y="693"/>
                      </a:lnTo>
                      <a:lnTo>
                        <a:pt x="549" y="708"/>
                      </a:lnTo>
                      <a:lnTo>
                        <a:pt x="541" y="726"/>
                      </a:lnTo>
                      <a:lnTo>
                        <a:pt x="535" y="746"/>
                      </a:lnTo>
                      <a:lnTo>
                        <a:pt x="533" y="768"/>
                      </a:lnTo>
                      <a:lnTo>
                        <a:pt x="535" y="775"/>
                      </a:lnTo>
                      <a:lnTo>
                        <a:pt x="541" y="781"/>
                      </a:lnTo>
                      <a:lnTo>
                        <a:pt x="549" y="782"/>
                      </a:lnTo>
                      <a:lnTo>
                        <a:pt x="555" y="781"/>
                      </a:lnTo>
                      <a:lnTo>
                        <a:pt x="561" y="775"/>
                      </a:lnTo>
                      <a:lnTo>
                        <a:pt x="564" y="768"/>
                      </a:lnTo>
                      <a:lnTo>
                        <a:pt x="566" y="746"/>
                      </a:lnTo>
                      <a:lnTo>
                        <a:pt x="573" y="727"/>
                      </a:lnTo>
                      <a:lnTo>
                        <a:pt x="584" y="710"/>
                      </a:lnTo>
                      <a:lnTo>
                        <a:pt x="597" y="696"/>
                      </a:lnTo>
                      <a:lnTo>
                        <a:pt x="604" y="720"/>
                      </a:lnTo>
                      <a:lnTo>
                        <a:pt x="628" y="711"/>
                      </a:lnTo>
                      <a:lnTo>
                        <a:pt x="668" y="700"/>
                      </a:lnTo>
                      <a:lnTo>
                        <a:pt x="711" y="693"/>
                      </a:lnTo>
                      <a:lnTo>
                        <a:pt x="757" y="690"/>
                      </a:lnTo>
                      <a:lnTo>
                        <a:pt x="733" y="704"/>
                      </a:lnTo>
                      <a:lnTo>
                        <a:pt x="712" y="719"/>
                      </a:lnTo>
                      <a:lnTo>
                        <a:pt x="694" y="738"/>
                      </a:lnTo>
                      <a:lnTo>
                        <a:pt x="676" y="760"/>
                      </a:lnTo>
                      <a:lnTo>
                        <a:pt x="673" y="768"/>
                      </a:lnTo>
                      <a:lnTo>
                        <a:pt x="675" y="774"/>
                      </a:lnTo>
                      <a:lnTo>
                        <a:pt x="680" y="780"/>
                      </a:lnTo>
                      <a:lnTo>
                        <a:pt x="688" y="782"/>
                      </a:lnTo>
                      <a:lnTo>
                        <a:pt x="695" y="781"/>
                      </a:lnTo>
                      <a:lnTo>
                        <a:pt x="701" y="775"/>
                      </a:lnTo>
                      <a:lnTo>
                        <a:pt x="722" y="750"/>
                      </a:lnTo>
                      <a:lnTo>
                        <a:pt x="747" y="730"/>
                      </a:lnTo>
                      <a:lnTo>
                        <a:pt x="773" y="715"/>
                      </a:lnTo>
                      <a:lnTo>
                        <a:pt x="802" y="704"/>
                      </a:lnTo>
                      <a:lnTo>
                        <a:pt x="834" y="697"/>
                      </a:lnTo>
                      <a:lnTo>
                        <a:pt x="867" y="704"/>
                      </a:lnTo>
                      <a:lnTo>
                        <a:pt x="900" y="715"/>
                      </a:lnTo>
                      <a:lnTo>
                        <a:pt x="933" y="729"/>
                      </a:lnTo>
                      <a:lnTo>
                        <a:pt x="899" y="730"/>
                      </a:lnTo>
                      <a:lnTo>
                        <a:pt x="866" y="733"/>
                      </a:lnTo>
                      <a:lnTo>
                        <a:pt x="833" y="739"/>
                      </a:lnTo>
                      <a:lnTo>
                        <a:pt x="802" y="749"/>
                      </a:lnTo>
                      <a:lnTo>
                        <a:pt x="771" y="761"/>
                      </a:lnTo>
                      <a:lnTo>
                        <a:pt x="742" y="779"/>
                      </a:lnTo>
                      <a:lnTo>
                        <a:pt x="738" y="785"/>
                      </a:lnTo>
                      <a:lnTo>
                        <a:pt x="736" y="793"/>
                      </a:lnTo>
                      <a:lnTo>
                        <a:pt x="739" y="800"/>
                      </a:lnTo>
                      <a:lnTo>
                        <a:pt x="743" y="805"/>
                      </a:lnTo>
                      <a:lnTo>
                        <a:pt x="750" y="807"/>
                      </a:lnTo>
                      <a:lnTo>
                        <a:pt x="758" y="804"/>
                      </a:lnTo>
                      <a:lnTo>
                        <a:pt x="787" y="788"/>
                      </a:lnTo>
                      <a:lnTo>
                        <a:pt x="816" y="775"/>
                      </a:lnTo>
                      <a:lnTo>
                        <a:pt x="849" y="767"/>
                      </a:lnTo>
                      <a:lnTo>
                        <a:pt x="881" y="761"/>
                      </a:lnTo>
                      <a:lnTo>
                        <a:pt x="914" y="759"/>
                      </a:lnTo>
                      <a:lnTo>
                        <a:pt x="946" y="759"/>
                      </a:lnTo>
                      <a:lnTo>
                        <a:pt x="979" y="761"/>
                      </a:lnTo>
                      <a:lnTo>
                        <a:pt x="981" y="761"/>
                      </a:lnTo>
                      <a:lnTo>
                        <a:pt x="983" y="761"/>
                      </a:lnTo>
                      <a:lnTo>
                        <a:pt x="987" y="764"/>
                      </a:lnTo>
                      <a:lnTo>
                        <a:pt x="991" y="768"/>
                      </a:lnTo>
                      <a:lnTo>
                        <a:pt x="1013" y="788"/>
                      </a:lnTo>
                      <a:lnTo>
                        <a:pt x="1032" y="811"/>
                      </a:lnTo>
                      <a:lnTo>
                        <a:pt x="981" y="804"/>
                      </a:lnTo>
                      <a:lnTo>
                        <a:pt x="929" y="806"/>
                      </a:lnTo>
                      <a:lnTo>
                        <a:pt x="878" y="816"/>
                      </a:lnTo>
                      <a:lnTo>
                        <a:pt x="827" y="833"/>
                      </a:lnTo>
                      <a:lnTo>
                        <a:pt x="821" y="838"/>
                      </a:lnTo>
                      <a:lnTo>
                        <a:pt x="818" y="845"/>
                      </a:lnTo>
                      <a:lnTo>
                        <a:pt x="818" y="853"/>
                      </a:lnTo>
                      <a:lnTo>
                        <a:pt x="821" y="859"/>
                      </a:lnTo>
                      <a:lnTo>
                        <a:pt x="827" y="863"/>
                      </a:lnTo>
                      <a:lnTo>
                        <a:pt x="835" y="862"/>
                      </a:lnTo>
                      <a:lnTo>
                        <a:pt x="879" y="847"/>
                      </a:lnTo>
                      <a:lnTo>
                        <a:pt x="924" y="837"/>
                      </a:lnTo>
                      <a:lnTo>
                        <a:pt x="968" y="834"/>
                      </a:lnTo>
                      <a:lnTo>
                        <a:pt x="1012" y="837"/>
                      </a:lnTo>
                      <a:lnTo>
                        <a:pt x="1056" y="847"/>
                      </a:lnTo>
                      <a:lnTo>
                        <a:pt x="1070" y="874"/>
                      </a:lnTo>
                      <a:lnTo>
                        <a:pt x="1080" y="903"/>
                      </a:lnTo>
                      <a:lnTo>
                        <a:pt x="1049" y="889"/>
                      </a:lnTo>
                      <a:lnTo>
                        <a:pt x="1016" y="880"/>
                      </a:lnTo>
                      <a:lnTo>
                        <a:pt x="982" y="877"/>
                      </a:lnTo>
                      <a:lnTo>
                        <a:pt x="949" y="876"/>
                      </a:lnTo>
                      <a:lnTo>
                        <a:pt x="915" y="878"/>
                      </a:lnTo>
                      <a:lnTo>
                        <a:pt x="879" y="883"/>
                      </a:lnTo>
                      <a:lnTo>
                        <a:pt x="845" y="888"/>
                      </a:lnTo>
                      <a:lnTo>
                        <a:pt x="837" y="893"/>
                      </a:lnTo>
                      <a:lnTo>
                        <a:pt x="834" y="898"/>
                      </a:lnTo>
                      <a:lnTo>
                        <a:pt x="835" y="906"/>
                      </a:lnTo>
                      <a:lnTo>
                        <a:pt x="839" y="912"/>
                      </a:lnTo>
                      <a:lnTo>
                        <a:pt x="844" y="917"/>
                      </a:lnTo>
                      <a:lnTo>
                        <a:pt x="853" y="917"/>
                      </a:lnTo>
                      <a:lnTo>
                        <a:pt x="888" y="911"/>
                      </a:lnTo>
                      <a:lnTo>
                        <a:pt x="924" y="907"/>
                      </a:lnTo>
                      <a:lnTo>
                        <a:pt x="959" y="906"/>
                      </a:lnTo>
                      <a:lnTo>
                        <a:pt x="993" y="908"/>
                      </a:lnTo>
                      <a:lnTo>
                        <a:pt x="1027" y="915"/>
                      </a:lnTo>
                      <a:lnTo>
                        <a:pt x="1059" y="926"/>
                      </a:lnTo>
                      <a:lnTo>
                        <a:pt x="1091" y="943"/>
                      </a:lnTo>
                      <a:lnTo>
                        <a:pt x="1097" y="985"/>
                      </a:lnTo>
                      <a:lnTo>
                        <a:pt x="1072" y="970"/>
                      </a:lnTo>
                      <a:lnTo>
                        <a:pt x="1045" y="960"/>
                      </a:lnTo>
                      <a:lnTo>
                        <a:pt x="1017" y="955"/>
                      </a:lnTo>
                      <a:lnTo>
                        <a:pt x="986" y="951"/>
                      </a:lnTo>
                      <a:lnTo>
                        <a:pt x="956" y="952"/>
                      </a:lnTo>
                      <a:lnTo>
                        <a:pt x="926" y="956"/>
                      </a:lnTo>
                      <a:lnTo>
                        <a:pt x="896" y="961"/>
                      </a:lnTo>
                      <a:lnTo>
                        <a:pt x="889" y="966"/>
                      </a:lnTo>
                      <a:lnTo>
                        <a:pt x="886" y="971"/>
                      </a:lnTo>
                      <a:lnTo>
                        <a:pt x="886" y="979"/>
                      </a:lnTo>
                      <a:lnTo>
                        <a:pt x="889" y="985"/>
                      </a:lnTo>
                      <a:lnTo>
                        <a:pt x="896" y="990"/>
                      </a:lnTo>
                      <a:lnTo>
                        <a:pt x="904" y="990"/>
                      </a:lnTo>
                      <a:lnTo>
                        <a:pt x="927" y="985"/>
                      </a:lnTo>
                      <a:lnTo>
                        <a:pt x="950" y="982"/>
                      </a:lnTo>
                      <a:lnTo>
                        <a:pt x="975" y="981"/>
                      </a:lnTo>
                      <a:lnTo>
                        <a:pt x="999" y="982"/>
                      </a:lnTo>
                      <a:lnTo>
                        <a:pt x="1022" y="984"/>
                      </a:lnTo>
                      <a:lnTo>
                        <a:pt x="1044" y="991"/>
                      </a:lnTo>
                      <a:lnTo>
                        <a:pt x="1064" y="1000"/>
                      </a:lnTo>
                      <a:lnTo>
                        <a:pt x="1083" y="1013"/>
                      </a:lnTo>
                      <a:lnTo>
                        <a:pt x="1100" y="1031"/>
                      </a:lnTo>
                      <a:lnTo>
                        <a:pt x="1097" y="1084"/>
                      </a:lnTo>
                      <a:lnTo>
                        <a:pt x="1081" y="1076"/>
                      </a:lnTo>
                      <a:lnTo>
                        <a:pt x="1063" y="1072"/>
                      </a:lnTo>
                      <a:lnTo>
                        <a:pt x="1042" y="1069"/>
                      </a:lnTo>
                      <a:lnTo>
                        <a:pt x="1021" y="1069"/>
                      </a:lnTo>
                      <a:lnTo>
                        <a:pt x="1000" y="1071"/>
                      </a:lnTo>
                      <a:lnTo>
                        <a:pt x="979" y="1073"/>
                      </a:lnTo>
                      <a:lnTo>
                        <a:pt x="960" y="1076"/>
                      </a:lnTo>
                      <a:lnTo>
                        <a:pt x="944" y="1078"/>
                      </a:lnTo>
                      <a:lnTo>
                        <a:pt x="936" y="1082"/>
                      </a:lnTo>
                      <a:lnTo>
                        <a:pt x="933" y="1088"/>
                      </a:lnTo>
                      <a:lnTo>
                        <a:pt x="933" y="1096"/>
                      </a:lnTo>
                      <a:lnTo>
                        <a:pt x="937" y="1103"/>
                      </a:lnTo>
                      <a:lnTo>
                        <a:pt x="943" y="1107"/>
                      </a:lnTo>
                      <a:lnTo>
                        <a:pt x="951" y="1107"/>
                      </a:lnTo>
                      <a:lnTo>
                        <a:pt x="962" y="1106"/>
                      </a:lnTo>
                      <a:lnTo>
                        <a:pt x="976" y="1104"/>
                      </a:lnTo>
                      <a:lnTo>
                        <a:pt x="991" y="1100"/>
                      </a:lnTo>
                      <a:lnTo>
                        <a:pt x="1008" y="1099"/>
                      </a:lnTo>
                      <a:lnTo>
                        <a:pt x="1024" y="1097"/>
                      </a:lnTo>
                      <a:lnTo>
                        <a:pt x="1041" y="1097"/>
                      </a:lnTo>
                      <a:lnTo>
                        <a:pt x="1056" y="1099"/>
                      </a:lnTo>
                      <a:lnTo>
                        <a:pt x="1070" y="1104"/>
                      </a:lnTo>
                      <a:lnTo>
                        <a:pt x="1081" y="1109"/>
                      </a:lnTo>
                      <a:lnTo>
                        <a:pt x="1089" y="1119"/>
                      </a:lnTo>
                      <a:lnTo>
                        <a:pt x="1092" y="1131"/>
                      </a:lnTo>
                      <a:lnTo>
                        <a:pt x="1090" y="1146"/>
                      </a:lnTo>
                      <a:lnTo>
                        <a:pt x="1063" y="1140"/>
                      </a:lnTo>
                      <a:lnTo>
                        <a:pt x="1033" y="1136"/>
                      </a:lnTo>
                      <a:lnTo>
                        <a:pt x="1002" y="1135"/>
                      </a:lnTo>
                      <a:lnTo>
                        <a:pt x="1001" y="1135"/>
                      </a:lnTo>
                      <a:lnTo>
                        <a:pt x="959" y="1137"/>
                      </a:lnTo>
                      <a:lnTo>
                        <a:pt x="920" y="1142"/>
                      </a:lnTo>
                      <a:lnTo>
                        <a:pt x="885" y="1151"/>
                      </a:lnTo>
                      <a:lnTo>
                        <a:pt x="854" y="1162"/>
                      </a:lnTo>
                      <a:lnTo>
                        <a:pt x="825" y="1176"/>
                      </a:lnTo>
                      <a:lnTo>
                        <a:pt x="800" y="1190"/>
                      </a:lnTo>
                      <a:lnTo>
                        <a:pt x="778" y="1207"/>
                      </a:lnTo>
                      <a:lnTo>
                        <a:pt x="758" y="1223"/>
                      </a:lnTo>
                      <a:lnTo>
                        <a:pt x="741" y="1241"/>
                      </a:lnTo>
                      <a:lnTo>
                        <a:pt x="727" y="1257"/>
                      </a:lnTo>
                      <a:lnTo>
                        <a:pt x="715" y="1274"/>
                      </a:lnTo>
                      <a:lnTo>
                        <a:pt x="705" y="1288"/>
                      </a:lnTo>
                      <a:lnTo>
                        <a:pt x="697" y="1302"/>
                      </a:lnTo>
                      <a:lnTo>
                        <a:pt x="667" y="1284"/>
                      </a:lnTo>
                      <a:lnTo>
                        <a:pt x="635" y="1270"/>
                      </a:lnTo>
                      <a:lnTo>
                        <a:pt x="600" y="1260"/>
                      </a:lnTo>
                      <a:lnTo>
                        <a:pt x="561" y="1254"/>
                      </a:lnTo>
                      <a:lnTo>
                        <a:pt x="519" y="1252"/>
                      </a:lnTo>
                      <a:lnTo>
                        <a:pt x="475" y="1255"/>
                      </a:lnTo>
                      <a:lnTo>
                        <a:pt x="427" y="1262"/>
                      </a:lnTo>
                      <a:lnTo>
                        <a:pt x="377" y="1273"/>
                      </a:lnTo>
                      <a:lnTo>
                        <a:pt x="324" y="1289"/>
                      </a:lnTo>
                      <a:lnTo>
                        <a:pt x="268" y="1308"/>
                      </a:lnTo>
                      <a:lnTo>
                        <a:pt x="286" y="1355"/>
                      </a:lnTo>
                      <a:lnTo>
                        <a:pt x="331" y="1338"/>
                      </a:lnTo>
                      <a:lnTo>
                        <a:pt x="374" y="1325"/>
                      </a:lnTo>
                      <a:lnTo>
                        <a:pt x="416" y="1314"/>
                      </a:lnTo>
                      <a:lnTo>
                        <a:pt x="455" y="1307"/>
                      </a:lnTo>
                      <a:lnTo>
                        <a:pt x="445" y="1329"/>
                      </a:lnTo>
                      <a:lnTo>
                        <a:pt x="430" y="1349"/>
                      </a:lnTo>
                      <a:lnTo>
                        <a:pt x="414" y="1368"/>
                      </a:lnTo>
                      <a:lnTo>
                        <a:pt x="396" y="1386"/>
                      </a:lnTo>
                      <a:lnTo>
                        <a:pt x="378" y="1403"/>
                      </a:lnTo>
                      <a:lnTo>
                        <a:pt x="375" y="1410"/>
                      </a:lnTo>
                      <a:lnTo>
                        <a:pt x="376" y="1418"/>
                      </a:lnTo>
                      <a:lnTo>
                        <a:pt x="382" y="1423"/>
                      </a:lnTo>
                      <a:lnTo>
                        <a:pt x="388" y="1424"/>
                      </a:lnTo>
                      <a:lnTo>
                        <a:pt x="396" y="1421"/>
                      </a:lnTo>
                      <a:lnTo>
                        <a:pt x="413" y="1403"/>
                      </a:lnTo>
                      <a:lnTo>
                        <a:pt x="430" y="1386"/>
                      </a:lnTo>
                      <a:lnTo>
                        <a:pt x="447" y="1367"/>
                      </a:lnTo>
                      <a:lnTo>
                        <a:pt x="462" y="1348"/>
                      </a:lnTo>
                      <a:lnTo>
                        <a:pt x="474" y="1326"/>
                      </a:lnTo>
                      <a:lnTo>
                        <a:pt x="482" y="1303"/>
                      </a:lnTo>
                      <a:lnTo>
                        <a:pt x="508" y="1302"/>
                      </a:lnTo>
                      <a:lnTo>
                        <a:pt x="532" y="1301"/>
                      </a:lnTo>
                      <a:lnTo>
                        <a:pt x="528" y="1324"/>
                      </a:lnTo>
                      <a:lnTo>
                        <a:pt x="518" y="1346"/>
                      </a:lnTo>
                      <a:lnTo>
                        <a:pt x="505" y="1366"/>
                      </a:lnTo>
                      <a:lnTo>
                        <a:pt x="488" y="1385"/>
                      </a:lnTo>
                      <a:lnTo>
                        <a:pt x="470" y="1401"/>
                      </a:lnTo>
                      <a:lnTo>
                        <a:pt x="453" y="1414"/>
                      </a:lnTo>
                      <a:lnTo>
                        <a:pt x="447" y="1420"/>
                      </a:lnTo>
                      <a:lnTo>
                        <a:pt x="446" y="1425"/>
                      </a:lnTo>
                      <a:lnTo>
                        <a:pt x="448" y="1432"/>
                      </a:lnTo>
                      <a:lnTo>
                        <a:pt x="453" y="1436"/>
                      </a:lnTo>
                      <a:lnTo>
                        <a:pt x="458" y="1438"/>
                      </a:lnTo>
                      <a:lnTo>
                        <a:pt x="465" y="1435"/>
                      </a:lnTo>
                      <a:lnTo>
                        <a:pt x="487" y="1420"/>
                      </a:lnTo>
                      <a:lnTo>
                        <a:pt x="508" y="1401"/>
                      </a:lnTo>
                      <a:lnTo>
                        <a:pt x="526" y="1379"/>
                      </a:lnTo>
                      <a:lnTo>
                        <a:pt x="541" y="1355"/>
                      </a:lnTo>
                      <a:lnTo>
                        <a:pt x="552" y="1329"/>
                      </a:lnTo>
                      <a:lnTo>
                        <a:pt x="558" y="1303"/>
                      </a:lnTo>
                      <a:lnTo>
                        <a:pt x="590" y="1307"/>
                      </a:lnTo>
                      <a:lnTo>
                        <a:pt x="618" y="1315"/>
                      </a:lnTo>
                      <a:lnTo>
                        <a:pt x="617" y="1340"/>
                      </a:lnTo>
                      <a:lnTo>
                        <a:pt x="612" y="1365"/>
                      </a:lnTo>
                      <a:lnTo>
                        <a:pt x="603" y="1388"/>
                      </a:lnTo>
                      <a:lnTo>
                        <a:pt x="590" y="1409"/>
                      </a:lnTo>
                      <a:lnTo>
                        <a:pt x="574" y="1428"/>
                      </a:lnTo>
                      <a:lnTo>
                        <a:pt x="555" y="1444"/>
                      </a:lnTo>
                      <a:lnTo>
                        <a:pt x="551" y="1450"/>
                      </a:lnTo>
                      <a:lnTo>
                        <a:pt x="550" y="1455"/>
                      </a:lnTo>
                      <a:lnTo>
                        <a:pt x="552" y="1462"/>
                      </a:lnTo>
                      <a:lnTo>
                        <a:pt x="555" y="1466"/>
                      </a:lnTo>
                      <a:lnTo>
                        <a:pt x="561" y="1467"/>
                      </a:lnTo>
                      <a:lnTo>
                        <a:pt x="568" y="1465"/>
                      </a:lnTo>
                      <a:lnTo>
                        <a:pt x="589" y="1448"/>
                      </a:lnTo>
                      <a:lnTo>
                        <a:pt x="607" y="1428"/>
                      </a:lnTo>
                      <a:lnTo>
                        <a:pt x="622" y="1404"/>
                      </a:lnTo>
                      <a:lnTo>
                        <a:pt x="633" y="1379"/>
                      </a:lnTo>
                      <a:lnTo>
                        <a:pt x="641" y="1352"/>
                      </a:lnTo>
                      <a:lnTo>
                        <a:pt x="644" y="1326"/>
                      </a:lnTo>
                      <a:lnTo>
                        <a:pt x="660" y="1336"/>
                      </a:lnTo>
                      <a:lnTo>
                        <a:pt x="676" y="1347"/>
                      </a:lnTo>
                      <a:lnTo>
                        <a:pt x="684" y="1354"/>
                      </a:lnTo>
                      <a:lnTo>
                        <a:pt x="677" y="1387"/>
                      </a:lnTo>
                      <a:lnTo>
                        <a:pt x="664" y="1419"/>
                      </a:lnTo>
                      <a:lnTo>
                        <a:pt x="647" y="1448"/>
                      </a:lnTo>
                      <a:lnTo>
                        <a:pt x="626" y="1474"/>
                      </a:lnTo>
                      <a:lnTo>
                        <a:pt x="622" y="1481"/>
                      </a:lnTo>
                      <a:lnTo>
                        <a:pt x="624" y="1488"/>
                      </a:lnTo>
                      <a:lnTo>
                        <a:pt x="630" y="1494"/>
                      </a:lnTo>
                      <a:lnTo>
                        <a:pt x="636" y="1495"/>
                      </a:lnTo>
                      <a:lnTo>
                        <a:pt x="644" y="1492"/>
                      </a:lnTo>
                      <a:lnTo>
                        <a:pt x="665" y="1466"/>
                      </a:lnTo>
                      <a:lnTo>
                        <a:pt x="683" y="1439"/>
                      </a:lnTo>
                      <a:lnTo>
                        <a:pt x="696" y="1409"/>
                      </a:lnTo>
                      <a:lnTo>
                        <a:pt x="706" y="1377"/>
                      </a:lnTo>
                      <a:lnTo>
                        <a:pt x="718" y="1394"/>
                      </a:lnTo>
                      <a:lnTo>
                        <a:pt x="729" y="1414"/>
                      </a:lnTo>
                      <a:lnTo>
                        <a:pt x="720" y="1448"/>
                      </a:lnTo>
                      <a:lnTo>
                        <a:pt x="708" y="1478"/>
                      </a:lnTo>
                      <a:lnTo>
                        <a:pt x="693" y="1508"/>
                      </a:lnTo>
                      <a:lnTo>
                        <a:pt x="672" y="1536"/>
                      </a:lnTo>
                      <a:lnTo>
                        <a:pt x="669" y="1543"/>
                      </a:lnTo>
                      <a:lnTo>
                        <a:pt x="669" y="1549"/>
                      </a:lnTo>
                      <a:lnTo>
                        <a:pt x="673" y="1555"/>
                      </a:lnTo>
                      <a:lnTo>
                        <a:pt x="678" y="1558"/>
                      </a:lnTo>
                      <a:lnTo>
                        <a:pt x="684" y="1558"/>
                      </a:lnTo>
                      <a:lnTo>
                        <a:pt x="689" y="1554"/>
                      </a:lnTo>
                      <a:lnTo>
                        <a:pt x="712" y="1523"/>
                      </a:lnTo>
                      <a:lnTo>
                        <a:pt x="731" y="1488"/>
                      </a:lnTo>
                      <a:lnTo>
                        <a:pt x="745" y="1453"/>
                      </a:lnTo>
                      <a:lnTo>
                        <a:pt x="753" y="1484"/>
                      </a:lnTo>
                      <a:lnTo>
                        <a:pt x="759" y="1515"/>
                      </a:lnTo>
                      <a:lnTo>
                        <a:pt x="762" y="1546"/>
                      </a:lnTo>
                      <a:lnTo>
                        <a:pt x="763" y="1574"/>
                      </a:lnTo>
                      <a:lnTo>
                        <a:pt x="763" y="1599"/>
                      </a:lnTo>
                      <a:lnTo>
                        <a:pt x="762" y="1620"/>
                      </a:lnTo>
                      <a:lnTo>
                        <a:pt x="761" y="1637"/>
                      </a:lnTo>
                      <a:lnTo>
                        <a:pt x="760" y="1648"/>
                      </a:lnTo>
                      <a:lnTo>
                        <a:pt x="760" y="1652"/>
                      </a:lnTo>
                      <a:lnTo>
                        <a:pt x="808" y="1660"/>
                      </a:lnTo>
                      <a:lnTo>
                        <a:pt x="809" y="1654"/>
                      </a:lnTo>
                      <a:lnTo>
                        <a:pt x="810" y="1643"/>
                      </a:lnTo>
                      <a:lnTo>
                        <a:pt x="811" y="1627"/>
                      </a:lnTo>
                      <a:lnTo>
                        <a:pt x="812" y="1606"/>
                      </a:lnTo>
                      <a:lnTo>
                        <a:pt x="813" y="1580"/>
                      </a:lnTo>
                      <a:lnTo>
                        <a:pt x="812" y="1553"/>
                      </a:lnTo>
                      <a:lnTo>
                        <a:pt x="810" y="1523"/>
                      </a:lnTo>
                      <a:lnTo>
                        <a:pt x="804" y="1492"/>
                      </a:lnTo>
                      <a:lnTo>
                        <a:pt x="798" y="1459"/>
                      </a:lnTo>
                      <a:lnTo>
                        <a:pt x="788" y="1427"/>
                      </a:lnTo>
                      <a:lnTo>
                        <a:pt x="773" y="1394"/>
                      </a:lnTo>
                      <a:lnTo>
                        <a:pt x="757" y="1364"/>
                      </a:lnTo>
                      <a:lnTo>
                        <a:pt x="735" y="1336"/>
                      </a:lnTo>
                      <a:lnTo>
                        <a:pt x="741" y="1323"/>
                      </a:lnTo>
                      <a:lnTo>
                        <a:pt x="751" y="1305"/>
                      </a:lnTo>
                      <a:lnTo>
                        <a:pt x="776" y="1307"/>
                      </a:lnTo>
                      <a:lnTo>
                        <a:pt x="800" y="1313"/>
                      </a:lnTo>
                      <a:lnTo>
                        <a:pt x="823" y="1320"/>
                      </a:lnTo>
                      <a:lnTo>
                        <a:pt x="840" y="1329"/>
                      </a:lnTo>
                      <a:lnTo>
                        <a:pt x="852" y="1339"/>
                      </a:lnTo>
                      <a:lnTo>
                        <a:pt x="863" y="1351"/>
                      </a:lnTo>
                      <a:lnTo>
                        <a:pt x="873" y="1366"/>
                      </a:lnTo>
                      <a:lnTo>
                        <a:pt x="882" y="1380"/>
                      </a:lnTo>
                      <a:lnTo>
                        <a:pt x="887" y="1385"/>
                      </a:lnTo>
                      <a:lnTo>
                        <a:pt x="894" y="1386"/>
                      </a:lnTo>
                      <a:lnTo>
                        <a:pt x="899" y="1383"/>
                      </a:lnTo>
                      <a:lnTo>
                        <a:pt x="905" y="1379"/>
                      </a:lnTo>
                      <a:lnTo>
                        <a:pt x="906" y="1373"/>
                      </a:lnTo>
                      <a:lnTo>
                        <a:pt x="904" y="1367"/>
                      </a:lnTo>
                      <a:lnTo>
                        <a:pt x="892" y="1348"/>
                      </a:lnTo>
                      <a:lnTo>
                        <a:pt x="878" y="1331"/>
                      </a:lnTo>
                      <a:lnTo>
                        <a:pt x="864" y="1316"/>
                      </a:lnTo>
                      <a:lnTo>
                        <a:pt x="845" y="1303"/>
                      </a:lnTo>
                      <a:lnTo>
                        <a:pt x="821" y="1292"/>
                      </a:lnTo>
                      <a:lnTo>
                        <a:pt x="795" y="1285"/>
                      </a:lnTo>
                      <a:lnTo>
                        <a:pt x="770" y="1281"/>
                      </a:lnTo>
                      <a:lnTo>
                        <a:pt x="782" y="1266"/>
                      </a:lnTo>
                      <a:lnTo>
                        <a:pt x="798" y="1253"/>
                      </a:lnTo>
                      <a:lnTo>
                        <a:pt x="816" y="1254"/>
                      </a:lnTo>
                      <a:lnTo>
                        <a:pt x="836" y="1257"/>
                      </a:lnTo>
                      <a:lnTo>
                        <a:pt x="856" y="1262"/>
                      </a:lnTo>
                      <a:lnTo>
                        <a:pt x="875" y="1268"/>
                      </a:lnTo>
                      <a:lnTo>
                        <a:pt x="892" y="1277"/>
                      </a:lnTo>
                      <a:lnTo>
                        <a:pt x="906" y="1287"/>
                      </a:lnTo>
                      <a:lnTo>
                        <a:pt x="917" y="1301"/>
                      </a:lnTo>
                      <a:lnTo>
                        <a:pt x="924" y="1316"/>
                      </a:lnTo>
                      <a:lnTo>
                        <a:pt x="926" y="1335"/>
                      </a:lnTo>
                      <a:lnTo>
                        <a:pt x="928" y="1341"/>
                      </a:lnTo>
                      <a:lnTo>
                        <a:pt x="933" y="1346"/>
                      </a:lnTo>
                      <a:lnTo>
                        <a:pt x="939" y="1347"/>
                      </a:lnTo>
                      <a:lnTo>
                        <a:pt x="945" y="1346"/>
                      </a:lnTo>
                      <a:lnTo>
                        <a:pt x="950" y="1341"/>
                      </a:lnTo>
                      <a:lnTo>
                        <a:pt x="951" y="1335"/>
                      </a:lnTo>
                      <a:lnTo>
                        <a:pt x="950" y="1314"/>
                      </a:lnTo>
                      <a:lnTo>
                        <a:pt x="944" y="1296"/>
                      </a:lnTo>
                      <a:lnTo>
                        <a:pt x="934" y="1281"/>
                      </a:lnTo>
                      <a:lnTo>
                        <a:pt x="920" y="1267"/>
                      </a:lnTo>
                      <a:lnTo>
                        <a:pt x="905" y="1256"/>
                      </a:lnTo>
                      <a:lnTo>
                        <a:pt x="887" y="1246"/>
                      </a:lnTo>
                      <a:lnTo>
                        <a:pt x="868" y="1240"/>
                      </a:lnTo>
                      <a:lnTo>
                        <a:pt x="847" y="1234"/>
                      </a:lnTo>
                      <a:lnTo>
                        <a:pt x="827" y="1231"/>
                      </a:lnTo>
                      <a:lnTo>
                        <a:pt x="845" y="1220"/>
                      </a:lnTo>
                      <a:lnTo>
                        <a:pt x="864" y="1211"/>
                      </a:lnTo>
                      <a:lnTo>
                        <a:pt x="865" y="1211"/>
                      </a:lnTo>
                      <a:lnTo>
                        <a:pt x="866" y="1212"/>
                      </a:lnTo>
                      <a:lnTo>
                        <a:pt x="882" y="1215"/>
                      </a:lnTo>
                      <a:lnTo>
                        <a:pt x="899" y="1220"/>
                      </a:lnTo>
                      <a:lnTo>
                        <a:pt x="918" y="1226"/>
                      </a:lnTo>
                      <a:lnTo>
                        <a:pt x="937" y="1234"/>
                      </a:lnTo>
                      <a:lnTo>
                        <a:pt x="954" y="1244"/>
                      </a:lnTo>
                      <a:lnTo>
                        <a:pt x="968" y="1256"/>
                      </a:lnTo>
                      <a:lnTo>
                        <a:pt x="978" y="1271"/>
                      </a:lnTo>
                      <a:lnTo>
                        <a:pt x="983" y="1287"/>
                      </a:lnTo>
                      <a:lnTo>
                        <a:pt x="986" y="1294"/>
                      </a:lnTo>
                      <a:lnTo>
                        <a:pt x="991" y="1297"/>
                      </a:lnTo>
                      <a:lnTo>
                        <a:pt x="998" y="1299"/>
                      </a:lnTo>
                      <a:lnTo>
                        <a:pt x="1003" y="1297"/>
                      </a:lnTo>
                      <a:lnTo>
                        <a:pt x="1008" y="1294"/>
                      </a:lnTo>
                      <a:lnTo>
                        <a:pt x="1009" y="1287"/>
                      </a:lnTo>
                      <a:lnTo>
                        <a:pt x="1003" y="1267"/>
                      </a:lnTo>
                      <a:lnTo>
                        <a:pt x="993" y="1250"/>
                      </a:lnTo>
                      <a:lnTo>
                        <a:pt x="980" y="1235"/>
                      </a:lnTo>
                      <a:lnTo>
                        <a:pt x="964" y="1222"/>
                      </a:lnTo>
                      <a:lnTo>
                        <a:pt x="946" y="1211"/>
                      </a:lnTo>
                      <a:lnTo>
                        <a:pt x="926" y="1203"/>
                      </a:lnTo>
                      <a:lnTo>
                        <a:pt x="906" y="1195"/>
                      </a:lnTo>
                      <a:lnTo>
                        <a:pt x="935" y="1189"/>
                      </a:lnTo>
                      <a:lnTo>
                        <a:pt x="967" y="1184"/>
                      </a:lnTo>
                      <a:lnTo>
                        <a:pt x="1001" y="1183"/>
                      </a:lnTo>
                      <a:lnTo>
                        <a:pt x="1002" y="1183"/>
                      </a:lnTo>
                      <a:lnTo>
                        <a:pt x="1041" y="1186"/>
                      </a:lnTo>
                      <a:lnTo>
                        <a:pt x="1076" y="1192"/>
                      </a:lnTo>
                      <a:lnTo>
                        <a:pt x="1107" y="1202"/>
                      </a:lnTo>
                      <a:lnTo>
                        <a:pt x="1136" y="1215"/>
                      </a:lnTo>
                      <a:lnTo>
                        <a:pt x="1160" y="1232"/>
                      </a:lnTo>
                      <a:lnTo>
                        <a:pt x="1183" y="1250"/>
                      </a:lnTo>
                      <a:lnTo>
                        <a:pt x="1202" y="1270"/>
                      </a:lnTo>
                      <a:lnTo>
                        <a:pt x="1218" y="1291"/>
                      </a:lnTo>
                      <a:lnTo>
                        <a:pt x="1232" y="1313"/>
                      </a:lnTo>
                      <a:lnTo>
                        <a:pt x="1244" y="1334"/>
                      </a:lnTo>
                      <a:lnTo>
                        <a:pt x="1254" y="1356"/>
                      </a:lnTo>
                      <a:lnTo>
                        <a:pt x="1262" y="1376"/>
                      </a:lnTo>
                      <a:lnTo>
                        <a:pt x="1268" y="1394"/>
                      </a:lnTo>
                      <a:lnTo>
                        <a:pt x="1273" y="1412"/>
                      </a:lnTo>
                      <a:lnTo>
                        <a:pt x="1277" y="1427"/>
                      </a:lnTo>
                      <a:lnTo>
                        <a:pt x="1279" y="1438"/>
                      </a:lnTo>
                      <a:lnTo>
                        <a:pt x="1280" y="1445"/>
                      </a:lnTo>
                      <a:lnTo>
                        <a:pt x="1280" y="1450"/>
                      </a:lnTo>
                      <a:lnTo>
                        <a:pt x="1280" y="1450"/>
                      </a:lnTo>
                      <a:lnTo>
                        <a:pt x="1329" y="1444"/>
                      </a:lnTo>
                      <a:lnTo>
                        <a:pt x="1329" y="1444"/>
                      </a:lnTo>
                      <a:lnTo>
                        <a:pt x="1329" y="1442"/>
                      </a:lnTo>
                      <a:lnTo>
                        <a:pt x="1327" y="1439"/>
                      </a:lnTo>
                      <a:lnTo>
                        <a:pt x="1327" y="1434"/>
                      </a:lnTo>
                      <a:lnTo>
                        <a:pt x="1326" y="1429"/>
                      </a:lnTo>
                      <a:lnTo>
                        <a:pt x="1347" y="1427"/>
                      </a:lnTo>
                      <a:lnTo>
                        <a:pt x="1369" y="1422"/>
                      </a:lnTo>
                      <a:lnTo>
                        <a:pt x="1389" y="1414"/>
                      </a:lnTo>
                      <a:lnTo>
                        <a:pt x="1408" y="1403"/>
                      </a:lnTo>
                      <a:lnTo>
                        <a:pt x="1424" y="1390"/>
                      </a:lnTo>
                      <a:lnTo>
                        <a:pt x="1437" y="1373"/>
                      </a:lnTo>
                      <a:lnTo>
                        <a:pt x="1446" y="1355"/>
                      </a:lnTo>
                      <a:lnTo>
                        <a:pt x="1450" y="1335"/>
                      </a:lnTo>
                      <a:lnTo>
                        <a:pt x="1450" y="1312"/>
                      </a:lnTo>
                      <a:lnTo>
                        <a:pt x="1447" y="1305"/>
                      </a:lnTo>
                      <a:lnTo>
                        <a:pt x="1442" y="1302"/>
                      </a:lnTo>
                      <a:lnTo>
                        <a:pt x="1436" y="1301"/>
                      </a:lnTo>
                      <a:lnTo>
                        <a:pt x="1430" y="1303"/>
                      </a:lnTo>
                      <a:lnTo>
                        <a:pt x="1425" y="1306"/>
                      </a:lnTo>
                      <a:lnTo>
                        <a:pt x="1421" y="1312"/>
                      </a:lnTo>
                      <a:lnTo>
                        <a:pt x="1420" y="1319"/>
                      </a:lnTo>
                      <a:lnTo>
                        <a:pt x="1420" y="1338"/>
                      </a:lnTo>
                      <a:lnTo>
                        <a:pt x="1415" y="1354"/>
                      </a:lnTo>
                      <a:lnTo>
                        <a:pt x="1404" y="1368"/>
                      </a:lnTo>
                      <a:lnTo>
                        <a:pt x="1390" y="1380"/>
                      </a:lnTo>
                      <a:lnTo>
                        <a:pt x="1374" y="1389"/>
                      </a:lnTo>
                      <a:lnTo>
                        <a:pt x="1356" y="1396"/>
                      </a:lnTo>
                      <a:lnTo>
                        <a:pt x="1337" y="1398"/>
                      </a:lnTo>
                      <a:lnTo>
                        <a:pt x="1319" y="1398"/>
                      </a:lnTo>
                      <a:lnTo>
                        <a:pt x="1311" y="1371"/>
                      </a:lnTo>
                      <a:lnTo>
                        <a:pt x="1327" y="1364"/>
                      </a:lnTo>
                      <a:lnTo>
                        <a:pt x="1343" y="1352"/>
                      </a:lnTo>
                      <a:lnTo>
                        <a:pt x="1357" y="1340"/>
                      </a:lnTo>
                      <a:lnTo>
                        <a:pt x="1372" y="1322"/>
                      </a:lnTo>
                      <a:lnTo>
                        <a:pt x="1382" y="1301"/>
                      </a:lnTo>
                      <a:lnTo>
                        <a:pt x="1387" y="1278"/>
                      </a:lnTo>
                      <a:lnTo>
                        <a:pt x="1390" y="1255"/>
                      </a:lnTo>
                      <a:lnTo>
                        <a:pt x="1392" y="1232"/>
                      </a:lnTo>
                      <a:lnTo>
                        <a:pt x="1389" y="1224"/>
                      </a:lnTo>
                      <a:lnTo>
                        <a:pt x="1384" y="1219"/>
                      </a:lnTo>
                      <a:lnTo>
                        <a:pt x="1376" y="1218"/>
                      </a:lnTo>
                      <a:lnTo>
                        <a:pt x="1369" y="1219"/>
                      </a:lnTo>
                      <a:lnTo>
                        <a:pt x="1364" y="1224"/>
                      </a:lnTo>
                      <a:lnTo>
                        <a:pt x="1361" y="1232"/>
                      </a:lnTo>
                      <a:lnTo>
                        <a:pt x="1361" y="1252"/>
                      </a:lnTo>
                      <a:lnTo>
                        <a:pt x="1358" y="1272"/>
                      </a:lnTo>
                      <a:lnTo>
                        <a:pt x="1353" y="1291"/>
                      </a:lnTo>
                      <a:lnTo>
                        <a:pt x="1344" y="1308"/>
                      </a:lnTo>
                      <a:lnTo>
                        <a:pt x="1333" y="1322"/>
                      </a:lnTo>
                      <a:lnTo>
                        <a:pt x="1317" y="1335"/>
                      </a:lnTo>
                      <a:lnTo>
                        <a:pt x="1300" y="1343"/>
                      </a:lnTo>
                      <a:lnTo>
                        <a:pt x="1292" y="1325"/>
                      </a:lnTo>
                      <a:lnTo>
                        <a:pt x="1311" y="1303"/>
                      </a:lnTo>
                      <a:lnTo>
                        <a:pt x="1324" y="1278"/>
                      </a:lnTo>
                      <a:lnTo>
                        <a:pt x="1334" y="1253"/>
                      </a:lnTo>
                      <a:lnTo>
                        <a:pt x="1341" y="1225"/>
                      </a:lnTo>
                      <a:lnTo>
                        <a:pt x="1342" y="1197"/>
                      </a:lnTo>
                      <a:lnTo>
                        <a:pt x="1338" y="1189"/>
                      </a:lnTo>
                      <a:lnTo>
                        <a:pt x="1333" y="1183"/>
                      </a:lnTo>
                      <a:lnTo>
                        <a:pt x="1325" y="1182"/>
                      </a:lnTo>
                      <a:lnTo>
                        <a:pt x="1319" y="1183"/>
                      </a:lnTo>
                      <a:lnTo>
                        <a:pt x="1313" y="1189"/>
                      </a:lnTo>
                      <a:lnTo>
                        <a:pt x="1311" y="1197"/>
                      </a:lnTo>
                      <a:lnTo>
                        <a:pt x="1310" y="1223"/>
                      </a:lnTo>
                      <a:lnTo>
                        <a:pt x="1304" y="1250"/>
                      </a:lnTo>
                      <a:lnTo>
                        <a:pt x="1293" y="1274"/>
                      </a:lnTo>
                      <a:lnTo>
                        <a:pt x="1278" y="1296"/>
                      </a:lnTo>
                      <a:lnTo>
                        <a:pt x="1265" y="1275"/>
                      </a:lnTo>
                      <a:lnTo>
                        <a:pt x="1251" y="1255"/>
                      </a:lnTo>
                      <a:lnTo>
                        <a:pt x="1263" y="1240"/>
                      </a:lnTo>
                      <a:lnTo>
                        <a:pt x="1272" y="1222"/>
                      </a:lnTo>
                      <a:lnTo>
                        <a:pt x="1279" y="1201"/>
                      </a:lnTo>
                      <a:lnTo>
                        <a:pt x="1283" y="1181"/>
                      </a:lnTo>
                      <a:lnTo>
                        <a:pt x="1287" y="1160"/>
                      </a:lnTo>
                      <a:lnTo>
                        <a:pt x="1288" y="1144"/>
                      </a:lnTo>
                      <a:lnTo>
                        <a:pt x="1287" y="1135"/>
                      </a:lnTo>
                      <a:lnTo>
                        <a:pt x="1281" y="1130"/>
                      </a:lnTo>
                      <a:lnTo>
                        <a:pt x="1273" y="1129"/>
                      </a:lnTo>
                      <a:lnTo>
                        <a:pt x="1267" y="1130"/>
                      </a:lnTo>
                      <a:lnTo>
                        <a:pt x="1260" y="1135"/>
                      </a:lnTo>
                      <a:lnTo>
                        <a:pt x="1258" y="1144"/>
                      </a:lnTo>
                      <a:lnTo>
                        <a:pt x="1257" y="1156"/>
                      </a:lnTo>
                      <a:lnTo>
                        <a:pt x="1254" y="1171"/>
                      </a:lnTo>
                      <a:lnTo>
                        <a:pt x="1251" y="1189"/>
                      </a:lnTo>
                      <a:lnTo>
                        <a:pt x="1247" y="1205"/>
                      </a:lnTo>
                      <a:lnTo>
                        <a:pt x="1240" y="1220"/>
                      </a:lnTo>
                      <a:lnTo>
                        <a:pt x="1231" y="1231"/>
                      </a:lnTo>
                      <a:lnTo>
                        <a:pt x="1206" y="1205"/>
                      </a:lnTo>
                      <a:lnTo>
                        <a:pt x="1217" y="1184"/>
                      </a:lnTo>
                      <a:lnTo>
                        <a:pt x="1225" y="1160"/>
                      </a:lnTo>
                      <a:lnTo>
                        <a:pt x="1229" y="1136"/>
                      </a:lnTo>
                      <a:lnTo>
                        <a:pt x="1232" y="1110"/>
                      </a:lnTo>
                      <a:lnTo>
                        <a:pt x="1235" y="1086"/>
                      </a:lnTo>
                      <a:lnTo>
                        <a:pt x="1233" y="1077"/>
                      </a:lnTo>
                      <a:lnTo>
                        <a:pt x="1228" y="1073"/>
                      </a:lnTo>
                      <a:lnTo>
                        <a:pt x="1220" y="1071"/>
                      </a:lnTo>
                      <a:lnTo>
                        <a:pt x="1214" y="1073"/>
                      </a:lnTo>
                      <a:lnTo>
                        <a:pt x="1207" y="1077"/>
                      </a:lnTo>
                      <a:lnTo>
                        <a:pt x="1204" y="1086"/>
                      </a:lnTo>
                      <a:lnTo>
                        <a:pt x="1202" y="1106"/>
                      </a:lnTo>
                      <a:lnTo>
                        <a:pt x="1200" y="1128"/>
                      </a:lnTo>
                      <a:lnTo>
                        <a:pt x="1196" y="1149"/>
                      </a:lnTo>
                      <a:lnTo>
                        <a:pt x="1190" y="1169"/>
                      </a:lnTo>
                      <a:lnTo>
                        <a:pt x="1181" y="1187"/>
                      </a:lnTo>
                      <a:lnTo>
                        <a:pt x="1159" y="1173"/>
                      </a:lnTo>
                      <a:lnTo>
                        <a:pt x="1136" y="1162"/>
                      </a:lnTo>
                      <a:lnTo>
                        <a:pt x="1144" y="1108"/>
                      </a:lnTo>
                      <a:lnTo>
                        <a:pt x="1147" y="1058"/>
                      </a:lnTo>
                      <a:lnTo>
                        <a:pt x="1147" y="1012"/>
                      </a:lnTo>
                      <a:lnTo>
                        <a:pt x="1144" y="970"/>
                      </a:lnTo>
                      <a:lnTo>
                        <a:pt x="1138" y="931"/>
                      </a:lnTo>
                      <a:lnTo>
                        <a:pt x="1129" y="896"/>
                      </a:lnTo>
                      <a:lnTo>
                        <a:pt x="1117" y="864"/>
                      </a:lnTo>
                      <a:lnTo>
                        <a:pt x="1105" y="834"/>
                      </a:lnTo>
                      <a:lnTo>
                        <a:pt x="1090" y="809"/>
                      </a:lnTo>
                      <a:lnTo>
                        <a:pt x="1074" y="785"/>
                      </a:lnTo>
                      <a:lnTo>
                        <a:pt x="1058" y="764"/>
                      </a:lnTo>
                      <a:lnTo>
                        <a:pt x="1040" y="746"/>
                      </a:lnTo>
                      <a:lnTo>
                        <a:pt x="1023" y="730"/>
                      </a:lnTo>
                      <a:lnTo>
                        <a:pt x="987" y="704"/>
                      </a:lnTo>
                      <a:lnTo>
                        <a:pt x="949" y="683"/>
                      </a:lnTo>
                      <a:lnTo>
                        <a:pt x="909" y="666"/>
                      </a:lnTo>
                      <a:lnTo>
                        <a:pt x="868" y="654"/>
                      </a:lnTo>
                      <a:lnTo>
                        <a:pt x="826" y="646"/>
                      </a:lnTo>
                      <a:lnTo>
                        <a:pt x="785" y="642"/>
                      </a:lnTo>
                      <a:lnTo>
                        <a:pt x="745" y="642"/>
                      </a:lnTo>
                      <a:lnTo>
                        <a:pt x="705" y="645"/>
                      </a:lnTo>
                      <a:lnTo>
                        <a:pt x="667" y="651"/>
                      </a:lnTo>
                      <a:lnTo>
                        <a:pt x="686" y="603"/>
                      </a:lnTo>
                      <a:lnTo>
                        <a:pt x="707" y="560"/>
                      </a:lnTo>
                      <a:lnTo>
                        <a:pt x="731" y="522"/>
                      </a:lnTo>
                      <a:lnTo>
                        <a:pt x="756" y="489"/>
                      </a:lnTo>
                      <a:lnTo>
                        <a:pt x="783" y="460"/>
                      </a:lnTo>
                      <a:lnTo>
                        <a:pt x="811" y="436"/>
                      </a:lnTo>
                      <a:lnTo>
                        <a:pt x="840" y="415"/>
                      </a:lnTo>
                      <a:lnTo>
                        <a:pt x="868" y="397"/>
                      </a:lnTo>
                      <a:lnTo>
                        <a:pt x="898" y="383"/>
                      </a:lnTo>
                      <a:lnTo>
                        <a:pt x="928" y="372"/>
                      </a:lnTo>
                      <a:lnTo>
                        <a:pt x="957" y="363"/>
                      </a:lnTo>
                      <a:lnTo>
                        <a:pt x="987" y="356"/>
                      </a:lnTo>
                      <a:lnTo>
                        <a:pt x="1014" y="353"/>
                      </a:lnTo>
                      <a:lnTo>
                        <a:pt x="1041" y="350"/>
                      </a:lnTo>
                      <a:lnTo>
                        <a:pt x="1066" y="349"/>
                      </a:lnTo>
                      <a:lnTo>
                        <a:pt x="1091" y="350"/>
                      </a:lnTo>
                      <a:lnTo>
                        <a:pt x="1113" y="351"/>
                      </a:lnTo>
                      <a:lnTo>
                        <a:pt x="1132" y="353"/>
                      </a:lnTo>
                      <a:lnTo>
                        <a:pt x="1148" y="355"/>
                      </a:lnTo>
                      <a:lnTo>
                        <a:pt x="1163" y="358"/>
                      </a:lnTo>
                      <a:lnTo>
                        <a:pt x="1174" y="360"/>
                      </a:lnTo>
                      <a:lnTo>
                        <a:pt x="1179" y="361"/>
                      </a:lnTo>
                      <a:lnTo>
                        <a:pt x="1183" y="362"/>
                      </a:lnTo>
                      <a:lnTo>
                        <a:pt x="1185" y="362"/>
                      </a:lnTo>
                      <a:lnTo>
                        <a:pt x="1216" y="371"/>
                      </a:lnTo>
                      <a:lnTo>
                        <a:pt x="1216" y="338"/>
                      </a:lnTo>
                      <a:lnTo>
                        <a:pt x="1216" y="334"/>
                      </a:lnTo>
                      <a:lnTo>
                        <a:pt x="1216" y="327"/>
                      </a:lnTo>
                      <a:lnTo>
                        <a:pt x="1216" y="314"/>
                      </a:lnTo>
                      <a:lnTo>
                        <a:pt x="1218" y="298"/>
                      </a:lnTo>
                      <a:lnTo>
                        <a:pt x="1220" y="278"/>
                      </a:lnTo>
                      <a:lnTo>
                        <a:pt x="1223" y="256"/>
                      </a:lnTo>
                      <a:lnTo>
                        <a:pt x="1229" y="232"/>
                      </a:lnTo>
                      <a:lnTo>
                        <a:pt x="1236" y="206"/>
                      </a:lnTo>
                      <a:lnTo>
                        <a:pt x="1244" y="180"/>
                      </a:lnTo>
                      <a:lnTo>
                        <a:pt x="1257" y="153"/>
                      </a:lnTo>
                      <a:lnTo>
                        <a:pt x="1271" y="127"/>
                      </a:lnTo>
                      <a:lnTo>
                        <a:pt x="1288" y="101"/>
                      </a:lnTo>
                      <a:lnTo>
                        <a:pt x="1308" y="78"/>
                      </a:lnTo>
                      <a:lnTo>
                        <a:pt x="1332" y="57"/>
                      </a:lnTo>
                      <a:lnTo>
                        <a:pt x="1360" y="39"/>
                      </a:lnTo>
                      <a:lnTo>
                        <a:pt x="1390" y="24"/>
                      </a:lnTo>
                      <a:lnTo>
                        <a:pt x="1435" y="10"/>
                      </a:lnTo>
                      <a:lnTo>
                        <a:pt x="1479" y="3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Freeform 17"/>
                <p:cNvSpPr>
                  <a:spLocks/>
                </p:cNvSpPr>
                <p:nvPr/>
              </p:nvSpPr>
              <p:spPr bwMode="auto">
                <a:xfrm>
                  <a:off x="9413875" y="3330575"/>
                  <a:ext cx="1319213" cy="1744663"/>
                </a:xfrm>
                <a:custGeom>
                  <a:avLst/>
                  <a:gdLst>
                    <a:gd name="T0" fmla="*/ 612 w 1663"/>
                    <a:gd name="T1" fmla="*/ 131 h 2198"/>
                    <a:gd name="T2" fmla="*/ 686 w 1663"/>
                    <a:gd name="T3" fmla="*/ 309 h 2198"/>
                    <a:gd name="T4" fmla="*/ 913 w 1663"/>
                    <a:gd name="T5" fmla="*/ 267 h 2198"/>
                    <a:gd name="T6" fmla="*/ 1217 w 1663"/>
                    <a:gd name="T7" fmla="*/ 571 h 2198"/>
                    <a:gd name="T8" fmla="*/ 1576 w 1663"/>
                    <a:gd name="T9" fmla="*/ 729 h 2198"/>
                    <a:gd name="T10" fmla="*/ 1603 w 1663"/>
                    <a:gd name="T11" fmla="*/ 1054 h 2198"/>
                    <a:gd name="T12" fmla="*/ 1531 w 1663"/>
                    <a:gd name="T13" fmla="*/ 935 h 2198"/>
                    <a:gd name="T14" fmla="*/ 1529 w 1663"/>
                    <a:gd name="T15" fmla="*/ 1059 h 2198"/>
                    <a:gd name="T16" fmla="*/ 1445 w 1663"/>
                    <a:gd name="T17" fmla="*/ 917 h 2198"/>
                    <a:gd name="T18" fmla="*/ 1425 w 1663"/>
                    <a:gd name="T19" fmla="*/ 1057 h 2198"/>
                    <a:gd name="T20" fmla="*/ 1322 w 1663"/>
                    <a:gd name="T21" fmla="*/ 864 h 2198"/>
                    <a:gd name="T22" fmla="*/ 1285 w 1663"/>
                    <a:gd name="T23" fmla="*/ 978 h 2198"/>
                    <a:gd name="T24" fmla="*/ 1236 w 1663"/>
                    <a:gd name="T25" fmla="*/ 783 h 2198"/>
                    <a:gd name="T26" fmla="*/ 1144 w 1663"/>
                    <a:gd name="T27" fmla="*/ 815 h 2198"/>
                    <a:gd name="T28" fmla="*/ 1074 w 1663"/>
                    <a:gd name="T29" fmla="*/ 682 h 2198"/>
                    <a:gd name="T30" fmla="*/ 993 w 1663"/>
                    <a:gd name="T31" fmla="*/ 750 h 2198"/>
                    <a:gd name="T32" fmla="*/ 965 w 1663"/>
                    <a:gd name="T33" fmla="*/ 759 h 2198"/>
                    <a:gd name="T34" fmla="*/ 906 w 1663"/>
                    <a:gd name="T35" fmla="*/ 721 h 2198"/>
                    <a:gd name="T36" fmla="*/ 941 w 1663"/>
                    <a:gd name="T37" fmla="*/ 889 h 2198"/>
                    <a:gd name="T38" fmla="*/ 730 w 1663"/>
                    <a:gd name="T39" fmla="*/ 675 h 2198"/>
                    <a:gd name="T40" fmla="*/ 794 w 1663"/>
                    <a:gd name="T41" fmla="*/ 887 h 2198"/>
                    <a:gd name="T42" fmla="*/ 658 w 1663"/>
                    <a:gd name="T43" fmla="*/ 712 h 2198"/>
                    <a:gd name="T44" fmla="*/ 645 w 1663"/>
                    <a:gd name="T45" fmla="*/ 764 h 2198"/>
                    <a:gd name="T46" fmla="*/ 585 w 1663"/>
                    <a:gd name="T47" fmla="*/ 773 h 2198"/>
                    <a:gd name="T48" fmla="*/ 611 w 1663"/>
                    <a:gd name="T49" fmla="*/ 487 h 2198"/>
                    <a:gd name="T50" fmla="*/ 506 w 1663"/>
                    <a:gd name="T51" fmla="*/ 429 h 2198"/>
                    <a:gd name="T52" fmla="*/ 508 w 1663"/>
                    <a:gd name="T53" fmla="*/ 472 h 2198"/>
                    <a:gd name="T54" fmla="*/ 492 w 1663"/>
                    <a:gd name="T55" fmla="*/ 506 h 2198"/>
                    <a:gd name="T56" fmla="*/ 470 w 1663"/>
                    <a:gd name="T57" fmla="*/ 532 h 2198"/>
                    <a:gd name="T58" fmla="*/ 450 w 1663"/>
                    <a:gd name="T59" fmla="*/ 554 h 2198"/>
                    <a:gd name="T60" fmla="*/ 425 w 1663"/>
                    <a:gd name="T61" fmla="*/ 575 h 2198"/>
                    <a:gd name="T62" fmla="*/ 397 w 1663"/>
                    <a:gd name="T63" fmla="*/ 617 h 2198"/>
                    <a:gd name="T64" fmla="*/ 366 w 1663"/>
                    <a:gd name="T65" fmla="*/ 632 h 2198"/>
                    <a:gd name="T66" fmla="*/ 314 w 1663"/>
                    <a:gd name="T67" fmla="*/ 589 h 2198"/>
                    <a:gd name="T68" fmla="*/ 310 w 1663"/>
                    <a:gd name="T69" fmla="*/ 647 h 2198"/>
                    <a:gd name="T70" fmla="*/ 235 w 1663"/>
                    <a:gd name="T71" fmla="*/ 577 h 2198"/>
                    <a:gd name="T72" fmla="*/ 247 w 1663"/>
                    <a:gd name="T73" fmla="*/ 690 h 2198"/>
                    <a:gd name="T74" fmla="*/ 154 w 1663"/>
                    <a:gd name="T75" fmla="*/ 601 h 2198"/>
                    <a:gd name="T76" fmla="*/ 151 w 1663"/>
                    <a:gd name="T77" fmla="*/ 694 h 2198"/>
                    <a:gd name="T78" fmla="*/ 478 w 1663"/>
                    <a:gd name="T79" fmla="*/ 721 h 2198"/>
                    <a:gd name="T80" fmla="*/ 560 w 1663"/>
                    <a:gd name="T81" fmla="*/ 1147 h 2198"/>
                    <a:gd name="T82" fmla="*/ 750 w 1663"/>
                    <a:gd name="T83" fmla="*/ 1465 h 2198"/>
                    <a:gd name="T84" fmla="*/ 654 w 1663"/>
                    <a:gd name="T85" fmla="*/ 1550 h 2198"/>
                    <a:gd name="T86" fmla="*/ 578 w 1663"/>
                    <a:gd name="T87" fmla="*/ 1518 h 2198"/>
                    <a:gd name="T88" fmla="*/ 593 w 1663"/>
                    <a:gd name="T89" fmla="*/ 1617 h 2198"/>
                    <a:gd name="T90" fmla="*/ 481 w 1663"/>
                    <a:gd name="T91" fmla="*/ 1534 h 2198"/>
                    <a:gd name="T92" fmla="*/ 565 w 1663"/>
                    <a:gd name="T93" fmla="*/ 1635 h 2198"/>
                    <a:gd name="T94" fmla="*/ 381 w 1663"/>
                    <a:gd name="T95" fmla="*/ 1540 h 2198"/>
                    <a:gd name="T96" fmla="*/ 362 w 1663"/>
                    <a:gd name="T97" fmla="*/ 1618 h 2198"/>
                    <a:gd name="T98" fmla="*/ 266 w 1663"/>
                    <a:gd name="T99" fmla="*/ 1453 h 2198"/>
                    <a:gd name="T100" fmla="*/ 136 w 1663"/>
                    <a:gd name="T101" fmla="*/ 1485 h 2198"/>
                    <a:gd name="T102" fmla="*/ 587 w 1663"/>
                    <a:gd name="T103" fmla="*/ 1680 h 2198"/>
                    <a:gd name="T104" fmla="*/ 863 w 1663"/>
                    <a:gd name="T105" fmla="*/ 1674 h 2198"/>
                    <a:gd name="T106" fmla="*/ 1008 w 1663"/>
                    <a:gd name="T107" fmla="*/ 1880 h 2198"/>
                    <a:gd name="T108" fmla="*/ 696 w 1663"/>
                    <a:gd name="T109" fmla="*/ 2061 h 2198"/>
                    <a:gd name="T110" fmla="*/ 403 w 1663"/>
                    <a:gd name="T111" fmla="*/ 1941 h 2198"/>
                    <a:gd name="T112" fmla="*/ 0 w 1663"/>
                    <a:gd name="T113" fmla="*/ 1946 h 2198"/>
                    <a:gd name="T114" fmla="*/ 37 w 1663"/>
                    <a:gd name="T115" fmla="*/ 205 h 2198"/>
                    <a:gd name="T116" fmla="*/ 274 w 1663"/>
                    <a:gd name="T117" fmla="*/ 8 h 2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63" h="2198">
                      <a:moveTo>
                        <a:pt x="362" y="0"/>
                      </a:moveTo>
                      <a:lnTo>
                        <a:pt x="402" y="3"/>
                      </a:lnTo>
                      <a:lnTo>
                        <a:pt x="438" y="9"/>
                      </a:lnTo>
                      <a:lnTo>
                        <a:pt x="471" y="19"/>
                      </a:lnTo>
                      <a:lnTo>
                        <a:pt x="502" y="34"/>
                      </a:lnTo>
                      <a:lnTo>
                        <a:pt x="529" y="49"/>
                      </a:lnTo>
                      <a:lnTo>
                        <a:pt x="554" y="68"/>
                      </a:lnTo>
                      <a:lnTo>
                        <a:pt x="575" y="88"/>
                      </a:lnTo>
                      <a:lnTo>
                        <a:pt x="595" y="110"/>
                      </a:lnTo>
                      <a:lnTo>
                        <a:pt x="612" y="131"/>
                      </a:lnTo>
                      <a:lnTo>
                        <a:pt x="626" y="153"/>
                      </a:lnTo>
                      <a:lnTo>
                        <a:pt x="639" y="175"/>
                      </a:lnTo>
                      <a:lnTo>
                        <a:pt x="649" y="196"/>
                      </a:lnTo>
                      <a:lnTo>
                        <a:pt x="658" y="215"/>
                      </a:lnTo>
                      <a:lnTo>
                        <a:pt x="665" y="231"/>
                      </a:lnTo>
                      <a:lnTo>
                        <a:pt x="670" y="247"/>
                      </a:lnTo>
                      <a:lnTo>
                        <a:pt x="674" y="258"/>
                      </a:lnTo>
                      <a:lnTo>
                        <a:pt x="676" y="267"/>
                      </a:lnTo>
                      <a:lnTo>
                        <a:pt x="677" y="270"/>
                      </a:lnTo>
                      <a:lnTo>
                        <a:pt x="686" y="309"/>
                      </a:lnTo>
                      <a:lnTo>
                        <a:pt x="722" y="292"/>
                      </a:lnTo>
                      <a:lnTo>
                        <a:pt x="726" y="291"/>
                      </a:lnTo>
                      <a:lnTo>
                        <a:pt x="733" y="288"/>
                      </a:lnTo>
                      <a:lnTo>
                        <a:pt x="747" y="283"/>
                      </a:lnTo>
                      <a:lnTo>
                        <a:pt x="766" y="279"/>
                      </a:lnTo>
                      <a:lnTo>
                        <a:pt x="787" y="273"/>
                      </a:lnTo>
                      <a:lnTo>
                        <a:pt x="812" y="269"/>
                      </a:lnTo>
                      <a:lnTo>
                        <a:pt x="840" y="266"/>
                      </a:lnTo>
                      <a:lnTo>
                        <a:pt x="870" y="265"/>
                      </a:lnTo>
                      <a:lnTo>
                        <a:pt x="913" y="267"/>
                      </a:lnTo>
                      <a:lnTo>
                        <a:pt x="954" y="275"/>
                      </a:lnTo>
                      <a:lnTo>
                        <a:pt x="992" y="288"/>
                      </a:lnTo>
                      <a:lnTo>
                        <a:pt x="1029" y="306"/>
                      </a:lnTo>
                      <a:lnTo>
                        <a:pt x="1063" y="329"/>
                      </a:lnTo>
                      <a:lnTo>
                        <a:pt x="1095" y="357"/>
                      </a:lnTo>
                      <a:lnTo>
                        <a:pt x="1125" y="391"/>
                      </a:lnTo>
                      <a:lnTo>
                        <a:pt x="1152" y="428"/>
                      </a:lnTo>
                      <a:lnTo>
                        <a:pt x="1176" y="471"/>
                      </a:lnTo>
                      <a:lnTo>
                        <a:pt x="1198" y="519"/>
                      </a:lnTo>
                      <a:lnTo>
                        <a:pt x="1217" y="571"/>
                      </a:lnTo>
                      <a:lnTo>
                        <a:pt x="1225" y="596"/>
                      </a:lnTo>
                      <a:lnTo>
                        <a:pt x="1251" y="593"/>
                      </a:lnTo>
                      <a:lnTo>
                        <a:pt x="1296" y="592"/>
                      </a:lnTo>
                      <a:lnTo>
                        <a:pt x="1342" y="596"/>
                      </a:lnTo>
                      <a:lnTo>
                        <a:pt x="1386" y="606"/>
                      </a:lnTo>
                      <a:lnTo>
                        <a:pt x="1429" y="621"/>
                      </a:lnTo>
                      <a:lnTo>
                        <a:pt x="1470" y="640"/>
                      </a:lnTo>
                      <a:lnTo>
                        <a:pt x="1509" y="666"/>
                      </a:lnTo>
                      <a:lnTo>
                        <a:pt x="1544" y="696"/>
                      </a:lnTo>
                      <a:lnTo>
                        <a:pt x="1576" y="729"/>
                      </a:lnTo>
                      <a:lnTo>
                        <a:pt x="1604" y="767"/>
                      </a:lnTo>
                      <a:lnTo>
                        <a:pt x="1628" y="811"/>
                      </a:lnTo>
                      <a:lnTo>
                        <a:pt x="1646" y="855"/>
                      </a:lnTo>
                      <a:lnTo>
                        <a:pt x="1658" y="901"/>
                      </a:lnTo>
                      <a:lnTo>
                        <a:pt x="1663" y="949"/>
                      </a:lnTo>
                      <a:lnTo>
                        <a:pt x="1660" y="995"/>
                      </a:lnTo>
                      <a:lnTo>
                        <a:pt x="1653" y="1043"/>
                      </a:lnTo>
                      <a:lnTo>
                        <a:pt x="1637" y="1089"/>
                      </a:lnTo>
                      <a:lnTo>
                        <a:pt x="1618" y="1074"/>
                      </a:lnTo>
                      <a:lnTo>
                        <a:pt x="1603" y="1054"/>
                      </a:lnTo>
                      <a:lnTo>
                        <a:pt x="1590" y="1032"/>
                      </a:lnTo>
                      <a:lnTo>
                        <a:pt x="1580" y="1008"/>
                      </a:lnTo>
                      <a:lnTo>
                        <a:pt x="1571" y="982"/>
                      </a:lnTo>
                      <a:lnTo>
                        <a:pt x="1564" y="958"/>
                      </a:lnTo>
                      <a:lnTo>
                        <a:pt x="1559" y="936"/>
                      </a:lnTo>
                      <a:lnTo>
                        <a:pt x="1555" y="928"/>
                      </a:lnTo>
                      <a:lnTo>
                        <a:pt x="1549" y="925"/>
                      </a:lnTo>
                      <a:lnTo>
                        <a:pt x="1542" y="926"/>
                      </a:lnTo>
                      <a:lnTo>
                        <a:pt x="1535" y="929"/>
                      </a:lnTo>
                      <a:lnTo>
                        <a:pt x="1531" y="935"/>
                      </a:lnTo>
                      <a:lnTo>
                        <a:pt x="1531" y="943"/>
                      </a:lnTo>
                      <a:lnTo>
                        <a:pt x="1536" y="970"/>
                      </a:lnTo>
                      <a:lnTo>
                        <a:pt x="1544" y="998"/>
                      </a:lnTo>
                      <a:lnTo>
                        <a:pt x="1555" y="1026"/>
                      </a:lnTo>
                      <a:lnTo>
                        <a:pt x="1569" y="1054"/>
                      </a:lnTo>
                      <a:lnTo>
                        <a:pt x="1585" y="1079"/>
                      </a:lnTo>
                      <a:lnTo>
                        <a:pt x="1604" y="1100"/>
                      </a:lnTo>
                      <a:lnTo>
                        <a:pt x="1574" y="1104"/>
                      </a:lnTo>
                      <a:lnTo>
                        <a:pt x="1550" y="1083"/>
                      </a:lnTo>
                      <a:lnTo>
                        <a:pt x="1529" y="1059"/>
                      </a:lnTo>
                      <a:lnTo>
                        <a:pt x="1512" y="1035"/>
                      </a:lnTo>
                      <a:lnTo>
                        <a:pt x="1499" y="1009"/>
                      </a:lnTo>
                      <a:lnTo>
                        <a:pt x="1488" y="980"/>
                      </a:lnTo>
                      <a:lnTo>
                        <a:pt x="1480" y="950"/>
                      </a:lnTo>
                      <a:lnTo>
                        <a:pt x="1472" y="917"/>
                      </a:lnTo>
                      <a:lnTo>
                        <a:pt x="1469" y="910"/>
                      </a:lnTo>
                      <a:lnTo>
                        <a:pt x="1462" y="907"/>
                      </a:lnTo>
                      <a:lnTo>
                        <a:pt x="1456" y="907"/>
                      </a:lnTo>
                      <a:lnTo>
                        <a:pt x="1449" y="910"/>
                      </a:lnTo>
                      <a:lnTo>
                        <a:pt x="1445" y="917"/>
                      </a:lnTo>
                      <a:lnTo>
                        <a:pt x="1444" y="925"/>
                      </a:lnTo>
                      <a:lnTo>
                        <a:pt x="1451" y="960"/>
                      </a:lnTo>
                      <a:lnTo>
                        <a:pt x="1461" y="993"/>
                      </a:lnTo>
                      <a:lnTo>
                        <a:pt x="1473" y="1024"/>
                      </a:lnTo>
                      <a:lnTo>
                        <a:pt x="1488" y="1052"/>
                      </a:lnTo>
                      <a:lnTo>
                        <a:pt x="1507" y="1078"/>
                      </a:lnTo>
                      <a:lnTo>
                        <a:pt x="1528" y="1103"/>
                      </a:lnTo>
                      <a:lnTo>
                        <a:pt x="1491" y="1098"/>
                      </a:lnTo>
                      <a:lnTo>
                        <a:pt x="1451" y="1088"/>
                      </a:lnTo>
                      <a:lnTo>
                        <a:pt x="1425" y="1057"/>
                      </a:lnTo>
                      <a:lnTo>
                        <a:pt x="1402" y="1024"/>
                      </a:lnTo>
                      <a:lnTo>
                        <a:pt x="1381" y="989"/>
                      </a:lnTo>
                      <a:lnTo>
                        <a:pt x="1365" y="952"/>
                      </a:lnTo>
                      <a:lnTo>
                        <a:pt x="1354" y="912"/>
                      </a:lnTo>
                      <a:lnTo>
                        <a:pt x="1350" y="873"/>
                      </a:lnTo>
                      <a:lnTo>
                        <a:pt x="1347" y="864"/>
                      </a:lnTo>
                      <a:lnTo>
                        <a:pt x="1342" y="859"/>
                      </a:lnTo>
                      <a:lnTo>
                        <a:pt x="1334" y="858"/>
                      </a:lnTo>
                      <a:lnTo>
                        <a:pt x="1327" y="859"/>
                      </a:lnTo>
                      <a:lnTo>
                        <a:pt x="1322" y="864"/>
                      </a:lnTo>
                      <a:lnTo>
                        <a:pt x="1320" y="873"/>
                      </a:lnTo>
                      <a:lnTo>
                        <a:pt x="1324" y="914"/>
                      </a:lnTo>
                      <a:lnTo>
                        <a:pt x="1335" y="954"/>
                      </a:lnTo>
                      <a:lnTo>
                        <a:pt x="1350" y="993"/>
                      </a:lnTo>
                      <a:lnTo>
                        <a:pt x="1369" y="1030"/>
                      </a:lnTo>
                      <a:lnTo>
                        <a:pt x="1393" y="1065"/>
                      </a:lnTo>
                      <a:lnTo>
                        <a:pt x="1366" y="1048"/>
                      </a:lnTo>
                      <a:lnTo>
                        <a:pt x="1338" y="1029"/>
                      </a:lnTo>
                      <a:lnTo>
                        <a:pt x="1312" y="1005"/>
                      </a:lnTo>
                      <a:lnTo>
                        <a:pt x="1285" y="978"/>
                      </a:lnTo>
                      <a:lnTo>
                        <a:pt x="1260" y="946"/>
                      </a:lnTo>
                      <a:lnTo>
                        <a:pt x="1252" y="909"/>
                      </a:lnTo>
                      <a:lnTo>
                        <a:pt x="1250" y="872"/>
                      </a:lnTo>
                      <a:lnTo>
                        <a:pt x="1252" y="834"/>
                      </a:lnTo>
                      <a:lnTo>
                        <a:pt x="1260" y="797"/>
                      </a:lnTo>
                      <a:lnTo>
                        <a:pt x="1260" y="790"/>
                      </a:lnTo>
                      <a:lnTo>
                        <a:pt x="1257" y="783"/>
                      </a:lnTo>
                      <a:lnTo>
                        <a:pt x="1250" y="780"/>
                      </a:lnTo>
                      <a:lnTo>
                        <a:pt x="1242" y="780"/>
                      </a:lnTo>
                      <a:lnTo>
                        <a:pt x="1236" y="783"/>
                      </a:lnTo>
                      <a:lnTo>
                        <a:pt x="1231" y="790"/>
                      </a:lnTo>
                      <a:lnTo>
                        <a:pt x="1225" y="820"/>
                      </a:lnTo>
                      <a:lnTo>
                        <a:pt x="1220" y="851"/>
                      </a:lnTo>
                      <a:lnTo>
                        <a:pt x="1220" y="880"/>
                      </a:lnTo>
                      <a:lnTo>
                        <a:pt x="1206" y="851"/>
                      </a:lnTo>
                      <a:lnTo>
                        <a:pt x="1191" y="818"/>
                      </a:lnTo>
                      <a:lnTo>
                        <a:pt x="1179" y="788"/>
                      </a:lnTo>
                      <a:lnTo>
                        <a:pt x="1154" y="809"/>
                      </a:lnTo>
                      <a:lnTo>
                        <a:pt x="1149" y="811"/>
                      </a:lnTo>
                      <a:lnTo>
                        <a:pt x="1144" y="815"/>
                      </a:lnTo>
                      <a:lnTo>
                        <a:pt x="1138" y="820"/>
                      </a:lnTo>
                      <a:lnTo>
                        <a:pt x="1122" y="775"/>
                      </a:lnTo>
                      <a:lnTo>
                        <a:pt x="1111" y="729"/>
                      </a:lnTo>
                      <a:lnTo>
                        <a:pt x="1103" y="682"/>
                      </a:lnTo>
                      <a:lnTo>
                        <a:pt x="1100" y="675"/>
                      </a:lnTo>
                      <a:lnTo>
                        <a:pt x="1094" y="670"/>
                      </a:lnTo>
                      <a:lnTo>
                        <a:pt x="1086" y="668"/>
                      </a:lnTo>
                      <a:lnTo>
                        <a:pt x="1080" y="670"/>
                      </a:lnTo>
                      <a:lnTo>
                        <a:pt x="1075" y="675"/>
                      </a:lnTo>
                      <a:lnTo>
                        <a:pt x="1074" y="682"/>
                      </a:lnTo>
                      <a:lnTo>
                        <a:pt x="1080" y="721"/>
                      </a:lnTo>
                      <a:lnTo>
                        <a:pt x="1087" y="760"/>
                      </a:lnTo>
                      <a:lnTo>
                        <a:pt x="1098" y="797"/>
                      </a:lnTo>
                      <a:lnTo>
                        <a:pt x="1112" y="834"/>
                      </a:lnTo>
                      <a:lnTo>
                        <a:pt x="1096" y="842"/>
                      </a:lnTo>
                      <a:lnTo>
                        <a:pt x="1079" y="849"/>
                      </a:lnTo>
                      <a:lnTo>
                        <a:pt x="1052" y="830"/>
                      </a:lnTo>
                      <a:lnTo>
                        <a:pt x="1030" y="805"/>
                      </a:lnTo>
                      <a:lnTo>
                        <a:pt x="1010" y="779"/>
                      </a:lnTo>
                      <a:lnTo>
                        <a:pt x="993" y="750"/>
                      </a:lnTo>
                      <a:lnTo>
                        <a:pt x="979" y="720"/>
                      </a:lnTo>
                      <a:lnTo>
                        <a:pt x="966" y="689"/>
                      </a:lnTo>
                      <a:lnTo>
                        <a:pt x="961" y="682"/>
                      </a:lnTo>
                      <a:lnTo>
                        <a:pt x="954" y="680"/>
                      </a:lnTo>
                      <a:lnTo>
                        <a:pt x="946" y="680"/>
                      </a:lnTo>
                      <a:lnTo>
                        <a:pt x="940" y="684"/>
                      </a:lnTo>
                      <a:lnTo>
                        <a:pt x="937" y="689"/>
                      </a:lnTo>
                      <a:lnTo>
                        <a:pt x="937" y="697"/>
                      </a:lnTo>
                      <a:lnTo>
                        <a:pt x="950" y="728"/>
                      </a:lnTo>
                      <a:lnTo>
                        <a:pt x="965" y="759"/>
                      </a:lnTo>
                      <a:lnTo>
                        <a:pt x="981" y="788"/>
                      </a:lnTo>
                      <a:lnTo>
                        <a:pt x="1000" y="815"/>
                      </a:lnTo>
                      <a:lnTo>
                        <a:pt x="1021" y="841"/>
                      </a:lnTo>
                      <a:lnTo>
                        <a:pt x="1046" y="863"/>
                      </a:lnTo>
                      <a:lnTo>
                        <a:pt x="1000" y="877"/>
                      </a:lnTo>
                      <a:lnTo>
                        <a:pt x="971" y="844"/>
                      </a:lnTo>
                      <a:lnTo>
                        <a:pt x="947" y="809"/>
                      </a:lnTo>
                      <a:lnTo>
                        <a:pt x="927" y="770"/>
                      </a:lnTo>
                      <a:lnTo>
                        <a:pt x="912" y="729"/>
                      </a:lnTo>
                      <a:lnTo>
                        <a:pt x="906" y="721"/>
                      </a:lnTo>
                      <a:lnTo>
                        <a:pt x="899" y="719"/>
                      </a:lnTo>
                      <a:lnTo>
                        <a:pt x="893" y="719"/>
                      </a:lnTo>
                      <a:lnTo>
                        <a:pt x="886" y="722"/>
                      </a:lnTo>
                      <a:lnTo>
                        <a:pt x="883" y="728"/>
                      </a:lnTo>
                      <a:lnTo>
                        <a:pt x="883" y="737"/>
                      </a:lnTo>
                      <a:lnTo>
                        <a:pt x="898" y="776"/>
                      </a:lnTo>
                      <a:lnTo>
                        <a:pt x="917" y="815"/>
                      </a:lnTo>
                      <a:lnTo>
                        <a:pt x="940" y="852"/>
                      </a:lnTo>
                      <a:lnTo>
                        <a:pt x="967" y="885"/>
                      </a:lnTo>
                      <a:lnTo>
                        <a:pt x="941" y="889"/>
                      </a:lnTo>
                      <a:lnTo>
                        <a:pt x="914" y="893"/>
                      </a:lnTo>
                      <a:lnTo>
                        <a:pt x="875" y="854"/>
                      </a:lnTo>
                      <a:lnTo>
                        <a:pt x="840" y="813"/>
                      </a:lnTo>
                      <a:lnTo>
                        <a:pt x="808" y="770"/>
                      </a:lnTo>
                      <a:lnTo>
                        <a:pt x="779" y="725"/>
                      </a:lnTo>
                      <a:lnTo>
                        <a:pt x="754" y="675"/>
                      </a:lnTo>
                      <a:lnTo>
                        <a:pt x="749" y="669"/>
                      </a:lnTo>
                      <a:lnTo>
                        <a:pt x="742" y="667"/>
                      </a:lnTo>
                      <a:lnTo>
                        <a:pt x="736" y="669"/>
                      </a:lnTo>
                      <a:lnTo>
                        <a:pt x="730" y="675"/>
                      </a:lnTo>
                      <a:lnTo>
                        <a:pt x="728" y="681"/>
                      </a:lnTo>
                      <a:lnTo>
                        <a:pt x="729" y="690"/>
                      </a:lnTo>
                      <a:lnTo>
                        <a:pt x="751" y="736"/>
                      </a:lnTo>
                      <a:lnTo>
                        <a:pt x="778" y="779"/>
                      </a:lnTo>
                      <a:lnTo>
                        <a:pt x="806" y="820"/>
                      </a:lnTo>
                      <a:lnTo>
                        <a:pt x="839" y="858"/>
                      </a:lnTo>
                      <a:lnTo>
                        <a:pt x="874" y="895"/>
                      </a:lnTo>
                      <a:lnTo>
                        <a:pt x="841" y="894"/>
                      </a:lnTo>
                      <a:lnTo>
                        <a:pt x="808" y="889"/>
                      </a:lnTo>
                      <a:lnTo>
                        <a:pt x="794" y="887"/>
                      </a:lnTo>
                      <a:lnTo>
                        <a:pt x="794" y="883"/>
                      </a:lnTo>
                      <a:lnTo>
                        <a:pt x="793" y="879"/>
                      </a:lnTo>
                      <a:lnTo>
                        <a:pt x="791" y="875"/>
                      </a:lnTo>
                      <a:lnTo>
                        <a:pt x="767" y="852"/>
                      </a:lnTo>
                      <a:lnTo>
                        <a:pt x="741" y="830"/>
                      </a:lnTo>
                      <a:lnTo>
                        <a:pt x="715" y="810"/>
                      </a:lnTo>
                      <a:lnTo>
                        <a:pt x="695" y="789"/>
                      </a:lnTo>
                      <a:lnTo>
                        <a:pt x="679" y="765"/>
                      </a:lnTo>
                      <a:lnTo>
                        <a:pt x="667" y="739"/>
                      </a:lnTo>
                      <a:lnTo>
                        <a:pt x="658" y="712"/>
                      </a:lnTo>
                      <a:lnTo>
                        <a:pt x="653" y="684"/>
                      </a:lnTo>
                      <a:lnTo>
                        <a:pt x="649" y="677"/>
                      </a:lnTo>
                      <a:lnTo>
                        <a:pt x="644" y="674"/>
                      </a:lnTo>
                      <a:lnTo>
                        <a:pt x="637" y="674"/>
                      </a:lnTo>
                      <a:lnTo>
                        <a:pt x="631" y="677"/>
                      </a:lnTo>
                      <a:lnTo>
                        <a:pt x="626" y="684"/>
                      </a:lnTo>
                      <a:lnTo>
                        <a:pt x="625" y="691"/>
                      </a:lnTo>
                      <a:lnTo>
                        <a:pt x="630" y="716"/>
                      </a:lnTo>
                      <a:lnTo>
                        <a:pt x="636" y="740"/>
                      </a:lnTo>
                      <a:lnTo>
                        <a:pt x="645" y="764"/>
                      </a:lnTo>
                      <a:lnTo>
                        <a:pt x="657" y="786"/>
                      </a:lnTo>
                      <a:lnTo>
                        <a:pt x="672" y="806"/>
                      </a:lnTo>
                      <a:lnTo>
                        <a:pt x="689" y="825"/>
                      </a:lnTo>
                      <a:lnTo>
                        <a:pt x="709" y="843"/>
                      </a:lnTo>
                      <a:lnTo>
                        <a:pt x="730" y="858"/>
                      </a:lnTo>
                      <a:lnTo>
                        <a:pt x="750" y="875"/>
                      </a:lnTo>
                      <a:lnTo>
                        <a:pt x="706" y="858"/>
                      </a:lnTo>
                      <a:lnTo>
                        <a:pt x="664" y="835"/>
                      </a:lnTo>
                      <a:lnTo>
                        <a:pt x="624" y="807"/>
                      </a:lnTo>
                      <a:lnTo>
                        <a:pt x="585" y="773"/>
                      </a:lnTo>
                      <a:lnTo>
                        <a:pt x="550" y="734"/>
                      </a:lnTo>
                      <a:lnTo>
                        <a:pt x="516" y="690"/>
                      </a:lnTo>
                      <a:lnTo>
                        <a:pt x="540" y="663"/>
                      </a:lnTo>
                      <a:lnTo>
                        <a:pt x="560" y="634"/>
                      </a:lnTo>
                      <a:lnTo>
                        <a:pt x="575" y="605"/>
                      </a:lnTo>
                      <a:lnTo>
                        <a:pt x="587" y="576"/>
                      </a:lnTo>
                      <a:lnTo>
                        <a:pt x="597" y="550"/>
                      </a:lnTo>
                      <a:lnTo>
                        <a:pt x="603" y="524"/>
                      </a:lnTo>
                      <a:lnTo>
                        <a:pt x="607" y="503"/>
                      </a:lnTo>
                      <a:lnTo>
                        <a:pt x="611" y="487"/>
                      </a:lnTo>
                      <a:lnTo>
                        <a:pt x="612" y="475"/>
                      </a:lnTo>
                      <a:lnTo>
                        <a:pt x="612" y="469"/>
                      </a:lnTo>
                      <a:lnTo>
                        <a:pt x="563" y="467"/>
                      </a:lnTo>
                      <a:lnTo>
                        <a:pt x="563" y="471"/>
                      </a:lnTo>
                      <a:lnTo>
                        <a:pt x="562" y="480"/>
                      </a:lnTo>
                      <a:lnTo>
                        <a:pt x="560" y="495"/>
                      </a:lnTo>
                      <a:lnTo>
                        <a:pt x="550" y="476"/>
                      </a:lnTo>
                      <a:lnTo>
                        <a:pt x="538" y="458"/>
                      </a:lnTo>
                      <a:lnTo>
                        <a:pt x="523" y="443"/>
                      </a:lnTo>
                      <a:lnTo>
                        <a:pt x="506" y="429"/>
                      </a:lnTo>
                      <a:lnTo>
                        <a:pt x="486" y="419"/>
                      </a:lnTo>
                      <a:lnTo>
                        <a:pt x="478" y="418"/>
                      </a:lnTo>
                      <a:lnTo>
                        <a:pt x="472" y="422"/>
                      </a:lnTo>
                      <a:lnTo>
                        <a:pt x="468" y="427"/>
                      </a:lnTo>
                      <a:lnTo>
                        <a:pt x="466" y="434"/>
                      </a:lnTo>
                      <a:lnTo>
                        <a:pt x="467" y="442"/>
                      </a:lnTo>
                      <a:lnTo>
                        <a:pt x="470" y="447"/>
                      </a:lnTo>
                      <a:lnTo>
                        <a:pt x="477" y="451"/>
                      </a:lnTo>
                      <a:lnTo>
                        <a:pt x="495" y="460"/>
                      </a:lnTo>
                      <a:lnTo>
                        <a:pt x="508" y="472"/>
                      </a:lnTo>
                      <a:lnTo>
                        <a:pt x="520" y="488"/>
                      </a:lnTo>
                      <a:lnTo>
                        <a:pt x="529" y="505"/>
                      </a:lnTo>
                      <a:lnTo>
                        <a:pt x="534" y="523"/>
                      </a:lnTo>
                      <a:lnTo>
                        <a:pt x="539" y="542"/>
                      </a:lnTo>
                      <a:lnTo>
                        <a:pt x="542" y="561"/>
                      </a:lnTo>
                      <a:lnTo>
                        <a:pt x="527" y="593"/>
                      </a:lnTo>
                      <a:lnTo>
                        <a:pt x="522" y="570"/>
                      </a:lnTo>
                      <a:lnTo>
                        <a:pt x="514" y="548"/>
                      </a:lnTo>
                      <a:lnTo>
                        <a:pt x="505" y="526"/>
                      </a:lnTo>
                      <a:lnTo>
                        <a:pt x="492" y="506"/>
                      </a:lnTo>
                      <a:lnTo>
                        <a:pt x="477" y="488"/>
                      </a:lnTo>
                      <a:lnTo>
                        <a:pt x="459" y="474"/>
                      </a:lnTo>
                      <a:lnTo>
                        <a:pt x="450" y="470"/>
                      </a:lnTo>
                      <a:lnTo>
                        <a:pt x="443" y="472"/>
                      </a:lnTo>
                      <a:lnTo>
                        <a:pt x="437" y="478"/>
                      </a:lnTo>
                      <a:lnTo>
                        <a:pt x="435" y="486"/>
                      </a:lnTo>
                      <a:lnTo>
                        <a:pt x="436" y="495"/>
                      </a:lnTo>
                      <a:lnTo>
                        <a:pt x="441" y="502"/>
                      </a:lnTo>
                      <a:lnTo>
                        <a:pt x="458" y="516"/>
                      </a:lnTo>
                      <a:lnTo>
                        <a:pt x="470" y="532"/>
                      </a:lnTo>
                      <a:lnTo>
                        <a:pt x="480" y="551"/>
                      </a:lnTo>
                      <a:lnTo>
                        <a:pt x="488" y="572"/>
                      </a:lnTo>
                      <a:lnTo>
                        <a:pt x="493" y="593"/>
                      </a:lnTo>
                      <a:lnTo>
                        <a:pt x="497" y="615"/>
                      </a:lnTo>
                      <a:lnTo>
                        <a:pt x="499" y="636"/>
                      </a:lnTo>
                      <a:lnTo>
                        <a:pt x="479" y="658"/>
                      </a:lnTo>
                      <a:lnTo>
                        <a:pt x="477" y="631"/>
                      </a:lnTo>
                      <a:lnTo>
                        <a:pt x="471" y="604"/>
                      </a:lnTo>
                      <a:lnTo>
                        <a:pt x="462" y="577"/>
                      </a:lnTo>
                      <a:lnTo>
                        <a:pt x="450" y="554"/>
                      </a:lnTo>
                      <a:lnTo>
                        <a:pt x="433" y="532"/>
                      </a:lnTo>
                      <a:lnTo>
                        <a:pt x="413" y="513"/>
                      </a:lnTo>
                      <a:lnTo>
                        <a:pt x="404" y="510"/>
                      </a:lnTo>
                      <a:lnTo>
                        <a:pt x="396" y="511"/>
                      </a:lnTo>
                      <a:lnTo>
                        <a:pt x="391" y="518"/>
                      </a:lnTo>
                      <a:lnTo>
                        <a:pt x="388" y="526"/>
                      </a:lnTo>
                      <a:lnTo>
                        <a:pt x="389" y="534"/>
                      </a:lnTo>
                      <a:lnTo>
                        <a:pt x="395" y="542"/>
                      </a:lnTo>
                      <a:lnTo>
                        <a:pt x="412" y="558"/>
                      </a:lnTo>
                      <a:lnTo>
                        <a:pt x="425" y="575"/>
                      </a:lnTo>
                      <a:lnTo>
                        <a:pt x="435" y="595"/>
                      </a:lnTo>
                      <a:lnTo>
                        <a:pt x="441" y="617"/>
                      </a:lnTo>
                      <a:lnTo>
                        <a:pt x="445" y="639"/>
                      </a:lnTo>
                      <a:lnTo>
                        <a:pt x="446" y="661"/>
                      </a:lnTo>
                      <a:lnTo>
                        <a:pt x="446" y="685"/>
                      </a:lnTo>
                      <a:lnTo>
                        <a:pt x="429" y="694"/>
                      </a:lnTo>
                      <a:lnTo>
                        <a:pt x="412" y="701"/>
                      </a:lnTo>
                      <a:lnTo>
                        <a:pt x="409" y="673"/>
                      </a:lnTo>
                      <a:lnTo>
                        <a:pt x="405" y="645"/>
                      </a:lnTo>
                      <a:lnTo>
                        <a:pt x="397" y="617"/>
                      </a:lnTo>
                      <a:lnTo>
                        <a:pt x="386" y="592"/>
                      </a:lnTo>
                      <a:lnTo>
                        <a:pt x="370" y="566"/>
                      </a:lnTo>
                      <a:lnTo>
                        <a:pt x="362" y="561"/>
                      </a:lnTo>
                      <a:lnTo>
                        <a:pt x="353" y="560"/>
                      </a:lnTo>
                      <a:lnTo>
                        <a:pt x="345" y="562"/>
                      </a:lnTo>
                      <a:lnTo>
                        <a:pt x="340" y="568"/>
                      </a:lnTo>
                      <a:lnTo>
                        <a:pt x="338" y="575"/>
                      </a:lnTo>
                      <a:lnTo>
                        <a:pt x="341" y="583"/>
                      </a:lnTo>
                      <a:lnTo>
                        <a:pt x="356" y="607"/>
                      </a:lnTo>
                      <a:lnTo>
                        <a:pt x="366" y="632"/>
                      </a:lnTo>
                      <a:lnTo>
                        <a:pt x="373" y="657"/>
                      </a:lnTo>
                      <a:lnTo>
                        <a:pt x="376" y="684"/>
                      </a:lnTo>
                      <a:lnTo>
                        <a:pt x="378" y="712"/>
                      </a:lnTo>
                      <a:lnTo>
                        <a:pt x="343" y="718"/>
                      </a:lnTo>
                      <a:lnTo>
                        <a:pt x="347" y="696"/>
                      </a:lnTo>
                      <a:lnTo>
                        <a:pt x="349" y="673"/>
                      </a:lnTo>
                      <a:lnTo>
                        <a:pt x="345" y="649"/>
                      </a:lnTo>
                      <a:lnTo>
                        <a:pt x="338" y="626"/>
                      </a:lnTo>
                      <a:lnTo>
                        <a:pt x="328" y="606"/>
                      </a:lnTo>
                      <a:lnTo>
                        <a:pt x="314" y="589"/>
                      </a:lnTo>
                      <a:lnTo>
                        <a:pt x="298" y="574"/>
                      </a:lnTo>
                      <a:lnTo>
                        <a:pt x="289" y="572"/>
                      </a:lnTo>
                      <a:lnTo>
                        <a:pt x="281" y="574"/>
                      </a:lnTo>
                      <a:lnTo>
                        <a:pt x="276" y="581"/>
                      </a:lnTo>
                      <a:lnTo>
                        <a:pt x="273" y="589"/>
                      </a:lnTo>
                      <a:lnTo>
                        <a:pt x="274" y="596"/>
                      </a:lnTo>
                      <a:lnTo>
                        <a:pt x="280" y="603"/>
                      </a:lnTo>
                      <a:lnTo>
                        <a:pt x="293" y="614"/>
                      </a:lnTo>
                      <a:lnTo>
                        <a:pt x="303" y="629"/>
                      </a:lnTo>
                      <a:lnTo>
                        <a:pt x="310" y="647"/>
                      </a:lnTo>
                      <a:lnTo>
                        <a:pt x="314" y="666"/>
                      </a:lnTo>
                      <a:lnTo>
                        <a:pt x="315" y="685"/>
                      </a:lnTo>
                      <a:lnTo>
                        <a:pt x="312" y="704"/>
                      </a:lnTo>
                      <a:lnTo>
                        <a:pt x="307" y="720"/>
                      </a:lnTo>
                      <a:lnTo>
                        <a:pt x="278" y="719"/>
                      </a:lnTo>
                      <a:lnTo>
                        <a:pt x="281" y="688"/>
                      </a:lnTo>
                      <a:lnTo>
                        <a:pt x="278" y="658"/>
                      </a:lnTo>
                      <a:lnTo>
                        <a:pt x="269" y="629"/>
                      </a:lnTo>
                      <a:lnTo>
                        <a:pt x="255" y="602"/>
                      </a:lnTo>
                      <a:lnTo>
                        <a:pt x="235" y="577"/>
                      </a:lnTo>
                      <a:lnTo>
                        <a:pt x="226" y="572"/>
                      </a:lnTo>
                      <a:lnTo>
                        <a:pt x="218" y="573"/>
                      </a:lnTo>
                      <a:lnTo>
                        <a:pt x="211" y="577"/>
                      </a:lnTo>
                      <a:lnTo>
                        <a:pt x="207" y="584"/>
                      </a:lnTo>
                      <a:lnTo>
                        <a:pt x="206" y="592"/>
                      </a:lnTo>
                      <a:lnTo>
                        <a:pt x="210" y="601"/>
                      </a:lnTo>
                      <a:lnTo>
                        <a:pt x="227" y="621"/>
                      </a:lnTo>
                      <a:lnTo>
                        <a:pt x="239" y="643"/>
                      </a:lnTo>
                      <a:lnTo>
                        <a:pt x="246" y="666"/>
                      </a:lnTo>
                      <a:lnTo>
                        <a:pt x="247" y="690"/>
                      </a:lnTo>
                      <a:lnTo>
                        <a:pt x="245" y="715"/>
                      </a:lnTo>
                      <a:lnTo>
                        <a:pt x="200" y="707"/>
                      </a:lnTo>
                      <a:lnTo>
                        <a:pt x="198" y="688"/>
                      </a:lnTo>
                      <a:lnTo>
                        <a:pt x="197" y="669"/>
                      </a:lnTo>
                      <a:lnTo>
                        <a:pt x="195" y="653"/>
                      </a:lnTo>
                      <a:lnTo>
                        <a:pt x="190" y="636"/>
                      </a:lnTo>
                      <a:lnTo>
                        <a:pt x="183" y="619"/>
                      </a:lnTo>
                      <a:lnTo>
                        <a:pt x="169" y="604"/>
                      </a:lnTo>
                      <a:lnTo>
                        <a:pt x="162" y="600"/>
                      </a:lnTo>
                      <a:lnTo>
                        <a:pt x="154" y="601"/>
                      </a:lnTo>
                      <a:lnTo>
                        <a:pt x="146" y="605"/>
                      </a:lnTo>
                      <a:lnTo>
                        <a:pt x="142" y="612"/>
                      </a:lnTo>
                      <a:lnTo>
                        <a:pt x="142" y="619"/>
                      </a:lnTo>
                      <a:lnTo>
                        <a:pt x="146" y="627"/>
                      </a:lnTo>
                      <a:lnTo>
                        <a:pt x="156" y="640"/>
                      </a:lnTo>
                      <a:lnTo>
                        <a:pt x="162" y="654"/>
                      </a:lnTo>
                      <a:lnTo>
                        <a:pt x="165" y="668"/>
                      </a:lnTo>
                      <a:lnTo>
                        <a:pt x="166" y="682"/>
                      </a:lnTo>
                      <a:lnTo>
                        <a:pt x="167" y="698"/>
                      </a:lnTo>
                      <a:lnTo>
                        <a:pt x="151" y="694"/>
                      </a:lnTo>
                      <a:lnTo>
                        <a:pt x="136" y="740"/>
                      </a:lnTo>
                      <a:lnTo>
                        <a:pt x="183" y="752"/>
                      </a:lnTo>
                      <a:lnTo>
                        <a:pt x="226" y="761"/>
                      </a:lnTo>
                      <a:lnTo>
                        <a:pt x="268" y="767"/>
                      </a:lnTo>
                      <a:lnTo>
                        <a:pt x="308" y="769"/>
                      </a:lnTo>
                      <a:lnTo>
                        <a:pt x="346" y="767"/>
                      </a:lnTo>
                      <a:lnTo>
                        <a:pt x="383" y="761"/>
                      </a:lnTo>
                      <a:lnTo>
                        <a:pt x="417" y="751"/>
                      </a:lnTo>
                      <a:lnTo>
                        <a:pt x="448" y="738"/>
                      </a:lnTo>
                      <a:lnTo>
                        <a:pt x="478" y="721"/>
                      </a:lnTo>
                      <a:lnTo>
                        <a:pt x="510" y="763"/>
                      </a:lnTo>
                      <a:lnTo>
                        <a:pt x="544" y="802"/>
                      </a:lnTo>
                      <a:lnTo>
                        <a:pt x="581" y="835"/>
                      </a:lnTo>
                      <a:lnTo>
                        <a:pt x="618" y="864"/>
                      </a:lnTo>
                      <a:lnTo>
                        <a:pt x="658" y="889"/>
                      </a:lnTo>
                      <a:lnTo>
                        <a:pt x="626" y="943"/>
                      </a:lnTo>
                      <a:lnTo>
                        <a:pt x="600" y="998"/>
                      </a:lnTo>
                      <a:lnTo>
                        <a:pt x="580" y="1048"/>
                      </a:lnTo>
                      <a:lnTo>
                        <a:pt x="566" y="1098"/>
                      </a:lnTo>
                      <a:lnTo>
                        <a:pt x="560" y="1147"/>
                      </a:lnTo>
                      <a:lnTo>
                        <a:pt x="559" y="1193"/>
                      </a:lnTo>
                      <a:lnTo>
                        <a:pt x="565" y="1237"/>
                      </a:lnTo>
                      <a:lnTo>
                        <a:pt x="578" y="1281"/>
                      </a:lnTo>
                      <a:lnTo>
                        <a:pt x="594" y="1317"/>
                      </a:lnTo>
                      <a:lnTo>
                        <a:pt x="615" y="1350"/>
                      </a:lnTo>
                      <a:lnTo>
                        <a:pt x="639" y="1380"/>
                      </a:lnTo>
                      <a:lnTo>
                        <a:pt x="666" y="1405"/>
                      </a:lnTo>
                      <a:lnTo>
                        <a:pt x="694" y="1429"/>
                      </a:lnTo>
                      <a:lnTo>
                        <a:pt x="722" y="1449"/>
                      </a:lnTo>
                      <a:lnTo>
                        <a:pt x="750" y="1465"/>
                      </a:lnTo>
                      <a:lnTo>
                        <a:pt x="777" y="1478"/>
                      </a:lnTo>
                      <a:lnTo>
                        <a:pt x="801" y="1491"/>
                      </a:lnTo>
                      <a:lnTo>
                        <a:pt x="823" y="1498"/>
                      </a:lnTo>
                      <a:lnTo>
                        <a:pt x="804" y="1515"/>
                      </a:lnTo>
                      <a:lnTo>
                        <a:pt x="781" y="1533"/>
                      </a:lnTo>
                      <a:lnTo>
                        <a:pt x="753" y="1551"/>
                      </a:lnTo>
                      <a:lnTo>
                        <a:pt x="724" y="1570"/>
                      </a:lnTo>
                      <a:lnTo>
                        <a:pt x="699" y="1565"/>
                      </a:lnTo>
                      <a:lnTo>
                        <a:pt x="676" y="1558"/>
                      </a:lnTo>
                      <a:lnTo>
                        <a:pt x="654" y="1550"/>
                      </a:lnTo>
                      <a:lnTo>
                        <a:pt x="632" y="1540"/>
                      </a:lnTo>
                      <a:lnTo>
                        <a:pt x="612" y="1527"/>
                      </a:lnTo>
                      <a:lnTo>
                        <a:pt x="594" y="1510"/>
                      </a:lnTo>
                      <a:lnTo>
                        <a:pt x="592" y="1508"/>
                      </a:lnTo>
                      <a:lnTo>
                        <a:pt x="589" y="1507"/>
                      </a:lnTo>
                      <a:lnTo>
                        <a:pt x="585" y="1508"/>
                      </a:lnTo>
                      <a:lnTo>
                        <a:pt x="582" y="1509"/>
                      </a:lnTo>
                      <a:lnTo>
                        <a:pt x="580" y="1512"/>
                      </a:lnTo>
                      <a:lnTo>
                        <a:pt x="579" y="1515"/>
                      </a:lnTo>
                      <a:lnTo>
                        <a:pt x="578" y="1518"/>
                      </a:lnTo>
                      <a:lnTo>
                        <a:pt x="579" y="1522"/>
                      </a:lnTo>
                      <a:lnTo>
                        <a:pt x="580" y="1525"/>
                      </a:lnTo>
                      <a:lnTo>
                        <a:pt x="600" y="1544"/>
                      </a:lnTo>
                      <a:lnTo>
                        <a:pt x="622" y="1558"/>
                      </a:lnTo>
                      <a:lnTo>
                        <a:pt x="646" y="1569"/>
                      </a:lnTo>
                      <a:lnTo>
                        <a:pt x="672" y="1578"/>
                      </a:lnTo>
                      <a:lnTo>
                        <a:pt x="698" y="1585"/>
                      </a:lnTo>
                      <a:lnTo>
                        <a:pt x="655" y="1606"/>
                      </a:lnTo>
                      <a:lnTo>
                        <a:pt x="610" y="1623"/>
                      </a:lnTo>
                      <a:lnTo>
                        <a:pt x="593" y="1617"/>
                      </a:lnTo>
                      <a:lnTo>
                        <a:pt x="575" y="1611"/>
                      </a:lnTo>
                      <a:lnTo>
                        <a:pt x="558" y="1604"/>
                      </a:lnTo>
                      <a:lnTo>
                        <a:pt x="541" y="1596"/>
                      </a:lnTo>
                      <a:lnTo>
                        <a:pt x="527" y="1587"/>
                      </a:lnTo>
                      <a:lnTo>
                        <a:pt x="514" y="1575"/>
                      </a:lnTo>
                      <a:lnTo>
                        <a:pt x="505" y="1560"/>
                      </a:lnTo>
                      <a:lnTo>
                        <a:pt x="498" y="1544"/>
                      </a:lnTo>
                      <a:lnTo>
                        <a:pt x="493" y="1537"/>
                      </a:lnTo>
                      <a:lnTo>
                        <a:pt x="488" y="1534"/>
                      </a:lnTo>
                      <a:lnTo>
                        <a:pt x="481" y="1534"/>
                      </a:lnTo>
                      <a:lnTo>
                        <a:pt x="475" y="1537"/>
                      </a:lnTo>
                      <a:lnTo>
                        <a:pt x="471" y="1543"/>
                      </a:lnTo>
                      <a:lnTo>
                        <a:pt x="471" y="1550"/>
                      </a:lnTo>
                      <a:lnTo>
                        <a:pt x="478" y="1570"/>
                      </a:lnTo>
                      <a:lnTo>
                        <a:pt x="488" y="1586"/>
                      </a:lnTo>
                      <a:lnTo>
                        <a:pt x="500" y="1600"/>
                      </a:lnTo>
                      <a:lnTo>
                        <a:pt x="514" y="1611"/>
                      </a:lnTo>
                      <a:lnTo>
                        <a:pt x="530" y="1620"/>
                      </a:lnTo>
                      <a:lnTo>
                        <a:pt x="548" y="1628"/>
                      </a:lnTo>
                      <a:lnTo>
                        <a:pt x="565" y="1635"/>
                      </a:lnTo>
                      <a:lnTo>
                        <a:pt x="532" y="1641"/>
                      </a:lnTo>
                      <a:lnTo>
                        <a:pt x="497" y="1643"/>
                      </a:lnTo>
                      <a:lnTo>
                        <a:pt x="461" y="1642"/>
                      </a:lnTo>
                      <a:lnTo>
                        <a:pt x="443" y="1631"/>
                      </a:lnTo>
                      <a:lnTo>
                        <a:pt x="425" y="1618"/>
                      </a:lnTo>
                      <a:lnTo>
                        <a:pt x="409" y="1603"/>
                      </a:lnTo>
                      <a:lnTo>
                        <a:pt x="396" y="1587"/>
                      </a:lnTo>
                      <a:lnTo>
                        <a:pt x="387" y="1568"/>
                      </a:lnTo>
                      <a:lnTo>
                        <a:pt x="383" y="1547"/>
                      </a:lnTo>
                      <a:lnTo>
                        <a:pt x="381" y="1540"/>
                      </a:lnTo>
                      <a:lnTo>
                        <a:pt x="376" y="1537"/>
                      </a:lnTo>
                      <a:lnTo>
                        <a:pt x="370" y="1535"/>
                      </a:lnTo>
                      <a:lnTo>
                        <a:pt x="364" y="1537"/>
                      </a:lnTo>
                      <a:lnTo>
                        <a:pt x="360" y="1540"/>
                      </a:lnTo>
                      <a:lnTo>
                        <a:pt x="359" y="1547"/>
                      </a:lnTo>
                      <a:lnTo>
                        <a:pt x="364" y="1572"/>
                      </a:lnTo>
                      <a:lnTo>
                        <a:pt x="374" y="1594"/>
                      </a:lnTo>
                      <a:lnTo>
                        <a:pt x="387" y="1614"/>
                      </a:lnTo>
                      <a:lnTo>
                        <a:pt x="405" y="1632"/>
                      </a:lnTo>
                      <a:lnTo>
                        <a:pt x="362" y="1618"/>
                      </a:lnTo>
                      <a:lnTo>
                        <a:pt x="321" y="1596"/>
                      </a:lnTo>
                      <a:lnTo>
                        <a:pt x="281" y="1568"/>
                      </a:lnTo>
                      <a:lnTo>
                        <a:pt x="277" y="1549"/>
                      </a:lnTo>
                      <a:lnTo>
                        <a:pt x="276" y="1528"/>
                      </a:lnTo>
                      <a:lnTo>
                        <a:pt x="277" y="1507"/>
                      </a:lnTo>
                      <a:lnTo>
                        <a:pt x="278" y="1486"/>
                      </a:lnTo>
                      <a:lnTo>
                        <a:pt x="279" y="1466"/>
                      </a:lnTo>
                      <a:lnTo>
                        <a:pt x="277" y="1460"/>
                      </a:lnTo>
                      <a:lnTo>
                        <a:pt x="272" y="1455"/>
                      </a:lnTo>
                      <a:lnTo>
                        <a:pt x="266" y="1453"/>
                      </a:lnTo>
                      <a:lnTo>
                        <a:pt x="259" y="1455"/>
                      </a:lnTo>
                      <a:lnTo>
                        <a:pt x="253" y="1460"/>
                      </a:lnTo>
                      <a:lnTo>
                        <a:pt x="251" y="1466"/>
                      </a:lnTo>
                      <a:lnTo>
                        <a:pt x="250" y="1505"/>
                      </a:lnTo>
                      <a:lnTo>
                        <a:pt x="249" y="1541"/>
                      </a:lnTo>
                      <a:lnTo>
                        <a:pt x="211" y="1503"/>
                      </a:lnTo>
                      <a:lnTo>
                        <a:pt x="175" y="1456"/>
                      </a:lnTo>
                      <a:lnTo>
                        <a:pt x="141" y="1404"/>
                      </a:lnTo>
                      <a:lnTo>
                        <a:pt x="100" y="1430"/>
                      </a:lnTo>
                      <a:lnTo>
                        <a:pt x="136" y="1485"/>
                      </a:lnTo>
                      <a:lnTo>
                        <a:pt x="175" y="1535"/>
                      </a:lnTo>
                      <a:lnTo>
                        <a:pt x="216" y="1577"/>
                      </a:lnTo>
                      <a:lnTo>
                        <a:pt x="259" y="1613"/>
                      </a:lnTo>
                      <a:lnTo>
                        <a:pt x="303" y="1642"/>
                      </a:lnTo>
                      <a:lnTo>
                        <a:pt x="350" y="1665"/>
                      </a:lnTo>
                      <a:lnTo>
                        <a:pt x="397" y="1681"/>
                      </a:lnTo>
                      <a:lnTo>
                        <a:pt x="447" y="1690"/>
                      </a:lnTo>
                      <a:lnTo>
                        <a:pt x="489" y="1692"/>
                      </a:lnTo>
                      <a:lnTo>
                        <a:pt x="540" y="1688"/>
                      </a:lnTo>
                      <a:lnTo>
                        <a:pt x="587" y="1680"/>
                      </a:lnTo>
                      <a:lnTo>
                        <a:pt x="634" y="1666"/>
                      </a:lnTo>
                      <a:lnTo>
                        <a:pt x="678" y="1650"/>
                      </a:lnTo>
                      <a:lnTo>
                        <a:pt x="718" y="1630"/>
                      </a:lnTo>
                      <a:lnTo>
                        <a:pt x="756" y="1609"/>
                      </a:lnTo>
                      <a:lnTo>
                        <a:pt x="789" y="1587"/>
                      </a:lnTo>
                      <a:lnTo>
                        <a:pt x="818" y="1566"/>
                      </a:lnTo>
                      <a:lnTo>
                        <a:pt x="843" y="1546"/>
                      </a:lnTo>
                      <a:lnTo>
                        <a:pt x="845" y="1592"/>
                      </a:lnTo>
                      <a:lnTo>
                        <a:pt x="852" y="1634"/>
                      </a:lnTo>
                      <a:lnTo>
                        <a:pt x="863" y="1674"/>
                      </a:lnTo>
                      <a:lnTo>
                        <a:pt x="878" y="1709"/>
                      </a:lnTo>
                      <a:lnTo>
                        <a:pt x="896" y="1742"/>
                      </a:lnTo>
                      <a:lnTo>
                        <a:pt x="916" y="1771"/>
                      </a:lnTo>
                      <a:lnTo>
                        <a:pt x="938" y="1798"/>
                      </a:lnTo>
                      <a:lnTo>
                        <a:pt x="961" y="1821"/>
                      </a:lnTo>
                      <a:lnTo>
                        <a:pt x="987" y="1842"/>
                      </a:lnTo>
                      <a:lnTo>
                        <a:pt x="1012" y="186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08" y="1880"/>
                      </a:lnTo>
                      <a:lnTo>
                        <a:pt x="977" y="1884"/>
                      </a:lnTo>
                      <a:lnTo>
                        <a:pt x="946" y="1891"/>
                      </a:lnTo>
                      <a:lnTo>
                        <a:pt x="913" y="1901"/>
                      </a:lnTo>
                      <a:lnTo>
                        <a:pt x="881" y="1913"/>
                      </a:lnTo>
                      <a:lnTo>
                        <a:pt x="847" y="1928"/>
                      </a:lnTo>
                      <a:lnTo>
                        <a:pt x="815" y="1947"/>
                      </a:lnTo>
                      <a:lnTo>
                        <a:pt x="783" y="1969"/>
                      </a:lnTo>
                      <a:lnTo>
                        <a:pt x="752" y="1996"/>
                      </a:lnTo>
                      <a:lnTo>
                        <a:pt x="724" y="2027"/>
                      </a:lnTo>
                      <a:lnTo>
                        <a:pt x="696" y="2061"/>
                      </a:lnTo>
                      <a:lnTo>
                        <a:pt x="669" y="2102"/>
                      </a:lnTo>
                      <a:lnTo>
                        <a:pt x="646" y="2147"/>
                      </a:lnTo>
                      <a:lnTo>
                        <a:pt x="625" y="2198"/>
                      </a:lnTo>
                      <a:lnTo>
                        <a:pt x="603" y="2146"/>
                      </a:lnTo>
                      <a:lnTo>
                        <a:pt x="578" y="2100"/>
                      </a:lnTo>
                      <a:lnTo>
                        <a:pt x="549" y="2059"/>
                      </a:lnTo>
                      <a:lnTo>
                        <a:pt x="518" y="2021"/>
                      </a:lnTo>
                      <a:lnTo>
                        <a:pt x="482" y="1990"/>
                      </a:lnTo>
                      <a:lnTo>
                        <a:pt x="444" y="1963"/>
                      </a:lnTo>
                      <a:lnTo>
                        <a:pt x="403" y="1941"/>
                      </a:lnTo>
                      <a:lnTo>
                        <a:pt x="356" y="1924"/>
                      </a:lnTo>
                      <a:lnTo>
                        <a:pt x="309" y="1913"/>
                      </a:lnTo>
                      <a:lnTo>
                        <a:pt x="262" y="1906"/>
                      </a:lnTo>
                      <a:lnTo>
                        <a:pt x="217" y="1905"/>
                      </a:lnTo>
                      <a:lnTo>
                        <a:pt x="173" y="1907"/>
                      </a:lnTo>
                      <a:lnTo>
                        <a:pt x="132" y="1913"/>
                      </a:lnTo>
                      <a:lnTo>
                        <a:pt x="93" y="1920"/>
                      </a:lnTo>
                      <a:lnTo>
                        <a:pt x="58" y="1928"/>
                      </a:lnTo>
                      <a:lnTo>
                        <a:pt x="27" y="1937"/>
                      </a:lnTo>
                      <a:lnTo>
                        <a:pt x="0" y="1946"/>
                      </a:lnTo>
                      <a:lnTo>
                        <a:pt x="0" y="403"/>
                      </a:lnTo>
                      <a:lnTo>
                        <a:pt x="0" y="388"/>
                      </a:lnTo>
                      <a:lnTo>
                        <a:pt x="1" y="371"/>
                      </a:lnTo>
                      <a:lnTo>
                        <a:pt x="2" y="351"/>
                      </a:lnTo>
                      <a:lnTo>
                        <a:pt x="6" y="330"/>
                      </a:lnTo>
                      <a:lnTo>
                        <a:pt x="9" y="307"/>
                      </a:lnTo>
                      <a:lnTo>
                        <a:pt x="13" y="282"/>
                      </a:lnTo>
                      <a:lnTo>
                        <a:pt x="20" y="257"/>
                      </a:lnTo>
                      <a:lnTo>
                        <a:pt x="28" y="230"/>
                      </a:lnTo>
                      <a:lnTo>
                        <a:pt x="37" y="205"/>
                      </a:lnTo>
                      <a:lnTo>
                        <a:pt x="49" y="180"/>
                      </a:lnTo>
                      <a:lnTo>
                        <a:pt x="62" y="154"/>
                      </a:lnTo>
                      <a:lnTo>
                        <a:pt x="79" y="129"/>
                      </a:lnTo>
                      <a:lnTo>
                        <a:pt x="97" y="105"/>
                      </a:lnTo>
                      <a:lnTo>
                        <a:pt x="120" y="83"/>
                      </a:lnTo>
                      <a:lnTo>
                        <a:pt x="144" y="63"/>
                      </a:lnTo>
                      <a:lnTo>
                        <a:pt x="172" y="46"/>
                      </a:lnTo>
                      <a:lnTo>
                        <a:pt x="201" y="30"/>
                      </a:lnTo>
                      <a:lnTo>
                        <a:pt x="237" y="18"/>
                      </a:lnTo>
                      <a:lnTo>
                        <a:pt x="274" y="8"/>
                      </a:lnTo>
                      <a:lnTo>
                        <a:pt x="316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18"/>
                <p:cNvSpPr>
                  <a:spLocks noEditPoints="1"/>
                </p:cNvSpPr>
                <p:nvPr/>
              </p:nvSpPr>
              <p:spPr bwMode="auto">
                <a:xfrm>
                  <a:off x="9413875" y="3330575"/>
                  <a:ext cx="1519238" cy="2789238"/>
                </a:xfrm>
                <a:custGeom>
                  <a:avLst/>
                  <a:gdLst>
                    <a:gd name="T0" fmla="*/ 1014 w 1914"/>
                    <a:gd name="T1" fmla="*/ 1926 h 3516"/>
                    <a:gd name="T2" fmla="*/ 1147 w 1914"/>
                    <a:gd name="T3" fmla="*/ 2631 h 3516"/>
                    <a:gd name="T4" fmla="*/ 1288 w 1914"/>
                    <a:gd name="T5" fmla="*/ 2717 h 3516"/>
                    <a:gd name="T6" fmla="*/ 1369 w 1914"/>
                    <a:gd name="T7" fmla="*/ 2792 h 3516"/>
                    <a:gd name="T8" fmla="*/ 1408 w 1914"/>
                    <a:gd name="T9" fmla="*/ 2976 h 3516"/>
                    <a:gd name="T10" fmla="*/ 906 w 1914"/>
                    <a:gd name="T11" fmla="*/ 2768 h 3516"/>
                    <a:gd name="T12" fmla="*/ 950 w 1914"/>
                    <a:gd name="T13" fmla="*/ 2887 h 3516"/>
                    <a:gd name="T14" fmla="*/ 863 w 1914"/>
                    <a:gd name="T15" fmla="*/ 2924 h 3516"/>
                    <a:gd name="T16" fmla="*/ 712 w 1914"/>
                    <a:gd name="T17" fmla="*/ 3096 h 3516"/>
                    <a:gd name="T18" fmla="*/ 607 w 1914"/>
                    <a:gd name="T19" fmla="*/ 3001 h 3516"/>
                    <a:gd name="T20" fmla="*/ 528 w 1914"/>
                    <a:gd name="T21" fmla="*/ 2897 h 3516"/>
                    <a:gd name="T22" fmla="*/ 667 w 1914"/>
                    <a:gd name="T23" fmla="*/ 2857 h 3516"/>
                    <a:gd name="T24" fmla="*/ 933 w 1914"/>
                    <a:gd name="T25" fmla="*/ 2669 h 3516"/>
                    <a:gd name="T26" fmla="*/ 1072 w 1914"/>
                    <a:gd name="T27" fmla="*/ 2543 h 3516"/>
                    <a:gd name="T28" fmla="*/ 818 w 1914"/>
                    <a:gd name="T29" fmla="*/ 2418 h 3516"/>
                    <a:gd name="T30" fmla="*/ 867 w 1914"/>
                    <a:gd name="T31" fmla="*/ 2277 h 3516"/>
                    <a:gd name="T32" fmla="*/ 541 w 1914"/>
                    <a:gd name="T33" fmla="*/ 2299 h 3516"/>
                    <a:gd name="T34" fmla="*/ 434 w 1914"/>
                    <a:gd name="T35" fmla="*/ 2130 h 3516"/>
                    <a:gd name="T36" fmla="*/ 409 w 1914"/>
                    <a:gd name="T37" fmla="*/ 1999 h 3516"/>
                    <a:gd name="T38" fmla="*/ 149 w 1914"/>
                    <a:gd name="T39" fmla="*/ 2072 h 3516"/>
                    <a:gd name="T40" fmla="*/ 41 w 1914"/>
                    <a:gd name="T41" fmla="*/ 2824 h 3516"/>
                    <a:gd name="T42" fmla="*/ 37 w 1914"/>
                    <a:gd name="T43" fmla="*/ 3206 h 3516"/>
                    <a:gd name="T44" fmla="*/ 229 w 1914"/>
                    <a:gd name="T45" fmla="*/ 3142 h 3516"/>
                    <a:gd name="T46" fmla="*/ 190 w 1914"/>
                    <a:gd name="T47" fmla="*/ 3409 h 3516"/>
                    <a:gd name="T48" fmla="*/ 445 w 1914"/>
                    <a:gd name="T49" fmla="*/ 3317 h 3516"/>
                    <a:gd name="T50" fmla="*/ 569 w 1914"/>
                    <a:gd name="T51" fmla="*/ 3514 h 3516"/>
                    <a:gd name="T52" fmla="*/ 767 w 1914"/>
                    <a:gd name="T53" fmla="*/ 3306 h 3516"/>
                    <a:gd name="T54" fmla="*/ 964 w 1914"/>
                    <a:gd name="T55" fmla="*/ 3365 h 3516"/>
                    <a:gd name="T56" fmla="*/ 1038 w 1914"/>
                    <a:gd name="T57" fmla="*/ 3102 h 3516"/>
                    <a:gd name="T58" fmla="*/ 1746 w 1914"/>
                    <a:gd name="T59" fmla="*/ 2562 h 3516"/>
                    <a:gd name="T60" fmla="*/ 1649 w 1914"/>
                    <a:gd name="T61" fmla="*/ 2148 h 3516"/>
                    <a:gd name="T62" fmla="*/ 1868 w 1914"/>
                    <a:gd name="T63" fmla="*/ 2075 h 3516"/>
                    <a:gd name="T64" fmla="*/ 1705 w 1914"/>
                    <a:gd name="T65" fmla="*/ 1905 h 3516"/>
                    <a:gd name="T66" fmla="*/ 1856 w 1914"/>
                    <a:gd name="T67" fmla="*/ 1811 h 3516"/>
                    <a:gd name="T68" fmla="*/ 1725 w 1914"/>
                    <a:gd name="T69" fmla="*/ 1700 h 3516"/>
                    <a:gd name="T70" fmla="*/ 703 w 1914"/>
                    <a:gd name="T71" fmla="*/ 910 h 3516"/>
                    <a:gd name="T72" fmla="*/ 719 w 1914"/>
                    <a:gd name="T73" fmla="*/ 1130 h 3516"/>
                    <a:gd name="T74" fmla="*/ 788 w 1914"/>
                    <a:gd name="T75" fmla="*/ 1294 h 3516"/>
                    <a:gd name="T76" fmla="*/ 827 w 1914"/>
                    <a:gd name="T77" fmla="*/ 1418 h 3516"/>
                    <a:gd name="T78" fmla="*/ 971 w 1914"/>
                    <a:gd name="T79" fmla="*/ 1594 h 3516"/>
                    <a:gd name="T80" fmla="*/ 1046 w 1914"/>
                    <a:gd name="T81" fmla="*/ 1646 h 3516"/>
                    <a:gd name="T82" fmla="*/ 1108 w 1914"/>
                    <a:gd name="T83" fmla="*/ 1771 h 3516"/>
                    <a:gd name="T84" fmla="*/ 1338 w 1914"/>
                    <a:gd name="T85" fmla="*/ 1567 h 3516"/>
                    <a:gd name="T86" fmla="*/ 1357 w 1914"/>
                    <a:gd name="T87" fmla="*/ 1099 h 3516"/>
                    <a:gd name="T88" fmla="*/ 0 w 1914"/>
                    <a:gd name="T89" fmla="*/ 388 h 3516"/>
                    <a:gd name="T90" fmla="*/ 1038 w 1914"/>
                    <a:gd name="T91" fmla="*/ 1876 h 3516"/>
                    <a:gd name="T92" fmla="*/ 211 w 1914"/>
                    <a:gd name="T93" fmla="*/ 1503 h 3516"/>
                    <a:gd name="T94" fmla="*/ 461 w 1914"/>
                    <a:gd name="T95" fmla="*/ 1642 h 3516"/>
                    <a:gd name="T96" fmla="*/ 578 w 1914"/>
                    <a:gd name="T97" fmla="*/ 1518 h 3516"/>
                    <a:gd name="T98" fmla="*/ 600 w 1914"/>
                    <a:gd name="T99" fmla="*/ 998 h 3516"/>
                    <a:gd name="T100" fmla="*/ 197 w 1914"/>
                    <a:gd name="T101" fmla="*/ 669 h 3516"/>
                    <a:gd name="T102" fmla="*/ 298 w 1914"/>
                    <a:gd name="T103" fmla="*/ 574 h 3516"/>
                    <a:gd name="T104" fmla="*/ 395 w 1914"/>
                    <a:gd name="T105" fmla="*/ 542 h 3516"/>
                    <a:gd name="T106" fmla="*/ 542 w 1914"/>
                    <a:gd name="T107" fmla="*/ 561 h 3516"/>
                    <a:gd name="T108" fmla="*/ 516 w 1914"/>
                    <a:gd name="T109" fmla="*/ 690 h 3516"/>
                    <a:gd name="T110" fmla="*/ 808 w 1914"/>
                    <a:gd name="T111" fmla="*/ 889 h 3516"/>
                    <a:gd name="T112" fmla="*/ 971 w 1914"/>
                    <a:gd name="T113" fmla="*/ 844 h 3516"/>
                    <a:gd name="T114" fmla="*/ 1111 w 1914"/>
                    <a:gd name="T115" fmla="*/ 729 h 3516"/>
                    <a:gd name="T116" fmla="*/ 1322 w 1914"/>
                    <a:gd name="T117" fmla="*/ 864 h 3516"/>
                    <a:gd name="T118" fmla="*/ 1604 w 1914"/>
                    <a:gd name="T119" fmla="*/ 1100 h 3516"/>
                    <a:gd name="T120" fmla="*/ 1342 w 1914"/>
                    <a:gd name="T121" fmla="*/ 596 h 3516"/>
                    <a:gd name="T122" fmla="*/ 626 w 1914"/>
                    <a:gd name="T123" fmla="*/ 153 h 3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14" h="3516">
                      <a:moveTo>
                        <a:pt x="1523" y="1573"/>
                      </a:moveTo>
                      <a:lnTo>
                        <a:pt x="1479" y="1576"/>
                      </a:lnTo>
                      <a:lnTo>
                        <a:pt x="1435" y="1583"/>
                      </a:lnTo>
                      <a:lnTo>
                        <a:pt x="1390" y="1597"/>
                      </a:lnTo>
                      <a:lnTo>
                        <a:pt x="1360" y="1612"/>
                      </a:lnTo>
                      <a:lnTo>
                        <a:pt x="1332" y="1630"/>
                      </a:lnTo>
                      <a:lnTo>
                        <a:pt x="1308" y="1651"/>
                      </a:lnTo>
                      <a:lnTo>
                        <a:pt x="1288" y="1674"/>
                      </a:lnTo>
                      <a:lnTo>
                        <a:pt x="1271" y="1700"/>
                      </a:lnTo>
                      <a:lnTo>
                        <a:pt x="1257" y="1726"/>
                      </a:lnTo>
                      <a:lnTo>
                        <a:pt x="1244" y="1753"/>
                      </a:lnTo>
                      <a:lnTo>
                        <a:pt x="1236" y="1779"/>
                      </a:lnTo>
                      <a:lnTo>
                        <a:pt x="1229" y="1805"/>
                      </a:lnTo>
                      <a:lnTo>
                        <a:pt x="1223" y="1829"/>
                      </a:lnTo>
                      <a:lnTo>
                        <a:pt x="1220" y="1851"/>
                      </a:lnTo>
                      <a:lnTo>
                        <a:pt x="1218" y="1871"/>
                      </a:lnTo>
                      <a:lnTo>
                        <a:pt x="1216" y="1887"/>
                      </a:lnTo>
                      <a:lnTo>
                        <a:pt x="1216" y="1900"/>
                      </a:lnTo>
                      <a:lnTo>
                        <a:pt x="1216" y="1907"/>
                      </a:lnTo>
                      <a:lnTo>
                        <a:pt x="1216" y="1911"/>
                      </a:lnTo>
                      <a:lnTo>
                        <a:pt x="1216" y="1944"/>
                      </a:lnTo>
                      <a:lnTo>
                        <a:pt x="1185" y="1935"/>
                      </a:lnTo>
                      <a:lnTo>
                        <a:pt x="1183" y="1935"/>
                      </a:lnTo>
                      <a:lnTo>
                        <a:pt x="1179" y="1934"/>
                      </a:lnTo>
                      <a:lnTo>
                        <a:pt x="1174" y="1933"/>
                      </a:lnTo>
                      <a:lnTo>
                        <a:pt x="1163" y="1931"/>
                      </a:lnTo>
                      <a:lnTo>
                        <a:pt x="1148" y="1928"/>
                      </a:lnTo>
                      <a:lnTo>
                        <a:pt x="1132" y="1926"/>
                      </a:lnTo>
                      <a:lnTo>
                        <a:pt x="1113" y="1924"/>
                      </a:lnTo>
                      <a:lnTo>
                        <a:pt x="1091" y="1923"/>
                      </a:lnTo>
                      <a:lnTo>
                        <a:pt x="1066" y="1922"/>
                      </a:lnTo>
                      <a:lnTo>
                        <a:pt x="1041" y="1923"/>
                      </a:lnTo>
                      <a:lnTo>
                        <a:pt x="1014" y="1926"/>
                      </a:lnTo>
                      <a:lnTo>
                        <a:pt x="987" y="1929"/>
                      </a:lnTo>
                      <a:lnTo>
                        <a:pt x="957" y="1936"/>
                      </a:lnTo>
                      <a:lnTo>
                        <a:pt x="928" y="1945"/>
                      </a:lnTo>
                      <a:lnTo>
                        <a:pt x="898" y="1956"/>
                      </a:lnTo>
                      <a:lnTo>
                        <a:pt x="868" y="1970"/>
                      </a:lnTo>
                      <a:lnTo>
                        <a:pt x="840" y="1988"/>
                      </a:lnTo>
                      <a:lnTo>
                        <a:pt x="811" y="2009"/>
                      </a:lnTo>
                      <a:lnTo>
                        <a:pt x="783" y="2033"/>
                      </a:lnTo>
                      <a:lnTo>
                        <a:pt x="756" y="2062"/>
                      </a:lnTo>
                      <a:lnTo>
                        <a:pt x="731" y="2095"/>
                      </a:lnTo>
                      <a:lnTo>
                        <a:pt x="707" y="2133"/>
                      </a:lnTo>
                      <a:lnTo>
                        <a:pt x="686" y="2176"/>
                      </a:lnTo>
                      <a:lnTo>
                        <a:pt x="667" y="2224"/>
                      </a:lnTo>
                      <a:lnTo>
                        <a:pt x="705" y="2218"/>
                      </a:lnTo>
                      <a:lnTo>
                        <a:pt x="745" y="2215"/>
                      </a:lnTo>
                      <a:lnTo>
                        <a:pt x="785" y="2215"/>
                      </a:lnTo>
                      <a:lnTo>
                        <a:pt x="826" y="2219"/>
                      </a:lnTo>
                      <a:lnTo>
                        <a:pt x="868" y="2227"/>
                      </a:lnTo>
                      <a:lnTo>
                        <a:pt x="909" y="2239"/>
                      </a:lnTo>
                      <a:lnTo>
                        <a:pt x="949" y="2256"/>
                      </a:lnTo>
                      <a:lnTo>
                        <a:pt x="987" y="2277"/>
                      </a:lnTo>
                      <a:lnTo>
                        <a:pt x="1023" y="2303"/>
                      </a:lnTo>
                      <a:lnTo>
                        <a:pt x="1040" y="2319"/>
                      </a:lnTo>
                      <a:lnTo>
                        <a:pt x="1058" y="2337"/>
                      </a:lnTo>
                      <a:lnTo>
                        <a:pt x="1074" y="2358"/>
                      </a:lnTo>
                      <a:lnTo>
                        <a:pt x="1090" y="2382"/>
                      </a:lnTo>
                      <a:lnTo>
                        <a:pt x="1105" y="2407"/>
                      </a:lnTo>
                      <a:lnTo>
                        <a:pt x="1117" y="2437"/>
                      </a:lnTo>
                      <a:lnTo>
                        <a:pt x="1129" y="2469"/>
                      </a:lnTo>
                      <a:lnTo>
                        <a:pt x="1138" y="2504"/>
                      </a:lnTo>
                      <a:lnTo>
                        <a:pt x="1144" y="2543"/>
                      </a:lnTo>
                      <a:lnTo>
                        <a:pt x="1147" y="2585"/>
                      </a:lnTo>
                      <a:lnTo>
                        <a:pt x="1147" y="2631"/>
                      </a:lnTo>
                      <a:lnTo>
                        <a:pt x="1144" y="2681"/>
                      </a:lnTo>
                      <a:lnTo>
                        <a:pt x="1136" y="2735"/>
                      </a:lnTo>
                      <a:lnTo>
                        <a:pt x="1159" y="2746"/>
                      </a:lnTo>
                      <a:lnTo>
                        <a:pt x="1181" y="2760"/>
                      </a:lnTo>
                      <a:lnTo>
                        <a:pt x="1190" y="2742"/>
                      </a:lnTo>
                      <a:lnTo>
                        <a:pt x="1196" y="2722"/>
                      </a:lnTo>
                      <a:lnTo>
                        <a:pt x="1200" y="2701"/>
                      </a:lnTo>
                      <a:lnTo>
                        <a:pt x="1202" y="2679"/>
                      </a:lnTo>
                      <a:lnTo>
                        <a:pt x="1204" y="2659"/>
                      </a:lnTo>
                      <a:lnTo>
                        <a:pt x="1207" y="2650"/>
                      </a:lnTo>
                      <a:lnTo>
                        <a:pt x="1214" y="2646"/>
                      </a:lnTo>
                      <a:lnTo>
                        <a:pt x="1220" y="2644"/>
                      </a:lnTo>
                      <a:lnTo>
                        <a:pt x="1228" y="2646"/>
                      </a:lnTo>
                      <a:lnTo>
                        <a:pt x="1233" y="2650"/>
                      </a:lnTo>
                      <a:lnTo>
                        <a:pt x="1235" y="2659"/>
                      </a:lnTo>
                      <a:lnTo>
                        <a:pt x="1232" y="2683"/>
                      </a:lnTo>
                      <a:lnTo>
                        <a:pt x="1229" y="2709"/>
                      </a:lnTo>
                      <a:lnTo>
                        <a:pt x="1225" y="2733"/>
                      </a:lnTo>
                      <a:lnTo>
                        <a:pt x="1217" y="2757"/>
                      </a:lnTo>
                      <a:lnTo>
                        <a:pt x="1206" y="2778"/>
                      </a:lnTo>
                      <a:lnTo>
                        <a:pt x="1231" y="2804"/>
                      </a:lnTo>
                      <a:lnTo>
                        <a:pt x="1240" y="2793"/>
                      </a:lnTo>
                      <a:lnTo>
                        <a:pt x="1247" y="2778"/>
                      </a:lnTo>
                      <a:lnTo>
                        <a:pt x="1251" y="2762"/>
                      </a:lnTo>
                      <a:lnTo>
                        <a:pt x="1254" y="2744"/>
                      </a:lnTo>
                      <a:lnTo>
                        <a:pt x="1257" y="2729"/>
                      </a:lnTo>
                      <a:lnTo>
                        <a:pt x="1258" y="2717"/>
                      </a:lnTo>
                      <a:lnTo>
                        <a:pt x="1260" y="2708"/>
                      </a:lnTo>
                      <a:lnTo>
                        <a:pt x="1267" y="2703"/>
                      </a:lnTo>
                      <a:lnTo>
                        <a:pt x="1273" y="2702"/>
                      </a:lnTo>
                      <a:lnTo>
                        <a:pt x="1281" y="2703"/>
                      </a:lnTo>
                      <a:lnTo>
                        <a:pt x="1287" y="2708"/>
                      </a:lnTo>
                      <a:lnTo>
                        <a:pt x="1288" y="2717"/>
                      </a:lnTo>
                      <a:lnTo>
                        <a:pt x="1287" y="2733"/>
                      </a:lnTo>
                      <a:lnTo>
                        <a:pt x="1283" y="2754"/>
                      </a:lnTo>
                      <a:lnTo>
                        <a:pt x="1279" y="2774"/>
                      </a:lnTo>
                      <a:lnTo>
                        <a:pt x="1272" y="2795"/>
                      </a:lnTo>
                      <a:lnTo>
                        <a:pt x="1263" y="2813"/>
                      </a:lnTo>
                      <a:lnTo>
                        <a:pt x="1251" y="2828"/>
                      </a:lnTo>
                      <a:lnTo>
                        <a:pt x="1265" y="2848"/>
                      </a:lnTo>
                      <a:lnTo>
                        <a:pt x="1278" y="2869"/>
                      </a:lnTo>
                      <a:lnTo>
                        <a:pt x="1293" y="2847"/>
                      </a:lnTo>
                      <a:lnTo>
                        <a:pt x="1304" y="2823"/>
                      </a:lnTo>
                      <a:lnTo>
                        <a:pt x="1310" y="2796"/>
                      </a:lnTo>
                      <a:lnTo>
                        <a:pt x="1311" y="2770"/>
                      </a:lnTo>
                      <a:lnTo>
                        <a:pt x="1313" y="2762"/>
                      </a:lnTo>
                      <a:lnTo>
                        <a:pt x="1319" y="2756"/>
                      </a:lnTo>
                      <a:lnTo>
                        <a:pt x="1325" y="2755"/>
                      </a:lnTo>
                      <a:lnTo>
                        <a:pt x="1333" y="2756"/>
                      </a:lnTo>
                      <a:lnTo>
                        <a:pt x="1338" y="2762"/>
                      </a:lnTo>
                      <a:lnTo>
                        <a:pt x="1342" y="2770"/>
                      </a:lnTo>
                      <a:lnTo>
                        <a:pt x="1341" y="2798"/>
                      </a:lnTo>
                      <a:lnTo>
                        <a:pt x="1334" y="2826"/>
                      </a:lnTo>
                      <a:lnTo>
                        <a:pt x="1324" y="2851"/>
                      </a:lnTo>
                      <a:lnTo>
                        <a:pt x="1311" y="2876"/>
                      </a:lnTo>
                      <a:lnTo>
                        <a:pt x="1292" y="2898"/>
                      </a:lnTo>
                      <a:lnTo>
                        <a:pt x="1300" y="2916"/>
                      </a:lnTo>
                      <a:lnTo>
                        <a:pt x="1317" y="2908"/>
                      </a:lnTo>
                      <a:lnTo>
                        <a:pt x="1333" y="2895"/>
                      </a:lnTo>
                      <a:lnTo>
                        <a:pt x="1344" y="2881"/>
                      </a:lnTo>
                      <a:lnTo>
                        <a:pt x="1353" y="2864"/>
                      </a:lnTo>
                      <a:lnTo>
                        <a:pt x="1358" y="2845"/>
                      </a:lnTo>
                      <a:lnTo>
                        <a:pt x="1361" y="2825"/>
                      </a:lnTo>
                      <a:lnTo>
                        <a:pt x="1361" y="2805"/>
                      </a:lnTo>
                      <a:lnTo>
                        <a:pt x="1364" y="2797"/>
                      </a:lnTo>
                      <a:lnTo>
                        <a:pt x="1369" y="2792"/>
                      </a:lnTo>
                      <a:lnTo>
                        <a:pt x="1376" y="2791"/>
                      </a:lnTo>
                      <a:lnTo>
                        <a:pt x="1384" y="2792"/>
                      </a:lnTo>
                      <a:lnTo>
                        <a:pt x="1389" y="2797"/>
                      </a:lnTo>
                      <a:lnTo>
                        <a:pt x="1392" y="2805"/>
                      </a:lnTo>
                      <a:lnTo>
                        <a:pt x="1390" y="2828"/>
                      </a:lnTo>
                      <a:lnTo>
                        <a:pt x="1387" y="2851"/>
                      </a:lnTo>
                      <a:lnTo>
                        <a:pt x="1382" y="2874"/>
                      </a:lnTo>
                      <a:lnTo>
                        <a:pt x="1372" y="2895"/>
                      </a:lnTo>
                      <a:lnTo>
                        <a:pt x="1357" y="2913"/>
                      </a:lnTo>
                      <a:lnTo>
                        <a:pt x="1343" y="2925"/>
                      </a:lnTo>
                      <a:lnTo>
                        <a:pt x="1327" y="2937"/>
                      </a:lnTo>
                      <a:lnTo>
                        <a:pt x="1311" y="2944"/>
                      </a:lnTo>
                      <a:lnTo>
                        <a:pt x="1319" y="2971"/>
                      </a:lnTo>
                      <a:lnTo>
                        <a:pt x="1337" y="2971"/>
                      </a:lnTo>
                      <a:lnTo>
                        <a:pt x="1356" y="2969"/>
                      </a:lnTo>
                      <a:lnTo>
                        <a:pt x="1374" y="2962"/>
                      </a:lnTo>
                      <a:lnTo>
                        <a:pt x="1390" y="2953"/>
                      </a:lnTo>
                      <a:lnTo>
                        <a:pt x="1404" y="2941"/>
                      </a:lnTo>
                      <a:lnTo>
                        <a:pt x="1415" y="2927"/>
                      </a:lnTo>
                      <a:lnTo>
                        <a:pt x="1420" y="2911"/>
                      </a:lnTo>
                      <a:lnTo>
                        <a:pt x="1420" y="2892"/>
                      </a:lnTo>
                      <a:lnTo>
                        <a:pt x="1421" y="2885"/>
                      </a:lnTo>
                      <a:lnTo>
                        <a:pt x="1425" y="2879"/>
                      </a:lnTo>
                      <a:lnTo>
                        <a:pt x="1430" y="2876"/>
                      </a:lnTo>
                      <a:lnTo>
                        <a:pt x="1436" y="2874"/>
                      </a:lnTo>
                      <a:lnTo>
                        <a:pt x="1442" y="2875"/>
                      </a:lnTo>
                      <a:lnTo>
                        <a:pt x="1447" y="2878"/>
                      </a:lnTo>
                      <a:lnTo>
                        <a:pt x="1450" y="2885"/>
                      </a:lnTo>
                      <a:lnTo>
                        <a:pt x="1450" y="2907"/>
                      </a:lnTo>
                      <a:lnTo>
                        <a:pt x="1446" y="2928"/>
                      </a:lnTo>
                      <a:lnTo>
                        <a:pt x="1437" y="2946"/>
                      </a:lnTo>
                      <a:lnTo>
                        <a:pt x="1424" y="2963"/>
                      </a:lnTo>
                      <a:lnTo>
                        <a:pt x="1408" y="2976"/>
                      </a:lnTo>
                      <a:lnTo>
                        <a:pt x="1389" y="2987"/>
                      </a:lnTo>
                      <a:lnTo>
                        <a:pt x="1369" y="2995"/>
                      </a:lnTo>
                      <a:lnTo>
                        <a:pt x="1347" y="3000"/>
                      </a:lnTo>
                      <a:lnTo>
                        <a:pt x="1326" y="3002"/>
                      </a:lnTo>
                      <a:lnTo>
                        <a:pt x="1327" y="3007"/>
                      </a:lnTo>
                      <a:lnTo>
                        <a:pt x="1327" y="3012"/>
                      </a:lnTo>
                      <a:lnTo>
                        <a:pt x="1329" y="3015"/>
                      </a:lnTo>
                      <a:lnTo>
                        <a:pt x="1329" y="3017"/>
                      </a:lnTo>
                      <a:lnTo>
                        <a:pt x="1329" y="3017"/>
                      </a:lnTo>
                      <a:lnTo>
                        <a:pt x="1280" y="3023"/>
                      </a:lnTo>
                      <a:lnTo>
                        <a:pt x="1280" y="3023"/>
                      </a:lnTo>
                      <a:lnTo>
                        <a:pt x="1280" y="3018"/>
                      </a:lnTo>
                      <a:lnTo>
                        <a:pt x="1279" y="3011"/>
                      </a:lnTo>
                      <a:lnTo>
                        <a:pt x="1277" y="3000"/>
                      </a:lnTo>
                      <a:lnTo>
                        <a:pt x="1273" y="2985"/>
                      </a:lnTo>
                      <a:lnTo>
                        <a:pt x="1268" y="2967"/>
                      </a:lnTo>
                      <a:lnTo>
                        <a:pt x="1262" y="2949"/>
                      </a:lnTo>
                      <a:lnTo>
                        <a:pt x="1254" y="2929"/>
                      </a:lnTo>
                      <a:lnTo>
                        <a:pt x="1244" y="2907"/>
                      </a:lnTo>
                      <a:lnTo>
                        <a:pt x="1232" y="2886"/>
                      </a:lnTo>
                      <a:lnTo>
                        <a:pt x="1218" y="2864"/>
                      </a:lnTo>
                      <a:lnTo>
                        <a:pt x="1202" y="2843"/>
                      </a:lnTo>
                      <a:lnTo>
                        <a:pt x="1183" y="2823"/>
                      </a:lnTo>
                      <a:lnTo>
                        <a:pt x="1160" y="2805"/>
                      </a:lnTo>
                      <a:lnTo>
                        <a:pt x="1136" y="2788"/>
                      </a:lnTo>
                      <a:lnTo>
                        <a:pt x="1107" y="2775"/>
                      </a:lnTo>
                      <a:lnTo>
                        <a:pt x="1076" y="2765"/>
                      </a:lnTo>
                      <a:lnTo>
                        <a:pt x="1041" y="2759"/>
                      </a:lnTo>
                      <a:lnTo>
                        <a:pt x="1002" y="2756"/>
                      </a:lnTo>
                      <a:lnTo>
                        <a:pt x="1001" y="2756"/>
                      </a:lnTo>
                      <a:lnTo>
                        <a:pt x="967" y="2757"/>
                      </a:lnTo>
                      <a:lnTo>
                        <a:pt x="935" y="2762"/>
                      </a:lnTo>
                      <a:lnTo>
                        <a:pt x="906" y="2768"/>
                      </a:lnTo>
                      <a:lnTo>
                        <a:pt x="926" y="2776"/>
                      </a:lnTo>
                      <a:lnTo>
                        <a:pt x="946" y="2784"/>
                      </a:lnTo>
                      <a:lnTo>
                        <a:pt x="964" y="2795"/>
                      </a:lnTo>
                      <a:lnTo>
                        <a:pt x="980" y="2808"/>
                      </a:lnTo>
                      <a:lnTo>
                        <a:pt x="993" y="2823"/>
                      </a:lnTo>
                      <a:lnTo>
                        <a:pt x="1003" y="2840"/>
                      </a:lnTo>
                      <a:lnTo>
                        <a:pt x="1009" y="2860"/>
                      </a:lnTo>
                      <a:lnTo>
                        <a:pt x="1008" y="2867"/>
                      </a:lnTo>
                      <a:lnTo>
                        <a:pt x="1003" y="2870"/>
                      </a:lnTo>
                      <a:lnTo>
                        <a:pt x="998" y="2872"/>
                      </a:lnTo>
                      <a:lnTo>
                        <a:pt x="991" y="2870"/>
                      </a:lnTo>
                      <a:lnTo>
                        <a:pt x="986" y="2867"/>
                      </a:lnTo>
                      <a:lnTo>
                        <a:pt x="983" y="2860"/>
                      </a:lnTo>
                      <a:lnTo>
                        <a:pt x="978" y="2844"/>
                      </a:lnTo>
                      <a:lnTo>
                        <a:pt x="968" y="2829"/>
                      </a:lnTo>
                      <a:lnTo>
                        <a:pt x="954" y="2817"/>
                      </a:lnTo>
                      <a:lnTo>
                        <a:pt x="937" y="2807"/>
                      </a:lnTo>
                      <a:lnTo>
                        <a:pt x="918" y="2799"/>
                      </a:lnTo>
                      <a:lnTo>
                        <a:pt x="899" y="2793"/>
                      </a:lnTo>
                      <a:lnTo>
                        <a:pt x="882" y="2788"/>
                      </a:lnTo>
                      <a:lnTo>
                        <a:pt x="866" y="2785"/>
                      </a:lnTo>
                      <a:lnTo>
                        <a:pt x="865" y="2784"/>
                      </a:lnTo>
                      <a:lnTo>
                        <a:pt x="864" y="2784"/>
                      </a:lnTo>
                      <a:lnTo>
                        <a:pt x="845" y="2793"/>
                      </a:lnTo>
                      <a:lnTo>
                        <a:pt x="827" y="2804"/>
                      </a:lnTo>
                      <a:lnTo>
                        <a:pt x="847" y="2807"/>
                      </a:lnTo>
                      <a:lnTo>
                        <a:pt x="868" y="2813"/>
                      </a:lnTo>
                      <a:lnTo>
                        <a:pt x="887" y="2819"/>
                      </a:lnTo>
                      <a:lnTo>
                        <a:pt x="905" y="2829"/>
                      </a:lnTo>
                      <a:lnTo>
                        <a:pt x="920" y="2840"/>
                      </a:lnTo>
                      <a:lnTo>
                        <a:pt x="934" y="2854"/>
                      </a:lnTo>
                      <a:lnTo>
                        <a:pt x="944" y="2869"/>
                      </a:lnTo>
                      <a:lnTo>
                        <a:pt x="950" y="2887"/>
                      </a:lnTo>
                      <a:lnTo>
                        <a:pt x="951" y="2908"/>
                      </a:lnTo>
                      <a:lnTo>
                        <a:pt x="950" y="2914"/>
                      </a:lnTo>
                      <a:lnTo>
                        <a:pt x="945" y="2919"/>
                      </a:lnTo>
                      <a:lnTo>
                        <a:pt x="939" y="2920"/>
                      </a:lnTo>
                      <a:lnTo>
                        <a:pt x="933" y="2919"/>
                      </a:lnTo>
                      <a:lnTo>
                        <a:pt x="928" y="2914"/>
                      </a:lnTo>
                      <a:lnTo>
                        <a:pt x="926" y="2908"/>
                      </a:lnTo>
                      <a:lnTo>
                        <a:pt x="924" y="2889"/>
                      </a:lnTo>
                      <a:lnTo>
                        <a:pt x="917" y="2874"/>
                      </a:lnTo>
                      <a:lnTo>
                        <a:pt x="906" y="2860"/>
                      </a:lnTo>
                      <a:lnTo>
                        <a:pt x="892" y="2850"/>
                      </a:lnTo>
                      <a:lnTo>
                        <a:pt x="875" y="2841"/>
                      </a:lnTo>
                      <a:lnTo>
                        <a:pt x="856" y="2835"/>
                      </a:lnTo>
                      <a:lnTo>
                        <a:pt x="836" y="2830"/>
                      </a:lnTo>
                      <a:lnTo>
                        <a:pt x="816" y="2827"/>
                      </a:lnTo>
                      <a:lnTo>
                        <a:pt x="798" y="2826"/>
                      </a:lnTo>
                      <a:lnTo>
                        <a:pt x="782" y="2839"/>
                      </a:lnTo>
                      <a:lnTo>
                        <a:pt x="770" y="2854"/>
                      </a:lnTo>
                      <a:lnTo>
                        <a:pt x="795" y="2858"/>
                      </a:lnTo>
                      <a:lnTo>
                        <a:pt x="821" y="2865"/>
                      </a:lnTo>
                      <a:lnTo>
                        <a:pt x="845" y="2876"/>
                      </a:lnTo>
                      <a:lnTo>
                        <a:pt x="864" y="2889"/>
                      </a:lnTo>
                      <a:lnTo>
                        <a:pt x="878" y="2904"/>
                      </a:lnTo>
                      <a:lnTo>
                        <a:pt x="892" y="2921"/>
                      </a:lnTo>
                      <a:lnTo>
                        <a:pt x="904" y="2940"/>
                      </a:lnTo>
                      <a:lnTo>
                        <a:pt x="906" y="2946"/>
                      </a:lnTo>
                      <a:lnTo>
                        <a:pt x="905" y="2952"/>
                      </a:lnTo>
                      <a:lnTo>
                        <a:pt x="899" y="2956"/>
                      </a:lnTo>
                      <a:lnTo>
                        <a:pt x="894" y="2959"/>
                      </a:lnTo>
                      <a:lnTo>
                        <a:pt x="887" y="2958"/>
                      </a:lnTo>
                      <a:lnTo>
                        <a:pt x="882" y="2953"/>
                      </a:lnTo>
                      <a:lnTo>
                        <a:pt x="873" y="2939"/>
                      </a:lnTo>
                      <a:lnTo>
                        <a:pt x="863" y="2924"/>
                      </a:lnTo>
                      <a:lnTo>
                        <a:pt x="852" y="2912"/>
                      </a:lnTo>
                      <a:lnTo>
                        <a:pt x="840" y="2902"/>
                      </a:lnTo>
                      <a:lnTo>
                        <a:pt x="823" y="2893"/>
                      </a:lnTo>
                      <a:lnTo>
                        <a:pt x="800" y="2886"/>
                      </a:lnTo>
                      <a:lnTo>
                        <a:pt x="776" y="2880"/>
                      </a:lnTo>
                      <a:lnTo>
                        <a:pt x="751" y="2878"/>
                      </a:lnTo>
                      <a:lnTo>
                        <a:pt x="741" y="2896"/>
                      </a:lnTo>
                      <a:lnTo>
                        <a:pt x="735" y="2909"/>
                      </a:lnTo>
                      <a:lnTo>
                        <a:pt x="757" y="2937"/>
                      </a:lnTo>
                      <a:lnTo>
                        <a:pt x="773" y="2967"/>
                      </a:lnTo>
                      <a:lnTo>
                        <a:pt x="788" y="3000"/>
                      </a:lnTo>
                      <a:lnTo>
                        <a:pt x="798" y="3032"/>
                      </a:lnTo>
                      <a:lnTo>
                        <a:pt x="804" y="3065"/>
                      </a:lnTo>
                      <a:lnTo>
                        <a:pt x="810" y="3096"/>
                      </a:lnTo>
                      <a:lnTo>
                        <a:pt x="812" y="3126"/>
                      </a:lnTo>
                      <a:lnTo>
                        <a:pt x="813" y="3153"/>
                      </a:lnTo>
                      <a:lnTo>
                        <a:pt x="812" y="3179"/>
                      </a:lnTo>
                      <a:lnTo>
                        <a:pt x="811" y="3200"/>
                      </a:lnTo>
                      <a:lnTo>
                        <a:pt x="810" y="3216"/>
                      </a:lnTo>
                      <a:lnTo>
                        <a:pt x="809" y="3227"/>
                      </a:lnTo>
                      <a:lnTo>
                        <a:pt x="808" y="3233"/>
                      </a:lnTo>
                      <a:lnTo>
                        <a:pt x="760" y="3225"/>
                      </a:lnTo>
                      <a:lnTo>
                        <a:pt x="760" y="3221"/>
                      </a:lnTo>
                      <a:lnTo>
                        <a:pt x="761" y="3210"/>
                      </a:lnTo>
                      <a:lnTo>
                        <a:pt x="762" y="3193"/>
                      </a:lnTo>
                      <a:lnTo>
                        <a:pt x="763" y="3172"/>
                      </a:lnTo>
                      <a:lnTo>
                        <a:pt x="763" y="3147"/>
                      </a:lnTo>
                      <a:lnTo>
                        <a:pt x="762" y="3119"/>
                      </a:lnTo>
                      <a:lnTo>
                        <a:pt x="759" y="3088"/>
                      </a:lnTo>
                      <a:lnTo>
                        <a:pt x="753" y="3057"/>
                      </a:lnTo>
                      <a:lnTo>
                        <a:pt x="745" y="3026"/>
                      </a:lnTo>
                      <a:lnTo>
                        <a:pt x="731" y="3061"/>
                      </a:lnTo>
                      <a:lnTo>
                        <a:pt x="712" y="3096"/>
                      </a:lnTo>
                      <a:lnTo>
                        <a:pt x="689" y="3127"/>
                      </a:lnTo>
                      <a:lnTo>
                        <a:pt x="684" y="3131"/>
                      </a:lnTo>
                      <a:lnTo>
                        <a:pt x="678" y="3131"/>
                      </a:lnTo>
                      <a:lnTo>
                        <a:pt x="673" y="3128"/>
                      </a:lnTo>
                      <a:lnTo>
                        <a:pt x="669" y="3122"/>
                      </a:lnTo>
                      <a:lnTo>
                        <a:pt x="669" y="3116"/>
                      </a:lnTo>
                      <a:lnTo>
                        <a:pt x="672" y="3109"/>
                      </a:lnTo>
                      <a:lnTo>
                        <a:pt x="693" y="3081"/>
                      </a:lnTo>
                      <a:lnTo>
                        <a:pt x="708" y="3051"/>
                      </a:lnTo>
                      <a:lnTo>
                        <a:pt x="720" y="3021"/>
                      </a:lnTo>
                      <a:lnTo>
                        <a:pt x="729" y="2987"/>
                      </a:lnTo>
                      <a:lnTo>
                        <a:pt x="718" y="2967"/>
                      </a:lnTo>
                      <a:lnTo>
                        <a:pt x="706" y="2950"/>
                      </a:lnTo>
                      <a:lnTo>
                        <a:pt x="696" y="2982"/>
                      </a:lnTo>
                      <a:lnTo>
                        <a:pt x="683" y="3012"/>
                      </a:lnTo>
                      <a:lnTo>
                        <a:pt x="665" y="3039"/>
                      </a:lnTo>
                      <a:lnTo>
                        <a:pt x="644" y="3065"/>
                      </a:lnTo>
                      <a:lnTo>
                        <a:pt x="636" y="3068"/>
                      </a:lnTo>
                      <a:lnTo>
                        <a:pt x="630" y="3067"/>
                      </a:lnTo>
                      <a:lnTo>
                        <a:pt x="624" y="3061"/>
                      </a:lnTo>
                      <a:lnTo>
                        <a:pt x="622" y="3054"/>
                      </a:lnTo>
                      <a:lnTo>
                        <a:pt x="626" y="3047"/>
                      </a:lnTo>
                      <a:lnTo>
                        <a:pt x="647" y="3021"/>
                      </a:lnTo>
                      <a:lnTo>
                        <a:pt x="664" y="2992"/>
                      </a:lnTo>
                      <a:lnTo>
                        <a:pt x="677" y="2960"/>
                      </a:lnTo>
                      <a:lnTo>
                        <a:pt x="684" y="2927"/>
                      </a:lnTo>
                      <a:lnTo>
                        <a:pt x="676" y="2920"/>
                      </a:lnTo>
                      <a:lnTo>
                        <a:pt x="660" y="2909"/>
                      </a:lnTo>
                      <a:lnTo>
                        <a:pt x="644" y="2899"/>
                      </a:lnTo>
                      <a:lnTo>
                        <a:pt x="641" y="2925"/>
                      </a:lnTo>
                      <a:lnTo>
                        <a:pt x="633" y="2952"/>
                      </a:lnTo>
                      <a:lnTo>
                        <a:pt x="622" y="2977"/>
                      </a:lnTo>
                      <a:lnTo>
                        <a:pt x="607" y="3001"/>
                      </a:lnTo>
                      <a:lnTo>
                        <a:pt x="589" y="3021"/>
                      </a:lnTo>
                      <a:lnTo>
                        <a:pt x="568" y="3038"/>
                      </a:lnTo>
                      <a:lnTo>
                        <a:pt x="561" y="3040"/>
                      </a:lnTo>
                      <a:lnTo>
                        <a:pt x="555" y="3039"/>
                      </a:lnTo>
                      <a:lnTo>
                        <a:pt x="552" y="3035"/>
                      </a:lnTo>
                      <a:lnTo>
                        <a:pt x="550" y="3028"/>
                      </a:lnTo>
                      <a:lnTo>
                        <a:pt x="551" y="3023"/>
                      </a:lnTo>
                      <a:lnTo>
                        <a:pt x="555" y="3017"/>
                      </a:lnTo>
                      <a:lnTo>
                        <a:pt x="574" y="3001"/>
                      </a:lnTo>
                      <a:lnTo>
                        <a:pt x="590" y="2982"/>
                      </a:lnTo>
                      <a:lnTo>
                        <a:pt x="603" y="2961"/>
                      </a:lnTo>
                      <a:lnTo>
                        <a:pt x="612" y="2938"/>
                      </a:lnTo>
                      <a:lnTo>
                        <a:pt x="617" y="2913"/>
                      </a:lnTo>
                      <a:lnTo>
                        <a:pt x="618" y="2888"/>
                      </a:lnTo>
                      <a:lnTo>
                        <a:pt x="590" y="2880"/>
                      </a:lnTo>
                      <a:lnTo>
                        <a:pt x="558" y="2876"/>
                      </a:lnTo>
                      <a:lnTo>
                        <a:pt x="552" y="2902"/>
                      </a:lnTo>
                      <a:lnTo>
                        <a:pt x="541" y="2928"/>
                      </a:lnTo>
                      <a:lnTo>
                        <a:pt x="526" y="2952"/>
                      </a:lnTo>
                      <a:lnTo>
                        <a:pt x="508" y="2974"/>
                      </a:lnTo>
                      <a:lnTo>
                        <a:pt x="487" y="2993"/>
                      </a:lnTo>
                      <a:lnTo>
                        <a:pt x="465" y="3008"/>
                      </a:lnTo>
                      <a:lnTo>
                        <a:pt x="458" y="3011"/>
                      </a:lnTo>
                      <a:lnTo>
                        <a:pt x="453" y="3009"/>
                      </a:lnTo>
                      <a:lnTo>
                        <a:pt x="448" y="3005"/>
                      </a:lnTo>
                      <a:lnTo>
                        <a:pt x="446" y="2998"/>
                      </a:lnTo>
                      <a:lnTo>
                        <a:pt x="447" y="2993"/>
                      </a:lnTo>
                      <a:lnTo>
                        <a:pt x="453" y="2987"/>
                      </a:lnTo>
                      <a:lnTo>
                        <a:pt x="470" y="2974"/>
                      </a:lnTo>
                      <a:lnTo>
                        <a:pt x="488" y="2958"/>
                      </a:lnTo>
                      <a:lnTo>
                        <a:pt x="505" y="2939"/>
                      </a:lnTo>
                      <a:lnTo>
                        <a:pt x="518" y="2919"/>
                      </a:lnTo>
                      <a:lnTo>
                        <a:pt x="528" y="2897"/>
                      </a:lnTo>
                      <a:lnTo>
                        <a:pt x="532" y="2874"/>
                      </a:lnTo>
                      <a:lnTo>
                        <a:pt x="508" y="2875"/>
                      </a:lnTo>
                      <a:lnTo>
                        <a:pt x="482" y="2876"/>
                      </a:lnTo>
                      <a:lnTo>
                        <a:pt x="474" y="2899"/>
                      </a:lnTo>
                      <a:lnTo>
                        <a:pt x="462" y="2921"/>
                      </a:lnTo>
                      <a:lnTo>
                        <a:pt x="447" y="2940"/>
                      </a:lnTo>
                      <a:lnTo>
                        <a:pt x="430" y="2959"/>
                      </a:lnTo>
                      <a:lnTo>
                        <a:pt x="413" y="2976"/>
                      </a:lnTo>
                      <a:lnTo>
                        <a:pt x="396" y="2994"/>
                      </a:lnTo>
                      <a:lnTo>
                        <a:pt x="388" y="2997"/>
                      </a:lnTo>
                      <a:lnTo>
                        <a:pt x="382" y="2996"/>
                      </a:lnTo>
                      <a:lnTo>
                        <a:pt x="376" y="2991"/>
                      </a:lnTo>
                      <a:lnTo>
                        <a:pt x="375" y="2983"/>
                      </a:lnTo>
                      <a:lnTo>
                        <a:pt x="378" y="2976"/>
                      </a:lnTo>
                      <a:lnTo>
                        <a:pt x="396" y="2959"/>
                      </a:lnTo>
                      <a:lnTo>
                        <a:pt x="414" y="2941"/>
                      </a:lnTo>
                      <a:lnTo>
                        <a:pt x="430" y="2922"/>
                      </a:lnTo>
                      <a:lnTo>
                        <a:pt x="445" y="2902"/>
                      </a:lnTo>
                      <a:lnTo>
                        <a:pt x="455" y="2880"/>
                      </a:lnTo>
                      <a:lnTo>
                        <a:pt x="416" y="2887"/>
                      </a:lnTo>
                      <a:lnTo>
                        <a:pt x="374" y="2898"/>
                      </a:lnTo>
                      <a:lnTo>
                        <a:pt x="331" y="2911"/>
                      </a:lnTo>
                      <a:lnTo>
                        <a:pt x="286" y="2928"/>
                      </a:lnTo>
                      <a:lnTo>
                        <a:pt x="268" y="2881"/>
                      </a:lnTo>
                      <a:lnTo>
                        <a:pt x="324" y="2862"/>
                      </a:lnTo>
                      <a:lnTo>
                        <a:pt x="377" y="2846"/>
                      </a:lnTo>
                      <a:lnTo>
                        <a:pt x="427" y="2835"/>
                      </a:lnTo>
                      <a:lnTo>
                        <a:pt x="475" y="2828"/>
                      </a:lnTo>
                      <a:lnTo>
                        <a:pt x="519" y="2825"/>
                      </a:lnTo>
                      <a:lnTo>
                        <a:pt x="561" y="2827"/>
                      </a:lnTo>
                      <a:lnTo>
                        <a:pt x="600" y="2833"/>
                      </a:lnTo>
                      <a:lnTo>
                        <a:pt x="635" y="2843"/>
                      </a:lnTo>
                      <a:lnTo>
                        <a:pt x="667" y="2857"/>
                      </a:lnTo>
                      <a:lnTo>
                        <a:pt x="697" y="2875"/>
                      </a:lnTo>
                      <a:lnTo>
                        <a:pt x="705" y="2861"/>
                      </a:lnTo>
                      <a:lnTo>
                        <a:pt x="715" y="2847"/>
                      </a:lnTo>
                      <a:lnTo>
                        <a:pt x="727" y="2830"/>
                      </a:lnTo>
                      <a:lnTo>
                        <a:pt x="741" y="2814"/>
                      </a:lnTo>
                      <a:lnTo>
                        <a:pt x="758" y="2796"/>
                      </a:lnTo>
                      <a:lnTo>
                        <a:pt x="778" y="2780"/>
                      </a:lnTo>
                      <a:lnTo>
                        <a:pt x="800" y="2763"/>
                      </a:lnTo>
                      <a:lnTo>
                        <a:pt x="825" y="2749"/>
                      </a:lnTo>
                      <a:lnTo>
                        <a:pt x="854" y="2735"/>
                      </a:lnTo>
                      <a:lnTo>
                        <a:pt x="885" y="2724"/>
                      </a:lnTo>
                      <a:lnTo>
                        <a:pt x="920" y="2715"/>
                      </a:lnTo>
                      <a:lnTo>
                        <a:pt x="959" y="2710"/>
                      </a:lnTo>
                      <a:lnTo>
                        <a:pt x="1001" y="2708"/>
                      </a:lnTo>
                      <a:lnTo>
                        <a:pt x="1002" y="2708"/>
                      </a:lnTo>
                      <a:lnTo>
                        <a:pt x="1033" y="2709"/>
                      </a:lnTo>
                      <a:lnTo>
                        <a:pt x="1063" y="2713"/>
                      </a:lnTo>
                      <a:lnTo>
                        <a:pt x="1090" y="2719"/>
                      </a:lnTo>
                      <a:lnTo>
                        <a:pt x="1092" y="2704"/>
                      </a:lnTo>
                      <a:lnTo>
                        <a:pt x="1089" y="2692"/>
                      </a:lnTo>
                      <a:lnTo>
                        <a:pt x="1081" y="2682"/>
                      </a:lnTo>
                      <a:lnTo>
                        <a:pt x="1070" y="2677"/>
                      </a:lnTo>
                      <a:lnTo>
                        <a:pt x="1056" y="2672"/>
                      </a:lnTo>
                      <a:lnTo>
                        <a:pt x="1041" y="2670"/>
                      </a:lnTo>
                      <a:lnTo>
                        <a:pt x="1024" y="2670"/>
                      </a:lnTo>
                      <a:lnTo>
                        <a:pt x="1008" y="2672"/>
                      </a:lnTo>
                      <a:lnTo>
                        <a:pt x="991" y="2673"/>
                      </a:lnTo>
                      <a:lnTo>
                        <a:pt x="976" y="2677"/>
                      </a:lnTo>
                      <a:lnTo>
                        <a:pt x="962" y="2679"/>
                      </a:lnTo>
                      <a:lnTo>
                        <a:pt x="951" y="2680"/>
                      </a:lnTo>
                      <a:lnTo>
                        <a:pt x="943" y="2680"/>
                      </a:lnTo>
                      <a:lnTo>
                        <a:pt x="937" y="2676"/>
                      </a:lnTo>
                      <a:lnTo>
                        <a:pt x="933" y="2669"/>
                      </a:lnTo>
                      <a:lnTo>
                        <a:pt x="933" y="2661"/>
                      </a:lnTo>
                      <a:lnTo>
                        <a:pt x="936" y="2655"/>
                      </a:lnTo>
                      <a:lnTo>
                        <a:pt x="944" y="2651"/>
                      </a:lnTo>
                      <a:lnTo>
                        <a:pt x="960" y="2649"/>
                      </a:lnTo>
                      <a:lnTo>
                        <a:pt x="979" y="2646"/>
                      </a:lnTo>
                      <a:lnTo>
                        <a:pt x="1000" y="2644"/>
                      </a:lnTo>
                      <a:lnTo>
                        <a:pt x="1021" y="2642"/>
                      </a:lnTo>
                      <a:lnTo>
                        <a:pt x="1042" y="2642"/>
                      </a:lnTo>
                      <a:lnTo>
                        <a:pt x="1063" y="2645"/>
                      </a:lnTo>
                      <a:lnTo>
                        <a:pt x="1081" y="2649"/>
                      </a:lnTo>
                      <a:lnTo>
                        <a:pt x="1097" y="2657"/>
                      </a:lnTo>
                      <a:lnTo>
                        <a:pt x="1100" y="2604"/>
                      </a:lnTo>
                      <a:lnTo>
                        <a:pt x="1083" y="2586"/>
                      </a:lnTo>
                      <a:lnTo>
                        <a:pt x="1064" y="2573"/>
                      </a:lnTo>
                      <a:lnTo>
                        <a:pt x="1044" y="2564"/>
                      </a:lnTo>
                      <a:lnTo>
                        <a:pt x="1022" y="2557"/>
                      </a:lnTo>
                      <a:lnTo>
                        <a:pt x="999" y="2555"/>
                      </a:lnTo>
                      <a:lnTo>
                        <a:pt x="975" y="2554"/>
                      </a:lnTo>
                      <a:lnTo>
                        <a:pt x="950" y="2555"/>
                      </a:lnTo>
                      <a:lnTo>
                        <a:pt x="927" y="2558"/>
                      </a:lnTo>
                      <a:lnTo>
                        <a:pt x="904" y="2563"/>
                      </a:lnTo>
                      <a:lnTo>
                        <a:pt x="896" y="2563"/>
                      </a:lnTo>
                      <a:lnTo>
                        <a:pt x="889" y="2558"/>
                      </a:lnTo>
                      <a:lnTo>
                        <a:pt x="886" y="2552"/>
                      </a:lnTo>
                      <a:lnTo>
                        <a:pt x="886" y="2544"/>
                      </a:lnTo>
                      <a:lnTo>
                        <a:pt x="889" y="2539"/>
                      </a:lnTo>
                      <a:lnTo>
                        <a:pt x="896" y="2534"/>
                      </a:lnTo>
                      <a:lnTo>
                        <a:pt x="926" y="2529"/>
                      </a:lnTo>
                      <a:lnTo>
                        <a:pt x="956" y="2525"/>
                      </a:lnTo>
                      <a:lnTo>
                        <a:pt x="986" y="2524"/>
                      </a:lnTo>
                      <a:lnTo>
                        <a:pt x="1017" y="2528"/>
                      </a:lnTo>
                      <a:lnTo>
                        <a:pt x="1045" y="2533"/>
                      </a:lnTo>
                      <a:lnTo>
                        <a:pt x="1072" y="2543"/>
                      </a:lnTo>
                      <a:lnTo>
                        <a:pt x="1097" y="2558"/>
                      </a:lnTo>
                      <a:lnTo>
                        <a:pt x="1091" y="2516"/>
                      </a:lnTo>
                      <a:lnTo>
                        <a:pt x="1059" y="2499"/>
                      </a:lnTo>
                      <a:lnTo>
                        <a:pt x="1027" y="2488"/>
                      </a:lnTo>
                      <a:lnTo>
                        <a:pt x="993" y="2481"/>
                      </a:lnTo>
                      <a:lnTo>
                        <a:pt x="959" y="2479"/>
                      </a:lnTo>
                      <a:lnTo>
                        <a:pt x="924" y="2480"/>
                      </a:lnTo>
                      <a:lnTo>
                        <a:pt x="888" y="2484"/>
                      </a:lnTo>
                      <a:lnTo>
                        <a:pt x="853" y="2490"/>
                      </a:lnTo>
                      <a:lnTo>
                        <a:pt x="844" y="2490"/>
                      </a:lnTo>
                      <a:lnTo>
                        <a:pt x="839" y="2485"/>
                      </a:lnTo>
                      <a:lnTo>
                        <a:pt x="835" y="2479"/>
                      </a:lnTo>
                      <a:lnTo>
                        <a:pt x="834" y="2471"/>
                      </a:lnTo>
                      <a:lnTo>
                        <a:pt x="837" y="2466"/>
                      </a:lnTo>
                      <a:lnTo>
                        <a:pt x="845" y="2461"/>
                      </a:lnTo>
                      <a:lnTo>
                        <a:pt x="879" y="2456"/>
                      </a:lnTo>
                      <a:lnTo>
                        <a:pt x="915" y="2451"/>
                      </a:lnTo>
                      <a:lnTo>
                        <a:pt x="949" y="2449"/>
                      </a:lnTo>
                      <a:lnTo>
                        <a:pt x="982" y="2450"/>
                      </a:lnTo>
                      <a:lnTo>
                        <a:pt x="1016" y="2453"/>
                      </a:lnTo>
                      <a:lnTo>
                        <a:pt x="1049" y="2462"/>
                      </a:lnTo>
                      <a:lnTo>
                        <a:pt x="1080" y="2476"/>
                      </a:lnTo>
                      <a:lnTo>
                        <a:pt x="1070" y="2447"/>
                      </a:lnTo>
                      <a:lnTo>
                        <a:pt x="1056" y="2420"/>
                      </a:lnTo>
                      <a:lnTo>
                        <a:pt x="1012" y="2410"/>
                      </a:lnTo>
                      <a:lnTo>
                        <a:pt x="968" y="2407"/>
                      </a:lnTo>
                      <a:lnTo>
                        <a:pt x="924" y="2410"/>
                      </a:lnTo>
                      <a:lnTo>
                        <a:pt x="879" y="2420"/>
                      </a:lnTo>
                      <a:lnTo>
                        <a:pt x="835" y="2435"/>
                      </a:lnTo>
                      <a:lnTo>
                        <a:pt x="827" y="2436"/>
                      </a:lnTo>
                      <a:lnTo>
                        <a:pt x="821" y="2432"/>
                      </a:lnTo>
                      <a:lnTo>
                        <a:pt x="818" y="2426"/>
                      </a:lnTo>
                      <a:lnTo>
                        <a:pt x="818" y="2418"/>
                      </a:lnTo>
                      <a:lnTo>
                        <a:pt x="821" y="2411"/>
                      </a:lnTo>
                      <a:lnTo>
                        <a:pt x="827" y="2406"/>
                      </a:lnTo>
                      <a:lnTo>
                        <a:pt x="878" y="2389"/>
                      </a:lnTo>
                      <a:lnTo>
                        <a:pt x="929" y="2379"/>
                      </a:lnTo>
                      <a:lnTo>
                        <a:pt x="981" y="2377"/>
                      </a:lnTo>
                      <a:lnTo>
                        <a:pt x="1032" y="2384"/>
                      </a:lnTo>
                      <a:lnTo>
                        <a:pt x="1013" y="2361"/>
                      </a:lnTo>
                      <a:lnTo>
                        <a:pt x="991" y="2341"/>
                      </a:lnTo>
                      <a:lnTo>
                        <a:pt x="987" y="2337"/>
                      </a:lnTo>
                      <a:lnTo>
                        <a:pt x="983" y="2334"/>
                      </a:lnTo>
                      <a:lnTo>
                        <a:pt x="981" y="2334"/>
                      </a:lnTo>
                      <a:lnTo>
                        <a:pt x="979" y="2334"/>
                      </a:lnTo>
                      <a:lnTo>
                        <a:pt x="946" y="2332"/>
                      </a:lnTo>
                      <a:lnTo>
                        <a:pt x="914" y="2332"/>
                      </a:lnTo>
                      <a:lnTo>
                        <a:pt x="881" y="2334"/>
                      </a:lnTo>
                      <a:lnTo>
                        <a:pt x="849" y="2340"/>
                      </a:lnTo>
                      <a:lnTo>
                        <a:pt x="816" y="2348"/>
                      </a:lnTo>
                      <a:lnTo>
                        <a:pt x="787" y="2361"/>
                      </a:lnTo>
                      <a:lnTo>
                        <a:pt x="758" y="2377"/>
                      </a:lnTo>
                      <a:lnTo>
                        <a:pt x="750" y="2380"/>
                      </a:lnTo>
                      <a:lnTo>
                        <a:pt x="743" y="2378"/>
                      </a:lnTo>
                      <a:lnTo>
                        <a:pt x="739" y="2373"/>
                      </a:lnTo>
                      <a:lnTo>
                        <a:pt x="736" y="2366"/>
                      </a:lnTo>
                      <a:lnTo>
                        <a:pt x="738" y="2358"/>
                      </a:lnTo>
                      <a:lnTo>
                        <a:pt x="742" y="2352"/>
                      </a:lnTo>
                      <a:lnTo>
                        <a:pt x="771" y="2334"/>
                      </a:lnTo>
                      <a:lnTo>
                        <a:pt x="802" y="2322"/>
                      </a:lnTo>
                      <a:lnTo>
                        <a:pt x="833" y="2312"/>
                      </a:lnTo>
                      <a:lnTo>
                        <a:pt x="866" y="2306"/>
                      </a:lnTo>
                      <a:lnTo>
                        <a:pt x="899" y="2303"/>
                      </a:lnTo>
                      <a:lnTo>
                        <a:pt x="933" y="2302"/>
                      </a:lnTo>
                      <a:lnTo>
                        <a:pt x="900" y="2288"/>
                      </a:lnTo>
                      <a:lnTo>
                        <a:pt x="867" y="2277"/>
                      </a:lnTo>
                      <a:lnTo>
                        <a:pt x="834" y="2270"/>
                      </a:lnTo>
                      <a:lnTo>
                        <a:pt x="802" y="2277"/>
                      </a:lnTo>
                      <a:lnTo>
                        <a:pt x="773" y="2288"/>
                      </a:lnTo>
                      <a:lnTo>
                        <a:pt x="747" y="2303"/>
                      </a:lnTo>
                      <a:lnTo>
                        <a:pt x="722" y="2323"/>
                      </a:lnTo>
                      <a:lnTo>
                        <a:pt x="701" y="2348"/>
                      </a:lnTo>
                      <a:lnTo>
                        <a:pt x="695" y="2354"/>
                      </a:lnTo>
                      <a:lnTo>
                        <a:pt x="688" y="2355"/>
                      </a:lnTo>
                      <a:lnTo>
                        <a:pt x="680" y="2353"/>
                      </a:lnTo>
                      <a:lnTo>
                        <a:pt x="675" y="2347"/>
                      </a:lnTo>
                      <a:lnTo>
                        <a:pt x="673" y="2341"/>
                      </a:lnTo>
                      <a:lnTo>
                        <a:pt x="676" y="2333"/>
                      </a:lnTo>
                      <a:lnTo>
                        <a:pt x="694" y="2311"/>
                      </a:lnTo>
                      <a:lnTo>
                        <a:pt x="712" y="2292"/>
                      </a:lnTo>
                      <a:lnTo>
                        <a:pt x="733" y="2277"/>
                      </a:lnTo>
                      <a:lnTo>
                        <a:pt x="757" y="2263"/>
                      </a:lnTo>
                      <a:lnTo>
                        <a:pt x="711" y="2266"/>
                      </a:lnTo>
                      <a:lnTo>
                        <a:pt x="668" y="2273"/>
                      </a:lnTo>
                      <a:lnTo>
                        <a:pt x="628" y="2284"/>
                      </a:lnTo>
                      <a:lnTo>
                        <a:pt x="604" y="2293"/>
                      </a:lnTo>
                      <a:lnTo>
                        <a:pt x="597" y="2269"/>
                      </a:lnTo>
                      <a:lnTo>
                        <a:pt x="584" y="2283"/>
                      </a:lnTo>
                      <a:lnTo>
                        <a:pt x="573" y="2300"/>
                      </a:lnTo>
                      <a:lnTo>
                        <a:pt x="566" y="2319"/>
                      </a:lnTo>
                      <a:lnTo>
                        <a:pt x="564" y="2341"/>
                      </a:lnTo>
                      <a:lnTo>
                        <a:pt x="561" y="2348"/>
                      </a:lnTo>
                      <a:lnTo>
                        <a:pt x="555" y="2354"/>
                      </a:lnTo>
                      <a:lnTo>
                        <a:pt x="549" y="2355"/>
                      </a:lnTo>
                      <a:lnTo>
                        <a:pt x="541" y="2354"/>
                      </a:lnTo>
                      <a:lnTo>
                        <a:pt x="535" y="2348"/>
                      </a:lnTo>
                      <a:lnTo>
                        <a:pt x="533" y="2341"/>
                      </a:lnTo>
                      <a:lnTo>
                        <a:pt x="535" y="2319"/>
                      </a:lnTo>
                      <a:lnTo>
                        <a:pt x="541" y="2299"/>
                      </a:lnTo>
                      <a:lnTo>
                        <a:pt x="549" y="2281"/>
                      </a:lnTo>
                      <a:lnTo>
                        <a:pt x="560" y="2266"/>
                      </a:lnTo>
                      <a:lnTo>
                        <a:pt x="572" y="2251"/>
                      </a:lnTo>
                      <a:lnTo>
                        <a:pt x="587" y="2238"/>
                      </a:lnTo>
                      <a:lnTo>
                        <a:pt x="569" y="2189"/>
                      </a:lnTo>
                      <a:lnTo>
                        <a:pt x="548" y="2145"/>
                      </a:lnTo>
                      <a:lnTo>
                        <a:pt x="533" y="2153"/>
                      </a:lnTo>
                      <a:lnTo>
                        <a:pt x="520" y="2162"/>
                      </a:lnTo>
                      <a:lnTo>
                        <a:pt x="507" y="2176"/>
                      </a:lnTo>
                      <a:lnTo>
                        <a:pt x="497" y="2191"/>
                      </a:lnTo>
                      <a:lnTo>
                        <a:pt x="490" y="2208"/>
                      </a:lnTo>
                      <a:lnTo>
                        <a:pt x="486" y="2227"/>
                      </a:lnTo>
                      <a:lnTo>
                        <a:pt x="482" y="2246"/>
                      </a:lnTo>
                      <a:lnTo>
                        <a:pt x="479" y="2253"/>
                      </a:lnTo>
                      <a:lnTo>
                        <a:pt x="472" y="2258"/>
                      </a:lnTo>
                      <a:lnTo>
                        <a:pt x="465" y="2260"/>
                      </a:lnTo>
                      <a:lnTo>
                        <a:pt x="458" y="2258"/>
                      </a:lnTo>
                      <a:lnTo>
                        <a:pt x="454" y="2253"/>
                      </a:lnTo>
                      <a:lnTo>
                        <a:pt x="451" y="2246"/>
                      </a:lnTo>
                      <a:lnTo>
                        <a:pt x="456" y="2224"/>
                      </a:lnTo>
                      <a:lnTo>
                        <a:pt x="460" y="2202"/>
                      </a:lnTo>
                      <a:lnTo>
                        <a:pt x="468" y="2181"/>
                      </a:lnTo>
                      <a:lnTo>
                        <a:pt x="478" y="2163"/>
                      </a:lnTo>
                      <a:lnTo>
                        <a:pt x="492" y="2146"/>
                      </a:lnTo>
                      <a:lnTo>
                        <a:pt x="505" y="2135"/>
                      </a:lnTo>
                      <a:lnTo>
                        <a:pt x="518" y="2127"/>
                      </a:lnTo>
                      <a:lnTo>
                        <a:pt x="532" y="2120"/>
                      </a:lnTo>
                      <a:lnTo>
                        <a:pt x="511" y="2090"/>
                      </a:lnTo>
                      <a:lnTo>
                        <a:pt x="489" y="2063"/>
                      </a:lnTo>
                      <a:lnTo>
                        <a:pt x="471" y="2078"/>
                      </a:lnTo>
                      <a:lnTo>
                        <a:pt x="456" y="2093"/>
                      </a:lnTo>
                      <a:lnTo>
                        <a:pt x="444" y="2111"/>
                      </a:lnTo>
                      <a:lnTo>
                        <a:pt x="434" y="2130"/>
                      </a:lnTo>
                      <a:lnTo>
                        <a:pt x="426" y="2152"/>
                      </a:lnTo>
                      <a:lnTo>
                        <a:pt x="424" y="2175"/>
                      </a:lnTo>
                      <a:lnTo>
                        <a:pt x="420" y="2183"/>
                      </a:lnTo>
                      <a:lnTo>
                        <a:pt x="415" y="2188"/>
                      </a:lnTo>
                      <a:lnTo>
                        <a:pt x="407" y="2189"/>
                      </a:lnTo>
                      <a:lnTo>
                        <a:pt x="401" y="2188"/>
                      </a:lnTo>
                      <a:lnTo>
                        <a:pt x="395" y="2183"/>
                      </a:lnTo>
                      <a:lnTo>
                        <a:pt x="393" y="2175"/>
                      </a:lnTo>
                      <a:lnTo>
                        <a:pt x="396" y="2147"/>
                      </a:lnTo>
                      <a:lnTo>
                        <a:pt x="404" y="2122"/>
                      </a:lnTo>
                      <a:lnTo>
                        <a:pt x="415" y="2099"/>
                      </a:lnTo>
                      <a:lnTo>
                        <a:pt x="430" y="2078"/>
                      </a:lnTo>
                      <a:lnTo>
                        <a:pt x="447" y="2059"/>
                      </a:lnTo>
                      <a:lnTo>
                        <a:pt x="468" y="2041"/>
                      </a:lnTo>
                      <a:lnTo>
                        <a:pt x="441" y="2020"/>
                      </a:lnTo>
                      <a:lnTo>
                        <a:pt x="418" y="2029"/>
                      </a:lnTo>
                      <a:lnTo>
                        <a:pt x="399" y="2041"/>
                      </a:lnTo>
                      <a:lnTo>
                        <a:pt x="384" y="2058"/>
                      </a:lnTo>
                      <a:lnTo>
                        <a:pt x="373" y="2076"/>
                      </a:lnTo>
                      <a:lnTo>
                        <a:pt x="365" y="2100"/>
                      </a:lnTo>
                      <a:lnTo>
                        <a:pt x="362" y="2124"/>
                      </a:lnTo>
                      <a:lnTo>
                        <a:pt x="360" y="2132"/>
                      </a:lnTo>
                      <a:lnTo>
                        <a:pt x="354" y="2136"/>
                      </a:lnTo>
                      <a:lnTo>
                        <a:pt x="346" y="2138"/>
                      </a:lnTo>
                      <a:lnTo>
                        <a:pt x="340" y="2136"/>
                      </a:lnTo>
                      <a:lnTo>
                        <a:pt x="334" y="2132"/>
                      </a:lnTo>
                      <a:lnTo>
                        <a:pt x="332" y="2124"/>
                      </a:lnTo>
                      <a:lnTo>
                        <a:pt x="335" y="2096"/>
                      </a:lnTo>
                      <a:lnTo>
                        <a:pt x="342" y="2072"/>
                      </a:lnTo>
                      <a:lnTo>
                        <a:pt x="353" y="2049"/>
                      </a:lnTo>
                      <a:lnTo>
                        <a:pt x="368" y="2029"/>
                      </a:lnTo>
                      <a:lnTo>
                        <a:pt x="387" y="2012"/>
                      </a:lnTo>
                      <a:lnTo>
                        <a:pt x="409" y="1999"/>
                      </a:lnTo>
                      <a:lnTo>
                        <a:pt x="383" y="1986"/>
                      </a:lnTo>
                      <a:lnTo>
                        <a:pt x="353" y="1974"/>
                      </a:lnTo>
                      <a:lnTo>
                        <a:pt x="331" y="1985"/>
                      </a:lnTo>
                      <a:lnTo>
                        <a:pt x="313" y="1999"/>
                      </a:lnTo>
                      <a:lnTo>
                        <a:pt x="299" y="2017"/>
                      </a:lnTo>
                      <a:lnTo>
                        <a:pt x="289" y="2037"/>
                      </a:lnTo>
                      <a:lnTo>
                        <a:pt x="281" y="2060"/>
                      </a:lnTo>
                      <a:lnTo>
                        <a:pt x="278" y="2086"/>
                      </a:lnTo>
                      <a:lnTo>
                        <a:pt x="274" y="2094"/>
                      </a:lnTo>
                      <a:lnTo>
                        <a:pt x="269" y="2100"/>
                      </a:lnTo>
                      <a:lnTo>
                        <a:pt x="261" y="2101"/>
                      </a:lnTo>
                      <a:lnTo>
                        <a:pt x="253" y="2100"/>
                      </a:lnTo>
                      <a:lnTo>
                        <a:pt x="249" y="2094"/>
                      </a:lnTo>
                      <a:lnTo>
                        <a:pt x="247" y="2086"/>
                      </a:lnTo>
                      <a:lnTo>
                        <a:pt x="250" y="2063"/>
                      </a:lnTo>
                      <a:lnTo>
                        <a:pt x="255" y="2040"/>
                      </a:lnTo>
                      <a:lnTo>
                        <a:pt x="261" y="2018"/>
                      </a:lnTo>
                      <a:lnTo>
                        <a:pt x="272" y="1997"/>
                      </a:lnTo>
                      <a:lnTo>
                        <a:pt x="290" y="1978"/>
                      </a:lnTo>
                      <a:lnTo>
                        <a:pt x="309" y="1962"/>
                      </a:lnTo>
                      <a:lnTo>
                        <a:pt x="270" y="1956"/>
                      </a:lnTo>
                      <a:lnTo>
                        <a:pt x="231" y="1954"/>
                      </a:lnTo>
                      <a:lnTo>
                        <a:pt x="216" y="1968"/>
                      </a:lnTo>
                      <a:lnTo>
                        <a:pt x="204" y="1984"/>
                      </a:lnTo>
                      <a:lnTo>
                        <a:pt x="194" y="2002"/>
                      </a:lnTo>
                      <a:lnTo>
                        <a:pt x="186" y="2022"/>
                      </a:lnTo>
                      <a:lnTo>
                        <a:pt x="182" y="2043"/>
                      </a:lnTo>
                      <a:lnTo>
                        <a:pt x="178" y="2064"/>
                      </a:lnTo>
                      <a:lnTo>
                        <a:pt x="175" y="2072"/>
                      </a:lnTo>
                      <a:lnTo>
                        <a:pt x="168" y="2076"/>
                      </a:lnTo>
                      <a:lnTo>
                        <a:pt x="162" y="2079"/>
                      </a:lnTo>
                      <a:lnTo>
                        <a:pt x="154" y="2076"/>
                      </a:lnTo>
                      <a:lnTo>
                        <a:pt x="149" y="2072"/>
                      </a:lnTo>
                      <a:lnTo>
                        <a:pt x="147" y="2064"/>
                      </a:lnTo>
                      <a:lnTo>
                        <a:pt x="153" y="2034"/>
                      </a:lnTo>
                      <a:lnTo>
                        <a:pt x="161" y="2006"/>
                      </a:lnTo>
                      <a:lnTo>
                        <a:pt x="172" y="1979"/>
                      </a:lnTo>
                      <a:lnTo>
                        <a:pt x="187" y="1955"/>
                      </a:lnTo>
                      <a:lnTo>
                        <a:pt x="147" y="1959"/>
                      </a:lnTo>
                      <a:lnTo>
                        <a:pt x="111" y="1966"/>
                      </a:lnTo>
                      <a:lnTo>
                        <a:pt x="102" y="1979"/>
                      </a:lnTo>
                      <a:lnTo>
                        <a:pt x="95" y="1992"/>
                      </a:lnTo>
                      <a:lnTo>
                        <a:pt x="92" y="2008"/>
                      </a:lnTo>
                      <a:lnTo>
                        <a:pt x="89" y="2036"/>
                      </a:lnTo>
                      <a:lnTo>
                        <a:pt x="88" y="2064"/>
                      </a:lnTo>
                      <a:lnTo>
                        <a:pt x="85" y="2072"/>
                      </a:lnTo>
                      <a:lnTo>
                        <a:pt x="80" y="2076"/>
                      </a:lnTo>
                      <a:lnTo>
                        <a:pt x="72" y="2079"/>
                      </a:lnTo>
                      <a:lnTo>
                        <a:pt x="65" y="2076"/>
                      </a:lnTo>
                      <a:lnTo>
                        <a:pt x="60" y="2072"/>
                      </a:lnTo>
                      <a:lnTo>
                        <a:pt x="58" y="2064"/>
                      </a:lnTo>
                      <a:lnTo>
                        <a:pt x="58" y="2041"/>
                      </a:lnTo>
                      <a:lnTo>
                        <a:pt x="59" y="2017"/>
                      </a:lnTo>
                      <a:lnTo>
                        <a:pt x="63" y="1995"/>
                      </a:lnTo>
                      <a:lnTo>
                        <a:pt x="71" y="1976"/>
                      </a:lnTo>
                      <a:lnTo>
                        <a:pt x="43" y="1984"/>
                      </a:lnTo>
                      <a:lnTo>
                        <a:pt x="19" y="1991"/>
                      </a:lnTo>
                      <a:lnTo>
                        <a:pt x="0" y="1999"/>
                      </a:lnTo>
                      <a:lnTo>
                        <a:pt x="0" y="2958"/>
                      </a:lnTo>
                      <a:lnTo>
                        <a:pt x="12" y="2929"/>
                      </a:lnTo>
                      <a:lnTo>
                        <a:pt x="20" y="2899"/>
                      </a:lnTo>
                      <a:lnTo>
                        <a:pt x="24" y="2868"/>
                      </a:lnTo>
                      <a:lnTo>
                        <a:pt x="26" y="2838"/>
                      </a:lnTo>
                      <a:lnTo>
                        <a:pt x="28" y="2830"/>
                      </a:lnTo>
                      <a:lnTo>
                        <a:pt x="33" y="2826"/>
                      </a:lnTo>
                      <a:lnTo>
                        <a:pt x="41" y="2824"/>
                      </a:lnTo>
                      <a:lnTo>
                        <a:pt x="48" y="2826"/>
                      </a:lnTo>
                      <a:lnTo>
                        <a:pt x="53" y="2830"/>
                      </a:lnTo>
                      <a:lnTo>
                        <a:pt x="55" y="2838"/>
                      </a:lnTo>
                      <a:lnTo>
                        <a:pt x="54" y="2868"/>
                      </a:lnTo>
                      <a:lnTo>
                        <a:pt x="50" y="2899"/>
                      </a:lnTo>
                      <a:lnTo>
                        <a:pt x="43" y="2929"/>
                      </a:lnTo>
                      <a:lnTo>
                        <a:pt x="32" y="2959"/>
                      </a:lnTo>
                      <a:lnTo>
                        <a:pt x="19" y="2985"/>
                      </a:lnTo>
                      <a:lnTo>
                        <a:pt x="1" y="3009"/>
                      </a:lnTo>
                      <a:lnTo>
                        <a:pt x="3" y="3056"/>
                      </a:lnTo>
                      <a:lnTo>
                        <a:pt x="9" y="3099"/>
                      </a:lnTo>
                      <a:lnTo>
                        <a:pt x="17" y="3139"/>
                      </a:lnTo>
                      <a:lnTo>
                        <a:pt x="34" y="3122"/>
                      </a:lnTo>
                      <a:lnTo>
                        <a:pt x="50" y="3102"/>
                      </a:lnTo>
                      <a:lnTo>
                        <a:pt x="64" y="3080"/>
                      </a:lnTo>
                      <a:lnTo>
                        <a:pt x="75" y="3056"/>
                      </a:lnTo>
                      <a:lnTo>
                        <a:pt x="84" y="3032"/>
                      </a:lnTo>
                      <a:lnTo>
                        <a:pt x="90" y="3007"/>
                      </a:lnTo>
                      <a:lnTo>
                        <a:pt x="94" y="2985"/>
                      </a:lnTo>
                      <a:lnTo>
                        <a:pt x="97" y="2977"/>
                      </a:lnTo>
                      <a:lnTo>
                        <a:pt x="103" y="2972"/>
                      </a:lnTo>
                      <a:lnTo>
                        <a:pt x="111" y="2971"/>
                      </a:lnTo>
                      <a:lnTo>
                        <a:pt x="117" y="2972"/>
                      </a:lnTo>
                      <a:lnTo>
                        <a:pt x="123" y="2977"/>
                      </a:lnTo>
                      <a:lnTo>
                        <a:pt x="124" y="2985"/>
                      </a:lnTo>
                      <a:lnTo>
                        <a:pt x="120" y="3013"/>
                      </a:lnTo>
                      <a:lnTo>
                        <a:pt x="111" y="3043"/>
                      </a:lnTo>
                      <a:lnTo>
                        <a:pt x="100" y="3072"/>
                      </a:lnTo>
                      <a:lnTo>
                        <a:pt x="85" y="3101"/>
                      </a:lnTo>
                      <a:lnTo>
                        <a:pt x="69" y="3128"/>
                      </a:lnTo>
                      <a:lnTo>
                        <a:pt x="48" y="3151"/>
                      </a:lnTo>
                      <a:lnTo>
                        <a:pt x="24" y="3170"/>
                      </a:lnTo>
                      <a:lnTo>
                        <a:pt x="37" y="3206"/>
                      </a:lnTo>
                      <a:lnTo>
                        <a:pt x="51" y="3241"/>
                      </a:lnTo>
                      <a:lnTo>
                        <a:pt x="68" y="3221"/>
                      </a:lnTo>
                      <a:lnTo>
                        <a:pt x="84" y="3200"/>
                      </a:lnTo>
                      <a:lnTo>
                        <a:pt x="101" y="3180"/>
                      </a:lnTo>
                      <a:lnTo>
                        <a:pt x="116" y="3159"/>
                      </a:lnTo>
                      <a:lnTo>
                        <a:pt x="130" y="3137"/>
                      </a:lnTo>
                      <a:lnTo>
                        <a:pt x="140" y="3113"/>
                      </a:lnTo>
                      <a:lnTo>
                        <a:pt x="145" y="3089"/>
                      </a:lnTo>
                      <a:lnTo>
                        <a:pt x="148" y="3081"/>
                      </a:lnTo>
                      <a:lnTo>
                        <a:pt x="154" y="3076"/>
                      </a:lnTo>
                      <a:lnTo>
                        <a:pt x="162" y="3075"/>
                      </a:lnTo>
                      <a:lnTo>
                        <a:pt x="168" y="3076"/>
                      </a:lnTo>
                      <a:lnTo>
                        <a:pt x="174" y="3081"/>
                      </a:lnTo>
                      <a:lnTo>
                        <a:pt x="175" y="3089"/>
                      </a:lnTo>
                      <a:lnTo>
                        <a:pt x="169" y="3116"/>
                      </a:lnTo>
                      <a:lnTo>
                        <a:pt x="159" y="3140"/>
                      </a:lnTo>
                      <a:lnTo>
                        <a:pt x="147" y="3163"/>
                      </a:lnTo>
                      <a:lnTo>
                        <a:pt x="132" y="3185"/>
                      </a:lnTo>
                      <a:lnTo>
                        <a:pt x="115" y="3206"/>
                      </a:lnTo>
                      <a:lnTo>
                        <a:pt x="99" y="3227"/>
                      </a:lnTo>
                      <a:lnTo>
                        <a:pt x="82" y="3248"/>
                      </a:lnTo>
                      <a:lnTo>
                        <a:pt x="67" y="3270"/>
                      </a:lnTo>
                      <a:lnTo>
                        <a:pt x="86" y="3301"/>
                      </a:lnTo>
                      <a:lnTo>
                        <a:pt x="107" y="3330"/>
                      </a:lnTo>
                      <a:lnTo>
                        <a:pt x="127" y="3307"/>
                      </a:lnTo>
                      <a:lnTo>
                        <a:pt x="147" y="3284"/>
                      </a:lnTo>
                      <a:lnTo>
                        <a:pt x="167" y="3260"/>
                      </a:lnTo>
                      <a:lnTo>
                        <a:pt x="185" y="3236"/>
                      </a:lnTo>
                      <a:lnTo>
                        <a:pt x="200" y="3211"/>
                      </a:lnTo>
                      <a:lnTo>
                        <a:pt x="213" y="3183"/>
                      </a:lnTo>
                      <a:lnTo>
                        <a:pt x="219" y="3153"/>
                      </a:lnTo>
                      <a:lnTo>
                        <a:pt x="222" y="3145"/>
                      </a:lnTo>
                      <a:lnTo>
                        <a:pt x="229" y="3142"/>
                      </a:lnTo>
                      <a:lnTo>
                        <a:pt x="236" y="3143"/>
                      </a:lnTo>
                      <a:lnTo>
                        <a:pt x="242" y="3147"/>
                      </a:lnTo>
                      <a:lnTo>
                        <a:pt x="247" y="3152"/>
                      </a:lnTo>
                      <a:lnTo>
                        <a:pt x="248" y="3161"/>
                      </a:lnTo>
                      <a:lnTo>
                        <a:pt x="240" y="3193"/>
                      </a:lnTo>
                      <a:lnTo>
                        <a:pt x="227" y="3223"/>
                      </a:lnTo>
                      <a:lnTo>
                        <a:pt x="210" y="3250"/>
                      </a:lnTo>
                      <a:lnTo>
                        <a:pt x="192" y="3277"/>
                      </a:lnTo>
                      <a:lnTo>
                        <a:pt x="170" y="3302"/>
                      </a:lnTo>
                      <a:lnTo>
                        <a:pt x="148" y="3328"/>
                      </a:lnTo>
                      <a:lnTo>
                        <a:pt x="127" y="3352"/>
                      </a:lnTo>
                      <a:lnTo>
                        <a:pt x="146" y="3372"/>
                      </a:lnTo>
                      <a:lnTo>
                        <a:pt x="166" y="3390"/>
                      </a:lnTo>
                      <a:lnTo>
                        <a:pt x="187" y="3373"/>
                      </a:lnTo>
                      <a:lnTo>
                        <a:pt x="206" y="3352"/>
                      </a:lnTo>
                      <a:lnTo>
                        <a:pt x="222" y="3329"/>
                      </a:lnTo>
                      <a:lnTo>
                        <a:pt x="238" y="3302"/>
                      </a:lnTo>
                      <a:lnTo>
                        <a:pt x="251" y="3277"/>
                      </a:lnTo>
                      <a:lnTo>
                        <a:pt x="263" y="3253"/>
                      </a:lnTo>
                      <a:lnTo>
                        <a:pt x="274" y="3231"/>
                      </a:lnTo>
                      <a:lnTo>
                        <a:pt x="280" y="3225"/>
                      </a:lnTo>
                      <a:lnTo>
                        <a:pt x="287" y="3223"/>
                      </a:lnTo>
                      <a:lnTo>
                        <a:pt x="293" y="3225"/>
                      </a:lnTo>
                      <a:lnTo>
                        <a:pt x="299" y="3231"/>
                      </a:lnTo>
                      <a:lnTo>
                        <a:pt x="302" y="3237"/>
                      </a:lnTo>
                      <a:lnTo>
                        <a:pt x="300" y="3245"/>
                      </a:lnTo>
                      <a:lnTo>
                        <a:pt x="289" y="3268"/>
                      </a:lnTo>
                      <a:lnTo>
                        <a:pt x="276" y="3292"/>
                      </a:lnTo>
                      <a:lnTo>
                        <a:pt x="262" y="3318"/>
                      </a:lnTo>
                      <a:lnTo>
                        <a:pt x="247" y="3344"/>
                      </a:lnTo>
                      <a:lnTo>
                        <a:pt x="230" y="3369"/>
                      </a:lnTo>
                      <a:lnTo>
                        <a:pt x="211" y="3390"/>
                      </a:lnTo>
                      <a:lnTo>
                        <a:pt x="190" y="3409"/>
                      </a:lnTo>
                      <a:lnTo>
                        <a:pt x="220" y="3430"/>
                      </a:lnTo>
                      <a:lnTo>
                        <a:pt x="251" y="3447"/>
                      </a:lnTo>
                      <a:lnTo>
                        <a:pt x="277" y="3432"/>
                      </a:lnTo>
                      <a:lnTo>
                        <a:pt x="298" y="3412"/>
                      </a:lnTo>
                      <a:lnTo>
                        <a:pt x="314" y="3389"/>
                      </a:lnTo>
                      <a:lnTo>
                        <a:pt x="328" y="3363"/>
                      </a:lnTo>
                      <a:lnTo>
                        <a:pt x="336" y="3336"/>
                      </a:lnTo>
                      <a:lnTo>
                        <a:pt x="342" y="3306"/>
                      </a:lnTo>
                      <a:lnTo>
                        <a:pt x="345" y="3298"/>
                      </a:lnTo>
                      <a:lnTo>
                        <a:pt x="351" y="3292"/>
                      </a:lnTo>
                      <a:lnTo>
                        <a:pt x="359" y="3291"/>
                      </a:lnTo>
                      <a:lnTo>
                        <a:pt x="365" y="3292"/>
                      </a:lnTo>
                      <a:lnTo>
                        <a:pt x="370" y="3298"/>
                      </a:lnTo>
                      <a:lnTo>
                        <a:pt x="372" y="3306"/>
                      </a:lnTo>
                      <a:lnTo>
                        <a:pt x="366" y="3338"/>
                      </a:lnTo>
                      <a:lnTo>
                        <a:pt x="356" y="3368"/>
                      </a:lnTo>
                      <a:lnTo>
                        <a:pt x="344" y="3396"/>
                      </a:lnTo>
                      <a:lnTo>
                        <a:pt x="328" y="3422"/>
                      </a:lnTo>
                      <a:lnTo>
                        <a:pt x="307" y="3444"/>
                      </a:lnTo>
                      <a:lnTo>
                        <a:pt x="282" y="3463"/>
                      </a:lnTo>
                      <a:lnTo>
                        <a:pt x="329" y="3482"/>
                      </a:lnTo>
                      <a:lnTo>
                        <a:pt x="375" y="3497"/>
                      </a:lnTo>
                      <a:lnTo>
                        <a:pt x="393" y="3486"/>
                      </a:lnTo>
                      <a:lnTo>
                        <a:pt x="407" y="3473"/>
                      </a:lnTo>
                      <a:lnTo>
                        <a:pt x="419" y="3455"/>
                      </a:lnTo>
                      <a:lnTo>
                        <a:pt x="429" y="3436"/>
                      </a:lnTo>
                      <a:lnTo>
                        <a:pt x="437" y="3415"/>
                      </a:lnTo>
                      <a:lnTo>
                        <a:pt x="441" y="3393"/>
                      </a:lnTo>
                      <a:lnTo>
                        <a:pt x="444" y="3372"/>
                      </a:lnTo>
                      <a:lnTo>
                        <a:pt x="444" y="3351"/>
                      </a:lnTo>
                      <a:lnTo>
                        <a:pt x="440" y="3331"/>
                      </a:lnTo>
                      <a:lnTo>
                        <a:pt x="441" y="3323"/>
                      </a:lnTo>
                      <a:lnTo>
                        <a:pt x="445" y="3317"/>
                      </a:lnTo>
                      <a:lnTo>
                        <a:pt x="450" y="3312"/>
                      </a:lnTo>
                      <a:lnTo>
                        <a:pt x="457" y="3310"/>
                      </a:lnTo>
                      <a:lnTo>
                        <a:pt x="464" y="3311"/>
                      </a:lnTo>
                      <a:lnTo>
                        <a:pt x="469" y="3316"/>
                      </a:lnTo>
                      <a:lnTo>
                        <a:pt x="472" y="3322"/>
                      </a:lnTo>
                      <a:lnTo>
                        <a:pt x="476" y="3350"/>
                      </a:lnTo>
                      <a:lnTo>
                        <a:pt x="476" y="3379"/>
                      </a:lnTo>
                      <a:lnTo>
                        <a:pt x="471" y="3409"/>
                      </a:lnTo>
                      <a:lnTo>
                        <a:pt x="464" y="3436"/>
                      </a:lnTo>
                      <a:lnTo>
                        <a:pt x="451" y="3463"/>
                      </a:lnTo>
                      <a:lnTo>
                        <a:pt x="436" y="3487"/>
                      </a:lnTo>
                      <a:lnTo>
                        <a:pt x="417" y="3507"/>
                      </a:lnTo>
                      <a:lnTo>
                        <a:pt x="455" y="3514"/>
                      </a:lnTo>
                      <a:lnTo>
                        <a:pt x="496" y="3516"/>
                      </a:lnTo>
                      <a:lnTo>
                        <a:pt x="516" y="3489"/>
                      </a:lnTo>
                      <a:lnTo>
                        <a:pt x="530" y="3463"/>
                      </a:lnTo>
                      <a:lnTo>
                        <a:pt x="540" y="3434"/>
                      </a:lnTo>
                      <a:lnTo>
                        <a:pt x="545" y="3404"/>
                      </a:lnTo>
                      <a:lnTo>
                        <a:pt x="549" y="3373"/>
                      </a:lnTo>
                      <a:lnTo>
                        <a:pt x="549" y="3339"/>
                      </a:lnTo>
                      <a:lnTo>
                        <a:pt x="551" y="3331"/>
                      </a:lnTo>
                      <a:lnTo>
                        <a:pt x="555" y="3327"/>
                      </a:lnTo>
                      <a:lnTo>
                        <a:pt x="562" y="3323"/>
                      </a:lnTo>
                      <a:lnTo>
                        <a:pt x="569" y="3323"/>
                      </a:lnTo>
                      <a:lnTo>
                        <a:pt x="575" y="3327"/>
                      </a:lnTo>
                      <a:lnTo>
                        <a:pt x="580" y="3331"/>
                      </a:lnTo>
                      <a:lnTo>
                        <a:pt x="582" y="3339"/>
                      </a:lnTo>
                      <a:lnTo>
                        <a:pt x="581" y="3379"/>
                      </a:lnTo>
                      <a:lnTo>
                        <a:pt x="576" y="3416"/>
                      </a:lnTo>
                      <a:lnTo>
                        <a:pt x="569" y="3451"/>
                      </a:lnTo>
                      <a:lnTo>
                        <a:pt x="555" y="3484"/>
                      </a:lnTo>
                      <a:lnTo>
                        <a:pt x="537" y="3516"/>
                      </a:lnTo>
                      <a:lnTo>
                        <a:pt x="569" y="3514"/>
                      </a:lnTo>
                      <a:lnTo>
                        <a:pt x="601" y="3510"/>
                      </a:lnTo>
                      <a:lnTo>
                        <a:pt x="616" y="3495"/>
                      </a:lnTo>
                      <a:lnTo>
                        <a:pt x="631" y="3477"/>
                      </a:lnTo>
                      <a:lnTo>
                        <a:pt x="644" y="3457"/>
                      </a:lnTo>
                      <a:lnTo>
                        <a:pt x="655" y="3436"/>
                      </a:lnTo>
                      <a:lnTo>
                        <a:pt x="664" y="3414"/>
                      </a:lnTo>
                      <a:lnTo>
                        <a:pt x="669" y="3392"/>
                      </a:lnTo>
                      <a:lnTo>
                        <a:pt x="672" y="3369"/>
                      </a:lnTo>
                      <a:lnTo>
                        <a:pt x="668" y="3348"/>
                      </a:lnTo>
                      <a:lnTo>
                        <a:pt x="662" y="3328"/>
                      </a:lnTo>
                      <a:lnTo>
                        <a:pt x="659" y="3320"/>
                      </a:lnTo>
                      <a:lnTo>
                        <a:pt x="662" y="3313"/>
                      </a:lnTo>
                      <a:lnTo>
                        <a:pt x="665" y="3308"/>
                      </a:lnTo>
                      <a:lnTo>
                        <a:pt x="672" y="3305"/>
                      </a:lnTo>
                      <a:lnTo>
                        <a:pt x="678" y="3304"/>
                      </a:lnTo>
                      <a:lnTo>
                        <a:pt x="685" y="3306"/>
                      </a:lnTo>
                      <a:lnTo>
                        <a:pt x="689" y="3311"/>
                      </a:lnTo>
                      <a:lnTo>
                        <a:pt x="698" y="3334"/>
                      </a:lnTo>
                      <a:lnTo>
                        <a:pt x="703" y="3359"/>
                      </a:lnTo>
                      <a:lnTo>
                        <a:pt x="703" y="3383"/>
                      </a:lnTo>
                      <a:lnTo>
                        <a:pt x="698" y="3409"/>
                      </a:lnTo>
                      <a:lnTo>
                        <a:pt x="691" y="3433"/>
                      </a:lnTo>
                      <a:lnTo>
                        <a:pt x="680" y="3457"/>
                      </a:lnTo>
                      <a:lnTo>
                        <a:pt x="668" y="3479"/>
                      </a:lnTo>
                      <a:lnTo>
                        <a:pt x="653" y="3501"/>
                      </a:lnTo>
                      <a:lnTo>
                        <a:pt x="693" y="3493"/>
                      </a:lnTo>
                      <a:lnTo>
                        <a:pt x="732" y="3482"/>
                      </a:lnTo>
                      <a:lnTo>
                        <a:pt x="747" y="3455"/>
                      </a:lnTo>
                      <a:lnTo>
                        <a:pt x="757" y="3426"/>
                      </a:lnTo>
                      <a:lnTo>
                        <a:pt x="762" y="3397"/>
                      </a:lnTo>
                      <a:lnTo>
                        <a:pt x="764" y="3367"/>
                      </a:lnTo>
                      <a:lnTo>
                        <a:pt x="766" y="3336"/>
                      </a:lnTo>
                      <a:lnTo>
                        <a:pt x="767" y="3306"/>
                      </a:lnTo>
                      <a:lnTo>
                        <a:pt x="768" y="3298"/>
                      </a:lnTo>
                      <a:lnTo>
                        <a:pt x="773" y="3292"/>
                      </a:lnTo>
                      <a:lnTo>
                        <a:pt x="779" y="3290"/>
                      </a:lnTo>
                      <a:lnTo>
                        <a:pt x="787" y="3290"/>
                      </a:lnTo>
                      <a:lnTo>
                        <a:pt x="793" y="3292"/>
                      </a:lnTo>
                      <a:lnTo>
                        <a:pt x="798" y="3298"/>
                      </a:lnTo>
                      <a:lnTo>
                        <a:pt x="799" y="3306"/>
                      </a:lnTo>
                      <a:lnTo>
                        <a:pt x="799" y="3339"/>
                      </a:lnTo>
                      <a:lnTo>
                        <a:pt x="798" y="3372"/>
                      </a:lnTo>
                      <a:lnTo>
                        <a:pt x="793" y="3404"/>
                      </a:lnTo>
                      <a:lnTo>
                        <a:pt x="788" y="3436"/>
                      </a:lnTo>
                      <a:lnTo>
                        <a:pt x="777" y="3466"/>
                      </a:lnTo>
                      <a:lnTo>
                        <a:pt x="830" y="3445"/>
                      </a:lnTo>
                      <a:lnTo>
                        <a:pt x="881" y="3421"/>
                      </a:lnTo>
                      <a:lnTo>
                        <a:pt x="884" y="3388"/>
                      </a:lnTo>
                      <a:lnTo>
                        <a:pt x="889" y="3354"/>
                      </a:lnTo>
                      <a:lnTo>
                        <a:pt x="894" y="3320"/>
                      </a:lnTo>
                      <a:lnTo>
                        <a:pt x="897" y="3287"/>
                      </a:lnTo>
                      <a:lnTo>
                        <a:pt x="897" y="3254"/>
                      </a:lnTo>
                      <a:lnTo>
                        <a:pt x="893" y="3221"/>
                      </a:lnTo>
                      <a:lnTo>
                        <a:pt x="893" y="3212"/>
                      </a:lnTo>
                      <a:lnTo>
                        <a:pt x="897" y="3205"/>
                      </a:lnTo>
                      <a:lnTo>
                        <a:pt x="904" y="3202"/>
                      </a:lnTo>
                      <a:lnTo>
                        <a:pt x="912" y="3202"/>
                      </a:lnTo>
                      <a:lnTo>
                        <a:pt x="918" y="3205"/>
                      </a:lnTo>
                      <a:lnTo>
                        <a:pt x="922" y="3212"/>
                      </a:lnTo>
                      <a:lnTo>
                        <a:pt x="927" y="3250"/>
                      </a:lnTo>
                      <a:lnTo>
                        <a:pt x="927" y="3288"/>
                      </a:lnTo>
                      <a:lnTo>
                        <a:pt x="923" y="3326"/>
                      </a:lnTo>
                      <a:lnTo>
                        <a:pt x="917" y="3364"/>
                      </a:lnTo>
                      <a:lnTo>
                        <a:pt x="913" y="3402"/>
                      </a:lnTo>
                      <a:lnTo>
                        <a:pt x="939" y="3384"/>
                      </a:lnTo>
                      <a:lnTo>
                        <a:pt x="964" y="3365"/>
                      </a:lnTo>
                      <a:lnTo>
                        <a:pt x="964" y="3365"/>
                      </a:lnTo>
                      <a:lnTo>
                        <a:pt x="964" y="3364"/>
                      </a:lnTo>
                      <a:lnTo>
                        <a:pt x="969" y="3334"/>
                      </a:lnTo>
                      <a:lnTo>
                        <a:pt x="973" y="3305"/>
                      </a:lnTo>
                      <a:lnTo>
                        <a:pt x="976" y="3275"/>
                      </a:lnTo>
                      <a:lnTo>
                        <a:pt x="975" y="3245"/>
                      </a:lnTo>
                      <a:lnTo>
                        <a:pt x="970" y="3215"/>
                      </a:lnTo>
                      <a:lnTo>
                        <a:pt x="961" y="3186"/>
                      </a:lnTo>
                      <a:lnTo>
                        <a:pt x="949" y="3159"/>
                      </a:lnTo>
                      <a:lnTo>
                        <a:pt x="947" y="3151"/>
                      </a:lnTo>
                      <a:lnTo>
                        <a:pt x="949" y="3143"/>
                      </a:lnTo>
                      <a:lnTo>
                        <a:pt x="955" y="3139"/>
                      </a:lnTo>
                      <a:lnTo>
                        <a:pt x="961" y="3137"/>
                      </a:lnTo>
                      <a:lnTo>
                        <a:pt x="969" y="3138"/>
                      </a:lnTo>
                      <a:lnTo>
                        <a:pt x="976" y="3143"/>
                      </a:lnTo>
                      <a:lnTo>
                        <a:pt x="989" y="3173"/>
                      </a:lnTo>
                      <a:lnTo>
                        <a:pt x="999" y="3204"/>
                      </a:lnTo>
                      <a:lnTo>
                        <a:pt x="1004" y="3235"/>
                      </a:lnTo>
                      <a:lnTo>
                        <a:pt x="1006" y="3267"/>
                      </a:lnTo>
                      <a:lnTo>
                        <a:pt x="1004" y="3299"/>
                      </a:lnTo>
                      <a:lnTo>
                        <a:pt x="1001" y="3331"/>
                      </a:lnTo>
                      <a:lnTo>
                        <a:pt x="1019" y="3309"/>
                      </a:lnTo>
                      <a:lnTo>
                        <a:pt x="1033" y="3287"/>
                      </a:lnTo>
                      <a:lnTo>
                        <a:pt x="1044" y="3264"/>
                      </a:lnTo>
                      <a:lnTo>
                        <a:pt x="1046" y="3235"/>
                      </a:lnTo>
                      <a:lnTo>
                        <a:pt x="1043" y="3206"/>
                      </a:lnTo>
                      <a:lnTo>
                        <a:pt x="1037" y="3178"/>
                      </a:lnTo>
                      <a:lnTo>
                        <a:pt x="1028" y="3149"/>
                      </a:lnTo>
                      <a:lnTo>
                        <a:pt x="1019" y="3121"/>
                      </a:lnTo>
                      <a:lnTo>
                        <a:pt x="1019" y="3112"/>
                      </a:lnTo>
                      <a:lnTo>
                        <a:pt x="1023" y="3106"/>
                      </a:lnTo>
                      <a:lnTo>
                        <a:pt x="1030" y="3102"/>
                      </a:lnTo>
                      <a:lnTo>
                        <a:pt x="1038" y="3102"/>
                      </a:lnTo>
                      <a:lnTo>
                        <a:pt x="1044" y="3106"/>
                      </a:lnTo>
                      <a:lnTo>
                        <a:pt x="1049" y="3112"/>
                      </a:lnTo>
                      <a:lnTo>
                        <a:pt x="1060" y="3151"/>
                      </a:lnTo>
                      <a:lnTo>
                        <a:pt x="1071" y="3189"/>
                      </a:lnTo>
                      <a:lnTo>
                        <a:pt x="1076" y="3227"/>
                      </a:lnTo>
                      <a:lnTo>
                        <a:pt x="1082" y="3227"/>
                      </a:lnTo>
                      <a:lnTo>
                        <a:pt x="1116" y="3228"/>
                      </a:lnTo>
                      <a:lnTo>
                        <a:pt x="1164" y="3226"/>
                      </a:lnTo>
                      <a:lnTo>
                        <a:pt x="1209" y="3220"/>
                      </a:lnTo>
                      <a:lnTo>
                        <a:pt x="1250" y="3210"/>
                      </a:lnTo>
                      <a:lnTo>
                        <a:pt x="1289" y="3196"/>
                      </a:lnTo>
                      <a:lnTo>
                        <a:pt x="1323" y="3181"/>
                      </a:lnTo>
                      <a:lnTo>
                        <a:pt x="1354" y="3163"/>
                      </a:lnTo>
                      <a:lnTo>
                        <a:pt x="1383" y="3144"/>
                      </a:lnTo>
                      <a:lnTo>
                        <a:pt x="1408" y="3124"/>
                      </a:lnTo>
                      <a:lnTo>
                        <a:pt x="1430" y="3105"/>
                      </a:lnTo>
                      <a:lnTo>
                        <a:pt x="1450" y="3085"/>
                      </a:lnTo>
                      <a:lnTo>
                        <a:pt x="1482" y="3045"/>
                      </a:lnTo>
                      <a:lnTo>
                        <a:pt x="1510" y="3003"/>
                      </a:lnTo>
                      <a:lnTo>
                        <a:pt x="1533" y="2961"/>
                      </a:lnTo>
                      <a:lnTo>
                        <a:pt x="1552" y="2917"/>
                      </a:lnTo>
                      <a:lnTo>
                        <a:pt x="1565" y="2874"/>
                      </a:lnTo>
                      <a:lnTo>
                        <a:pt x="1576" y="2832"/>
                      </a:lnTo>
                      <a:lnTo>
                        <a:pt x="1582" y="2791"/>
                      </a:lnTo>
                      <a:lnTo>
                        <a:pt x="1584" y="2752"/>
                      </a:lnTo>
                      <a:lnTo>
                        <a:pt x="1583" y="2717"/>
                      </a:lnTo>
                      <a:lnTo>
                        <a:pt x="1581" y="2692"/>
                      </a:lnTo>
                      <a:lnTo>
                        <a:pt x="1603" y="2683"/>
                      </a:lnTo>
                      <a:lnTo>
                        <a:pt x="1642" y="2665"/>
                      </a:lnTo>
                      <a:lnTo>
                        <a:pt x="1675" y="2644"/>
                      </a:lnTo>
                      <a:lnTo>
                        <a:pt x="1703" y="2619"/>
                      </a:lnTo>
                      <a:lnTo>
                        <a:pt x="1727" y="2593"/>
                      </a:lnTo>
                      <a:lnTo>
                        <a:pt x="1746" y="2562"/>
                      </a:lnTo>
                      <a:lnTo>
                        <a:pt x="1759" y="2528"/>
                      </a:lnTo>
                      <a:lnTo>
                        <a:pt x="1768" y="2491"/>
                      </a:lnTo>
                      <a:lnTo>
                        <a:pt x="1772" y="2449"/>
                      </a:lnTo>
                      <a:lnTo>
                        <a:pt x="1772" y="2405"/>
                      </a:lnTo>
                      <a:lnTo>
                        <a:pt x="1767" y="2356"/>
                      </a:lnTo>
                      <a:lnTo>
                        <a:pt x="1757" y="2303"/>
                      </a:lnTo>
                      <a:lnTo>
                        <a:pt x="1751" y="2282"/>
                      </a:lnTo>
                      <a:lnTo>
                        <a:pt x="1761" y="2275"/>
                      </a:lnTo>
                      <a:lnTo>
                        <a:pt x="1723" y="2277"/>
                      </a:lnTo>
                      <a:lnTo>
                        <a:pt x="1685" y="2273"/>
                      </a:lnTo>
                      <a:lnTo>
                        <a:pt x="1648" y="2267"/>
                      </a:lnTo>
                      <a:lnTo>
                        <a:pt x="1612" y="2257"/>
                      </a:lnTo>
                      <a:lnTo>
                        <a:pt x="1605" y="2252"/>
                      </a:lnTo>
                      <a:lnTo>
                        <a:pt x="1602" y="2246"/>
                      </a:lnTo>
                      <a:lnTo>
                        <a:pt x="1602" y="2239"/>
                      </a:lnTo>
                      <a:lnTo>
                        <a:pt x="1605" y="2232"/>
                      </a:lnTo>
                      <a:lnTo>
                        <a:pt x="1612" y="2229"/>
                      </a:lnTo>
                      <a:lnTo>
                        <a:pt x="1619" y="2229"/>
                      </a:lnTo>
                      <a:lnTo>
                        <a:pt x="1649" y="2237"/>
                      </a:lnTo>
                      <a:lnTo>
                        <a:pt x="1680" y="2243"/>
                      </a:lnTo>
                      <a:lnTo>
                        <a:pt x="1712" y="2247"/>
                      </a:lnTo>
                      <a:lnTo>
                        <a:pt x="1744" y="2248"/>
                      </a:lnTo>
                      <a:lnTo>
                        <a:pt x="1776" y="2245"/>
                      </a:lnTo>
                      <a:lnTo>
                        <a:pt x="1807" y="2238"/>
                      </a:lnTo>
                      <a:lnTo>
                        <a:pt x="1828" y="2214"/>
                      </a:lnTo>
                      <a:lnTo>
                        <a:pt x="1847" y="2188"/>
                      </a:lnTo>
                      <a:lnTo>
                        <a:pt x="1817" y="2188"/>
                      </a:lnTo>
                      <a:lnTo>
                        <a:pt x="1789" y="2187"/>
                      </a:lnTo>
                      <a:lnTo>
                        <a:pt x="1761" y="2184"/>
                      </a:lnTo>
                      <a:lnTo>
                        <a:pt x="1725" y="2178"/>
                      </a:lnTo>
                      <a:lnTo>
                        <a:pt x="1689" y="2168"/>
                      </a:lnTo>
                      <a:lnTo>
                        <a:pt x="1655" y="2154"/>
                      </a:lnTo>
                      <a:lnTo>
                        <a:pt x="1649" y="2148"/>
                      </a:lnTo>
                      <a:lnTo>
                        <a:pt x="1648" y="2142"/>
                      </a:lnTo>
                      <a:lnTo>
                        <a:pt x="1650" y="2135"/>
                      </a:lnTo>
                      <a:lnTo>
                        <a:pt x="1655" y="2130"/>
                      </a:lnTo>
                      <a:lnTo>
                        <a:pt x="1661" y="2127"/>
                      </a:lnTo>
                      <a:lnTo>
                        <a:pt x="1669" y="2128"/>
                      </a:lnTo>
                      <a:lnTo>
                        <a:pt x="1699" y="2142"/>
                      </a:lnTo>
                      <a:lnTo>
                        <a:pt x="1729" y="2151"/>
                      </a:lnTo>
                      <a:lnTo>
                        <a:pt x="1759" y="2155"/>
                      </a:lnTo>
                      <a:lnTo>
                        <a:pt x="1791" y="2156"/>
                      </a:lnTo>
                      <a:lnTo>
                        <a:pt x="1815" y="2157"/>
                      </a:lnTo>
                      <a:lnTo>
                        <a:pt x="1841" y="2158"/>
                      </a:lnTo>
                      <a:lnTo>
                        <a:pt x="1865" y="2156"/>
                      </a:lnTo>
                      <a:lnTo>
                        <a:pt x="1877" y="2130"/>
                      </a:lnTo>
                      <a:lnTo>
                        <a:pt x="1887" y="2102"/>
                      </a:lnTo>
                      <a:lnTo>
                        <a:pt x="1858" y="2105"/>
                      </a:lnTo>
                      <a:lnTo>
                        <a:pt x="1830" y="2106"/>
                      </a:lnTo>
                      <a:lnTo>
                        <a:pt x="1801" y="2107"/>
                      </a:lnTo>
                      <a:lnTo>
                        <a:pt x="1773" y="2106"/>
                      </a:lnTo>
                      <a:lnTo>
                        <a:pt x="1746" y="2102"/>
                      </a:lnTo>
                      <a:lnTo>
                        <a:pt x="1719" y="2093"/>
                      </a:lnTo>
                      <a:lnTo>
                        <a:pt x="1695" y="2079"/>
                      </a:lnTo>
                      <a:lnTo>
                        <a:pt x="1689" y="2072"/>
                      </a:lnTo>
                      <a:lnTo>
                        <a:pt x="1688" y="2064"/>
                      </a:lnTo>
                      <a:lnTo>
                        <a:pt x="1690" y="2058"/>
                      </a:lnTo>
                      <a:lnTo>
                        <a:pt x="1695" y="2053"/>
                      </a:lnTo>
                      <a:lnTo>
                        <a:pt x="1701" y="2051"/>
                      </a:lnTo>
                      <a:lnTo>
                        <a:pt x="1709" y="2053"/>
                      </a:lnTo>
                      <a:lnTo>
                        <a:pt x="1733" y="2067"/>
                      </a:lnTo>
                      <a:lnTo>
                        <a:pt x="1759" y="2075"/>
                      </a:lnTo>
                      <a:lnTo>
                        <a:pt x="1785" y="2079"/>
                      </a:lnTo>
                      <a:lnTo>
                        <a:pt x="1813" y="2080"/>
                      </a:lnTo>
                      <a:lnTo>
                        <a:pt x="1841" y="2078"/>
                      </a:lnTo>
                      <a:lnTo>
                        <a:pt x="1868" y="2075"/>
                      </a:lnTo>
                      <a:lnTo>
                        <a:pt x="1896" y="2073"/>
                      </a:lnTo>
                      <a:lnTo>
                        <a:pt x="1903" y="2043"/>
                      </a:lnTo>
                      <a:lnTo>
                        <a:pt x="1908" y="2012"/>
                      </a:lnTo>
                      <a:lnTo>
                        <a:pt x="1871" y="2021"/>
                      </a:lnTo>
                      <a:lnTo>
                        <a:pt x="1834" y="2026"/>
                      </a:lnTo>
                      <a:lnTo>
                        <a:pt x="1796" y="2025"/>
                      </a:lnTo>
                      <a:lnTo>
                        <a:pt x="1759" y="2018"/>
                      </a:lnTo>
                      <a:lnTo>
                        <a:pt x="1722" y="2007"/>
                      </a:lnTo>
                      <a:lnTo>
                        <a:pt x="1716" y="2002"/>
                      </a:lnTo>
                      <a:lnTo>
                        <a:pt x="1712" y="1995"/>
                      </a:lnTo>
                      <a:lnTo>
                        <a:pt x="1712" y="1988"/>
                      </a:lnTo>
                      <a:lnTo>
                        <a:pt x="1716" y="1981"/>
                      </a:lnTo>
                      <a:lnTo>
                        <a:pt x="1721" y="1978"/>
                      </a:lnTo>
                      <a:lnTo>
                        <a:pt x="1729" y="1979"/>
                      </a:lnTo>
                      <a:lnTo>
                        <a:pt x="1765" y="1990"/>
                      </a:lnTo>
                      <a:lnTo>
                        <a:pt x="1802" y="1996"/>
                      </a:lnTo>
                      <a:lnTo>
                        <a:pt x="1838" y="1997"/>
                      </a:lnTo>
                      <a:lnTo>
                        <a:pt x="1875" y="1991"/>
                      </a:lnTo>
                      <a:lnTo>
                        <a:pt x="1911" y="1981"/>
                      </a:lnTo>
                      <a:lnTo>
                        <a:pt x="1914" y="1949"/>
                      </a:lnTo>
                      <a:lnTo>
                        <a:pt x="1914" y="1917"/>
                      </a:lnTo>
                      <a:lnTo>
                        <a:pt x="1889" y="1929"/>
                      </a:lnTo>
                      <a:lnTo>
                        <a:pt x="1863" y="1938"/>
                      </a:lnTo>
                      <a:lnTo>
                        <a:pt x="1836" y="1946"/>
                      </a:lnTo>
                      <a:lnTo>
                        <a:pt x="1809" y="1950"/>
                      </a:lnTo>
                      <a:lnTo>
                        <a:pt x="1781" y="1950"/>
                      </a:lnTo>
                      <a:lnTo>
                        <a:pt x="1754" y="1948"/>
                      </a:lnTo>
                      <a:lnTo>
                        <a:pt x="1729" y="1942"/>
                      </a:lnTo>
                      <a:lnTo>
                        <a:pt x="1705" y="1931"/>
                      </a:lnTo>
                      <a:lnTo>
                        <a:pt x="1699" y="1924"/>
                      </a:lnTo>
                      <a:lnTo>
                        <a:pt x="1698" y="1917"/>
                      </a:lnTo>
                      <a:lnTo>
                        <a:pt x="1700" y="1911"/>
                      </a:lnTo>
                      <a:lnTo>
                        <a:pt x="1705" y="1905"/>
                      </a:lnTo>
                      <a:lnTo>
                        <a:pt x="1711" y="1903"/>
                      </a:lnTo>
                      <a:lnTo>
                        <a:pt x="1719" y="1905"/>
                      </a:lnTo>
                      <a:lnTo>
                        <a:pt x="1741" y="1915"/>
                      </a:lnTo>
                      <a:lnTo>
                        <a:pt x="1765" y="1921"/>
                      </a:lnTo>
                      <a:lnTo>
                        <a:pt x="1791" y="1922"/>
                      </a:lnTo>
                      <a:lnTo>
                        <a:pt x="1816" y="1921"/>
                      </a:lnTo>
                      <a:lnTo>
                        <a:pt x="1843" y="1915"/>
                      </a:lnTo>
                      <a:lnTo>
                        <a:pt x="1867" y="1907"/>
                      </a:lnTo>
                      <a:lnTo>
                        <a:pt x="1890" y="1896"/>
                      </a:lnTo>
                      <a:lnTo>
                        <a:pt x="1911" y="1884"/>
                      </a:lnTo>
                      <a:lnTo>
                        <a:pt x="1911" y="1884"/>
                      </a:lnTo>
                      <a:lnTo>
                        <a:pt x="1907" y="1849"/>
                      </a:lnTo>
                      <a:lnTo>
                        <a:pt x="1900" y="1816"/>
                      </a:lnTo>
                      <a:lnTo>
                        <a:pt x="1880" y="1831"/>
                      </a:lnTo>
                      <a:lnTo>
                        <a:pt x="1857" y="1843"/>
                      </a:lnTo>
                      <a:lnTo>
                        <a:pt x="1833" y="1852"/>
                      </a:lnTo>
                      <a:lnTo>
                        <a:pt x="1806" y="1856"/>
                      </a:lnTo>
                      <a:lnTo>
                        <a:pt x="1781" y="1859"/>
                      </a:lnTo>
                      <a:lnTo>
                        <a:pt x="1754" y="1856"/>
                      </a:lnTo>
                      <a:lnTo>
                        <a:pt x="1729" y="1852"/>
                      </a:lnTo>
                      <a:lnTo>
                        <a:pt x="1707" y="1843"/>
                      </a:lnTo>
                      <a:lnTo>
                        <a:pt x="1700" y="1839"/>
                      </a:lnTo>
                      <a:lnTo>
                        <a:pt x="1699" y="1832"/>
                      </a:lnTo>
                      <a:lnTo>
                        <a:pt x="1701" y="1826"/>
                      </a:lnTo>
                      <a:lnTo>
                        <a:pt x="1706" y="1820"/>
                      </a:lnTo>
                      <a:lnTo>
                        <a:pt x="1712" y="1817"/>
                      </a:lnTo>
                      <a:lnTo>
                        <a:pt x="1721" y="1819"/>
                      </a:lnTo>
                      <a:lnTo>
                        <a:pt x="1742" y="1826"/>
                      </a:lnTo>
                      <a:lnTo>
                        <a:pt x="1764" y="1830"/>
                      </a:lnTo>
                      <a:lnTo>
                        <a:pt x="1788" y="1830"/>
                      </a:lnTo>
                      <a:lnTo>
                        <a:pt x="1812" y="1827"/>
                      </a:lnTo>
                      <a:lnTo>
                        <a:pt x="1835" y="1821"/>
                      </a:lnTo>
                      <a:lnTo>
                        <a:pt x="1856" y="1811"/>
                      </a:lnTo>
                      <a:lnTo>
                        <a:pt x="1875" y="1798"/>
                      </a:lnTo>
                      <a:lnTo>
                        <a:pt x="1890" y="1782"/>
                      </a:lnTo>
                      <a:lnTo>
                        <a:pt x="1880" y="1755"/>
                      </a:lnTo>
                      <a:lnTo>
                        <a:pt x="1868" y="1730"/>
                      </a:lnTo>
                      <a:lnTo>
                        <a:pt x="1849" y="1747"/>
                      </a:lnTo>
                      <a:lnTo>
                        <a:pt x="1830" y="1761"/>
                      </a:lnTo>
                      <a:lnTo>
                        <a:pt x="1809" y="1774"/>
                      </a:lnTo>
                      <a:lnTo>
                        <a:pt x="1786" y="1784"/>
                      </a:lnTo>
                      <a:lnTo>
                        <a:pt x="1763" y="1789"/>
                      </a:lnTo>
                      <a:lnTo>
                        <a:pt x="1741" y="1790"/>
                      </a:lnTo>
                      <a:lnTo>
                        <a:pt x="1718" y="1786"/>
                      </a:lnTo>
                      <a:lnTo>
                        <a:pt x="1711" y="1781"/>
                      </a:lnTo>
                      <a:lnTo>
                        <a:pt x="1709" y="1775"/>
                      </a:lnTo>
                      <a:lnTo>
                        <a:pt x="1709" y="1767"/>
                      </a:lnTo>
                      <a:lnTo>
                        <a:pt x="1712" y="1761"/>
                      </a:lnTo>
                      <a:lnTo>
                        <a:pt x="1718" y="1757"/>
                      </a:lnTo>
                      <a:lnTo>
                        <a:pt x="1726" y="1758"/>
                      </a:lnTo>
                      <a:lnTo>
                        <a:pt x="1744" y="1761"/>
                      </a:lnTo>
                      <a:lnTo>
                        <a:pt x="1764" y="1759"/>
                      </a:lnTo>
                      <a:lnTo>
                        <a:pt x="1783" y="1754"/>
                      </a:lnTo>
                      <a:lnTo>
                        <a:pt x="1803" y="1745"/>
                      </a:lnTo>
                      <a:lnTo>
                        <a:pt x="1821" y="1733"/>
                      </a:lnTo>
                      <a:lnTo>
                        <a:pt x="1837" y="1719"/>
                      </a:lnTo>
                      <a:lnTo>
                        <a:pt x="1853" y="1706"/>
                      </a:lnTo>
                      <a:lnTo>
                        <a:pt x="1841" y="1691"/>
                      </a:lnTo>
                      <a:lnTo>
                        <a:pt x="1827" y="1676"/>
                      </a:lnTo>
                      <a:lnTo>
                        <a:pt x="1814" y="1690"/>
                      </a:lnTo>
                      <a:lnTo>
                        <a:pt x="1799" y="1700"/>
                      </a:lnTo>
                      <a:lnTo>
                        <a:pt x="1783" y="1707"/>
                      </a:lnTo>
                      <a:lnTo>
                        <a:pt x="1765" y="1711"/>
                      </a:lnTo>
                      <a:lnTo>
                        <a:pt x="1749" y="1711"/>
                      </a:lnTo>
                      <a:lnTo>
                        <a:pt x="1730" y="1704"/>
                      </a:lnTo>
                      <a:lnTo>
                        <a:pt x="1725" y="1700"/>
                      </a:lnTo>
                      <a:lnTo>
                        <a:pt x="1723" y="1693"/>
                      </a:lnTo>
                      <a:lnTo>
                        <a:pt x="1726" y="1685"/>
                      </a:lnTo>
                      <a:lnTo>
                        <a:pt x="1730" y="1681"/>
                      </a:lnTo>
                      <a:lnTo>
                        <a:pt x="1737" y="1677"/>
                      </a:lnTo>
                      <a:lnTo>
                        <a:pt x="1744" y="1680"/>
                      </a:lnTo>
                      <a:lnTo>
                        <a:pt x="1758" y="1683"/>
                      </a:lnTo>
                      <a:lnTo>
                        <a:pt x="1770" y="1682"/>
                      </a:lnTo>
                      <a:lnTo>
                        <a:pt x="1782" y="1676"/>
                      </a:lnTo>
                      <a:lnTo>
                        <a:pt x="1794" y="1669"/>
                      </a:lnTo>
                      <a:lnTo>
                        <a:pt x="1805" y="1660"/>
                      </a:lnTo>
                      <a:lnTo>
                        <a:pt x="1796" y="1654"/>
                      </a:lnTo>
                      <a:lnTo>
                        <a:pt x="1788" y="1650"/>
                      </a:lnTo>
                      <a:lnTo>
                        <a:pt x="1759" y="1638"/>
                      </a:lnTo>
                      <a:lnTo>
                        <a:pt x="1762" y="1629"/>
                      </a:lnTo>
                      <a:lnTo>
                        <a:pt x="1740" y="1620"/>
                      </a:lnTo>
                      <a:lnTo>
                        <a:pt x="1713" y="1609"/>
                      </a:lnTo>
                      <a:lnTo>
                        <a:pt x="1681" y="1599"/>
                      </a:lnTo>
                      <a:lnTo>
                        <a:pt x="1646" y="1589"/>
                      </a:lnTo>
                      <a:lnTo>
                        <a:pt x="1607" y="1581"/>
                      </a:lnTo>
                      <a:lnTo>
                        <a:pt x="1566" y="1576"/>
                      </a:lnTo>
                      <a:lnTo>
                        <a:pt x="1523" y="1573"/>
                      </a:lnTo>
                      <a:close/>
                      <a:moveTo>
                        <a:pt x="1158" y="864"/>
                      </a:moveTo>
                      <a:lnTo>
                        <a:pt x="1135" y="877"/>
                      </a:lnTo>
                      <a:lnTo>
                        <a:pt x="1106" y="890"/>
                      </a:lnTo>
                      <a:lnTo>
                        <a:pt x="1073" y="905"/>
                      </a:lnTo>
                      <a:lnTo>
                        <a:pt x="1035" y="918"/>
                      </a:lnTo>
                      <a:lnTo>
                        <a:pt x="993" y="929"/>
                      </a:lnTo>
                      <a:lnTo>
                        <a:pt x="949" y="938"/>
                      </a:lnTo>
                      <a:lnTo>
                        <a:pt x="902" y="942"/>
                      </a:lnTo>
                      <a:lnTo>
                        <a:pt x="852" y="942"/>
                      </a:lnTo>
                      <a:lnTo>
                        <a:pt x="800" y="938"/>
                      </a:lnTo>
                      <a:lnTo>
                        <a:pt x="750" y="927"/>
                      </a:lnTo>
                      <a:lnTo>
                        <a:pt x="703" y="910"/>
                      </a:lnTo>
                      <a:lnTo>
                        <a:pt x="675" y="956"/>
                      </a:lnTo>
                      <a:lnTo>
                        <a:pt x="652" y="999"/>
                      </a:lnTo>
                      <a:lnTo>
                        <a:pt x="634" y="1041"/>
                      </a:lnTo>
                      <a:lnTo>
                        <a:pt x="643" y="1033"/>
                      </a:lnTo>
                      <a:lnTo>
                        <a:pt x="651" y="1025"/>
                      </a:lnTo>
                      <a:lnTo>
                        <a:pt x="672" y="1008"/>
                      </a:lnTo>
                      <a:lnTo>
                        <a:pt x="694" y="992"/>
                      </a:lnTo>
                      <a:lnTo>
                        <a:pt x="716" y="977"/>
                      </a:lnTo>
                      <a:lnTo>
                        <a:pt x="722" y="974"/>
                      </a:lnTo>
                      <a:lnTo>
                        <a:pt x="728" y="975"/>
                      </a:lnTo>
                      <a:lnTo>
                        <a:pt x="732" y="981"/>
                      </a:lnTo>
                      <a:lnTo>
                        <a:pt x="735" y="986"/>
                      </a:lnTo>
                      <a:lnTo>
                        <a:pt x="733" y="993"/>
                      </a:lnTo>
                      <a:lnTo>
                        <a:pt x="729" y="999"/>
                      </a:lnTo>
                      <a:lnTo>
                        <a:pt x="705" y="1016"/>
                      </a:lnTo>
                      <a:lnTo>
                        <a:pt x="681" y="1033"/>
                      </a:lnTo>
                      <a:lnTo>
                        <a:pt x="659" y="1053"/>
                      </a:lnTo>
                      <a:lnTo>
                        <a:pt x="616" y="1096"/>
                      </a:lnTo>
                      <a:lnTo>
                        <a:pt x="610" y="1139"/>
                      </a:lnTo>
                      <a:lnTo>
                        <a:pt x="607" y="1179"/>
                      </a:lnTo>
                      <a:lnTo>
                        <a:pt x="611" y="1218"/>
                      </a:lnTo>
                      <a:lnTo>
                        <a:pt x="630" y="1189"/>
                      </a:lnTo>
                      <a:lnTo>
                        <a:pt x="651" y="1162"/>
                      </a:lnTo>
                      <a:lnTo>
                        <a:pt x="674" y="1137"/>
                      </a:lnTo>
                      <a:lnTo>
                        <a:pt x="699" y="1114"/>
                      </a:lnTo>
                      <a:lnTo>
                        <a:pt x="726" y="1092"/>
                      </a:lnTo>
                      <a:lnTo>
                        <a:pt x="732" y="1088"/>
                      </a:lnTo>
                      <a:lnTo>
                        <a:pt x="739" y="1088"/>
                      </a:lnTo>
                      <a:lnTo>
                        <a:pt x="745" y="1092"/>
                      </a:lnTo>
                      <a:lnTo>
                        <a:pt x="748" y="1097"/>
                      </a:lnTo>
                      <a:lnTo>
                        <a:pt x="748" y="1104"/>
                      </a:lnTo>
                      <a:lnTo>
                        <a:pt x="745" y="1109"/>
                      </a:lnTo>
                      <a:lnTo>
                        <a:pt x="719" y="1130"/>
                      </a:lnTo>
                      <a:lnTo>
                        <a:pt x="696" y="1152"/>
                      </a:lnTo>
                      <a:lnTo>
                        <a:pt x="673" y="1176"/>
                      </a:lnTo>
                      <a:lnTo>
                        <a:pt x="653" y="1201"/>
                      </a:lnTo>
                      <a:lnTo>
                        <a:pt x="635" y="1227"/>
                      </a:lnTo>
                      <a:lnTo>
                        <a:pt x="621" y="1256"/>
                      </a:lnTo>
                      <a:lnTo>
                        <a:pt x="623" y="1263"/>
                      </a:lnTo>
                      <a:lnTo>
                        <a:pt x="634" y="1287"/>
                      </a:lnTo>
                      <a:lnTo>
                        <a:pt x="647" y="1309"/>
                      </a:lnTo>
                      <a:lnTo>
                        <a:pt x="662" y="1330"/>
                      </a:lnTo>
                      <a:lnTo>
                        <a:pt x="672" y="1300"/>
                      </a:lnTo>
                      <a:lnTo>
                        <a:pt x="685" y="1271"/>
                      </a:lnTo>
                      <a:lnTo>
                        <a:pt x="701" y="1242"/>
                      </a:lnTo>
                      <a:lnTo>
                        <a:pt x="722" y="1216"/>
                      </a:lnTo>
                      <a:lnTo>
                        <a:pt x="745" y="1195"/>
                      </a:lnTo>
                      <a:lnTo>
                        <a:pt x="770" y="1178"/>
                      </a:lnTo>
                      <a:lnTo>
                        <a:pt x="778" y="1176"/>
                      </a:lnTo>
                      <a:lnTo>
                        <a:pt x="783" y="1178"/>
                      </a:lnTo>
                      <a:lnTo>
                        <a:pt x="788" y="1182"/>
                      </a:lnTo>
                      <a:lnTo>
                        <a:pt x="790" y="1189"/>
                      </a:lnTo>
                      <a:lnTo>
                        <a:pt x="789" y="1194"/>
                      </a:lnTo>
                      <a:lnTo>
                        <a:pt x="783" y="1200"/>
                      </a:lnTo>
                      <a:lnTo>
                        <a:pt x="759" y="1218"/>
                      </a:lnTo>
                      <a:lnTo>
                        <a:pt x="737" y="1240"/>
                      </a:lnTo>
                      <a:lnTo>
                        <a:pt x="717" y="1266"/>
                      </a:lnTo>
                      <a:lnTo>
                        <a:pt x="701" y="1294"/>
                      </a:lnTo>
                      <a:lnTo>
                        <a:pt x="690" y="1325"/>
                      </a:lnTo>
                      <a:lnTo>
                        <a:pt x="683" y="1355"/>
                      </a:lnTo>
                      <a:lnTo>
                        <a:pt x="707" y="1377"/>
                      </a:lnTo>
                      <a:lnTo>
                        <a:pt x="731" y="1396"/>
                      </a:lnTo>
                      <a:lnTo>
                        <a:pt x="743" y="1367"/>
                      </a:lnTo>
                      <a:lnTo>
                        <a:pt x="758" y="1339"/>
                      </a:lnTo>
                      <a:lnTo>
                        <a:pt x="776" y="1314"/>
                      </a:lnTo>
                      <a:lnTo>
                        <a:pt x="788" y="1294"/>
                      </a:lnTo>
                      <a:lnTo>
                        <a:pt x="801" y="1275"/>
                      </a:lnTo>
                      <a:lnTo>
                        <a:pt x="815" y="1258"/>
                      </a:lnTo>
                      <a:lnTo>
                        <a:pt x="833" y="1243"/>
                      </a:lnTo>
                      <a:lnTo>
                        <a:pt x="840" y="1241"/>
                      </a:lnTo>
                      <a:lnTo>
                        <a:pt x="845" y="1242"/>
                      </a:lnTo>
                      <a:lnTo>
                        <a:pt x="850" y="1246"/>
                      </a:lnTo>
                      <a:lnTo>
                        <a:pt x="851" y="1253"/>
                      </a:lnTo>
                      <a:lnTo>
                        <a:pt x="851" y="1260"/>
                      </a:lnTo>
                      <a:lnTo>
                        <a:pt x="845" y="1265"/>
                      </a:lnTo>
                      <a:lnTo>
                        <a:pt x="827" y="1282"/>
                      </a:lnTo>
                      <a:lnTo>
                        <a:pt x="813" y="1300"/>
                      </a:lnTo>
                      <a:lnTo>
                        <a:pt x="800" y="1321"/>
                      </a:lnTo>
                      <a:lnTo>
                        <a:pt x="787" y="1342"/>
                      </a:lnTo>
                      <a:lnTo>
                        <a:pt x="773" y="1365"/>
                      </a:lnTo>
                      <a:lnTo>
                        <a:pt x="762" y="1387"/>
                      </a:lnTo>
                      <a:lnTo>
                        <a:pt x="754" y="1411"/>
                      </a:lnTo>
                      <a:lnTo>
                        <a:pt x="773" y="1422"/>
                      </a:lnTo>
                      <a:lnTo>
                        <a:pt x="791" y="1432"/>
                      </a:lnTo>
                      <a:lnTo>
                        <a:pt x="805" y="1404"/>
                      </a:lnTo>
                      <a:lnTo>
                        <a:pt x="823" y="1378"/>
                      </a:lnTo>
                      <a:lnTo>
                        <a:pt x="842" y="1355"/>
                      </a:lnTo>
                      <a:lnTo>
                        <a:pt x="865" y="1333"/>
                      </a:lnTo>
                      <a:lnTo>
                        <a:pt x="891" y="1315"/>
                      </a:lnTo>
                      <a:lnTo>
                        <a:pt x="897" y="1313"/>
                      </a:lnTo>
                      <a:lnTo>
                        <a:pt x="903" y="1314"/>
                      </a:lnTo>
                      <a:lnTo>
                        <a:pt x="907" y="1319"/>
                      </a:lnTo>
                      <a:lnTo>
                        <a:pt x="909" y="1325"/>
                      </a:lnTo>
                      <a:lnTo>
                        <a:pt x="908" y="1331"/>
                      </a:lnTo>
                      <a:lnTo>
                        <a:pt x="904" y="1337"/>
                      </a:lnTo>
                      <a:lnTo>
                        <a:pt x="881" y="1354"/>
                      </a:lnTo>
                      <a:lnTo>
                        <a:pt x="861" y="1372"/>
                      </a:lnTo>
                      <a:lnTo>
                        <a:pt x="843" y="1394"/>
                      </a:lnTo>
                      <a:lnTo>
                        <a:pt x="827" y="1418"/>
                      </a:lnTo>
                      <a:lnTo>
                        <a:pt x="814" y="1443"/>
                      </a:lnTo>
                      <a:lnTo>
                        <a:pt x="834" y="1451"/>
                      </a:lnTo>
                      <a:lnTo>
                        <a:pt x="851" y="1457"/>
                      </a:lnTo>
                      <a:lnTo>
                        <a:pt x="864" y="1462"/>
                      </a:lnTo>
                      <a:lnTo>
                        <a:pt x="873" y="1464"/>
                      </a:lnTo>
                      <a:lnTo>
                        <a:pt x="876" y="1465"/>
                      </a:lnTo>
                      <a:lnTo>
                        <a:pt x="897" y="1471"/>
                      </a:lnTo>
                      <a:lnTo>
                        <a:pt x="894" y="1492"/>
                      </a:lnTo>
                      <a:lnTo>
                        <a:pt x="892" y="1523"/>
                      </a:lnTo>
                      <a:lnTo>
                        <a:pt x="892" y="1552"/>
                      </a:lnTo>
                      <a:lnTo>
                        <a:pt x="913" y="1528"/>
                      </a:lnTo>
                      <a:lnTo>
                        <a:pt x="937" y="1506"/>
                      </a:lnTo>
                      <a:lnTo>
                        <a:pt x="965" y="1487"/>
                      </a:lnTo>
                      <a:lnTo>
                        <a:pt x="992" y="1472"/>
                      </a:lnTo>
                      <a:lnTo>
                        <a:pt x="1000" y="1471"/>
                      </a:lnTo>
                      <a:lnTo>
                        <a:pt x="1006" y="1473"/>
                      </a:lnTo>
                      <a:lnTo>
                        <a:pt x="1010" y="1477"/>
                      </a:lnTo>
                      <a:lnTo>
                        <a:pt x="1012" y="1484"/>
                      </a:lnTo>
                      <a:lnTo>
                        <a:pt x="1011" y="1489"/>
                      </a:lnTo>
                      <a:lnTo>
                        <a:pt x="1006" y="1495"/>
                      </a:lnTo>
                      <a:lnTo>
                        <a:pt x="980" y="1509"/>
                      </a:lnTo>
                      <a:lnTo>
                        <a:pt x="956" y="1526"/>
                      </a:lnTo>
                      <a:lnTo>
                        <a:pt x="934" y="1545"/>
                      </a:lnTo>
                      <a:lnTo>
                        <a:pt x="914" y="1567"/>
                      </a:lnTo>
                      <a:lnTo>
                        <a:pt x="898" y="1591"/>
                      </a:lnTo>
                      <a:lnTo>
                        <a:pt x="897" y="1594"/>
                      </a:lnTo>
                      <a:lnTo>
                        <a:pt x="895" y="1596"/>
                      </a:lnTo>
                      <a:lnTo>
                        <a:pt x="902" y="1632"/>
                      </a:lnTo>
                      <a:lnTo>
                        <a:pt x="912" y="1664"/>
                      </a:lnTo>
                      <a:lnTo>
                        <a:pt x="924" y="1694"/>
                      </a:lnTo>
                      <a:lnTo>
                        <a:pt x="937" y="1659"/>
                      </a:lnTo>
                      <a:lnTo>
                        <a:pt x="952" y="1625"/>
                      </a:lnTo>
                      <a:lnTo>
                        <a:pt x="971" y="1594"/>
                      </a:lnTo>
                      <a:lnTo>
                        <a:pt x="995" y="1566"/>
                      </a:lnTo>
                      <a:lnTo>
                        <a:pt x="1021" y="1540"/>
                      </a:lnTo>
                      <a:lnTo>
                        <a:pt x="1029" y="1537"/>
                      </a:lnTo>
                      <a:lnTo>
                        <a:pt x="1035" y="1538"/>
                      </a:lnTo>
                      <a:lnTo>
                        <a:pt x="1041" y="1541"/>
                      </a:lnTo>
                      <a:lnTo>
                        <a:pt x="1044" y="1547"/>
                      </a:lnTo>
                      <a:lnTo>
                        <a:pt x="1044" y="1552"/>
                      </a:lnTo>
                      <a:lnTo>
                        <a:pt x="1041" y="1559"/>
                      </a:lnTo>
                      <a:lnTo>
                        <a:pt x="1012" y="1586"/>
                      </a:lnTo>
                      <a:lnTo>
                        <a:pt x="990" y="1616"/>
                      </a:lnTo>
                      <a:lnTo>
                        <a:pt x="971" y="1648"/>
                      </a:lnTo>
                      <a:lnTo>
                        <a:pt x="956" y="1683"/>
                      </a:lnTo>
                      <a:lnTo>
                        <a:pt x="945" y="1719"/>
                      </a:lnTo>
                      <a:lnTo>
                        <a:pt x="944" y="1723"/>
                      </a:lnTo>
                      <a:lnTo>
                        <a:pt x="941" y="1725"/>
                      </a:lnTo>
                      <a:lnTo>
                        <a:pt x="955" y="1744"/>
                      </a:lnTo>
                      <a:lnTo>
                        <a:pt x="969" y="1761"/>
                      </a:lnTo>
                      <a:lnTo>
                        <a:pt x="972" y="1735"/>
                      </a:lnTo>
                      <a:lnTo>
                        <a:pt x="978" y="1708"/>
                      </a:lnTo>
                      <a:lnTo>
                        <a:pt x="987" y="1684"/>
                      </a:lnTo>
                      <a:lnTo>
                        <a:pt x="1000" y="1662"/>
                      </a:lnTo>
                      <a:lnTo>
                        <a:pt x="1016" y="1642"/>
                      </a:lnTo>
                      <a:lnTo>
                        <a:pt x="1032" y="1625"/>
                      </a:lnTo>
                      <a:lnTo>
                        <a:pt x="1051" y="1609"/>
                      </a:lnTo>
                      <a:lnTo>
                        <a:pt x="1071" y="1593"/>
                      </a:lnTo>
                      <a:lnTo>
                        <a:pt x="1077" y="1591"/>
                      </a:lnTo>
                      <a:lnTo>
                        <a:pt x="1084" y="1592"/>
                      </a:lnTo>
                      <a:lnTo>
                        <a:pt x="1087" y="1598"/>
                      </a:lnTo>
                      <a:lnTo>
                        <a:pt x="1090" y="1603"/>
                      </a:lnTo>
                      <a:lnTo>
                        <a:pt x="1089" y="1610"/>
                      </a:lnTo>
                      <a:lnTo>
                        <a:pt x="1084" y="1616"/>
                      </a:lnTo>
                      <a:lnTo>
                        <a:pt x="1065" y="1631"/>
                      </a:lnTo>
                      <a:lnTo>
                        <a:pt x="1046" y="1646"/>
                      </a:lnTo>
                      <a:lnTo>
                        <a:pt x="1030" y="1664"/>
                      </a:lnTo>
                      <a:lnTo>
                        <a:pt x="1017" y="1683"/>
                      </a:lnTo>
                      <a:lnTo>
                        <a:pt x="1007" y="1705"/>
                      </a:lnTo>
                      <a:lnTo>
                        <a:pt x="1000" y="1733"/>
                      </a:lnTo>
                      <a:lnTo>
                        <a:pt x="996" y="1759"/>
                      </a:lnTo>
                      <a:lnTo>
                        <a:pt x="995" y="1787"/>
                      </a:lnTo>
                      <a:lnTo>
                        <a:pt x="1022" y="1809"/>
                      </a:lnTo>
                      <a:lnTo>
                        <a:pt x="1025" y="1789"/>
                      </a:lnTo>
                      <a:lnTo>
                        <a:pt x="1031" y="1769"/>
                      </a:lnTo>
                      <a:lnTo>
                        <a:pt x="1042" y="1743"/>
                      </a:lnTo>
                      <a:lnTo>
                        <a:pt x="1058" y="1719"/>
                      </a:lnTo>
                      <a:lnTo>
                        <a:pt x="1074" y="1698"/>
                      </a:lnTo>
                      <a:lnTo>
                        <a:pt x="1092" y="1677"/>
                      </a:lnTo>
                      <a:lnTo>
                        <a:pt x="1111" y="1655"/>
                      </a:lnTo>
                      <a:lnTo>
                        <a:pt x="1116" y="1651"/>
                      </a:lnTo>
                      <a:lnTo>
                        <a:pt x="1123" y="1651"/>
                      </a:lnTo>
                      <a:lnTo>
                        <a:pt x="1127" y="1654"/>
                      </a:lnTo>
                      <a:lnTo>
                        <a:pt x="1132" y="1660"/>
                      </a:lnTo>
                      <a:lnTo>
                        <a:pt x="1132" y="1667"/>
                      </a:lnTo>
                      <a:lnTo>
                        <a:pt x="1129" y="1674"/>
                      </a:lnTo>
                      <a:lnTo>
                        <a:pt x="1114" y="1692"/>
                      </a:lnTo>
                      <a:lnTo>
                        <a:pt x="1098" y="1708"/>
                      </a:lnTo>
                      <a:lnTo>
                        <a:pt x="1083" y="1726"/>
                      </a:lnTo>
                      <a:lnTo>
                        <a:pt x="1070" y="1745"/>
                      </a:lnTo>
                      <a:lnTo>
                        <a:pt x="1060" y="1766"/>
                      </a:lnTo>
                      <a:lnTo>
                        <a:pt x="1054" y="1786"/>
                      </a:lnTo>
                      <a:lnTo>
                        <a:pt x="1049" y="1806"/>
                      </a:lnTo>
                      <a:lnTo>
                        <a:pt x="1048" y="1827"/>
                      </a:lnTo>
                      <a:lnTo>
                        <a:pt x="1074" y="1842"/>
                      </a:lnTo>
                      <a:lnTo>
                        <a:pt x="1100" y="1855"/>
                      </a:lnTo>
                      <a:lnTo>
                        <a:pt x="1098" y="1828"/>
                      </a:lnTo>
                      <a:lnTo>
                        <a:pt x="1102" y="1799"/>
                      </a:lnTo>
                      <a:lnTo>
                        <a:pt x="1108" y="1771"/>
                      </a:lnTo>
                      <a:lnTo>
                        <a:pt x="1119" y="1744"/>
                      </a:lnTo>
                      <a:lnTo>
                        <a:pt x="1133" y="1718"/>
                      </a:lnTo>
                      <a:lnTo>
                        <a:pt x="1149" y="1695"/>
                      </a:lnTo>
                      <a:lnTo>
                        <a:pt x="1166" y="1675"/>
                      </a:lnTo>
                      <a:lnTo>
                        <a:pt x="1173" y="1672"/>
                      </a:lnTo>
                      <a:lnTo>
                        <a:pt x="1179" y="1673"/>
                      </a:lnTo>
                      <a:lnTo>
                        <a:pt x="1185" y="1676"/>
                      </a:lnTo>
                      <a:lnTo>
                        <a:pt x="1188" y="1682"/>
                      </a:lnTo>
                      <a:lnTo>
                        <a:pt x="1189" y="1688"/>
                      </a:lnTo>
                      <a:lnTo>
                        <a:pt x="1185" y="1694"/>
                      </a:lnTo>
                      <a:lnTo>
                        <a:pt x="1170" y="1711"/>
                      </a:lnTo>
                      <a:lnTo>
                        <a:pt x="1157" y="1729"/>
                      </a:lnTo>
                      <a:lnTo>
                        <a:pt x="1145" y="1751"/>
                      </a:lnTo>
                      <a:lnTo>
                        <a:pt x="1136" y="1775"/>
                      </a:lnTo>
                      <a:lnTo>
                        <a:pt x="1128" y="1798"/>
                      </a:lnTo>
                      <a:lnTo>
                        <a:pt x="1125" y="1822"/>
                      </a:lnTo>
                      <a:lnTo>
                        <a:pt x="1126" y="1847"/>
                      </a:lnTo>
                      <a:lnTo>
                        <a:pt x="1131" y="1869"/>
                      </a:lnTo>
                      <a:lnTo>
                        <a:pt x="1150" y="1875"/>
                      </a:lnTo>
                      <a:lnTo>
                        <a:pt x="1167" y="1881"/>
                      </a:lnTo>
                      <a:lnTo>
                        <a:pt x="1169" y="1863"/>
                      </a:lnTo>
                      <a:lnTo>
                        <a:pt x="1171" y="1842"/>
                      </a:lnTo>
                      <a:lnTo>
                        <a:pt x="1175" y="1819"/>
                      </a:lnTo>
                      <a:lnTo>
                        <a:pt x="1180" y="1793"/>
                      </a:lnTo>
                      <a:lnTo>
                        <a:pt x="1188" y="1768"/>
                      </a:lnTo>
                      <a:lnTo>
                        <a:pt x="1197" y="1740"/>
                      </a:lnTo>
                      <a:lnTo>
                        <a:pt x="1208" y="1713"/>
                      </a:lnTo>
                      <a:lnTo>
                        <a:pt x="1222" y="1685"/>
                      </a:lnTo>
                      <a:lnTo>
                        <a:pt x="1239" y="1658"/>
                      </a:lnTo>
                      <a:lnTo>
                        <a:pt x="1259" y="1632"/>
                      </a:lnTo>
                      <a:lnTo>
                        <a:pt x="1281" y="1608"/>
                      </a:lnTo>
                      <a:lnTo>
                        <a:pt x="1309" y="1587"/>
                      </a:lnTo>
                      <a:lnTo>
                        <a:pt x="1338" y="1567"/>
                      </a:lnTo>
                      <a:lnTo>
                        <a:pt x="1373" y="1551"/>
                      </a:lnTo>
                      <a:lnTo>
                        <a:pt x="1423" y="1536"/>
                      </a:lnTo>
                      <a:lnTo>
                        <a:pt x="1471" y="1528"/>
                      </a:lnTo>
                      <a:lnTo>
                        <a:pt x="1520" y="1525"/>
                      </a:lnTo>
                      <a:lnTo>
                        <a:pt x="1566" y="1527"/>
                      </a:lnTo>
                      <a:lnTo>
                        <a:pt x="1611" y="1533"/>
                      </a:lnTo>
                      <a:lnTo>
                        <a:pt x="1654" y="1540"/>
                      </a:lnTo>
                      <a:lnTo>
                        <a:pt x="1691" y="1550"/>
                      </a:lnTo>
                      <a:lnTo>
                        <a:pt x="1727" y="1561"/>
                      </a:lnTo>
                      <a:lnTo>
                        <a:pt x="1755" y="1573"/>
                      </a:lnTo>
                      <a:lnTo>
                        <a:pt x="1780" y="1583"/>
                      </a:lnTo>
                      <a:lnTo>
                        <a:pt x="1796" y="1533"/>
                      </a:lnTo>
                      <a:lnTo>
                        <a:pt x="1809" y="1485"/>
                      </a:lnTo>
                      <a:lnTo>
                        <a:pt x="1815" y="1439"/>
                      </a:lnTo>
                      <a:lnTo>
                        <a:pt x="1816" y="1396"/>
                      </a:lnTo>
                      <a:lnTo>
                        <a:pt x="1813" y="1355"/>
                      </a:lnTo>
                      <a:lnTo>
                        <a:pt x="1804" y="1316"/>
                      </a:lnTo>
                      <a:lnTo>
                        <a:pt x="1791" y="1281"/>
                      </a:lnTo>
                      <a:lnTo>
                        <a:pt x="1772" y="1247"/>
                      </a:lnTo>
                      <a:lnTo>
                        <a:pt x="1749" y="1216"/>
                      </a:lnTo>
                      <a:lnTo>
                        <a:pt x="1720" y="1189"/>
                      </a:lnTo>
                      <a:lnTo>
                        <a:pt x="1686" y="1164"/>
                      </a:lnTo>
                      <a:lnTo>
                        <a:pt x="1648" y="1142"/>
                      </a:lnTo>
                      <a:lnTo>
                        <a:pt x="1647" y="1142"/>
                      </a:lnTo>
                      <a:lnTo>
                        <a:pt x="1624" y="1147"/>
                      </a:lnTo>
                      <a:lnTo>
                        <a:pt x="1594" y="1150"/>
                      </a:lnTo>
                      <a:lnTo>
                        <a:pt x="1557" y="1151"/>
                      </a:lnTo>
                      <a:lnTo>
                        <a:pt x="1528" y="1150"/>
                      </a:lnTo>
                      <a:lnTo>
                        <a:pt x="1497" y="1147"/>
                      </a:lnTo>
                      <a:lnTo>
                        <a:pt x="1462" y="1140"/>
                      </a:lnTo>
                      <a:lnTo>
                        <a:pt x="1428" y="1131"/>
                      </a:lnTo>
                      <a:lnTo>
                        <a:pt x="1393" y="1117"/>
                      </a:lnTo>
                      <a:lnTo>
                        <a:pt x="1357" y="1099"/>
                      </a:lnTo>
                      <a:lnTo>
                        <a:pt x="1321" y="1076"/>
                      </a:lnTo>
                      <a:lnTo>
                        <a:pt x="1285" y="1047"/>
                      </a:lnTo>
                      <a:lnTo>
                        <a:pt x="1282" y="1048"/>
                      </a:lnTo>
                      <a:lnTo>
                        <a:pt x="1279" y="1048"/>
                      </a:lnTo>
                      <a:lnTo>
                        <a:pt x="1275" y="1047"/>
                      </a:lnTo>
                      <a:lnTo>
                        <a:pt x="1272" y="1045"/>
                      </a:lnTo>
                      <a:lnTo>
                        <a:pt x="1270" y="1042"/>
                      </a:lnTo>
                      <a:lnTo>
                        <a:pt x="1257" y="1019"/>
                      </a:lnTo>
                      <a:lnTo>
                        <a:pt x="1230" y="986"/>
                      </a:lnTo>
                      <a:lnTo>
                        <a:pt x="1205" y="951"/>
                      </a:lnTo>
                      <a:lnTo>
                        <a:pt x="1180" y="910"/>
                      </a:lnTo>
                      <a:lnTo>
                        <a:pt x="1158" y="864"/>
                      </a:lnTo>
                      <a:close/>
                      <a:moveTo>
                        <a:pt x="362" y="0"/>
                      </a:moveTo>
                      <a:lnTo>
                        <a:pt x="316" y="3"/>
                      </a:lnTo>
                      <a:lnTo>
                        <a:pt x="274" y="8"/>
                      </a:lnTo>
                      <a:lnTo>
                        <a:pt x="237" y="18"/>
                      </a:lnTo>
                      <a:lnTo>
                        <a:pt x="201" y="30"/>
                      </a:lnTo>
                      <a:lnTo>
                        <a:pt x="172" y="46"/>
                      </a:lnTo>
                      <a:lnTo>
                        <a:pt x="144" y="63"/>
                      </a:lnTo>
                      <a:lnTo>
                        <a:pt x="120" y="83"/>
                      </a:lnTo>
                      <a:lnTo>
                        <a:pt x="97" y="105"/>
                      </a:lnTo>
                      <a:lnTo>
                        <a:pt x="79" y="129"/>
                      </a:lnTo>
                      <a:lnTo>
                        <a:pt x="62" y="154"/>
                      </a:lnTo>
                      <a:lnTo>
                        <a:pt x="49" y="180"/>
                      </a:lnTo>
                      <a:lnTo>
                        <a:pt x="37" y="205"/>
                      </a:lnTo>
                      <a:lnTo>
                        <a:pt x="28" y="230"/>
                      </a:lnTo>
                      <a:lnTo>
                        <a:pt x="20" y="257"/>
                      </a:lnTo>
                      <a:lnTo>
                        <a:pt x="13" y="282"/>
                      </a:lnTo>
                      <a:lnTo>
                        <a:pt x="9" y="307"/>
                      </a:lnTo>
                      <a:lnTo>
                        <a:pt x="6" y="330"/>
                      </a:lnTo>
                      <a:lnTo>
                        <a:pt x="2" y="351"/>
                      </a:lnTo>
                      <a:lnTo>
                        <a:pt x="1" y="371"/>
                      </a:lnTo>
                      <a:lnTo>
                        <a:pt x="0" y="388"/>
                      </a:lnTo>
                      <a:lnTo>
                        <a:pt x="0" y="403"/>
                      </a:lnTo>
                      <a:lnTo>
                        <a:pt x="0" y="1946"/>
                      </a:lnTo>
                      <a:lnTo>
                        <a:pt x="27" y="1937"/>
                      </a:lnTo>
                      <a:lnTo>
                        <a:pt x="58" y="1928"/>
                      </a:lnTo>
                      <a:lnTo>
                        <a:pt x="93" y="1920"/>
                      </a:lnTo>
                      <a:lnTo>
                        <a:pt x="132" y="1913"/>
                      </a:lnTo>
                      <a:lnTo>
                        <a:pt x="173" y="1907"/>
                      </a:lnTo>
                      <a:lnTo>
                        <a:pt x="217" y="1905"/>
                      </a:lnTo>
                      <a:lnTo>
                        <a:pt x="262" y="1906"/>
                      </a:lnTo>
                      <a:lnTo>
                        <a:pt x="309" y="1913"/>
                      </a:lnTo>
                      <a:lnTo>
                        <a:pt x="356" y="1924"/>
                      </a:lnTo>
                      <a:lnTo>
                        <a:pt x="403" y="1941"/>
                      </a:lnTo>
                      <a:lnTo>
                        <a:pt x="444" y="1963"/>
                      </a:lnTo>
                      <a:lnTo>
                        <a:pt x="482" y="1990"/>
                      </a:lnTo>
                      <a:lnTo>
                        <a:pt x="518" y="2021"/>
                      </a:lnTo>
                      <a:lnTo>
                        <a:pt x="549" y="2059"/>
                      </a:lnTo>
                      <a:lnTo>
                        <a:pt x="578" y="2100"/>
                      </a:lnTo>
                      <a:lnTo>
                        <a:pt x="603" y="2146"/>
                      </a:lnTo>
                      <a:lnTo>
                        <a:pt x="625" y="2198"/>
                      </a:lnTo>
                      <a:lnTo>
                        <a:pt x="646" y="2147"/>
                      </a:lnTo>
                      <a:lnTo>
                        <a:pt x="669" y="2102"/>
                      </a:lnTo>
                      <a:lnTo>
                        <a:pt x="696" y="2061"/>
                      </a:lnTo>
                      <a:lnTo>
                        <a:pt x="724" y="2027"/>
                      </a:lnTo>
                      <a:lnTo>
                        <a:pt x="752" y="1996"/>
                      </a:lnTo>
                      <a:lnTo>
                        <a:pt x="783" y="1969"/>
                      </a:lnTo>
                      <a:lnTo>
                        <a:pt x="815" y="1947"/>
                      </a:lnTo>
                      <a:lnTo>
                        <a:pt x="847" y="1928"/>
                      </a:lnTo>
                      <a:lnTo>
                        <a:pt x="881" y="1913"/>
                      </a:lnTo>
                      <a:lnTo>
                        <a:pt x="913" y="1901"/>
                      </a:lnTo>
                      <a:lnTo>
                        <a:pt x="946" y="1891"/>
                      </a:lnTo>
                      <a:lnTo>
                        <a:pt x="977" y="1884"/>
                      </a:lnTo>
                      <a:lnTo>
                        <a:pt x="1008" y="188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12" y="1860"/>
                      </a:lnTo>
                      <a:lnTo>
                        <a:pt x="987" y="1842"/>
                      </a:lnTo>
                      <a:lnTo>
                        <a:pt x="961" y="1821"/>
                      </a:lnTo>
                      <a:lnTo>
                        <a:pt x="938" y="1798"/>
                      </a:lnTo>
                      <a:lnTo>
                        <a:pt x="916" y="1771"/>
                      </a:lnTo>
                      <a:lnTo>
                        <a:pt x="896" y="1742"/>
                      </a:lnTo>
                      <a:lnTo>
                        <a:pt x="878" y="1709"/>
                      </a:lnTo>
                      <a:lnTo>
                        <a:pt x="863" y="1674"/>
                      </a:lnTo>
                      <a:lnTo>
                        <a:pt x="852" y="1634"/>
                      </a:lnTo>
                      <a:lnTo>
                        <a:pt x="845" y="1592"/>
                      </a:lnTo>
                      <a:lnTo>
                        <a:pt x="843" y="1546"/>
                      </a:lnTo>
                      <a:lnTo>
                        <a:pt x="818" y="1566"/>
                      </a:lnTo>
                      <a:lnTo>
                        <a:pt x="789" y="1587"/>
                      </a:lnTo>
                      <a:lnTo>
                        <a:pt x="756" y="1609"/>
                      </a:lnTo>
                      <a:lnTo>
                        <a:pt x="718" y="1630"/>
                      </a:lnTo>
                      <a:lnTo>
                        <a:pt x="678" y="1650"/>
                      </a:lnTo>
                      <a:lnTo>
                        <a:pt x="634" y="1666"/>
                      </a:lnTo>
                      <a:lnTo>
                        <a:pt x="587" y="1680"/>
                      </a:lnTo>
                      <a:lnTo>
                        <a:pt x="540" y="1688"/>
                      </a:lnTo>
                      <a:lnTo>
                        <a:pt x="489" y="1692"/>
                      </a:lnTo>
                      <a:lnTo>
                        <a:pt x="447" y="1690"/>
                      </a:lnTo>
                      <a:lnTo>
                        <a:pt x="397" y="1681"/>
                      </a:lnTo>
                      <a:lnTo>
                        <a:pt x="350" y="1665"/>
                      </a:lnTo>
                      <a:lnTo>
                        <a:pt x="303" y="1642"/>
                      </a:lnTo>
                      <a:lnTo>
                        <a:pt x="259" y="1613"/>
                      </a:lnTo>
                      <a:lnTo>
                        <a:pt x="216" y="1577"/>
                      </a:lnTo>
                      <a:lnTo>
                        <a:pt x="175" y="1535"/>
                      </a:lnTo>
                      <a:lnTo>
                        <a:pt x="136" y="1485"/>
                      </a:lnTo>
                      <a:lnTo>
                        <a:pt x="100" y="1430"/>
                      </a:lnTo>
                      <a:lnTo>
                        <a:pt x="141" y="1404"/>
                      </a:lnTo>
                      <a:lnTo>
                        <a:pt x="175" y="1456"/>
                      </a:lnTo>
                      <a:lnTo>
                        <a:pt x="211" y="1503"/>
                      </a:lnTo>
                      <a:lnTo>
                        <a:pt x="249" y="1541"/>
                      </a:lnTo>
                      <a:lnTo>
                        <a:pt x="250" y="1505"/>
                      </a:lnTo>
                      <a:lnTo>
                        <a:pt x="251" y="1466"/>
                      </a:lnTo>
                      <a:lnTo>
                        <a:pt x="253" y="1460"/>
                      </a:lnTo>
                      <a:lnTo>
                        <a:pt x="259" y="1455"/>
                      </a:lnTo>
                      <a:lnTo>
                        <a:pt x="266" y="1453"/>
                      </a:lnTo>
                      <a:lnTo>
                        <a:pt x="272" y="1455"/>
                      </a:lnTo>
                      <a:lnTo>
                        <a:pt x="277" y="1460"/>
                      </a:lnTo>
                      <a:lnTo>
                        <a:pt x="279" y="1466"/>
                      </a:lnTo>
                      <a:lnTo>
                        <a:pt x="278" y="1486"/>
                      </a:lnTo>
                      <a:lnTo>
                        <a:pt x="277" y="1507"/>
                      </a:lnTo>
                      <a:lnTo>
                        <a:pt x="276" y="1528"/>
                      </a:lnTo>
                      <a:lnTo>
                        <a:pt x="277" y="1549"/>
                      </a:lnTo>
                      <a:lnTo>
                        <a:pt x="281" y="1568"/>
                      </a:lnTo>
                      <a:lnTo>
                        <a:pt x="321" y="1596"/>
                      </a:lnTo>
                      <a:lnTo>
                        <a:pt x="362" y="1618"/>
                      </a:lnTo>
                      <a:lnTo>
                        <a:pt x="405" y="1632"/>
                      </a:lnTo>
                      <a:lnTo>
                        <a:pt x="387" y="1614"/>
                      </a:lnTo>
                      <a:lnTo>
                        <a:pt x="374" y="1594"/>
                      </a:lnTo>
                      <a:lnTo>
                        <a:pt x="364" y="1572"/>
                      </a:lnTo>
                      <a:lnTo>
                        <a:pt x="359" y="1547"/>
                      </a:lnTo>
                      <a:lnTo>
                        <a:pt x="360" y="1540"/>
                      </a:lnTo>
                      <a:lnTo>
                        <a:pt x="364" y="1537"/>
                      </a:lnTo>
                      <a:lnTo>
                        <a:pt x="370" y="1535"/>
                      </a:lnTo>
                      <a:lnTo>
                        <a:pt x="376" y="1537"/>
                      </a:lnTo>
                      <a:lnTo>
                        <a:pt x="381" y="1540"/>
                      </a:lnTo>
                      <a:lnTo>
                        <a:pt x="383" y="1547"/>
                      </a:lnTo>
                      <a:lnTo>
                        <a:pt x="387" y="1568"/>
                      </a:lnTo>
                      <a:lnTo>
                        <a:pt x="396" y="1587"/>
                      </a:lnTo>
                      <a:lnTo>
                        <a:pt x="409" y="1603"/>
                      </a:lnTo>
                      <a:lnTo>
                        <a:pt x="425" y="1618"/>
                      </a:lnTo>
                      <a:lnTo>
                        <a:pt x="443" y="1631"/>
                      </a:lnTo>
                      <a:lnTo>
                        <a:pt x="461" y="1642"/>
                      </a:lnTo>
                      <a:lnTo>
                        <a:pt x="497" y="1643"/>
                      </a:lnTo>
                      <a:lnTo>
                        <a:pt x="532" y="1641"/>
                      </a:lnTo>
                      <a:lnTo>
                        <a:pt x="565" y="1635"/>
                      </a:lnTo>
                      <a:lnTo>
                        <a:pt x="548" y="1628"/>
                      </a:lnTo>
                      <a:lnTo>
                        <a:pt x="530" y="1620"/>
                      </a:lnTo>
                      <a:lnTo>
                        <a:pt x="514" y="1611"/>
                      </a:lnTo>
                      <a:lnTo>
                        <a:pt x="500" y="1600"/>
                      </a:lnTo>
                      <a:lnTo>
                        <a:pt x="488" y="1586"/>
                      </a:lnTo>
                      <a:lnTo>
                        <a:pt x="478" y="1570"/>
                      </a:lnTo>
                      <a:lnTo>
                        <a:pt x="471" y="1550"/>
                      </a:lnTo>
                      <a:lnTo>
                        <a:pt x="471" y="1543"/>
                      </a:lnTo>
                      <a:lnTo>
                        <a:pt x="475" y="1537"/>
                      </a:lnTo>
                      <a:lnTo>
                        <a:pt x="481" y="1534"/>
                      </a:lnTo>
                      <a:lnTo>
                        <a:pt x="488" y="1534"/>
                      </a:lnTo>
                      <a:lnTo>
                        <a:pt x="493" y="1537"/>
                      </a:lnTo>
                      <a:lnTo>
                        <a:pt x="498" y="1544"/>
                      </a:lnTo>
                      <a:lnTo>
                        <a:pt x="505" y="1560"/>
                      </a:lnTo>
                      <a:lnTo>
                        <a:pt x="514" y="1575"/>
                      </a:lnTo>
                      <a:lnTo>
                        <a:pt x="527" y="1587"/>
                      </a:lnTo>
                      <a:lnTo>
                        <a:pt x="541" y="1596"/>
                      </a:lnTo>
                      <a:lnTo>
                        <a:pt x="558" y="1604"/>
                      </a:lnTo>
                      <a:lnTo>
                        <a:pt x="575" y="1611"/>
                      </a:lnTo>
                      <a:lnTo>
                        <a:pt x="593" y="1617"/>
                      </a:lnTo>
                      <a:lnTo>
                        <a:pt x="610" y="1623"/>
                      </a:lnTo>
                      <a:lnTo>
                        <a:pt x="655" y="1606"/>
                      </a:lnTo>
                      <a:lnTo>
                        <a:pt x="698" y="1585"/>
                      </a:lnTo>
                      <a:lnTo>
                        <a:pt x="672" y="1578"/>
                      </a:lnTo>
                      <a:lnTo>
                        <a:pt x="646" y="1569"/>
                      </a:lnTo>
                      <a:lnTo>
                        <a:pt x="622" y="1558"/>
                      </a:lnTo>
                      <a:lnTo>
                        <a:pt x="600" y="1544"/>
                      </a:lnTo>
                      <a:lnTo>
                        <a:pt x="580" y="1525"/>
                      </a:lnTo>
                      <a:lnTo>
                        <a:pt x="579" y="1522"/>
                      </a:lnTo>
                      <a:lnTo>
                        <a:pt x="578" y="1518"/>
                      </a:lnTo>
                      <a:lnTo>
                        <a:pt x="579" y="1515"/>
                      </a:lnTo>
                      <a:lnTo>
                        <a:pt x="580" y="1512"/>
                      </a:lnTo>
                      <a:lnTo>
                        <a:pt x="582" y="1509"/>
                      </a:lnTo>
                      <a:lnTo>
                        <a:pt x="585" y="1508"/>
                      </a:lnTo>
                      <a:lnTo>
                        <a:pt x="589" y="1507"/>
                      </a:lnTo>
                      <a:lnTo>
                        <a:pt x="592" y="1508"/>
                      </a:lnTo>
                      <a:lnTo>
                        <a:pt x="594" y="1510"/>
                      </a:lnTo>
                      <a:lnTo>
                        <a:pt x="612" y="1527"/>
                      </a:lnTo>
                      <a:lnTo>
                        <a:pt x="632" y="1540"/>
                      </a:lnTo>
                      <a:lnTo>
                        <a:pt x="654" y="1550"/>
                      </a:lnTo>
                      <a:lnTo>
                        <a:pt x="676" y="1558"/>
                      </a:lnTo>
                      <a:lnTo>
                        <a:pt x="699" y="1565"/>
                      </a:lnTo>
                      <a:lnTo>
                        <a:pt x="724" y="1570"/>
                      </a:lnTo>
                      <a:lnTo>
                        <a:pt x="753" y="1551"/>
                      </a:lnTo>
                      <a:lnTo>
                        <a:pt x="781" y="1533"/>
                      </a:lnTo>
                      <a:lnTo>
                        <a:pt x="804" y="1515"/>
                      </a:lnTo>
                      <a:lnTo>
                        <a:pt x="823" y="1498"/>
                      </a:lnTo>
                      <a:lnTo>
                        <a:pt x="801" y="1491"/>
                      </a:lnTo>
                      <a:lnTo>
                        <a:pt x="777" y="1478"/>
                      </a:lnTo>
                      <a:lnTo>
                        <a:pt x="750" y="1465"/>
                      </a:lnTo>
                      <a:lnTo>
                        <a:pt x="722" y="1449"/>
                      </a:lnTo>
                      <a:lnTo>
                        <a:pt x="694" y="1429"/>
                      </a:lnTo>
                      <a:lnTo>
                        <a:pt x="666" y="1405"/>
                      </a:lnTo>
                      <a:lnTo>
                        <a:pt x="639" y="1380"/>
                      </a:lnTo>
                      <a:lnTo>
                        <a:pt x="615" y="1350"/>
                      </a:lnTo>
                      <a:lnTo>
                        <a:pt x="594" y="1317"/>
                      </a:lnTo>
                      <a:lnTo>
                        <a:pt x="578" y="1281"/>
                      </a:lnTo>
                      <a:lnTo>
                        <a:pt x="565" y="1237"/>
                      </a:lnTo>
                      <a:lnTo>
                        <a:pt x="559" y="1193"/>
                      </a:lnTo>
                      <a:lnTo>
                        <a:pt x="560" y="1147"/>
                      </a:lnTo>
                      <a:lnTo>
                        <a:pt x="566" y="1098"/>
                      </a:lnTo>
                      <a:lnTo>
                        <a:pt x="580" y="1048"/>
                      </a:lnTo>
                      <a:lnTo>
                        <a:pt x="600" y="998"/>
                      </a:lnTo>
                      <a:lnTo>
                        <a:pt x="626" y="943"/>
                      </a:lnTo>
                      <a:lnTo>
                        <a:pt x="658" y="889"/>
                      </a:lnTo>
                      <a:lnTo>
                        <a:pt x="618" y="864"/>
                      </a:lnTo>
                      <a:lnTo>
                        <a:pt x="581" y="835"/>
                      </a:lnTo>
                      <a:lnTo>
                        <a:pt x="544" y="802"/>
                      </a:lnTo>
                      <a:lnTo>
                        <a:pt x="510" y="763"/>
                      </a:lnTo>
                      <a:lnTo>
                        <a:pt x="478" y="721"/>
                      </a:lnTo>
                      <a:lnTo>
                        <a:pt x="448" y="738"/>
                      </a:lnTo>
                      <a:lnTo>
                        <a:pt x="417" y="751"/>
                      </a:lnTo>
                      <a:lnTo>
                        <a:pt x="383" y="761"/>
                      </a:lnTo>
                      <a:lnTo>
                        <a:pt x="346" y="767"/>
                      </a:lnTo>
                      <a:lnTo>
                        <a:pt x="308" y="769"/>
                      </a:lnTo>
                      <a:lnTo>
                        <a:pt x="268" y="767"/>
                      </a:lnTo>
                      <a:lnTo>
                        <a:pt x="226" y="761"/>
                      </a:lnTo>
                      <a:lnTo>
                        <a:pt x="183" y="752"/>
                      </a:lnTo>
                      <a:lnTo>
                        <a:pt x="136" y="740"/>
                      </a:lnTo>
                      <a:lnTo>
                        <a:pt x="151" y="694"/>
                      </a:lnTo>
                      <a:lnTo>
                        <a:pt x="167" y="698"/>
                      </a:lnTo>
                      <a:lnTo>
                        <a:pt x="166" y="682"/>
                      </a:lnTo>
                      <a:lnTo>
                        <a:pt x="165" y="668"/>
                      </a:lnTo>
                      <a:lnTo>
                        <a:pt x="162" y="654"/>
                      </a:lnTo>
                      <a:lnTo>
                        <a:pt x="156" y="640"/>
                      </a:lnTo>
                      <a:lnTo>
                        <a:pt x="146" y="627"/>
                      </a:lnTo>
                      <a:lnTo>
                        <a:pt x="142" y="619"/>
                      </a:lnTo>
                      <a:lnTo>
                        <a:pt x="142" y="612"/>
                      </a:lnTo>
                      <a:lnTo>
                        <a:pt x="146" y="605"/>
                      </a:lnTo>
                      <a:lnTo>
                        <a:pt x="154" y="601"/>
                      </a:lnTo>
                      <a:lnTo>
                        <a:pt x="162" y="600"/>
                      </a:lnTo>
                      <a:lnTo>
                        <a:pt x="169" y="604"/>
                      </a:lnTo>
                      <a:lnTo>
                        <a:pt x="183" y="619"/>
                      </a:lnTo>
                      <a:lnTo>
                        <a:pt x="190" y="636"/>
                      </a:lnTo>
                      <a:lnTo>
                        <a:pt x="195" y="653"/>
                      </a:lnTo>
                      <a:lnTo>
                        <a:pt x="197" y="669"/>
                      </a:lnTo>
                      <a:lnTo>
                        <a:pt x="198" y="688"/>
                      </a:lnTo>
                      <a:lnTo>
                        <a:pt x="200" y="707"/>
                      </a:lnTo>
                      <a:lnTo>
                        <a:pt x="245" y="715"/>
                      </a:lnTo>
                      <a:lnTo>
                        <a:pt x="247" y="690"/>
                      </a:lnTo>
                      <a:lnTo>
                        <a:pt x="246" y="666"/>
                      </a:lnTo>
                      <a:lnTo>
                        <a:pt x="239" y="643"/>
                      </a:lnTo>
                      <a:lnTo>
                        <a:pt x="227" y="621"/>
                      </a:lnTo>
                      <a:lnTo>
                        <a:pt x="210" y="601"/>
                      </a:lnTo>
                      <a:lnTo>
                        <a:pt x="206" y="592"/>
                      </a:lnTo>
                      <a:lnTo>
                        <a:pt x="207" y="584"/>
                      </a:lnTo>
                      <a:lnTo>
                        <a:pt x="211" y="577"/>
                      </a:lnTo>
                      <a:lnTo>
                        <a:pt x="218" y="573"/>
                      </a:lnTo>
                      <a:lnTo>
                        <a:pt x="226" y="572"/>
                      </a:lnTo>
                      <a:lnTo>
                        <a:pt x="235" y="577"/>
                      </a:lnTo>
                      <a:lnTo>
                        <a:pt x="255" y="602"/>
                      </a:lnTo>
                      <a:lnTo>
                        <a:pt x="269" y="629"/>
                      </a:lnTo>
                      <a:lnTo>
                        <a:pt x="278" y="658"/>
                      </a:lnTo>
                      <a:lnTo>
                        <a:pt x="281" y="688"/>
                      </a:lnTo>
                      <a:lnTo>
                        <a:pt x="278" y="719"/>
                      </a:lnTo>
                      <a:lnTo>
                        <a:pt x="307" y="720"/>
                      </a:lnTo>
                      <a:lnTo>
                        <a:pt x="312" y="704"/>
                      </a:lnTo>
                      <a:lnTo>
                        <a:pt x="315" y="685"/>
                      </a:lnTo>
                      <a:lnTo>
                        <a:pt x="314" y="666"/>
                      </a:lnTo>
                      <a:lnTo>
                        <a:pt x="310" y="647"/>
                      </a:lnTo>
                      <a:lnTo>
                        <a:pt x="303" y="629"/>
                      </a:lnTo>
                      <a:lnTo>
                        <a:pt x="293" y="614"/>
                      </a:lnTo>
                      <a:lnTo>
                        <a:pt x="280" y="603"/>
                      </a:lnTo>
                      <a:lnTo>
                        <a:pt x="274" y="596"/>
                      </a:lnTo>
                      <a:lnTo>
                        <a:pt x="273" y="589"/>
                      </a:lnTo>
                      <a:lnTo>
                        <a:pt x="276" y="581"/>
                      </a:lnTo>
                      <a:lnTo>
                        <a:pt x="281" y="574"/>
                      </a:lnTo>
                      <a:lnTo>
                        <a:pt x="289" y="572"/>
                      </a:lnTo>
                      <a:lnTo>
                        <a:pt x="298" y="574"/>
                      </a:lnTo>
                      <a:lnTo>
                        <a:pt x="314" y="589"/>
                      </a:lnTo>
                      <a:lnTo>
                        <a:pt x="328" y="606"/>
                      </a:lnTo>
                      <a:lnTo>
                        <a:pt x="338" y="626"/>
                      </a:lnTo>
                      <a:lnTo>
                        <a:pt x="345" y="649"/>
                      </a:lnTo>
                      <a:lnTo>
                        <a:pt x="349" y="673"/>
                      </a:lnTo>
                      <a:lnTo>
                        <a:pt x="347" y="696"/>
                      </a:lnTo>
                      <a:lnTo>
                        <a:pt x="343" y="718"/>
                      </a:lnTo>
                      <a:lnTo>
                        <a:pt x="378" y="712"/>
                      </a:lnTo>
                      <a:lnTo>
                        <a:pt x="376" y="684"/>
                      </a:lnTo>
                      <a:lnTo>
                        <a:pt x="373" y="657"/>
                      </a:lnTo>
                      <a:lnTo>
                        <a:pt x="366" y="632"/>
                      </a:lnTo>
                      <a:lnTo>
                        <a:pt x="356" y="607"/>
                      </a:lnTo>
                      <a:lnTo>
                        <a:pt x="341" y="583"/>
                      </a:lnTo>
                      <a:lnTo>
                        <a:pt x="338" y="575"/>
                      </a:lnTo>
                      <a:lnTo>
                        <a:pt x="340" y="568"/>
                      </a:lnTo>
                      <a:lnTo>
                        <a:pt x="345" y="562"/>
                      </a:lnTo>
                      <a:lnTo>
                        <a:pt x="353" y="560"/>
                      </a:lnTo>
                      <a:lnTo>
                        <a:pt x="362" y="561"/>
                      </a:lnTo>
                      <a:lnTo>
                        <a:pt x="370" y="566"/>
                      </a:lnTo>
                      <a:lnTo>
                        <a:pt x="386" y="592"/>
                      </a:lnTo>
                      <a:lnTo>
                        <a:pt x="397" y="617"/>
                      </a:lnTo>
                      <a:lnTo>
                        <a:pt x="405" y="645"/>
                      </a:lnTo>
                      <a:lnTo>
                        <a:pt x="409" y="673"/>
                      </a:lnTo>
                      <a:lnTo>
                        <a:pt x="412" y="701"/>
                      </a:lnTo>
                      <a:lnTo>
                        <a:pt x="429" y="694"/>
                      </a:lnTo>
                      <a:lnTo>
                        <a:pt x="446" y="685"/>
                      </a:lnTo>
                      <a:lnTo>
                        <a:pt x="446" y="661"/>
                      </a:lnTo>
                      <a:lnTo>
                        <a:pt x="445" y="639"/>
                      </a:lnTo>
                      <a:lnTo>
                        <a:pt x="441" y="617"/>
                      </a:lnTo>
                      <a:lnTo>
                        <a:pt x="435" y="595"/>
                      </a:lnTo>
                      <a:lnTo>
                        <a:pt x="425" y="575"/>
                      </a:lnTo>
                      <a:lnTo>
                        <a:pt x="412" y="558"/>
                      </a:lnTo>
                      <a:lnTo>
                        <a:pt x="395" y="542"/>
                      </a:lnTo>
                      <a:lnTo>
                        <a:pt x="389" y="534"/>
                      </a:lnTo>
                      <a:lnTo>
                        <a:pt x="388" y="526"/>
                      </a:lnTo>
                      <a:lnTo>
                        <a:pt x="391" y="518"/>
                      </a:lnTo>
                      <a:lnTo>
                        <a:pt x="396" y="511"/>
                      </a:lnTo>
                      <a:lnTo>
                        <a:pt x="404" y="510"/>
                      </a:lnTo>
                      <a:lnTo>
                        <a:pt x="413" y="513"/>
                      </a:lnTo>
                      <a:lnTo>
                        <a:pt x="433" y="532"/>
                      </a:lnTo>
                      <a:lnTo>
                        <a:pt x="450" y="554"/>
                      </a:lnTo>
                      <a:lnTo>
                        <a:pt x="462" y="577"/>
                      </a:lnTo>
                      <a:lnTo>
                        <a:pt x="471" y="604"/>
                      </a:lnTo>
                      <a:lnTo>
                        <a:pt x="477" y="631"/>
                      </a:lnTo>
                      <a:lnTo>
                        <a:pt x="479" y="658"/>
                      </a:lnTo>
                      <a:lnTo>
                        <a:pt x="499" y="636"/>
                      </a:lnTo>
                      <a:lnTo>
                        <a:pt x="497" y="615"/>
                      </a:lnTo>
                      <a:lnTo>
                        <a:pt x="493" y="593"/>
                      </a:lnTo>
                      <a:lnTo>
                        <a:pt x="488" y="572"/>
                      </a:lnTo>
                      <a:lnTo>
                        <a:pt x="480" y="551"/>
                      </a:lnTo>
                      <a:lnTo>
                        <a:pt x="470" y="532"/>
                      </a:lnTo>
                      <a:lnTo>
                        <a:pt x="458" y="516"/>
                      </a:lnTo>
                      <a:lnTo>
                        <a:pt x="441" y="502"/>
                      </a:lnTo>
                      <a:lnTo>
                        <a:pt x="436" y="495"/>
                      </a:lnTo>
                      <a:lnTo>
                        <a:pt x="435" y="486"/>
                      </a:lnTo>
                      <a:lnTo>
                        <a:pt x="437" y="478"/>
                      </a:lnTo>
                      <a:lnTo>
                        <a:pt x="443" y="472"/>
                      </a:lnTo>
                      <a:lnTo>
                        <a:pt x="450" y="470"/>
                      </a:lnTo>
                      <a:lnTo>
                        <a:pt x="459" y="474"/>
                      </a:lnTo>
                      <a:lnTo>
                        <a:pt x="477" y="488"/>
                      </a:lnTo>
                      <a:lnTo>
                        <a:pt x="492" y="506"/>
                      </a:lnTo>
                      <a:lnTo>
                        <a:pt x="505" y="526"/>
                      </a:lnTo>
                      <a:lnTo>
                        <a:pt x="514" y="548"/>
                      </a:lnTo>
                      <a:lnTo>
                        <a:pt x="522" y="570"/>
                      </a:lnTo>
                      <a:lnTo>
                        <a:pt x="527" y="593"/>
                      </a:lnTo>
                      <a:lnTo>
                        <a:pt x="542" y="561"/>
                      </a:lnTo>
                      <a:lnTo>
                        <a:pt x="539" y="542"/>
                      </a:lnTo>
                      <a:lnTo>
                        <a:pt x="534" y="523"/>
                      </a:lnTo>
                      <a:lnTo>
                        <a:pt x="529" y="505"/>
                      </a:lnTo>
                      <a:lnTo>
                        <a:pt x="520" y="488"/>
                      </a:lnTo>
                      <a:lnTo>
                        <a:pt x="508" y="472"/>
                      </a:lnTo>
                      <a:lnTo>
                        <a:pt x="495" y="460"/>
                      </a:lnTo>
                      <a:lnTo>
                        <a:pt x="477" y="451"/>
                      </a:lnTo>
                      <a:lnTo>
                        <a:pt x="470" y="447"/>
                      </a:lnTo>
                      <a:lnTo>
                        <a:pt x="467" y="442"/>
                      </a:lnTo>
                      <a:lnTo>
                        <a:pt x="466" y="434"/>
                      </a:lnTo>
                      <a:lnTo>
                        <a:pt x="468" y="427"/>
                      </a:lnTo>
                      <a:lnTo>
                        <a:pt x="472" y="422"/>
                      </a:lnTo>
                      <a:lnTo>
                        <a:pt x="478" y="418"/>
                      </a:lnTo>
                      <a:lnTo>
                        <a:pt x="486" y="419"/>
                      </a:lnTo>
                      <a:lnTo>
                        <a:pt x="506" y="429"/>
                      </a:lnTo>
                      <a:lnTo>
                        <a:pt x="523" y="443"/>
                      </a:lnTo>
                      <a:lnTo>
                        <a:pt x="538" y="458"/>
                      </a:lnTo>
                      <a:lnTo>
                        <a:pt x="550" y="476"/>
                      </a:lnTo>
                      <a:lnTo>
                        <a:pt x="560" y="495"/>
                      </a:lnTo>
                      <a:lnTo>
                        <a:pt x="562" y="480"/>
                      </a:lnTo>
                      <a:lnTo>
                        <a:pt x="563" y="471"/>
                      </a:lnTo>
                      <a:lnTo>
                        <a:pt x="563" y="467"/>
                      </a:lnTo>
                      <a:lnTo>
                        <a:pt x="612" y="469"/>
                      </a:lnTo>
                      <a:lnTo>
                        <a:pt x="612" y="475"/>
                      </a:lnTo>
                      <a:lnTo>
                        <a:pt x="611" y="487"/>
                      </a:lnTo>
                      <a:lnTo>
                        <a:pt x="607" y="503"/>
                      </a:lnTo>
                      <a:lnTo>
                        <a:pt x="603" y="524"/>
                      </a:lnTo>
                      <a:lnTo>
                        <a:pt x="597" y="550"/>
                      </a:lnTo>
                      <a:lnTo>
                        <a:pt x="587" y="576"/>
                      </a:lnTo>
                      <a:lnTo>
                        <a:pt x="575" y="605"/>
                      </a:lnTo>
                      <a:lnTo>
                        <a:pt x="560" y="634"/>
                      </a:lnTo>
                      <a:lnTo>
                        <a:pt x="540" y="663"/>
                      </a:lnTo>
                      <a:lnTo>
                        <a:pt x="516" y="690"/>
                      </a:lnTo>
                      <a:lnTo>
                        <a:pt x="550" y="734"/>
                      </a:lnTo>
                      <a:lnTo>
                        <a:pt x="585" y="773"/>
                      </a:lnTo>
                      <a:lnTo>
                        <a:pt x="624" y="807"/>
                      </a:lnTo>
                      <a:lnTo>
                        <a:pt x="664" y="835"/>
                      </a:lnTo>
                      <a:lnTo>
                        <a:pt x="706" y="858"/>
                      </a:lnTo>
                      <a:lnTo>
                        <a:pt x="750" y="875"/>
                      </a:lnTo>
                      <a:lnTo>
                        <a:pt x="730" y="858"/>
                      </a:lnTo>
                      <a:lnTo>
                        <a:pt x="709" y="843"/>
                      </a:lnTo>
                      <a:lnTo>
                        <a:pt x="689" y="825"/>
                      </a:lnTo>
                      <a:lnTo>
                        <a:pt x="672" y="806"/>
                      </a:lnTo>
                      <a:lnTo>
                        <a:pt x="657" y="786"/>
                      </a:lnTo>
                      <a:lnTo>
                        <a:pt x="645" y="764"/>
                      </a:lnTo>
                      <a:lnTo>
                        <a:pt x="636" y="740"/>
                      </a:lnTo>
                      <a:lnTo>
                        <a:pt x="630" y="716"/>
                      </a:lnTo>
                      <a:lnTo>
                        <a:pt x="625" y="691"/>
                      </a:lnTo>
                      <a:lnTo>
                        <a:pt x="626" y="684"/>
                      </a:lnTo>
                      <a:lnTo>
                        <a:pt x="631" y="677"/>
                      </a:lnTo>
                      <a:lnTo>
                        <a:pt x="637" y="674"/>
                      </a:lnTo>
                      <a:lnTo>
                        <a:pt x="644" y="674"/>
                      </a:lnTo>
                      <a:lnTo>
                        <a:pt x="649" y="677"/>
                      </a:lnTo>
                      <a:lnTo>
                        <a:pt x="653" y="684"/>
                      </a:lnTo>
                      <a:lnTo>
                        <a:pt x="658" y="712"/>
                      </a:lnTo>
                      <a:lnTo>
                        <a:pt x="667" y="739"/>
                      </a:lnTo>
                      <a:lnTo>
                        <a:pt x="679" y="765"/>
                      </a:lnTo>
                      <a:lnTo>
                        <a:pt x="695" y="789"/>
                      </a:lnTo>
                      <a:lnTo>
                        <a:pt x="715" y="810"/>
                      </a:lnTo>
                      <a:lnTo>
                        <a:pt x="741" y="830"/>
                      </a:lnTo>
                      <a:lnTo>
                        <a:pt x="767" y="852"/>
                      </a:lnTo>
                      <a:lnTo>
                        <a:pt x="791" y="875"/>
                      </a:lnTo>
                      <a:lnTo>
                        <a:pt x="793" y="879"/>
                      </a:lnTo>
                      <a:lnTo>
                        <a:pt x="794" y="883"/>
                      </a:lnTo>
                      <a:lnTo>
                        <a:pt x="794" y="887"/>
                      </a:lnTo>
                      <a:lnTo>
                        <a:pt x="808" y="889"/>
                      </a:lnTo>
                      <a:lnTo>
                        <a:pt x="841" y="894"/>
                      </a:lnTo>
                      <a:lnTo>
                        <a:pt x="874" y="895"/>
                      </a:lnTo>
                      <a:lnTo>
                        <a:pt x="839" y="858"/>
                      </a:lnTo>
                      <a:lnTo>
                        <a:pt x="806" y="820"/>
                      </a:lnTo>
                      <a:lnTo>
                        <a:pt x="778" y="779"/>
                      </a:lnTo>
                      <a:lnTo>
                        <a:pt x="751" y="736"/>
                      </a:lnTo>
                      <a:lnTo>
                        <a:pt x="729" y="690"/>
                      </a:lnTo>
                      <a:lnTo>
                        <a:pt x="728" y="681"/>
                      </a:lnTo>
                      <a:lnTo>
                        <a:pt x="730" y="675"/>
                      </a:lnTo>
                      <a:lnTo>
                        <a:pt x="736" y="669"/>
                      </a:lnTo>
                      <a:lnTo>
                        <a:pt x="742" y="667"/>
                      </a:lnTo>
                      <a:lnTo>
                        <a:pt x="749" y="669"/>
                      </a:lnTo>
                      <a:lnTo>
                        <a:pt x="754" y="675"/>
                      </a:lnTo>
                      <a:lnTo>
                        <a:pt x="779" y="725"/>
                      </a:lnTo>
                      <a:lnTo>
                        <a:pt x="808" y="770"/>
                      </a:lnTo>
                      <a:lnTo>
                        <a:pt x="840" y="813"/>
                      </a:lnTo>
                      <a:lnTo>
                        <a:pt x="875" y="854"/>
                      </a:lnTo>
                      <a:lnTo>
                        <a:pt x="914" y="893"/>
                      </a:lnTo>
                      <a:lnTo>
                        <a:pt x="941" y="889"/>
                      </a:lnTo>
                      <a:lnTo>
                        <a:pt x="967" y="885"/>
                      </a:lnTo>
                      <a:lnTo>
                        <a:pt x="940" y="852"/>
                      </a:lnTo>
                      <a:lnTo>
                        <a:pt x="917" y="815"/>
                      </a:lnTo>
                      <a:lnTo>
                        <a:pt x="898" y="776"/>
                      </a:lnTo>
                      <a:lnTo>
                        <a:pt x="883" y="737"/>
                      </a:lnTo>
                      <a:lnTo>
                        <a:pt x="883" y="728"/>
                      </a:lnTo>
                      <a:lnTo>
                        <a:pt x="886" y="722"/>
                      </a:lnTo>
                      <a:lnTo>
                        <a:pt x="893" y="719"/>
                      </a:lnTo>
                      <a:lnTo>
                        <a:pt x="899" y="719"/>
                      </a:lnTo>
                      <a:lnTo>
                        <a:pt x="906" y="721"/>
                      </a:lnTo>
                      <a:lnTo>
                        <a:pt x="912" y="729"/>
                      </a:lnTo>
                      <a:lnTo>
                        <a:pt x="927" y="770"/>
                      </a:lnTo>
                      <a:lnTo>
                        <a:pt x="947" y="809"/>
                      </a:lnTo>
                      <a:lnTo>
                        <a:pt x="971" y="844"/>
                      </a:lnTo>
                      <a:lnTo>
                        <a:pt x="1000" y="877"/>
                      </a:lnTo>
                      <a:lnTo>
                        <a:pt x="1046" y="863"/>
                      </a:lnTo>
                      <a:lnTo>
                        <a:pt x="1021" y="841"/>
                      </a:lnTo>
                      <a:lnTo>
                        <a:pt x="1000" y="815"/>
                      </a:lnTo>
                      <a:lnTo>
                        <a:pt x="981" y="788"/>
                      </a:lnTo>
                      <a:lnTo>
                        <a:pt x="965" y="759"/>
                      </a:lnTo>
                      <a:lnTo>
                        <a:pt x="950" y="728"/>
                      </a:lnTo>
                      <a:lnTo>
                        <a:pt x="937" y="697"/>
                      </a:lnTo>
                      <a:lnTo>
                        <a:pt x="937" y="689"/>
                      </a:lnTo>
                      <a:lnTo>
                        <a:pt x="940" y="684"/>
                      </a:lnTo>
                      <a:lnTo>
                        <a:pt x="946" y="680"/>
                      </a:lnTo>
                      <a:lnTo>
                        <a:pt x="954" y="680"/>
                      </a:lnTo>
                      <a:lnTo>
                        <a:pt x="961" y="682"/>
                      </a:lnTo>
                      <a:lnTo>
                        <a:pt x="966" y="689"/>
                      </a:lnTo>
                      <a:lnTo>
                        <a:pt x="979" y="720"/>
                      </a:lnTo>
                      <a:lnTo>
                        <a:pt x="993" y="750"/>
                      </a:lnTo>
                      <a:lnTo>
                        <a:pt x="1010" y="779"/>
                      </a:lnTo>
                      <a:lnTo>
                        <a:pt x="1030" y="805"/>
                      </a:lnTo>
                      <a:lnTo>
                        <a:pt x="1052" y="830"/>
                      </a:lnTo>
                      <a:lnTo>
                        <a:pt x="1079" y="849"/>
                      </a:lnTo>
                      <a:lnTo>
                        <a:pt x="1096" y="842"/>
                      </a:lnTo>
                      <a:lnTo>
                        <a:pt x="1112" y="834"/>
                      </a:lnTo>
                      <a:lnTo>
                        <a:pt x="1098" y="797"/>
                      </a:lnTo>
                      <a:lnTo>
                        <a:pt x="1087" y="760"/>
                      </a:lnTo>
                      <a:lnTo>
                        <a:pt x="1080" y="721"/>
                      </a:lnTo>
                      <a:lnTo>
                        <a:pt x="1074" y="682"/>
                      </a:lnTo>
                      <a:lnTo>
                        <a:pt x="1075" y="675"/>
                      </a:lnTo>
                      <a:lnTo>
                        <a:pt x="1080" y="670"/>
                      </a:lnTo>
                      <a:lnTo>
                        <a:pt x="1086" y="668"/>
                      </a:lnTo>
                      <a:lnTo>
                        <a:pt x="1094" y="670"/>
                      </a:lnTo>
                      <a:lnTo>
                        <a:pt x="1100" y="675"/>
                      </a:lnTo>
                      <a:lnTo>
                        <a:pt x="1103" y="682"/>
                      </a:lnTo>
                      <a:lnTo>
                        <a:pt x="1111" y="729"/>
                      </a:lnTo>
                      <a:lnTo>
                        <a:pt x="1122" y="775"/>
                      </a:lnTo>
                      <a:lnTo>
                        <a:pt x="1138" y="820"/>
                      </a:lnTo>
                      <a:lnTo>
                        <a:pt x="1144" y="815"/>
                      </a:lnTo>
                      <a:lnTo>
                        <a:pt x="1149" y="811"/>
                      </a:lnTo>
                      <a:lnTo>
                        <a:pt x="1154" y="809"/>
                      </a:lnTo>
                      <a:lnTo>
                        <a:pt x="1179" y="788"/>
                      </a:lnTo>
                      <a:lnTo>
                        <a:pt x="1191" y="818"/>
                      </a:lnTo>
                      <a:lnTo>
                        <a:pt x="1206" y="851"/>
                      </a:lnTo>
                      <a:lnTo>
                        <a:pt x="1220" y="880"/>
                      </a:lnTo>
                      <a:lnTo>
                        <a:pt x="1220" y="851"/>
                      </a:lnTo>
                      <a:lnTo>
                        <a:pt x="1225" y="820"/>
                      </a:lnTo>
                      <a:lnTo>
                        <a:pt x="1231" y="790"/>
                      </a:lnTo>
                      <a:lnTo>
                        <a:pt x="1236" y="783"/>
                      </a:lnTo>
                      <a:lnTo>
                        <a:pt x="1242" y="780"/>
                      </a:lnTo>
                      <a:lnTo>
                        <a:pt x="1250" y="780"/>
                      </a:lnTo>
                      <a:lnTo>
                        <a:pt x="1257" y="783"/>
                      </a:lnTo>
                      <a:lnTo>
                        <a:pt x="1260" y="790"/>
                      </a:lnTo>
                      <a:lnTo>
                        <a:pt x="1260" y="797"/>
                      </a:lnTo>
                      <a:lnTo>
                        <a:pt x="1252" y="834"/>
                      </a:lnTo>
                      <a:lnTo>
                        <a:pt x="1250" y="872"/>
                      </a:lnTo>
                      <a:lnTo>
                        <a:pt x="1252" y="909"/>
                      </a:lnTo>
                      <a:lnTo>
                        <a:pt x="1260" y="946"/>
                      </a:lnTo>
                      <a:lnTo>
                        <a:pt x="1285" y="978"/>
                      </a:lnTo>
                      <a:lnTo>
                        <a:pt x="1312" y="1005"/>
                      </a:lnTo>
                      <a:lnTo>
                        <a:pt x="1338" y="1029"/>
                      </a:lnTo>
                      <a:lnTo>
                        <a:pt x="1366" y="1048"/>
                      </a:lnTo>
                      <a:lnTo>
                        <a:pt x="1393" y="1065"/>
                      </a:lnTo>
                      <a:lnTo>
                        <a:pt x="1369" y="1030"/>
                      </a:lnTo>
                      <a:lnTo>
                        <a:pt x="1350" y="993"/>
                      </a:lnTo>
                      <a:lnTo>
                        <a:pt x="1335" y="954"/>
                      </a:lnTo>
                      <a:lnTo>
                        <a:pt x="1324" y="914"/>
                      </a:lnTo>
                      <a:lnTo>
                        <a:pt x="1320" y="873"/>
                      </a:lnTo>
                      <a:lnTo>
                        <a:pt x="1322" y="864"/>
                      </a:lnTo>
                      <a:lnTo>
                        <a:pt x="1327" y="859"/>
                      </a:lnTo>
                      <a:lnTo>
                        <a:pt x="1334" y="858"/>
                      </a:lnTo>
                      <a:lnTo>
                        <a:pt x="1342" y="859"/>
                      </a:lnTo>
                      <a:lnTo>
                        <a:pt x="1347" y="864"/>
                      </a:lnTo>
                      <a:lnTo>
                        <a:pt x="1350" y="873"/>
                      </a:lnTo>
                      <a:lnTo>
                        <a:pt x="1354" y="912"/>
                      </a:lnTo>
                      <a:lnTo>
                        <a:pt x="1365" y="952"/>
                      </a:lnTo>
                      <a:lnTo>
                        <a:pt x="1381" y="989"/>
                      </a:lnTo>
                      <a:lnTo>
                        <a:pt x="1402" y="1024"/>
                      </a:lnTo>
                      <a:lnTo>
                        <a:pt x="1425" y="1057"/>
                      </a:lnTo>
                      <a:lnTo>
                        <a:pt x="1451" y="1088"/>
                      </a:lnTo>
                      <a:lnTo>
                        <a:pt x="1491" y="1098"/>
                      </a:lnTo>
                      <a:lnTo>
                        <a:pt x="1528" y="1103"/>
                      </a:lnTo>
                      <a:lnTo>
                        <a:pt x="1507" y="1078"/>
                      </a:lnTo>
                      <a:lnTo>
                        <a:pt x="1488" y="1052"/>
                      </a:lnTo>
                      <a:lnTo>
                        <a:pt x="1473" y="1024"/>
                      </a:lnTo>
                      <a:lnTo>
                        <a:pt x="1461" y="993"/>
                      </a:lnTo>
                      <a:lnTo>
                        <a:pt x="1451" y="960"/>
                      </a:lnTo>
                      <a:lnTo>
                        <a:pt x="1444" y="925"/>
                      </a:lnTo>
                      <a:lnTo>
                        <a:pt x="1445" y="917"/>
                      </a:lnTo>
                      <a:lnTo>
                        <a:pt x="1449" y="910"/>
                      </a:lnTo>
                      <a:lnTo>
                        <a:pt x="1456" y="907"/>
                      </a:lnTo>
                      <a:lnTo>
                        <a:pt x="1462" y="907"/>
                      </a:lnTo>
                      <a:lnTo>
                        <a:pt x="1469" y="910"/>
                      </a:lnTo>
                      <a:lnTo>
                        <a:pt x="1472" y="917"/>
                      </a:lnTo>
                      <a:lnTo>
                        <a:pt x="1480" y="950"/>
                      </a:lnTo>
                      <a:lnTo>
                        <a:pt x="1488" y="980"/>
                      </a:lnTo>
                      <a:lnTo>
                        <a:pt x="1499" y="1009"/>
                      </a:lnTo>
                      <a:lnTo>
                        <a:pt x="1512" y="1035"/>
                      </a:lnTo>
                      <a:lnTo>
                        <a:pt x="1529" y="1059"/>
                      </a:lnTo>
                      <a:lnTo>
                        <a:pt x="1550" y="1083"/>
                      </a:lnTo>
                      <a:lnTo>
                        <a:pt x="1574" y="1104"/>
                      </a:lnTo>
                      <a:lnTo>
                        <a:pt x="1604" y="1100"/>
                      </a:lnTo>
                      <a:lnTo>
                        <a:pt x="1585" y="1079"/>
                      </a:lnTo>
                      <a:lnTo>
                        <a:pt x="1569" y="1054"/>
                      </a:lnTo>
                      <a:lnTo>
                        <a:pt x="1555" y="1026"/>
                      </a:lnTo>
                      <a:lnTo>
                        <a:pt x="1544" y="998"/>
                      </a:lnTo>
                      <a:lnTo>
                        <a:pt x="1536" y="970"/>
                      </a:lnTo>
                      <a:lnTo>
                        <a:pt x="1531" y="943"/>
                      </a:lnTo>
                      <a:lnTo>
                        <a:pt x="1531" y="935"/>
                      </a:lnTo>
                      <a:lnTo>
                        <a:pt x="1535" y="929"/>
                      </a:lnTo>
                      <a:lnTo>
                        <a:pt x="1542" y="926"/>
                      </a:lnTo>
                      <a:lnTo>
                        <a:pt x="1549" y="925"/>
                      </a:lnTo>
                      <a:lnTo>
                        <a:pt x="1555" y="928"/>
                      </a:lnTo>
                      <a:lnTo>
                        <a:pt x="1559" y="936"/>
                      </a:lnTo>
                      <a:lnTo>
                        <a:pt x="1564" y="958"/>
                      </a:lnTo>
                      <a:lnTo>
                        <a:pt x="1571" y="982"/>
                      </a:lnTo>
                      <a:lnTo>
                        <a:pt x="1580" y="1008"/>
                      </a:lnTo>
                      <a:lnTo>
                        <a:pt x="1590" y="1032"/>
                      </a:lnTo>
                      <a:lnTo>
                        <a:pt x="1603" y="1054"/>
                      </a:lnTo>
                      <a:lnTo>
                        <a:pt x="1618" y="1074"/>
                      </a:lnTo>
                      <a:lnTo>
                        <a:pt x="1637" y="1089"/>
                      </a:lnTo>
                      <a:lnTo>
                        <a:pt x="1653" y="1043"/>
                      </a:lnTo>
                      <a:lnTo>
                        <a:pt x="1660" y="995"/>
                      </a:lnTo>
                      <a:lnTo>
                        <a:pt x="1663" y="949"/>
                      </a:lnTo>
                      <a:lnTo>
                        <a:pt x="1658" y="901"/>
                      </a:lnTo>
                      <a:lnTo>
                        <a:pt x="1646" y="855"/>
                      </a:lnTo>
                      <a:lnTo>
                        <a:pt x="1628" y="811"/>
                      </a:lnTo>
                      <a:lnTo>
                        <a:pt x="1604" y="767"/>
                      </a:lnTo>
                      <a:lnTo>
                        <a:pt x="1576" y="729"/>
                      </a:lnTo>
                      <a:lnTo>
                        <a:pt x="1544" y="696"/>
                      </a:lnTo>
                      <a:lnTo>
                        <a:pt x="1509" y="666"/>
                      </a:lnTo>
                      <a:lnTo>
                        <a:pt x="1470" y="640"/>
                      </a:lnTo>
                      <a:lnTo>
                        <a:pt x="1429" y="621"/>
                      </a:lnTo>
                      <a:lnTo>
                        <a:pt x="1386" y="606"/>
                      </a:lnTo>
                      <a:lnTo>
                        <a:pt x="1342" y="596"/>
                      </a:lnTo>
                      <a:lnTo>
                        <a:pt x="1296" y="592"/>
                      </a:lnTo>
                      <a:lnTo>
                        <a:pt x="1251" y="593"/>
                      </a:lnTo>
                      <a:lnTo>
                        <a:pt x="1225" y="596"/>
                      </a:lnTo>
                      <a:lnTo>
                        <a:pt x="1217" y="571"/>
                      </a:lnTo>
                      <a:lnTo>
                        <a:pt x="1198" y="519"/>
                      </a:lnTo>
                      <a:lnTo>
                        <a:pt x="1176" y="471"/>
                      </a:lnTo>
                      <a:lnTo>
                        <a:pt x="1152" y="428"/>
                      </a:lnTo>
                      <a:lnTo>
                        <a:pt x="1125" y="391"/>
                      </a:lnTo>
                      <a:lnTo>
                        <a:pt x="1095" y="357"/>
                      </a:lnTo>
                      <a:lnTo>
                        <a:pt x="1063" y="329"/>
                      </a:lnTo>
                      <a:lnTo>
                        <a:pt x="1029" y="306"/>
                      </a:lnTo>
                      <a:lnTo>
                        <a:pt x="992" y="288"/>
                      </a:lnTo>
                      <a:lnTo>
                        <a:pt x="954" y="275"/>
                      </a:lnTo>
                      <a:lnTo>
                        <a:pt x="913" y="267"/>
                      </a:lnTo>
                      <a:lnTo>
                        <a:pt x="870" y="265"/>
                      </a:lnTo>
                      <a:lnTo>
                        <a:pt x="840" y="266"/>
                      </a:lnTo>
                      <a:lnTo>
                        <a:pt x="812" y="269"/>
                      </a:lnTo>
                      <a:lnTo>
                        <a:pt x="787" y="273"/>
                      </a:lnTo>
                      <a:lnTo>
                        <a:pt x="766" y="279"/>
                      </a:lnTo>
                      <a:lnTo>
                        <a:pt x="747" y="283"/>
                      </a:lnTo>
                      <a:lnTo>
                        <a:pt x="733" y="288"/>
                      </a:lnTo>
                      <a:lnTo>
                        <a:pt x="726" y="291"/>
                      </a:lnTo>
                      <a:lnTo>
                        <a:pt x="722" y="292"/>
                      </a:lnTo>
                      <a:lnTo>
                        <a:pt x="686" y="309"/>
                      </a:lnTo>
                      <a:lnTo>
                        <a:pt x="677" y="270"/>
                      </a:lnTo>
                      <a:lnTo>
                        <a:pt x="676" y="267"/>
                      </a:lnTo>
                      <a:lnTo>
                        <a:pt x="674" y="258"/>
                      </a:lnTo>
                      <a:lnTo>
                        <a:pt x="670" y="247"/>
                      </a:lnTo>
                      <a:lnTo>
                        <a:pt x="665" y="231"/>
                      </a:lnTo>
                      <a:lnTo>
                        <a:pt x="658" y="215"/>
                      </a:lnTo>
                      <a:lnTo>
                        <a:pt x="649" y="196"/>
                      </a:lnTo>
                      <a:lnTo>
                        <a:pt x="639" y="175"/>
                      </a:lnTo>
                      <a:lnTo>
                        <a:pt x="626" y="153"/>
                      </a:lnTo>
                      <a:lnTo>
                        <a:pt x="612" y="131"/>
                      </a:lnTo>
                      <a:lnTo>
                        <a:pt x="595" y="110"/>
                      </a:lnTo>
                      <a:lnTo>
                        <a:pt x="575" y="88"/>
                      </a:lnTo>
                      <a:lnTo>
                        <a:pt x="554" y="68"/>
                      </a:lnTo>
                      <a:lnTo>
                        <a:pt x="529" y="49"/>
                      </a:lnTo>
                      <a:lnTo>
                        <a:pt x="502" y="34"/>
                      </a:lnTo>
                      <a:lnTo>
                        <a:pt x="471" y="19"/>
                      </a:lnTo>
                      <a:lnTo>
                        <a:pt x="438" y="9"/>
                      </a:lnTo>
                      <a:lnTo>
                        <a:pt x="402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>
            <a:off x="8178387" y="247871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78387" y="214500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51963" y="247871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60547" y="214500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01453" y="501453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78387" y="5014534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Creative Thinking Slide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709361" y="3108675"/>
            <a:ext cx="3624000" cy="2895600"/>
            <a:chOff x="4075906" y="1754188"/>
            <a:chExt cx="5434013" cy="4341812"/>
          </a:xfrm>
        </p:grpSpPr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6966458" y="1992548"/>
              <a:ext cx="762571" cy="1361573"/>
            </a:xfrm>
            <a:custGeom>
              <a:avLst/>
              <a:gdLst>
                <a:gd name="T0" fmla="*/ 510 w 2042"/>
                <a:gd name="T1" fmla="*/ 9 h 3646"/>
                <a:gd name="T2" fmla="*/ 612 w 2042"/>
                <a:gd name="T3" fmla="*/ 50 h 3646"/>
                <a:gd name="T4" fmla="*/ 689 w 2042"/>
                <a:gd name="T5" fmla="*/ 112 h 3646"/>
                <a:gd name="T6" fmla="*/ 743 w 2042"/>
                <a:gd name="T7" fmla="*/ 184 h 3646"/>
                <a:gd name="T8" fmla="*/ 780 w 2042"/>
                <a:gd name="T9" fmla="*/ 250 h 3646"/>
                <a:gd name="T10" fmla="*/ 821 w 2042"/>
                <a:gd name="T11" fmla="*/ 279 h 3646"/>
                <a:gd name="T12" fmla="*/ 934 w 2042"/>
                <a:gd name="T13" fmla="*/ 264 h 3646"/>
                <a:gd name="T14" fmla="*/ 1016 w 2042"/>
                <a:gd name="T15" fmla="*/ 273 h 3646"/>
                <a:gd name="T16" fmla="*/ 1104 w 2042"/>
                <a:gd name="T17" fmla="*/ 302 h 3646"/>
                <a:gd name="T18" fmla="*/ 1189 w 2042"/>
                <a:gd name="T19" fmla="*/ 361 h 3646"/>
                <a:gd name="T20" fmla="*/ 1268 w 2042"/>
                <a:gd name="T21" fmla="*/ 455 h 3646"/>
                <a:gd name="T22" fmla="*/ 1334 w 2042"/>
                <a:gd name="T23" fmla="*/ 592 h 3646"/>
                <a:gd name="T24" fmla="*/ 1484 w 2042"/>
                <a:gd name="T25" fmla="*/ 613 h 3646"/>
                <a:gd name="T26" fmla="*/ 1618 w 2042"/>
                <a:gd name="T27" fmla="*/ 683 h 3646"/>
                <a:gd name="T28" fmla="*/ 1722 w 2042"/>
                <a:gd name="T29" fmla="*/ 796 h 3646"/>
                <a:gd name="T30" fmla="*/ 1781 w 2042"/>
                <a:gd name="T31" fmla="*/ 930 h 3646"/>
                <a:gd name="T32" fmla="*/ 1790 w 2042"/>
                <a:gd name="T33" fmla="*/ 1070 h 3646"/>
                <a:gd name="T34" fmla="*/ 1787 w 2042"/>
                <a:gd name="T35" fmla="*/ 1176 h 3646"/>
                <a:gd name="T36" fmla="*/ 1847 w 2042"/>
                <a:gd name="T37" fmla="*/ 1224 h 3646"/>
                <a:gd name="T38" fmla="*/ 1899 w 2042"/>
                <a:gd name="T39" fmla="*/ 1290 h 3646"/>
                <a:gd name="T40" fmla="*/ 1935 w 2042"/>
                <a:gd name="T41" fmla="*/ 1377 h 3646"/>
                <a:gd name="T42" fmla="*/ 1946 w 2042"/>
                <a:gd name="T43" fmla="*/ 1485 h 3646"/>
                <a:gd name="T44" fmla="*/ 1922 w 2042"/>
                <a:gd name="T45" fmla="*/ 1620 h 3646"/>
                <a:gd name="T46" fmla="*/ 1956 w 2042"/>
                <a:gd name="T47" fmla="*/ 1715 h 3646"/>
                <a:gd name="T48" fmla="*/ 2011 w 2042"/>
                <a:gd name="T49" fmla="*/ 1813 h 3646"/>
                <a:gd name="T50" fmla="*/ 2040 w 2042"/>
                <a:gd name="T51" fmla="*/ 1942 h 3646"/>
                <a:gd name="T52" fmla="*/ 2038 w 2042"/>
                <a:gd name="T53" fmla="*/ 2070 h 3646"/>
                <a:gd name="T54" fmla="*/ 2009 w 2042"/>
                <a:gd name="T55" fmla="*/ 2199 h 3646"/>
                <a:gd name="T56" fmla="*/ 1948 w 2042"/>
                <a:gd name="T57" fmla="*/ 2314 h 3646"/>
                <a:gd name="T58" fmla="*/ 1897 w 2042"/>
                <a:gd name="T59" fmla="*/ 2431 h 3646"/>
                <a:gd name="T60" fmla="*/ 1894 w 2042"/>
                <a:gd name="T61" fmla="*/ 2576 h 3646"/>
                <a:gd name="T62" fmla="*/ 1846 w 2042"/>
                <a:gd name="T63" fmla="*/ 2692 h 3646"/>
                <a:gd name="T64" fmla="*/ 1754 w 2042"/>
                <a:gd name="T65" fmla="*/ 2777 h 3646"/>
                <a:gd name="T66" fmla="*/ 1706 w 2042"/>
                <a:gd name="T67" fmla="*/ 2902 h 3646"/>
                <a:gd name="T68" fmla="*/ 1654 w 2042"/>
                <a:gd name="T69" fmla="*/ 3057 h 3646"/>
                <a:gd name="T70" fmla="*/ 1562 w 2042"/>
                <a:gd name="T71" fmla="*/ 3193 h 3646"/>
                <a:gd name="T72" fmla="*/ 1433 w 2042"/>
                <a:gd name="T73" fmla="*/ 3296 h 3646"/>
                <a:gd name="T74" fmla="*/ 1281 w 2042"/>
                <a:gd name="T75" fmla="*/ 3350 h 3646"/>
                <a:gd name="T76" fmla="*/ 1148 w 2042"/>
                <a:gd name="T77" fmla="*/ 3393 h 3646"/>
                <a:gd name="T78" fmla="*/ 1057 w 2042"/>
                <a:gd name="T79" fmla="*/ 3488 h 3646"/>
                <a:gd name="T80" fmla="*/ 929 w 2042"/>
                <a:gd name="T81" fmla="*/ 3564 h 3646"/>
                <a:gd name="T82" fmla="*/ 779 w 2042"/>
                <a:gd name="T83" fmla="*/ 3618 h 3646"/>
                <a:gd name="T84" fmla="*/ 624 w 2042"/>
                <a:gd name="T85" fmla="*/ 3644 h 3646"/>
                <a:gd name="T86" fmla="*/ 494 w 2042"/>
                <a:gd name="T87" fmla="*/ 3640 h 3646"/>
                <a:gd name="T88" fmla="*/ 405 w 2042"/>
                <a:gd name="T89" fmla="*/ 3618 h 3646"/>
                <a:gd name="T90" fmla="*/ 315 w 2042"/>
                <a:gd name="T91" fmla="*/ 3584 h 3646"/>
                <a:gd name="T92" fmla="*/ 223 w 2042"/>
                <a:gd name="T93" fmla="*/ 3530 h 3646"/>
                <a:gd name="T94" fmla="*/ 137 w 2042"/>
                <a:gd name="T95" fmla="*/ 3455 h 3646"/>
                <a:gd name="T96" fmla="*/ 66 w 2042"/>
                <a:gd name="T97" fmla="*/ 3353 h 3646"/>
                <a:gd name="T98" fmla="*/ 18 w 2042"/>
                <a:gd name="T99" fmla="*/ 3220 h 3646"/>
                <a:gd name="T100" fmla="*/ 0 w 2042"/>
                <a:gd name="T101" fmla="*/ 3055 h 3646"/>
                <a:gd name="T102" fmla="*/ 3 w 2042"/>
                <a:gd name="T103" fmla="*/ 393 h 3646"/>
                <a:gd name="T104" fmla="*/ 28 w 2042"/>
                <a:gd name="T105" fmla="*/ 282 h 3646"/>
                <a:gd name="T106" fmla="*/ 74 w 2042"/>
                <a:gd name="T107" fmla="*/ 180 h 3646"/>
                <a:gd name="T108" fmla="*/ 146 w 2042"/>
                <a:gd name="T109" fmla="*/ 95 h 3646"/>
                <a:gd name="T110" fmla="*/ 246 w 2042"/>
                <a:gd name="T111" fmla="*/ 33 h 3646"/>
                <a:gd name="T112" fmla="*/ 375 w 2042"/>
                <a:gd name="T113" fmla="*/ 2 h 3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42" h="3646">
                  <a:moveTo>
                    <a:pt x="426" y="0"/>
                  </a:moveTo>
                  <a:lnTo>
                    <a:pt x="469" y="2"/>
                  </a:lnTo>
                  <a:lnTo>
                    <a:pt x="510" y="9"/>
                  </a:lnTo>
                  <a:lnTo>
                    <a:pt x="546" y="20"/>
                  </a:lnTo>
                  <a:lnTo>
                    <a:pt x="581" y="33"/>
                  </a:lnTo>
                  <a:lnTo>
                    <a:pt x="612" y="50"/>
                  </a:lnTo>
                  <a:lnTo>
                    <a:pt x="640" y="69"/>
                  </a:lnTo>
                  <a:lnTo>
                    <a:pt x="666" y="90"/>
                  </a:lnTo>
                  <a:lnTo>
                    <a:pt x="689" y="112"/>
                  </a:lnTo>
                  <a:lnTo>
                    <a:pt x="710" y="135"/>
                  </a:lnTo>
                  <a:lnTo>
                    <a:pt x="728" y="159"/>
                  </a:lnTo>
                  <a:lnTo>
                    <a:pt x="743" y="184"/>
                  </a:lnTo>
                  <a:lnTo>
                    <a:pt x="758" y="207"/>
                  </a:lnTo>
                  <a:lnTo>
                    <a:pt x="770" y="229"/>
                  </a:lnTo>
                  <a:lnTo>
                    <a:pt x="780" y="250"/>
                  </a:lnTo>
                  <a:lnTo>
                    <a:pt x="788" y="270"/>
                  </a:lnTo>
                  <a:lnTo>
                    <a:pt x="794" y="287"/>
                  </a:lnTo>
                  <a:lnTo>
                    <a:pt x="821" y="279"/>
                  </a:lnTo>
                  <a:lnTo>
                    <a:pt x="854" y="272"/>
                  </a:lnTo>
                  <a:lnTo>
                    <a:pt x="891" y="267"/>
                  </a:lnTo>
                  <a:lnTo>
                    <a:pt x="934" y="264"/>
                  </a:lnTo>
                  <a:lnTo>
                    <a:pt x="960" y="266"/>
                  </a:lnTo>
                  <a:lnTo>
                    <a:pt x="988" y="268"/>
                  </a:lnTo>
                  <a:lnTo>
                    <a:pt x="1016" y="273"/>
                  </a:lnTo>
                  <a:lnTo>
                    <a:pt x="1045" y="280"/>
                  </a:lnTo>
                  <a:lnTo>
                    <a:pt x="1074" y="290"/>
                  </a:lnTo>
                  <a:lnTo>
                    <a:pt x="1104" y="302"/>
                  </a:lnTo>
                  <a:lnTo>
                    <a:pt x="1133" y="319"/>
                  </a:lnTo>
                  <a:lnTo>
                    <a:pt x="1161" y="337"/>
                  </a:lnTo>
                  <a:lnTo>
                    <a:pt x="1189" y="361"/>
                  </a:lnTo>
                  <a:lnTo>
                    <a:pt x="1217" y="387"/>
                  </a:lnTo>
                  <a:lnTo>
                    <a:pt x="1243" y="418"/>
                  </a:lnTo>
                  <a:lnTo>
                    <a:pt x="1268" y="455"/>
                  </a:lnTo>
                  <a:lnTo>
                    <a:pt x="1292" y="495"/>
                  </a:lnTo>
                  <a:lnTo>
                    <a:pt x="1314" y="541"/>
                  </a:lnTo>
                  <a:lnTo>
                    <a:pt x="1334" y="592"/>
                  </a:lnTo>
                  <a:lnTo>
                    <a:pt x="1385" y="593"/>
                  </a:lnTo>
                  <a:lnTo>
                    <a:pt x="1435" y="600"/>
                  </a:lnTo>
                  <a:lnTo>
                    <a:pt x="1484" y="613"/>
                  </a:lnTo>
                  <a:lnTo>
                    <a:pt x="1531" y="631"/>
                  </a:lnTo>
                  <a:lnTo>
                    <a:pt x="1576" y="655"/>
                  </a:lnTo>
                  <a:lnTo>
                    <a:pt x="1618" y="683"/>
                  </a:lnTo>
                  <a:lnTo>
                    <a:pt x="1657" y="717"/>
                  </a:lnTo>
                  <a:lnTo>
                    <a:pt x="1692" y="755"/>
                  </a:lnTo>
                  <a:lnTo>
                    <a:pt x="1722" y="796"/>
                  </a:lnTo>
                  <a:lnTo>
                    <a:pt x="1748" y="839"/>
                  </a:lnTo>
                  <a:lnTo>
                    <a:pt x="1766" y="885"/>
                  </a:lnTo>
                  <a:lnTo>
                    <a:pt x="1781" y="930"/>
                  </a:lnTo>
                  <a:lnTo>
                    <a:pt x="1789" y="976"/>
                  </a:lnTo>
                  <a:lnTo>
                    <a:pt x="1792" y="1023"/>
                  </a:lnTo>
                  <a:lnTo>
                    <a:pt x="1790" y="1070"/>
                  </a:lnTo>
                  <a:lnTo>
                    <a:pt x="1781" y="1118"/>
                  </a:lnTo>
                  <a:lnTo>
                    <a:pt x="1767" y="1163"/>
                  </a:lnTo>
                  <a:lnTo>
                    <a:pt x="1787" y="1176"/>
                  </a:lnTo>
                  <a:lnTo>
                    <a:pt x="1807" y="1190"/>
                  </a:lnTo>
                  <a:lnTo>
                    <a:pt x="1827" y="1206"/>
                  </a:lnTo>
                  <a:lnTo>
                    <a:pt x="1847" y="1224"/>
                  </a:lnTo>
                  <a:lnTo>
                    <a:pt x="1865" y="1244"/>
                  </a:lnTo>
                  <a:lnTo>
                    <a:pt x="1883" y="1266"/>
                  </a:lnTo>
                  <a:lnTo>
                    <a:pt x="1899" y="1290"/>
                  </a:lnTo>
                  <a:lnTo>
                    <a:pt x="1913" y="1317"/>
                  </a:lnTo>
                  <a:lnTo>
                    <a:pt x="1926" y="1346"/>
                  </a:lnTo>
                  <a:lnTo>
                    <a:pt x="1935" y="1377"/>
                  </a:lnTo>
                  <a:lnTo>
                    <a:pt x="1942" y="1410"/>
                  </a:lnTo>
                  <a:lnTo>
                    <a:pt x="1946" y="1446"/>
                  </a:lnTo>
                  <a:lnTo>
                    <a:pt x="1946" y="1485"/>
                  </a:lnTo>
                  <a:lnTo>
                    <a:pt x="1942" y="1527"/>
                  </a:lnTo>
                  <a:lnTo>
                    <a:pt x="1935" y="1572"/>
                  </a:lnTo>
                  <a:lnTo>
                    <a:pt x="1922" y="1620"/>
                  </a:lnTo>
                  <a:lnTo>
                    <a:pt x="1906" y="1671"/>
                  </a:lnTo>
                  <a:lnTo>
                    <a:pt x="1931" y="1690"/>
                  </a:lnTo>
                  <a:lnTo>
                    <a:pt x="1956" y="1715"/>
                  </a:lnTo>
                  <a:lnTo>
                    <a:pt x="1977" y="1744"/>
                  </a:lnTo>
                  <a:lnTo>
                    <a:pt x="1995" y="1777"/>
                  </a:lnTo>
                  <a:lnTo>
                    <a:pt x="2011" y="1813"/>
                  </a:lnTo>
                  <a:lnTo>
                    <a:pt x="2024" y="1854"/>
                  </a:lnTo>
                  <a:lnTo>
                    <a:pt x="2034" y="1897"/>
                  </a:lnTo>
                  <a:lnTo>
                    <a:pt x="2040" y="1942"/>
                  </a:lnTo>
                  <a:lnTo>
                    <a:pt x="2042" y="1983"/>
                  </a:lnTo>
                  <a:lnTo>
                    <a:pt x="2042" y="2027"/>
                  </a:lnTo>
                  <a:lnTo>
                    <a:pt x="2038" y="2070"/>
                  </a:lnTo>
                  <a:lnTo>
                    <a:pt x="2032" y="2113"/>
                  </a:lnTo>
                  <a:lnTo>
                    <a:pt x="2022" y="2156"/>
                  </a:lnTo>
                  <a:lnTo>
                    <a:pt x="2009" y="2199"/>
                  </a:lnTo>
                  <a:lnTo>
                    <a:pt x="1992" y="2239"/>
                  </a:lnTo>
                  <a:lnTo>
                    <a:pt x="1971" y="2277"/>
                  </a:lnTo>
                  <a:lnTo>
                    <a:pt x="1948" y="2314"/>
                  </a:lnTo>
                  <a:lnTo>
                    <a:pt x="1920" y="2346"/>
                  </a:lnTo>
                  <a:lnTo>
                    <a:pt x="1888" y="2375"/>
                  </a:lnTo>
                  <a:lnTo>
                    <a:pt x="1897" y="2431"/>
                  </a:lnTo>
                  <a:lnTo>
                    <a:pt x="1900" y="2483"/>
                  </a:lnTo>
                  <a:lnTo>
                    <a:pt x="1900" y="2532"/>
                  </a:lnTo>
                  <a:lnTo>
                    <a:pt x="1894" y="2576"/>
                  </a:lnTo>
                  <a:lnTo>
                    <a:pt x="1883" y="2618"/>
                  </a:lnTo>
                  <a:lnTo>
                    <a:pt x="1867" y="2657"/>
                  </a:lnTo>
                  <a:lnTo>
                    <a:pt x="1846" y="2692"/>
                  </a:lnTo>
                  <a:lnTo>
                    <a:pt x="1821" y="2723"/>
                  </a:lnTo>
                  <a:lnTo>
                    <a:pt x="1790" y="2752"/>
                  </a:lnTo>
                  <a:lnTo>
                    <a:pt x="1754" y="2777"/>
                  </a:lnTo>
                  <a:lnTo>
                    <a:pt x="1713" y="2799"/>
                  </a:lnTo>
                  <a:lnTo>
                    <a:pt x="1712" y="2850"/>
                  </a:lnTo>
                  <a:lnTo>
                    <a:pt x="1706" y="2902"/>
                  </a:lnTo>
                  <a:lnTo>
                    <a:pt x="1693" y="2954"/>
                  </a:lnTo>
                  <a:lnTo>
                    <a:pt x="1676" y="3006"/>
                  </a:lnTo>
                  <a:lnTo>
                    <a:pt x="1654" y="3057"/>
                  </a:lnTo>
                  <a:lnTo>
                    <a:pt x="1627" y="3105"/>
                  </a:lnTo>
                  <a:lnTo>
                    <a:pt x="1596" y="3151"/>
                  </a:lnTo>
                  <a:lnTo>
                    <a:pt x="1562" y="3193"/>
                  </a:lnTo>
                  <a:lnTo>
                    <a:pt x="1522" y="3233"/>
                  </a:lnTo>
                  <a:lnTo>
                    <a:pt x="1479" y="3267"/>
                  </a:lnTo>
                  <a:lnTo>
                    <a:pt x="1433" y="3296"/>
                  </a:lnTo>
                  <a:lnTo>
                    <a:pt x="1385" y="3319"/>
                  </a:lnTo>
                  <a:lnTo>
                    <a:pt x="1334" y="3336"/>
                  </a:lnTo>
                  <a:lnTo>
                    <a:pt x="1281" y="3350"/>
                  </a:lnTo>
                  <a:lnTo>
                    <a:pt x="1224" y="3356"/>
                  </a:lnTo>
                  <a:lnTo>
                    <a:pt x="1167" y="3359"/>
                  </a:lnTo>
                  <a:lnTo>
                    <a:pt x="1148" y="3393"/>
                  </a:lnTo>
                  <a:lnTo>
                    <a:pt x="1123" y="3426"/>
                  </a:lnTo>
                  <a:lnTo>
                    <a:pt x="1093" y="3458"/>
                  </a:lnTo>
                  <a:lnTo>
                    <a:pt x="1057" y="3488"/>
                  </a:lnTo>
                  <a:lnTo>
                    <a:pt x="1019" y="3516"/>
                  </a:lnTo>
                  <a:lnTo>
                    <a:pt x="976" y="3541"/>
                  </a:lnTo>
                  <a:lnTo>
                    <a:pt x="929" y="3564"/>
                  </a:lnTo>
                  <a:lnTo>
                    <a:pt x="880" y="3585"/>
                  </a:lnTo>
                  <a:lnTo>
                    <a:pt x="831" y="3603"/>
                  </a:lnTo>
                  <a:lnTo>
                    <a:pt x="779" y="3618"/>
                  </a:lnTo>
                  <a:lnTo>
                    <a:pt x="727" y="3631"/>
                  </a:lnTo>
                  <a:lnTo>
                    <a:pt x="676" y="3638"/>
                  </a:lnTo>
                  <a:lnTo>
                    <a:pt x="624" y="3644"/>
                  </a:lnTo>
                  <a:lnTo>
                    <a:pt x="574" y="3646"/>
                  </a:lnTo>
                  <a:lnTo>
                    <a:pt x="533" y="3645"/>
                  </a:lnTo>
                  <a:lnTo>
                    <a:pt x="494" y="3640"/>
                  </a:lnTo>
                  <a:lnTo>
                    <a:pt x="459" y="3634"/>
                  </a:lnTo>
                  <a:lnTo>
                    <a:pt x="432" y="3627"/>
                  </a:lnTo>
                  <a:lnTo>
                    <a:pt x="405" y="3618"/>
                  </a:lnTo>
                  <a:lnTo>
                    <a:pt x="375" y="3608"/>
                  </a:lnTo>
                  <a:lnTo>
                    <a:pt x="345" y="3597"/>
                  </a:lnTo>
                  <a:lnTo>
                    <a:pt x="315" y="3584"/>
                  </a:lnTo>
                  <a:lnTo>
                    <a:pt x="284" y="3569"/>
                  </a:lnTo>
                  <a:lnTo>
                    <a:pt x="253" y="3551"/>
                  </a:lnTo>
                  <a:lnTo>
                    <a:pt x="223" y="3530"/>
                  </a:lnTo>
                  <a:lnTo>
                    <a:pt x="194" y="3508"/>
                  </a:lnTo>
                  <a:lnTo>
                    <a:pt x="165" y="3482"/>
                  </a:lnTo>
                  <a:lnTo>
                    <a:pt x="137" y="3455"/>
                  </a:lnTo>
                  <a:lnTo>
                    <a:pt x="112" y="3424"/>
                  </a:lnTo>
                  <a:lnTo>
                    <a:pt x="88" y="3390"/>
                  </a:lnTo>
                  <a:lnTo>
                    <a:pt x="66" y="3353"/>
                  </a:lnTo>
                  <a:lnTo>
                    <a:pt x="48" y="3312"/>
                  </a:lnTo>
                  <a:lnTo>
                    <a:pt x="31" y="3268"/>
                  </a:lnTo>
                  <a:lnTo>
                    <a:pt x="18" y="3220"/>
                  </a:lnTo>
                  <a:lnTo>
                    <a:pt x="8" y="3168"/>
                  </a:lnTo>
                  <a:lnTo>
                    <a:pt x="1" y="3113"/>
                  </a:lnTo>
                  <a:lnTo>
                    <a:pt x="0" y="3055"/>
                  </a:lnTo>
                  <a:lnTo>
                    <a:pt x="0" y="468"/>
                  </a:lnTo>
                  <a:lnTo>
                    <a:pt x="1" y="430"/>
                  </a:lnTo>
                  <a:lnTo>
                    <a:pt x="3" y="393"/>
                  </a:lnTo>
                  <a:lnTo>
                    <a:pt x="9" y="355"/>
                  </a:lnTo>
                  <a:lnTo>
                    <a:pt x="17" y="317"/>
                  </a:lnTo>
                  <a:lnTo>
                    <a:pt x="28" y="282"/>
                  </a:lnTo>
                  <a:lnTo>
                    <a:pt x="40" y="247"/>
                  </a:lnTo>
                  <a:lnTo>
                    <a:pt x="55" y="212"/>
                  </a:lnTo>
                  <a:lnTo>
                    <a:pt x="74" y="180"/>
                  </a:lnTo>
                  <a:lnTo>
                    <a:pt x="95" y="149"/>
                  </a:lnTo>
                  <a:lnTo>
                    <a:pt x="118" y="121"/>
                  </a:lnTo>
                  <a:lnTo>
                    <a:pt x="146" y="95"/>
                  </a:lnTo>
                  <a:lnTo>
                    <a:pt x="176" y="71"/>
                  </a:lnTo>
                  <a:lnTo>
                    <a:pt x="209" y="51"/>
                  </a:lnTo>
                  <a:lnTo>
                    <a:pt x="246" y="33"/>
                  </a:lnTo>
                  <a:lnTo>
                    <a:pt x="285" y="19"/>
                  </a:lnTo>
                  <a:lnTo>
                    <a:pt x="329" y="9"/>
                  </a:lnTo>
                  <a:lnTo>
                    <a:pt x="375" y="2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075906" y="1754188"/>
              <a:ext cx="5434013" cy="4341812"/>
              <a:chOff x="4075906" y="1754188"/>
              <a:chExt cx="5434013" cy="434181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75906" y="1754188"/>
                <a:ext cx="5434013" cy="4341812"/>
                <a:chOff x="1725612" y="1520826"/>
                <a:chExt cx="5434013" cy="4341812"/>
              </a:xfrm>
              <a:solidFill>
                <a:schemeClr val="accent1"/>
              </a:solidFill>
            </p:grpSpPr>
            <p:sp>
              <p:nvSpPr>
                <p:cNvPr id="17" name="Freeform 6"/>
                <p:cNvSpPr>
                  <a:spLocks/>
                </p:cNvSpPr>
                <p:nvPr/>
              </p:nvSpPr>
              <p:spPr bwMode="auto">
                <a:xfrm>
                  <a:off x="1725612" y="4487863"/>
                  <a:ext cx="2162175" cy="1374775"/>
                </a:xfrm>
                <a:custGeom>
                  <a:avLst/>
                  <a:gdLst>
                    <a:gd name="T0" fmla="*/ 1362 w 1362"/>
                    <a:gd name="T1" fmla="*/ 20 h 866"/>
                    <a:gd name="T2" fmla="*/ 1297 w 1362"/>
                    <a:gd name="T3" fmla="*/ 99 h 866"/>
                    <a:gd name="T4" fmla="*/ 1220 w 1362"/>
                    <a:gd name="T5" fmla="*/ 163 h 866"/>
                    <a:gd name="T6" fmla="*/ 1136 w 1362"/>
                    <a:gd name="T7" fmla="*/ 211 h 866"/>
                    <a:gd name="T8" fmla="*/ 1044 w 1362"/>
                    <a:gd name="T9" fmla="*/ 249 h 866"/>
                    <a:gd name="T10" fmla="*/ 947 w 1362"/>
                    <a:gd name="T11" fmla="*/ 278 h 866"/>
                    <a:gd name="T12" fmla="*/ 847 w 1362"/>
                    <a:gd name="T13" fmla="*/ 301 h 866"/>
                    <a:gd name="T14" fmla="*/ 745 w 1362"/>
                    <a:gd name="T15" fmla="*/ 319 h 866"/>
                    <a:gd name="T16" fmla="*/ 641 w 1362"/>
                    <a:gd name="T17" fmla="*/ 336 h 866"/>
                    <a:gd name="T18" fmla="*/ 540 w 1362"/>
                    <a:gd name="T19" fmla="*/ 356 h 866"/>
                    <a:gd name="T20" fmla="*/ 442 w 1362"/>
                    <a:gd name="T21" fmla="*/ 378 h 866"/>
                    <a:gd name="T22" fmla="*/ 354 w 1362"/>
                    <a:gd name="T23" fmla="*/ 407 h 866"/>
                    <a:gd name="T24" fmla="*/ 275 w 1362"/>
                    <a:gd name="T25" fmla="*/ 447 h 866"/>
                    <a:gd name="T26" fmla="*/ 198 w 1362"/>
                    <a:gd name="T27" fmla="*/ 507 h 866"/>
                    <a:gd name="T28" fmla="*/ 132 w 1362"/>
                    <a:gd name="T29" fmla="*/ 581 h 866"/>
                    <a:gd name="T30" fmla="*/ 86 w 1362"/>
                    <a:gd name="T31" fmla="*/ 652 h 866"/>
                    <a:gd name="T32" fmla="*/ 58 w 1362"/>
                    <a:gd name="T33" fmla="*/ 718 h 866"/>
                    <a:gd name="T34" fmla="*/ 44 w 1362"/>
                    <a:gd name="T35" fmla="*/ 775 h 866"/>
                    <a:gd name="T36" fmla="*/ 37 w 1362"/>
                    <a:gd name="T37" fmla="*/ 820 h 866"/>
                    <a:gd name="T38" fmla="*/ 37 w 1362"/>
                    <a:gd name="T39" fmla="*/ 849 h 866"/>
                    <a:gd name="T40" fmla="*/ 37 w 1362"/>
                    <a:gd name="T41" fmla="*/ 861 h 866"/>
                    <a:gd name="T42" fmla="*/ 1 w 1362"/>
                    <a:gd name="T43" fmla="*/ 862 h 866"/>
                    <a:gd name="T44" fmla="*/ 0 w 1362"/>
                    <a:gd name="T45" fmla="*/ 837 h 866"/>
                    <a:gd name="T46" fmla="*/ 2 w 1362"/>
                    <a:gd name="T47" fmla="*/ 795 h 866"/>
                    <a:gd name="T48" fmla="*/ 12 w 1362"/>
                    <a:gd name="T49" fmla="*/ 739 h 866"/>
                    <a:gd name="T50" fmla="*/ 35 w 1362"/>
                    <a:gd name="T51" fmla="*/ 673 h 866"/>
                    <a:gd name="T52" fmla="*/ 74 w 1362"/>
                    <a:gd name="T53" fmla="*/ 599 h 866"/>
                    <a:gd name="T54" fmla="*/ 134 w 1362"/>
                    <a:gd name="T55" fmla="*/ 522 h 866"/>
                    <a:gd name="T56" fmla="*/ 218 w 1362"/>
                    <a:gd name="T57" fmla="*/ 442 h 866"/>
                    <a:gd name="T58" fmla="*/ 295 w 1362"/>
                    <a:gd name="T59" fmla="*/ 394 h 866"/>
                    <a:gd name="T60" fmla="*/ 382 w 1362"/>
                    <a:gd name="T61" fmla="*/ 359 h 866"/>
                    <a:gd name="T62" fmla="*/ 478 w 1362"/>
                    <a:gd name="T63" fmla="*/ 332 h 866"/>
                    <a:gd name="T64" fmla="*/ 581 w 1362"/>
                    <a:gd name="T65" fmla="*/ 310 h 866"/>
                    <a:gd name="T66" fmla="*/ 688 w 1362"/>
                    <a:gd name="T67" fmla="*/ 291 h 866"/>
                    <a:gd name="T68" fmla="*/ 787 w 1362"/>
                    <a:gd name="T69" fmla="*/ 275 h 866"/>
                    <a:gd name="T70" fmla="*/ 885 w 1362"/>
                    <a:gd name="T71" fmla="*/ 255 h 866"/>
                    <a:gd name="T72" fmla="*/ 980 w 1362"/>
                    <a:gd name="T73" fmla="*/ 231 h 866"/>
                    <a:gd name="T74" fmla="*/ 1072 w 1362"/>
                    <a:gd name="T75" fmla="*/ 199 h 866"/>
                    <a:gd name="T76" fmla="*/ 1158 w 1362"/>
                    <a:gd name="T77" fmla="*/ 158 h 866"/>
                    <a:gd name="T78" fmla="*/ 1235 w 1362"/>
                    <a:gd name="T79" fmla="*/ 105 h 866"/>
                    <a:gd name="T80" fmla="*/ 1302 w 1362"/>
                    <a:gd name="T81" fmla="*/ 39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62" h="866">
                      <a:moveTo>
                        <a:pt x="1332" y="0"/>
                      </a:moveTo>
                      <a:lnTo>
                        <a:pt x="1362" y="20"/>
                      </a:lnTo>
                      <a:lnTo>
                        <a:pt x="1331" y="62"/>
                      </a:lnTo>
                      <a:lnTo>
                        <a:pt x="1297" y="99"/>
                      </a:lnTo>
                      <a:lnTo>
                        <a:pt x="1260" y="132"/>
                      </a:lnTo>
                      <a:lnTo>
                        <a:pt x="1220" y="163"/>
                      </a:lnTo>
                      <a:lnTo>
                        <a:pt x="1179" y="188"/>
                      </a:lnTo>
                      <a:lnTo>
                        <a:pt x="1136" y="211"/>
                      </a:lnTo>
                      <a:lnTo>
                        <a:pt x="1090" y="231"/>
                      </a:lnTo>
                      <a:lnTo>
                        <a:pt x="1044" y="249"/>
                      </a:lnTo>
                      <a:lnTo>
                        <a:pt x="996" y="264"/>
                      </a:lnTo>
                      <a:lnTo>
                        <a:pt x="947" y="278"/>
                      </a:lnTo>
                      <a:lnTo>
                        <a:pt x="897" y="290"/>
                      </a:lnTo>
                      <a:lnTo>
                        <a:pt x="847" y="301"/>
                      </a:lnTo>
                      <a:lnTo>
                        <a:pt x="796" y="310"/>
                      </a:lnTo>
                      <a:lnTo>
                        <a:pt x="745" y="319"/>
                      </a:lnTo>
                      <a:lnTo>
                        <a:pt x="694" y="328"/>
                      </a:lnTo>
                      <a:lnTo>
                        <a:pt x="641" y="336"/>
                      </a:lnTo>
                      <a:lnTo>
                        <a:pt x="589" y="345"/>
                      </a:lnTo>
                      <a:lnTo>
                        <a:pt x="540" y="356"/>
                      </a:lnTo>
                      <a:lnTo>
                        <a:pt x="490" y="366"/>
                      </a:lnTo>
                      <a:lnTo>
                        <a:pt x="442" y="378"/>
                      </a:lnTo>
                      <a:lnTo>
                        <a:pt x="397" y="392"/>
                      </a:lnTo>
                      <a:lnTo>
                        <a:pt x="354" y="407"/>
                      </a:lnTo>
                      <a:lnTo>
                        <a:pt x="313" y="426"/>
                      </a:lnTo>
                      <a:lnTo>
                        <a:pt x="275" y="447"/>
                      </a:lnTo>
                      <a:lnTo>
                        <a:pt x="241" y="471"/>
                      </a:lnTo>
                      <a:lnTo>
                        <a:pt x="198" y="507"/>
                      </a:lnTo>
                      <a:lnTo>
                        <a:pt x="162" y="544"/>
                      </a:lnTo>
                      <a:lnTo>
                        <a:pt x="132" y="581"/>
                      </a:lnTo>
                      <a:lnTo>
                        <a:pt x="107" y="617"/>
                      </a:lnTo>
                      <a:lnTo>
                        <a:pt x="86" y="652"/>
                      </a:lnTo>
                      <a:lnTo>
                        <a:pt x="71" y="687"/>
                      </a:lnTo>
                      <a:lnTo>
                        <a:pt x="58" y="718"/>
                      </a:lnTo>
                      <a:lnTo>
                        <a:pt x="50" y="748"/>
                      </a:lnTo>
                      <a:lnTo>
                        <a:pt x="44" y="775"/>
                      </a:lnTo>
                      <a:lnTo>
                        <a:pt x="39" y="800"/>
                      </a:lnTo>
                      <a:lnTo>
                        <a:pt x="37" y="820"/>
                      </a:lnTo>
                      <a:lnTo>
                        <a:pt x="36" y="837"/>
                      </a:lnTo>
                      <a:lnTo>
                        <a:pt x="37" y="849"/>
                      </a:lnTo>
                      <a:lnTo>
                        <a:pt x="37" y="858"/>
                      </a:lnTo>
                      <a:lnTo>
                        <a:pt x="37" y="861"/>
                      </a:lnTo>
                      <a:lnTo>
                        <a:pt x="1" y="866"/>
                      </a:lnTo>
                      <a:lnTo>
                        <a:pt x="1" y="862"/>
                      </a:lnTo>
                      <a:lnTo>
                        <a:pt x="0" y="851"/>
                      </a:lnTo>
                      <a:lnTo>
                        <a:pt x="0" y="837"/>
                      </a:lnTo>
                      <a:lnTo>
                        <a:pt x="1" y="818"/>
                      </a:lnTo>
                      <a:lnTo>
                        <a:pt x="2" y="795"/>
                      </a:lnTo>
                      <a:lnTo>
                        <a:pt x="6" y="770"/>
                      </a:lnTo>
                      <a:lnTo>
                        <a:pt x="12" y="739"/>
                      </a:lnTo>
                      <a:lnTo>
                        <a:pt x="23" y="707"/>
                      </a:lnTo>
                      <a:lnTo>
                        <a:pt x="35" y="673"/>
                      </a:lnTo>
                      <a:lnTo>
                        <a:pt x="53" y="637"/>
                      </a:lnTo>
                      <a:lnTo>
                        <a:pt x="74" y="599"/>
                      </a:lnTo>
                      <a:lnTo>
                        <a:pt x="101" y="560"/>
                      </a:lnTo>
                      <a:lnTo>
                        <a:pt x="134" y="522"/>
                      </a:lnTo>
                      <a:lnTo>
                        <a:pt x="172" y="481"/>
                      </a:lnTo>
                      <a:lnTo>
                        <a:pt x="218" y="442"/>
                      </a:lnTo>
                      <a:lnTo>
                        <a:pt x="255" y="417"/>
                      </a:lnTo>
                      <a:lnTo>
                        <a:pt x="295" y="394"/>
                      </a:lnTo>
                      <a:lnTo>
                        <a:pt x="337" y="375"/>
                      </a:lnTo>
                      <a:lnTo>
                        <a:pt x="382" y="359"/>
                      </a:lnTo>
                      <a:lnTo>
                        <a:pt x="430" y="344"/>
                      </a:lnTo>
                      <a:lnTo>
                        <a:pt x="478" y="332"/>
                      </a:lnTo>
                      <a:lnTo>
                        <a:pt x="529" y="320"/>
                      </a:lnTo>
                      <a:lnTo>
                        <a:pt x="581" y="310"/>
                      </a:lnTo>
                      <a:lnTo>
                        <a:pt x="634" y="301"/>
                      </a:lnTo>
                      <a:lnTo>
                        <a:pt x="688" y="291"/>
                      </a:lnTo>
                      <a:lnTo>
                        <a:pt x="738" y="283"/>
                      </a:lnTo>
                      <a:lnTo>
                        <a:pt x="787" y="275"/>
                      </a:lnTo>
                      <a:lnTo>
                        <a:pt x="836" y="265"/>
                      </a:lnTo>
                      <a:lnTo>
                        <a:pt x="885" y="255"/>
                      </a:lnTo>
                      <a:lnTo>
                        <a:pt x="934" y="243"/>
                      </a:lnTo>
                      <a:lnTo>
                        <a:pt x="980" y="231"/>
                      </a:lnTo>
                      <a:lnTo>
                        <a:pt x="1027" y="216"/>
                      </a:lnTo>
                      <a:lnTo>
                        <a:pt x="1072" y="199"/>
                      </a:lnTo>
                      <a:lnTo>
                        <a:pt x="1115" y="180"/>
                      </a:lnTo>
                      <a:lnTo>
                        <a:pt x="1158" y="158"/>
                      </a:lnTo>
                      <a:lnTo>
                        <a:pt x="1197" y="133"/>
                      </a:lnTo>
                      <a:lnTo>
                        <a:pt x="1235" y="105"/>
                      </a:lnTo>
                      <a:lnTo>
                        <a:pt x="1270" y="74"/>
                      </a:lnTo>
                      <a:lnTo>
                        <a:pt x="1302" y="39"/>
                      </a:lnTo>
                      <a:lnTo>
                        <a:pt x="13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997450" y="4487863"/>
                  <a:ext cx="2162175" cy="1374775"/>
                </a:xfrm>
                <a:custGeom>
                  <a:avLst/>
                  <a:gdLst>
                    <a:gd name="T0" fmla="*/ 60 w 1362"/>
                    <a:gd name="T1" fmla="*/ 39 h 866"/>
                    <a:gd name="T2" fmla="*/ 127 w 1362"/>
                    <a:gd name="T3" fmla="*/ 105 h 866"/>
                    <a:gd name="T4" fmla="*/ 205 w 1362"/>
                    <a:gd name="T5" fmla="*/ 158 h 866"/>
                    <a:gd name="T6" fmla="*/ 290 w 1362"/>
                    <a:gd name="T7" fmla="*/ 199 h 866"/>
                    <a:gd name="T8" fmla="*/ 381 w 1362"/>
                    <a:gd name="T9" fmla="*/ 231 h 866"/>
                    <a:gd name="T10" fmla="*/ 477 w 1362"/>
                    <a:gd name="T11" fmla="*/ 255 h 866"/>
                    <a:gd name="T12" fmla="*/ 575 w 1362"/>
                    <a:gd name="T13" fmla="*/ 275 h 866"/>
                    <a:gd name="T14" fmla="*/ 674 w 1362"/>
                    <a:gd name="T15" fmla="*/ 291 h 866"/>
                    <a:gd name="T16" fmla="*/ 781 w 1362"/>
                    <a:gd name="T17" fmla="*/ 310 h 866"/>
                    <a:gd name="T18" fmla="*/ 884 w 1362"/>
                    <a:gd name="T19" fmla="*/ 332 h 866"/>
                    <a:gd name="T20" fmla="*/ 980 w 1362"/>
                    <a:gd name="T21" fmla="*/ 359 h 866"/>
                    <a:gd name="T22" fmla="*/ 1067 w 1362"/>
                    <a:gd name="T23" fmla="*/ 394 h 866"/>
                    <a:gd name="T24" fmla="*/ 1144 w 1362"/>
                    <a:gd name="T25" fmla="*/ 442 h 866"/>
                    <a:gd name="T26" fmla="*/ 1228 w 1362"/>
                    <a:gd name="T27" fmla="*/ 520 h 866"/>
                    <a:gd name="T28" fmla="*/ 1288 w 1362"/>
                    <a:gd name="T29" fmla="*/ 599 h 866"/>
                    <a:gd name="T30" fmla="*/ 1327 w 1362"/>
                    <a:gd name="T31" fmla="*/ 673 h 866"/>
                    <a:gd name="T32" fmla="*/ 1350 w 1362"/>
                    <a:gd name="T33" fmla="*/ 739 h 866"/>
                    <a:gd name="T34" fmla="*/ 1360 w 1362"/>
                    <a:gd name="T35" fmla="*/ 795 h 866"/>
                    <a:gd name="T36" fmla="*/ 1362 w 1362"/>
                    <a:gd name="T37" fmla="*/ 837 h 866"/>
                    <a:gd name="T38" fmla="*/ 1362 w 1362"/>
                    <a:gd name="T39" fmla="*/ 851 h 866"/>
                    <a:gd name="T40" fmla="*/ 1361 w 1362"/>
                    <a:gd name="T41" fmla="*/ 866 h 866"/>
                    <a:gd name="T42" fmla="*/ 1342 w 1362"/>
                    <a:gd name="T43" fmla="*/ 863 h 866"/>
                    <a:gd name="T44" fmla="*/ 1325 w 1362"/>
                    <a:gd name="T45" fmla="*/ 858 h 866"/>
                    <a:gd name="T46" fmla="*/ 1326 w 1362"/>
                    <a:gd name="T47" fmla="*/ 837 h 866"/>
                    <a:gd name="T48" fmla="*/ 1323 w 1362"/>
                    <a:gd name="T49" fmla="*/ 800 h 866"/>
                    <a:gd name="T50" fmla="*/ 1313 w 1362"/>
                    <a:gd name="T51" fmla="*/ 748 h 866"/>
                    <a:gd name="T52" fmla="*/ 1291 w 1362"/>
                    <a:gd name="T53" fmla="*/ 687 h 866"/>
                    <a:gd name="T54" fmla="*/ 1255 w 1362"/>
                    <a:gd name="T55" fmla="*/ 617 h 866"/>
                    <a:gd name="T56" fmla="*/ 1200 w 1362"/>
                    <a:gd name="T57" fmla="*/ 544 h 866"/>
                    <a:gd name="T58" fmla="*/ 1121 w 1362"/>
                    <a:gd name="T59" fmla="*/ 471 h 866"/>
                    <a:gd name="T60" fmla="*/ 1049 w 1362"/>
                    <a:gd name="T61" fmla="*/ 426 h 866"/>
                    <a:gd name="T62" fmla="*/ 966 w 1362"/>
                    <a:gd name="T63" fmla="*/ 392 h 866"/>
                    <a:gd name="T64" fmla="*/ 872 w 1362"/>
                    <a:gd name="T65" fmla="*/ 366 h 866"/>
                    <a:gd name="T66" fmla="*/ 773 w 1362"/>
                    <a:gd name="T67" fmla="*/ 345 h 866"/>
                    <a:gd name="T68" fmla="*/ 668 w 1362"/>
                    <a:gd name="T69" fmla="*/ 328 h 866"/>
                    <a:gd name="T70" fmla="*/ 566 w 1362"/>
                    <a:gd name="T71" fmla="*/ 310 h 866"/>
                    <a:gd name="T72" fmla="*/ 464 w 1362"/>
                    <a:gd name="T73" fmla="*/ 290 h 866"/>
                    <a:gd name="T74" fmla="*/ 366 w 1362"/>
                    <a:gd name="T75" fmla="*/ 264 h 866"/>
                    <a:gd name="T76" fmla="*/ 271 w 1362"/>
                    <a:gd name="T77" fmla="*/ 231 h 866"/>
                    <a:gd name="T78" fmla="*/ 183 w 1362"/>
                    <a:gd name="T79" fmla="*/ 188 h 866"/>
                    <a:gd name="T80" fmla="*/ 102 w 1362"/>
                    <a:gd name="T81" fmla="*/ 132 h 866"/>
                    <a:gd name="T82" fmla="*/ 32 w 1362"/>
                    <a:gd name="T83" fmla="*/ 62 h 866"/>
                    <a:gd name="T84" fmla="*/ 30 w 1362"/>
                    <a:gd name="T85" fmla="*/ 0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62" h="866">
                      <a:moveTo>
                        <a:pt x="30" y="0"/>
                      </a:moveTo>
                      <a:lnTo>
                        <a:pt x="60" y="39"/>
                      </a:lnTo>
                      <a:lnTo>
                        <a:pt x="92" y="74"/>
                      </a:lnTo>
                      <a:lnTo>
                        <a:pt x="127" y="105"/>
                      </a:lnTo>
                      <a:lnTo>
                        <a:pt x="165" y="133"/>
                      </a:lnTo>
                      <a:lnTo>
                        <a:pt x="205" y="158"/>
                      </a:lnTo>
                      <a:lnTo>
                        <a:pt x="247" y="180"/>
                      </a:lnTo>
                      <a:lnTo>
                        <a:pt x="290" y="199"/>
                      </a:lnTo>
                      <a:lnTo>
                        <a:pt x="335" y="216"/>
                      </a:lnTo>
                      <a:lnTo>
                        <a:pt x="381" y="231"/>
                      </a:lnTo>
                      <a:lnTo>
                        <a:pt x="428" y="243"/>
                      </a:lnTo>
                      <a:lnTo>
                        <a:pt x="477" y="255"/>
                      </a:lnTo>
                      <a:lnTo>
                        <a:pt x="526" y="265"/>
                      </a:lnTo>
                      <a:lnTo>
                        <a:pt x="575" y="275"/>
                      </a:lnTo>
                      <a:lnTo>
                        <a:pt x="624" y="283"/>
                      </a:lnTo>
                      <a:lnTo>
                        <a:pt x="674" y="291"/>
                      </a:lnTo>
                      <a:lnTo>
                        <a:pt x="728" y="301"/>
                      </a:lnTo>
                      <a:lnTo>
                        <a:pt x="781" y="310"/>
                      </a:lnTo>
                      <a:lnTo>
                        <a:pt x="834" y="320"/>
                      </a:lnTo>
                      <a:lnTo>
                        <a:pt x="884" y="332"/>
                      </a:lnTo>
                      <a:lnTo>
                        <a:pt x="933" y="344"/>
                      </a:lnTo>
                      <a:lnTo>
                        <a:pt x="980" y="359"/>
                      </a:lnTo>
                      <a:lnTo>
                        <a:pt x="1025" y="375"/>
                      </a:lnTo>
                      <a:lnTo>
                        <a:pt x="1067" y="394"/>
                      </a:lnTo>
                      <a:lnTo>
                        <a:pt x="1108" y="417"/>
                      </a:lnTo>
                      <a:lnTo>
                        <a:pt x="1144" y="442"/>
                      </a:lnTo>
                      <a:lnTo>
                        <a:pt x="1190" y="481"/>
                      </a:lnTo>
                      <a:lnTo>
                        <a:pt x="1228" y="520"/>
                      </a:lnTo>
                      <a:lnTo>
                        <a:pt x="1261" y="560"/>
                      </a:lnTo>
                      <a:lnTo>
                        <a:pt x="1288" y="599"/>
                      </a:lnTo>
                      <a:lnTo>
                        <a:pt x="1310" y="637"/>
                      </a:lnTo>
                      <a:lnTo>
                        <a:pt x="1327" y="673"/>
                      </a:lnTo>
                      <a:lnTo>
                        <a:pt x="1340" y="707"/>
                      </a:lnTo>
                      <a:lnTo>
                        <a:pt x="1350" y="739"/>
                      </a:lnTo>
                      <a:lnTo>
                        <a:pt x="1356" y="770"/>
                      </a:lnTo>
                      <a:lnTo>
                        <a:pt x="1360" y="795"/>
                      </a:lnTo>
                      <a:lnTo>
                        <a:pt x="1362" y="818"/>
                      </a:lnTo>
                      <a:lnTo>
                        <a:pt x="1362" y="837"/>
                      </a:lnTo>
                      <a:lnTo>
                        <a:pt x="1362" y="837"/>
                      </a:lnTo>
                      <a:lnTo>
                        <a:pt x="1362" y="851"/>
                      </a:lnTo>
                      <a:lnTo>
                        <a:pt x="1361" y="862"/>
                      </a:lnTo>
                      <a:lnTo>
                        <a:pt x="1361" y="866"/>
                      </a:lnTo>
                      <a:lnTo>
                        <a:pt x="1325" y="861"/>
                      </a:lnTo>
                      <a:lnTo>
                        <a:pt x="1342" y="863"/>
                      </a:lnTo>
                      <a:lnTo>
                        <a:pt x="1325" y="861"/>
                      </a:lnTo>
                      <a:lnTo>
                        <a:pt x="1325" y="858"/>
                      </a:lnTo>
                      <a:lnTo>
                        <a:pt x="1326" y="849"/>
                      </a:lnTo>
                      <a:lnTo>
                        <a:pt x="1326" y="837"/>
                      </a:lnTo>
                      <a:lnTo>
                        <a:pt x="1325" y="820"/>
                      </a:lnTo>
                      <a:lnTo>
                        <a:pt x="1323" y="800"/>
                      </a:lnTo>
                      <a:lnTo>
                        <a:pt x="1319" y="775"/>
                      </a:lnTo>
                      <a:lnTo>
                        <a:pt x="1313" y="748"/>
                      </a:lnTo>
                      <a:lnTo>
                        <a:pt x="1304" y="718"/>
                      </a:lnTo>
                      <a:lnTo>
                        <a:pt x="1291" y="687"/>
                      </a:lnTo>
                      <a:lnTo>
                        <a:pt x="1276" y="652"/>
                      </a:lnTo>
                      <a:lnTo>
                        <a:pt x="1255" y="617"/>
                      </a:lnTo>
                      <a:lnTo>
                        <a:pt x="1230" y="581"/>
                      </a:lnTo>
                      <a:lnTo>
                        <a:pt x="1200" y="544"/>
                      </a:lnTo>
                      <a:lnTo>
                        <a:pt x="1164" y="507"/>
                      </a:lnTo>
                      <a:lnTo>
                        <a:pt x="1121" y="471"/>
                      </a:lnTo>
                      <a:lnTo>
                        <a:pt x="1087" y="447"/>
                      </a:lnTo>
                      <a:lnTo>
                        <a:pt x="1049" y="426"/>
                      </a:lnTo>
                      <a:lnTo>
                        <a:pt x="1008" y="407"/>
                      </a:lnTo>
                      <a:lnTo>
                        <a:pt x="966" y="392"/>
                      </a:lnTo>
                      <a:lnTo>
                        <a:pt x="920" y="378"/>
                      </a:lnTo>
                      <a:lnTo>
                        <a:pt x="872" y="366"/>
                      </a:lnTo>
                      <a:lnTo>
                        <a:pt x="823" y="356"/>
                      </a:lnTo>
                      <a:lnTo>
                        <a:pt x="773" y="345"/>
                      </a:lnTo>
                      <a:lnTo>
                        <a:pt x="721" y="336"/>
                      </a:lnTo>
                      <a:lnTo>
                        <a:pt x="668" y="328"/>
                      </a:lnTo>
                      <a:lnTo>
                        <a:pt x="617" y="319"/>
                      </a:lnTo>
                      <a:lnTo>
                        <a:pt x="566" y="310"/>
                      </a:lnTo>
                      <a:lnTo>
                        <a:pt x="515" y="301"/>
                      </a:lnTo>
                      <a:lnTo>
                        <a:pt x="464" y="290"/>
                      </a:lnTo>
                      <a:lnTo>
                        <a:pt x="415" y="278"/>
                      </a:lnTo>
                      <a:lnTo>
                        <a:pt x="366" y="264"/>
                      </a:lnTo>
                      <a:lnTo>
                        <a:pt x="318" y="249"/>
                      </a:lnTo>
                      <a:lnTo>
                        <a:pt x="271" y="231"/>
                      </a:lnTo>
                      <a:lnTo>
                        <a:pt x="226" y="211"/>
                      </a:lnTo>
                      <a:lnTo>
                        <a:pt x="183" y="188"/>
                      </a:lnTo>
                      <a:lnTo>
                        <a:pt x="142" y="163"/>
                      </a:lnTo>
                      <a:lnTo>
                        <a:pt x="102" y="132"/>
                      </a:lnTo>
                      <a:lnTo>
                        <a:pt x="66" y="99"/>
                      </a:lnTo>
                      <a:lnTo>
                        <a:pt x="32" y="62"/>
                      </a:lnTo>
                      <a:lnTo>
                        <a:pt x="0" y="2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3621088" y="4518026"/>
                  <a:ext cx="1655763" cy="668338"/>
                </a:xfrm>
                <a:custGeom>
                  <a:avLst/>
                  <a:gdLst>
                    <a:gd name="T0" fmla="*/ 915 w 1043"/>
                    <a:gd name="T1" fmla="*/ 31 h 421"/>
                    <a:gd name="T2" fmla="*/ 1043 w 1043"/>
                    <a:gd name="T3" fmla="*/ 148 h 421"/>
                    <a:gd name="T4" fmla="*/ 1036 w 1043"/>
                    <a:gd name="T5" fmla="*/ 156 h 421"/>
                    <a:gd name="T6" fmla="*/ 1015 w 1043"/>
                    <a:gd name="T7" fmla="*/ 179 h 421"/>
                    <a:gd name="T8" fmla="*/ 982 w 1043"/>
                    <a:gd name="T9" fmla="*/ 212 h 421"/>
                    <a:gd name="T10" fmla="*/ 936 w 1043"/>
                    <a:gd name="T11" fmla="*/ 251 h 421"/>
                    <a:gd name="T12" fmla="*/ 881 w 1043"/>
                    <a:gd name="T13" fmla="*/ 295 h 421"/>
                    <a:gd name="T14" fmla="*/ 817 w 1043"/>
                    <a:gd name="T15" fmla="*/ 337 h 421"/>
                    <a:gd name="T16" fmla="*/ 744 w 1043"/>
                    <a:gd name="T17" fmla="*/ 374 h 421"/>
                    <a:gd name="T18" fmla="*/ 664 w 1043"/>
                    <a:gd name="T19" fmla="*/ 402 h 421"/>
                    <a:gd name="T20" fmla="*/ 579 w 1043"/>
                    <a:gd name="T21" fmla="*/ 418 h 421"/>
                    <a:gd name="T22" fmla="*/ 482 w 1043"/>
                    <a:gd name="T23" fmla="*/ 418 h 421"/>
                    <a:gd name="T24" fmla="*/ 384 w 1043"/>
                    <a:gd name="T25" fmla="*/ 401 h 421"/>
                    <a:gd name="T26" fmla="*/ 297 w 1043"/>
                    <a:gd name="T27" fmla="*/ 372 h 421"/>
                    <a:gd name="T28" fmla="*/ 220 w 1043"/>
                    <a:gd name="T29" fmla="*/ 334 h 421"/>
                    <a:gd name="T30" fmla="*/ 154 w 1043"/>
                    <a:gd name="T31" fmla="*/ 293 h 421"/>
                    <a:gd name="T32" fmla="*/ 100 w 1043"/>
                    <a:gd name="T33" fmla="*/ 250 h 421"/>
                    <a:gd name="T34" fmla="*/ 56 w 1043"/>
                    <a:gd name="T35" fmla="*/ 210 h 421"/>
                    <a:gd name="T36" fmla="*/ 25 w 1043"/>
                    <a:gd name="T37" fmla="*/ 177 h 421"/>
                    <a:gd name="T38" fmla="*/ 6 w 1043"/>
                    <a:gd name="T39" fmla="*/ 154 h 421"/>
                    <a:gd name="T40" fmla="*/ 0 w 1043"/>
                    <a:gd name="T41" fmla="*/ 146 h 421"/>
                    <a:gd name="T42" fmla="*/ 99 w 1043"/>
                    <a:gd name="T43" fmla="*/ 60 h 421"/>
                    <a:gd name="T44" fmla="*/ 168 w 1043"/>
                    <a:gd name="T45" fmla="*/ 1 h 421"/>
                    <a:gd name="T46" fmla="*/ 177 w 1043"/>
                    <a:gd name="T47" fmla="*/ 7 h 421"/>
                    <a:gd name="T48" fmla="*/ 202 w 1043"/>
                    <a:gd name="T49" fmla="*/ 21 h 421"/>
                    <a:gd name="T50" fmla="*/ 241 w 1043"/>
                    <a:gd name="T51" fmla="*/ 42 h 421"/>
                    <a:gd name="T52" fmla="*/ 294 w 1043"/>
                    <a:gd name="T53" fmla="*/ 64 h 421"/>
                    <a:gd name="T54" fmla="*/ 359 w 1043"/>
                    <a:gd name="T55" fmla="*/ 83 h 421"/>
                    <a:gd name="T56" fmla="*/ 435 w 1043"/>
                    <a:gd name="T57" fmla="*/ 98 h 421"/>
                    <a:gd name="T58" fmla="*/ 520 w 1043"/>
                    <a:gd name="T59" fmla="*/ 103 h 421"/>
                    <a:gd name="T60" fmla="*/ 613 w 1043"/>
                    <a:gd name="T61" fmla="*/ 97 h 421"/>
                    <a:gd name="T62" fmla="*/ 713 w 1043"/>
                    <a:gd name="T63" fmla="*/ 73 h 421"/>
                    <a:gd name="T64" fmla="*/ 818 w 1043"/>
                    <a:gd name="T65" fmla="*/ 30 h 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43" h="421">
                      <a:moveTo>
                        <a:pt x="872" y="0"/>
                      </a:moveTo>
                      <a:lnTo>
                        <a:pt x="915" y="31"/>
                      </a:lnTo>
                      <a:lnTo>
                        <a:pt x="1013" y="119"/>
                      </a:lnTo>
                      <a:lnTo>
                        <a:pt x="1043" y="148"/>
                      </a:lnTo>
                      <a:lnTo>
                        <a:pt x="1041" y="150"/>
                      </a:lnTo>
                      <a:lnTo>
                        <a:pt x="1036" y="156"/>
                      </a:lnTo>
                      <a:lnTo>
                        <a:pt x="1027" y="165"/>
                      </a:lnTo>
                      <a:lnTo>
                        <a:pt x="1015" y="179"/>
                      </a:lnTo>
                      <a:lnTo>
                        <a:pt x="999" y="194"/>
                      </a:lnTo>
                      <a:lnTo>
                        <a:pt x="982" y="212"/>
                      </a:lnTo>
                      <a:lnTo>
                        <a:pt x="960" y="231"/>
                      </a:lnTo>
                      <a:lnTo>
                        <a:pt x="936" y="251"/>
                      </a:lnTo>
                      <a:lnTo>
                        <a:pt x="910" y="273"/>
                      </a:lnTo>
                      <a:lnTo>
                        <a:pt x="881" y="295"/>
                      </a:lnTo>
                      <a:lnTo>
                        <a:pt x="850" y="316"/>
                      </a:lnTo>
                      <a:lnTo>
                        <a:pt x="817" y="337"/>
                      </a:lnTo>
                      <a:lnTo>
                        <a:pt x="782" y="356"/>
                      </a:lnTo>
                      <a:lnTo>
                        <a:pt x="744" y="374"/>
                      </a:lnTo>
                      <a:lnTo>
                        <a:pt x="705" y="389"/>
                      </a:lnTo>
                      <a:lnTo>
                        <a:pt x="664" y="402"/>
                      </a:lnTo>
                      <a:lnTo>
                        <a:pt x="623" y="412"/>
                      </a:lnTo>
                      <a:lnTo>
                        <a:pt x="579" y="418"/>
                      </a:lnTo>
                      <a:lnTo>
                        <a:pt x="535" y="421"/>
                      </a:lnTo>
                      <a:lnTo>
                        <a:pt x="482" y="418"/>
                      </a:lnTo>
                      <a:lnTo>
                        <a:pt x="432" y="411"/>
                      </a:lnTo>
                      <a:lnTo>
                        <a:pt x="384" y="401"/>
                      </a:lnTo>
                      <a:lnTo>
                        <a:pt x="340" y="388"/>
                      </a:lnTo>
                      <a:lnTo>
                        <a:pt x="297" y="372"/>
                      </a:lnTo>
                      <a:lnTo>
                        <a:pt x="258" y="354"/>
                      </a:lnTo>
                      <a:lnTo>
                        <a:pt x="220" y="334"/>
                      </a:lnTo>
                      <a:lnTo>
                        <a:pt x="186" y="314"/>
                      </a:lnTo>
                      <a:lnTo>
                        <a:pt x="154" y="293"/>
                      </a:lnTo>
                      <a:lnTo>
                        <a:pt x="126" y="271"/>
                      </a:lnTo>
                      <a:lnTo>
                        <a:pt x="100" y="250"/>
                      </a:lnTo>
                      <a:lnTo>
                        <a:pt x="76" y="230"/>
                      </a:lnTo>
                      <a:lnTo>
                        <a:pt x="56" y="210"/>
                      </a:lnTo>
                      <a:lnTo>
                        <a:pt x="40" y="192"/>
                      </a:lnTo>
                      <a:lnTo>
                        <a:pt x="25" y="177"/>
                      </a:lnTo>
                      <a:lnTo>
                        <a:pt x="14" y="164"/>
                      </a:lnTo>
                      <a:lnTo>
                        <a:pt x="6" y="154"/>
                      </a:lnTo>
                      <a:lnTo>
                        <a:pt x="1" y="148"/>
                      </a:lnTo>
                      <a:lnTo>
                        <a:pt x="0" y="146"/>
                      </a:lnTo>
                      <a:lnTo>
                        <a:pt x="41" y="109"/>
                      </a:lnTo>
                      <a:lnTo>
                        <a:pt x="99" y="60"/>
                      </a:lnTo>
                      <a:lnTo>
                        <a:pt x="144" y="5"/>
                      </a:lnTo>
                      <a:lnTo>
                        <a:pt x="168" y="1"/>
                      </a:lnTo>
                      <a:lnTo>
                        <a:pt x="170" y="2"/>
                      </a:lnTo>
                      <a:lnTo>
                        <a:pt x="177" y="7"/>
                      </a:lnTo>
                      <a:lnTo>
                        <a:pt x="187" y="13"/>
                      </a:lnTo>
                      <a:lnTo>
                        <a:pt x="202" y="21"/>
                      </a:lnTo>
                      <a:lnTo>
                        <a:pt x="219" y="30"/>
                      </a:lnTo>
                      <a:lnTo>
                        <a:pt x="241" y="42"/>
                      </a:lnTo>
                      <a:lnTo>
                        <a:pt x="266" y="52"/>
                      </a:lnTo>
                      <a:lnTo>
                        <a:pt x="294" y="64"/>
                      </a:lnTo>
                      <a:lnTo>
                        <a:pt x="325" y="74"/>
                      </a:lnTo>
                      <a:lnTo>
                        <a:pt x="359" y="83"/>
                      </a:lnTo>
                      <a:lnTo>
                        <a:pt x="397" y="92"/>
                      </a:lnTo>
                      <a:lnTo>
                        <a:pt x="435" y="98"/>
                      </a:lnTo>
                      <a:lnTo>
                        <a:pt x="476" y="102"/>
                      </a:lnTo>
                      <a:lnTo>
                        <a:pt x="520" y="103"/>
                      </a:lnTo>
                      <a:lnTo>
                        <a:pt x="566" y="102"/>
                      </a:lnTo>
                      <a:lnTo>
                        <a:pt x="613" y="97"/>
                      </a:lnTo>
                      <a:lnTo>
                        <a:pt x="662" y="88"/>
                      </a:lnTo>
                      <a:lnTo>
                        <a:pt x="713" y="73"/>
                      </a:lnTo>
                      <a:lnTo>
                        <a:pt x="765" y="54"/>
                      </a:lnTo>
                      <a:lnTo>
                        <a:pt x="818" y="30"/>
                      </a:lnTo>
                      <a:lnTo>
                        <a:pt x="8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452813" y="4810126"/>
                  <a:ext cx="2003425" cy="558800"/>
                </a:xfrm>
                <a:custGeom>
                  <a:avLst/>
                  <a:gdLst>
                    <a:gd name="T0" fmla="*/ 26 w 1262"/>
                    <a:gd name="T1" fmla="*/ 0 h 352"/>
                    <a:gd name="T2" fmla="*/ 33 w 1262"/>
                    <a:gd name="T3" fmla="*/ 10 h 352"/>
                    <a:gd name="T4" fmla="*/ 50 w 1262"/>
                    <a:gd name="T5" fmla="*/ 35 h 352"/>
                    <a:gd name="T6" fmla="*/ 80 w 1262"/>
                    <a:gd name="T7" fmla="*/ 71 h 352"/>
                    <a:gd name="T8" fmla="*/ 123 w 1262"/>
                    <a:gd name="T9" fmla="*/ 114 h 352"/>
                    <a:gd name="T10" fmla="*/ 177 w 1262"/>
                    <a:gd name="T11" fmla="*/ 161 h 352"/>
                    <a:gd name="T12" fmla="*/ 234 w 1262"/>
                    <a:gd name="T13" fmla="*/ 201 h 352"/>
                    <a:gd name="T14" fmla="*/ 304 w 1262"/>
                    <a:gd name="T15" fmla="*/ 242 h 352"/>
                    <a:gd name="T16" fmla="*/ 387 w 1262"/>
                    <a:gd name="T17" fmla="*/ 277 h 352"/>
                    <a:gd name="T18" fmla="*/ 483 w 1262"/>
                    <a:gd name="T19" fmla="*/ 304 h 352"/>
                    <a:gd name="T20" fmla="*/ 592 w 1262"/>
                    <a:gd name="T21" fmla="*/ 320 h 352"/>
                    <a:gd name="T22" fmla="*/ 706 w 1262"/>
                    <a:gd name="T23" fmla="*/ 319 h 352"/>
                    <a:gd name="T24" fmla="*/ 807 w 1262"/>
                    <a:gd name="T25" fmla="*/ 303 h 352"/>
                    <a:gd name="T26" fmla="*/ 896 w 1262"/>
                    <a:gd name="T27" fmla="*/ 276 h 352"/>
                    <a:gd name="T28" fmla="*/ 974 w 1262"/>
                    <a:gd name="T29" fmla="*/ 241 h 352"/>
                    <a:gd name="T30" fmla="*/ 1039 w 1262"/>
                    <a:gd name="T31" fmla="*/ 202 h 352"/>
                    <a:gd name="T32" fmla="*/ 1093 w 1262"/>
                    <a:gd name="T33" fmla="*/ 162 h 352"/>
                    <a:gd name="T34" fmla="*/ 1144 w 1262"/>
                    <a:gd name="T35" fmla="*/ 115 h 352"/>
                    <a:gd name="T36" fmla="*/ 1184 w 1262"/>
                    <a:gd name="T37" fmla="*/ 72 h 352"/>
                    <a:gd name="T38" fmla="*/ 1212 w 1262"/>
                    <a:gd name="T39" fmla="*/ 36 h 352"/>
                    <a:gd name="T40" fmla="*/ 1230 w 1262"/>
                    <a:gd name="T41" fmla="*/ 12 h 352"/>
                    <a:gd name="T42" fmla="*/ 1235 w 1262"/>
                    <a:gd name="T43" fmla="*/ 3 h 352"/>
                    <a:gd name="T44" fmla="*/ 1260 w 1262"/>
                    <a:gd name="T45" fmla="*/ 21 h 352"/>
                    <a:gd name="T46" fmla="*/ 1248 w 1262"/>
                    <a:gd name="T47" fmla="*/ 39 h 352"/>
                    <a:gd name="T48" fmla="*/ 1224 w 1262"/>
                    <a:gd name="T49" fmla="*/ 72 h 352"/>
                    <a:gd name="T50" fmla="*/ 1188 w 1262"/>
                    <a:gd name="T51" fmla="*/ 113 h 352"/>
                    <a:gd name="T52" fmla="*/ 1141 w 1262"/>
                    <a:gd name="T53" fmla="*/ 160 h 352"/>
                    <a:gd name="T54" fmla="*/ 1087 w 1262"/>
                    <a:gd name="T55" fmla="*/ 205 h 352"/>
                    <a:gd name="T56" fmla="*/ 1023 w 1262"/>
                    <a:gd name="T57" fmla="*/ 247 h 352"/>
                    <a:gd name="T58" fmla="*/ 949 w 1262"/>
                    <a:gd name="T59" fmla="*/ 287 h 352"/>
                    <a:gd name="T60" fmla="*/ 862 w 1262"/>
                    <a:gd name="T61" fmla="*/ 320 h 352"/>
                    <a:gd name="T62" fmla="*/ 763 w 1262"/>
                    <a:gd name="T63" fmla="*/ 342 h 352"/>
                    <a:gd name="T64" fmla="*/ 651 w 1262"/>
                    <a:gd name="T65" fmla="*/ 352 h 352"/>
                    <a:gd name="T66" fmla="*/ 531 w 1262"/>
                    <a:gd name="T67" fmla="*/ 343 h 352"/>
                    <a:gd name="T68" fmla="*/ 425 w 1262"/>
                    <a:gd name="T69" fmla="*/ 321 h 352"/>
                    <a:gd name="T70" fmla="*/ 331 w 1262"/>
                    <a:gd name="T71" fmla="*/ 287 h 352"/>
                    <a:gd name="T72" fmla="*/ 251 w 1262"/>
                    <a:gd name="T73" fmla="*/ 248 h 352"/>
                    <a:gd name="T74" fmla="*/ 185 w 1262"/>
                    <a:gd name="T75" fmla="*/ 205 h 352"/>
                    <a:gd name="T76" fmla="*/ 127 w 1262"/>
                    <a:gd name="T77" fmla="*/ 160 h 352"/>
                    <a:gd name="T78" fmla="*/ 77 w 1262"/>
                    <a:gd name="T79" fmla="*/ 112 h 352"/>
                    <a:gd name="T80" fmla="*/ 40 w 1262"/>
                    <a:gd name="T81" fmla="*/ 71 h 352"/>
                    <a:gd name="T82" fmla="*/ 15 w 1262"/>
                    <a:gd name="T83" fmla="*/ 38 h 352"/>
                    <a:gd name="T84" fmla="*/ 2 w 1262"/>
                    <a:gd name="T85" fmla="*/ 20 h 352"/>
                    <a:gd name="T86" fmla="*/ 14 w 1262"/>
                    <a:gd name="T87" fmla="*/ 8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62" h="352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7" y="3"/>
                      </a:lnTo>
                      <a:lnTo>
                        <a:pt x="33" y="10"/>
                      </a:lnTo>
                      <a:lnTo>
                        <a:pt x="40" y="21"/>
                      </a:lnTo>
                      <a:lnTo>
                        <a:pt x="50" y="35"/>
                      </a:lnTo>
                      <a:lnTo>
                        <a:pt x="64" y="52"/>
                      </a:lnTo>
                      <a:lnTo>
                        <a:pt x="80" y="71"/>
                      </a:lnTo>
                      <a:lnTo>
                        <a:pt x="100" y="92"/>
                      </a:lnTo>
                      <a:lnTo>
                        <a:pt x="123" y="114"/>
                      </a:lnTo>
                      <a:lnTo>
                        <a:pt x="148" y="138"/>
                      </a:lnTo>
                      <a:lnTo>
                        <a:pt x="177" y="161"/>
                      </a:lnTo>
                      <a:lnTo>
                        <a:pt x="204" y="182"/>
                      </a:lnTo>
                      <a:lnTo>
                        <a:pt x="234" y="201"/>
                      </a:lnTo>
                      <a:lnTo>
                        <a:pt x="267" y="222"/>
                      </a:lnTo>
                      <a:lnTo>
                        <a:pt x="304" y="242"/>
                      </a:lnTo>
                      <a:lnTo>
                        <a:pt x="344" y="259"/>
                      </a:lnTo>
                      <a:lnTo>
                        <a:pt x="387" y="277"/>
                      </a:lnTo>
                      <a:lnTo>
                        <a:pt x="433" y="292"/>
                      </a:lnTo>
                      <a:lnTo>
                        <a:pt x="483" y="304"/>
                      </a:lnTo>
                      <a:lnTo>
                        <a:pt x="536" y="313"/>
                      </a:lnTo>
                      <a:lnTo>
                        <a:pt x="592" y="320"/>
                      </a:lnTo>
                      <a:lnTo>
                        <a:pt x="651" y="322"/>
                      </a:lnTo>
                      <a:lnTo>
                        <a:pt x="706" y="319"/>
                      </a:lnTo>
                      <a:lnTo>
                        <a:pt x="758" y="312"/>
                      </a:lnTo>
                      <a:lnTo>
                        <a:pt x="807" y="303"/>
                      </a:lnTo>
                      <a:lnTo>
                        <a:pt x="852" y="291"/>
                      </a:lnTo>
                      <a:lnTo>
                        <a:pt x="896" y="276"/>
                      </a:lnTo>
                      <a:lnTo>
                        <a:pt x="936" y="259"/>
                      </a:lnTo>
                      <a:lnTo>
                        <a:pt x="974" y="241"/>
                      </a:lnTo>
                      <a:lnTo>
                        <a:pt x="1008" y="222"/>
                      </a:lnTo>
                      <a:lnTo>
                        <a:pt x="1039" y="202"/>
                      </a:lnTo>
                      <a:lnTo>
                        <a:pt x="1067" y="182"/>
                      </a:lnTo>
                      <a:lnTo>
                        <a:pt x="1093" y="162"/>
                      </a:lnTo>
                      <a:lnTo>
                        <a:pt x="1120" y="138"/>
                      </a:lnTo>
                      <a:lnTo>
                        <a:pt x="1144" y="115"/>
                      </a:lnTo>
                      <a:lnTo>
                        <a:pt x="1166" y="92"/>
                      </a:lnTo>
                      <a:lnTo>
                        <a:pt x="1184" y="72"/>
                      </a:lnTo>
                      <a:lnTo>
                        <a:pt x="1200" y="53"/>
                      </a:lnTo>
                      <a:lnTo>
                        <a:pt x="1212" y="36"/>
                      </a:lnTo>
                      <a:lnTo>
                        <a:pt x="1223" y="23"/>
                      </a:lnTo>
                      <a:lnTo>
                        <a:pt x="1230" y="12"/>
                      </a:lnTo>
                      <a:lnTo>
                        <a:pt x="1234" y="5"/>
                      </a:lnTo>
                      <a:lnTo>
                        <a:pt x="1235" y="3"/>
                      </a:lnTo>
                      <a:lnTo>
                        <a:pt x="1262" y="18"/>
                      </a:lnTo>
                      <a:lnTo>
                        <a:pt x="1260" y="21"/>
                      </a:lnTo>
                      <a:lnTo>
                        <a:pt x="1255" y="29"/>
                      </a:lnTo>
                      <a:lnTo>
                        <a:pt x="1248" y="39"/>
                      </a:lnTo>
                      <a:lnTo>
                        <a:pt x="1237" y="54"/>
                      </a:lnTo>
                      <a:lnTo>
                        <a:pt x="1224" y="72"/>
                      </a:lnTo>
                      <a:lnTo>
                        <a:pt x="1207" y="91"/>
                      </a:lnTo>
                      <a:lnTo>
                        <a:pt x="1188" y="113"/>
                      </a:lnTo>
                      <a:lnTo>
                        <a:pt x="1167" y="136"/>
                      </a:lnTo>
                      <a:lnTo>
                        <a:pt x="1141" y="160"/>
                      </a:lnTo>
                      <a:lnTo>
                        <a:pt x="1113" y="185"/>
                      </a:lnTo>
                      <a:lnTo>
                        <a:pt x="1087" y="205"/>
                      </a:lnTo>
                      <a:lnTo>
                        <a:pt x="1057" y="226"/>
                      </a:lnTo>
                      <a:lnTo>
                        <a:pt x="1023" y="247"/>
                      </a:lnTo>
                      <a:lnTo>
                        <a:pt x="988" y="268"/>
                      </a:lnTo>
                      <a:lnTo>
                        <a:pt x="949" y="287"/>
                      </a:lnTo>
                      <a:lnTo>
                        <a:pt x="907" y="304"/>
                      </a:lnTo>
                      <a:lnTo>
                        <a:pt x="862" y="320"/>
                      </a:lnTo>
                      <a:lnTo>
                        <a:pt x="814" y="333"/>
                      </a:lnTo>
                      <a:lnTo>
                        <a:pt x="763" y="342"/>
                      </a:lnTo>
                      <a:lnTo>
                        <a:pt x="708" y="349"/>
                      </a:lnTo>
                      <a:lnTo>
                        <a:pt x="651" y="352"/>
                      </a:lnTo>
                      <a:lnTo>
                        <a:pt x="590" y="350"/>
                      </a:lnTo>
                      <a:lnTo>
                        <a:pt x="531" y="343"/>
                      </a:lnTo>
                      <a:lnTo>
                        <a:pt x="476" y="333"/>
                      </a:lnTo>
                      <a:lnTo>
                        <a:pt x="425" y="321"/>
                      </a:lnTo>
                      <a:lnTo>
                        <a:pt x="376" y="305"/>
                      </a:lnTo>
                      <a:lnTo>
                        <a:pt x="331" y="287"/>
                      </a:lnTo>
                      <a:lnTo>
                        <a:pt x="290" y="269"/>
                      </a:lnTo>
                      <a:lnTo>
                        <a:pt x="251" y="248"/>
                      </a:lnTo>
                      <a:lnTo>
                        <a:pt x="216" y="226"/>
                      </a:lnTo>
                      <a:lnTo>
                        <a:pt x="185" y="205"/>
                      </a:lnTo>
                      <a:lnTo>
                        <a:pt x="157" y="185"/>
                      </a:lnTo>
                      <a:lnTo>
                        <a:pt x="127" y="160"/>
                      </a:lnTo>
                      <a:lnTo>
                        <a:pt x="100" y="135"/>
                      </a:lnTo>
                      <a:lnTo>
                        <a:pt x="77" y="112"/>
                      </a:lnTo>
                      <a:lnTo>
                        <a:pt x="56" y="90"/>
                      </a:lnTo>
                      <a:lnTo>
                        <a:pt x="40" y="71"/>
                      </a:lnTo>
                      <a:lnTo>
                        <a:pt x="26" y="53"/>
                      </a:lnTo>
                      <a:lnTo>
                        <a:pt x="15" y="38"/>
                      </a:lnTo>
                      <a:lnTo>
                        <a:pt x="7" y="27"/>
                      </a:lnTo>
                      <a:lnTo>
                        <a:pt x="2" y="20"/>
                      </a:lnTo>
                      <a:lnTo>
                        <a:pt x="0" y="16"/>
                      </a:lnTo>
                      <a:lnTo>
                        <a:pt x="14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 10"/>
                <p:cNvSpPr>
                  <a:spLocks noEditPoints="1"/>
                </p:cNvSpPr>
                <p:nvPr/>
              </p:nvSpPr>
              <p:spPr bwMode="auto">
                <a:xfrm>
                  <a:off x="3324225" y="1520826"/>
                  <a:ext cx="2265363" cy="3067050"/>
                </a:xfrm>
                <a:custGeom>
                  <a:avLst/>
                  <a:gdLst>
                    <a:gd name="T0" fmla="*/ 660 w 1427"/>
                    <a:gd name="T1" fmla="*/ 45 h 1932"/>
                    <a:gd name="T2" fmla="*/ 511 w 1427"/>
                    <a:gd name="T3" fmla="*/ 80 h 1932"/>
                    <a:gd name="T4" fmla="*/ 374 w 1427"/>
                    <a:gd name="T5" fmla="*/ 149 h 1932"/>
                    <a:gd name="T6" fmla="*/ 258 w 1427"/>
                    <a:gd name="T7" fmla="*/ 249 h 1932"/>
                    <a:gd name="T8" fmla="*/ 168 w 1427"/>
                    <a:gd name="T9" fmla="*/ 377 h 1932"/>
                    <a:gd name="T10" fmla="*/ 114 w 1427"/>
                    <a:gd name="T11" fmla="*/ 527 h 1932"/>
                    <a:gd name="T12" fmla="*/ 102 w 1427"/>
                    <a:gd name="T13" fmla="*/ 699 h 1932"/>
                    <a:gd name="T14" fmla="*/ 124 w 1427"/>
                    <a:gd name="T15" fmla="*/ 830 h 1932"/>
                    <a:gd name="T16" fmla="*/ 175 w 1427"/>
                    <a:gd name="T17" fmla="*/ 913 h 1932"/>
                    <a:gd name="T18" fmla="*/ 253 w 1427"/>
                    <a:gd name="T19" fmla="*/ 971 h 1932"/>
                    <a:gd name="T20" fmla="*/ 349 w 1427"/>
                    <a:gd name="T21" fmla="*/ 1011 h 1932"/>
                    <a:gd name="T22" fmla="*/ 453 w 1427"/>
                    <a:gd name="T23" fmla="*/ 1034 h 1932"/>
                    <a:gd name="T24" fmla="*/ 556 w 1427"/>
                    <a:gd name="T25" fmla="*/ 1046 h 1932"/>
                    <a:gd name="T26" fmla="*/ 647 w 1427"/>
                    <a:gd name="T27" fmla="*/ 1049 h 1932"/>
                    <a:gd name="T28" fmla="*/ 720 w 1427"/>
                    <a:gd name="T29" fmla="*/ 1047 h 1932"/>
                    <a:gd name="T30" fmla="*/ 792 w 1427"/>
                    <a:gd name="T31" fmla="*/ 1049 h 1932"/>
                    <a:gd name="T32" fmla="*/ 884 w 1427"/>
                    <a:gd name="T33" fmla="*/ 1046 h 1932"/>
                    <a:gd name="T34" fmla="*/ 986 w 1427"/>
                    <a:gd name="T35" fmla="*/ 1034 h 1932"/>
                    <a:gd name="T36" fmla="*/ 1090 w 1427"/>
                    <a:gd name="T37" fmla="*/ 1011 h 1932"/>
                    <a:gd name="T38" fmla="*/ 1186 w 1427"/>
                    <a:gd name="T39" fmla="*/ 971 h 1932"/>
                    <a:gd name="T40" fmla="*/ 1264 w 1427"/>
                    <a:gd name="T41" fmla="*/ 913 h 1932"/>
                    <a:gd name="T42" fmla="*/ 1316 w 1427"/>
                    <a:gd name="T43" fmla="*/ 830 h 1932"/>
                    <a:gd name="T44" fmla="*/ 1338 w 1427"/>
                    <a:gd name="T45" fmla="*/ 699 h 1932"/>
                    <a:gd name="T46" fmla="*/ 1325 w 1427"/>
                    <a:gd name="T47" fmla="*/ 527 h 1932"/>
                    <a:gd name="T48" fmla="*/ 1272 w 1427"/>
                    <a:gd name="T49" fmla="*/ 377 h 1932"/>
                    <a:gd name="T50" fmla="*/ 1181 w 1427"/>
                    <a:gd name="T51" fmla="*/ 249 h 1932"/>
                    <a:gd name="T52" fmla="*/ 1065 w 1427"/>
                    <a:gd name="T53" fmla="*/ 149 h 1932"/>
                    <a:gd name="T54" fmla="*/ 928 w 1427"/>
                    <a:gd name="T55" fmla="*/ 80 h 1932"/>
                    <a:gd name="T56" fmla="*/ 780 w 1427"/>
                    <a:gd name="T57" fmla="*/ 45 h 1932"/>
                    <a:gd name="T58" fmla="*/ 720 w 1427"/>
                    <a:gd name="T59" fmla="*/ 42 h 1932"/>
                    <a:gd name="T60" fmla="*/ 780 w 1427"/>
                    <a:gd name="T61" fmla="*/ 3 h 1932"/>
                    <a:gd name="T62" fmla="*/ 963 w 1427"/>
                    <a:gd name="T63" fmla="*/ 38 h 1932"/>
                    <a:gd name="T64" fmla="*/ 1117 w 1427"/>
                    <a:gd name="T65" fmla="*/ 112 h 1932"/>
                    <a:gd name="T66" fmla="*/ 1240 w 1427"/>
                    <a:gd name="T67" fmla="*/ 220 h 1932"/>
                    <a:gd name="T68" fmla="*/ 1333 w 1427"/>
                    <a:gd name="T69" fmla="*/ 357 h 1932"/>
                    <a:gd name="T70" fmla="*/ 1394 w 1427"/>
                    <a:gd name="T71" fmla="*/ 519 h 1932"/>
                    <a:gd name="T72" fmla="*/ 1424 w 1427"/>
                    <a:gd name="T73" fmla="*/ 700 h 1932"/>
                    <a:gd name="T74" fmla="*/ 1422 w 1427"/>
                    <a:gd name="T75" fmla="*/ 898 h 1932"/>
                    <a:gd name="T76" fmla="*/ 1385 w 1427"/>
                    <a:gd name="T77" fmla="*/ 1143 h 1932"/>
                    <a:gd name="T78" fmla="*/ 1323 w 1427"/>
                    <a:gd name="T79" fmla="*/ 1378 h 1932"/>
                    <a:gd name="T80" fmla="*/ 1242 w 1427"/>
                    <a:gd name="T81" fmla="*/ 1573 h 1932"/>
                    <a:gd name="T82" fmla="*/ 1141 w 1427"/>
                    <a:gd name="T83" fmla="*/ 1728 h 1932"/>
                    <a:gd name="T84" fmla="*/ 1018 w 1427"/>
                    <a:gd name="T85" fmla="*/ 1841 h 1932"/>
                    <a:gd name="T86" fmla="*/ 876 w 1427"/>
                    <a:gd name="T87" fmla="*/ 1909 h 1932"/>
                    <a:gd name="T88" fmla="*/ 712 w 1427"/>
                    <a:gd name="T89" fmla="*/ 1932 h 1932"/>
                    <a:gd name="T90" fmla="*/ 546 w 1427"/>
                    <a:gd name="T91" fmla="*/ 1906 h 1932"/>
                    <a:gd name="T92" fmla="*/ 400 w 1427"/>
                    <a:gd name="T93" fmla="*/ 1830 h 1932"/>
                    <a:gd name="T94" fmla="*/ 273 w 1427"/>
                    <a:gd name="T95" fmla="*/ 1711 h 1932"/>
                    <a:gd name="T96" fmla="*/ 170 w 1427"/>
                    <a:gd name="T97" fmla="*/ 1550 h 1932"/>
                    <a:gd name="T98" fmla="*/ 89 w 1427"/>
                    <a:gd name="T99" fmla="*/ 1356 h 1932"/>
                    <a:gd name="T100" fmla="*/ 32 w 1427"/>
                    <a:gd name="T101" fmla="*/ 1131 h 1932"/>
                    <a:gd name="T102" fmla="*/ 4 w 1427"/>
                    <a:gd name="T103" fmla="*/ 903 h 1932"/>
                    <a:gd name="T104" fmla="*/ 3 w 1427"/>
                    <a:gd name="T105" fmla="*/ 720 h 1932"/>
                    <a:gd name="T106" fmla="*/ 23 w 1427"/>
                    <a:gd name="T107" fmla="*/ 551 h 1932"/>
                    <a:gd name="T108" fmla="*/ 68 w 1427"/>
                    <a:gd name="T109" fmla="*/ 397 h 1932"/>
                    <a:gd name="T110" fmla="*/ 139 w 1427"/>
                    <a:gd name="T111" fmla="*/ 264 h 1932"/>
                    <a:gd name="T112" fmla="*/ 237 w 1427"/>
                    <a:gd name="T113" fmla="*/ 154 h 1932"/>
                    <a:gd name="T114" fmla="*/ 365 w 1427"/>
                    <a:gd name="T115" fmla="*/ 71 h 1932"/>
                    <a:gd name="T116" fmla="*/ 522 w 1427"/>
                    <a:gd name="T117" fmla="*/ 19 h 1932"/>
                    <a:gd name="T118" fmla="*/ 712 w 1427"/>
                    <a:gd name="T119" fmla="*/ 0 h 19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427" h="1932">
                      <a:moveTo>
                        <a:pt x="711" y="41"/>
                      </a:moveTo>
                      <a:lnTo>
                        <a:pt x="711" y="42"/>
                      </a:lnTo>
                      <a:lnTo>
                        <a:pt x="660" y="45"/>
                      </a:lnTo>
                      <a:lnTo>
                        <a:pt x="610" y="53"/>
                      </a:lnTo>
                      <a:lnTo>
                        <a:pt x="560" y="64"/>
                      </a:lnTo>
                      <a:lnTo>
                        <a:pt x="511" y="80"/>
                      </a:lnTo>
                      <a:lnTo>
                        <a:pt x="464" y="100"/>
                      </a:lnTo>
                      <a:lnTo>
                        <a:pt x="419" y="122"/>
                      </a:lnTo>
                      <a:lnTo>
                        <a:pt x="374" y="149"/>
                      </a:lnTo>
                      <a:lnTo>
                        <a:pt x="332" y="180"/>
                      </a:lnTo>
                      <a:lnTo>
                        <a:pt x="294" y="213"/>
                      </a:lnTo>
                      <a:lnTo>
                        <a:pt x="258" y="249"/>
                      </a:lnTo>
                      <a:lnTo>
                        <a:pt x="225" y="288"/>
                      </a:lnTo>
                      <a:lnTo>
                        <a:pt x="194" y="331"/>
                      </a:lnTo>
                      <a:lnTo>
                        <a:pt x="168" y="377"/>
                      </a:lnTo>
                      <a:lnTo>
                        <a:pt x="146" y="424"/>
                      </a:lnTo>
                      <a:lnTo>
                        <a:pt x="127" y="474"/>
                      </a:lnTo>
                      <a:lnTo>
                        <a:pt x="114" y="527"/>
                      </a:lnTo>
                      <a:lnTo>
                        <a:pt x="104" y="583"/>
                      </a:lnTo>
                      <a:lnTo>
                        <a:pt x="100" y="640"/>
                      </a:lnTo>
                      <a:lnTo>
                        <a:pt x="102" y="699"/>
                      </a:lnTo>
                      <a:lnTo>
                        <a:pt x="108" y="761"/>
                      </a:lnTo>
                      <a:lnTo>
                        <a:pt x="114" y="797"/>
                      </a:lnTo>
                      <a:lnTo>
                        <a:pt x="124" y="830"/>
                      </a:lnTo>
                      <a:lnTo>
                        <a:pt x="137" y="860"/>
                      </a:lnTo>
                      <a:lnTo>
                        <a:pt x="154" y="888"/>
                      </a:lnTo>
                      <a:lnTo>
                        <a:pt x="175" y="913"/>
                      </a:lnTo>
                      <a:lnTo>
                        <a:pt x="199" y="935"/>
                      </a:lnTo>
                      <a:lnTo>
                        <a:pt x="225" y="955"/>
                      </a:lnTo>
                      <a:lnTo>
                        <a:pt x="253" y="971"/>
                      </a:lnTo>
                      <a:lnTo>
                        <a:pt x="284" y="987"/>
                      </a:lnTo>
                      <a:lnTo>
                        <a:pt x="316" y="1000"/>
                      </a:lnTo>
                      <a:lnTo>
                        <a:pt x="349" y="1011"/>
                      </a:lnTo>
                      <a:lnTo>
                        <a:pt x="383" y="1021"/>
                      </a:lnTo>
                      <a:lnTo>
                        <a:pt x="418" y="1028"/>
                      </a:lnTo>
                      <a:lnTo>
                        <a:pt x="453" y="1034"/>
                      </a:lnTo>
                      <a:lnTo>
                        <a:pt x="487" y="1040"/>
                      </a:lnTo>
                      <a:lnTo>
                        <a:pt x="521" y="1044"/>
                      </a:lnTo>
                      <a:lnTo>
                        <a:pt x="556" y="1046"/>
                      </a:lnTo>
                      <a:lnTo>
                        <a:pt x="588" y="1048"/>
                      </a:lnTo>
                      <a:lnTo>
                        <a:pt x="618" y="1049"/>
                      </a:lnTo>
                      <a:lnTo>
                        <a:pt x="647" y="1049"/>
                      </a:lnTo>
                      <a:lnTo>
                        <a:pt x="674" y="1049"/>
                      </a:lnTo>
                      <a:lnTo>
                        <a:pt x="698" y="1048"/>
                      </a:lnTo>
                      <a:lnTo>
                        <a:pt x="720" y="1047"/>
                      </a:lnTo>
                      <a:lnTo>
                        <a:pt x="741" y="1048"/>
                      </a:lnTo>
                      <a:lnTo>
                        <a:pt x="765" y="1049"/>
                      </a:lnTo>
                      <a:lnTo>
                        <a:pt x="792" y="1049"/>
                      </a:lnTo>
                      <a:lnTo>
                        <a:pt x="821" y="1049"/>
                      </a:lnTo>
                      <a:lnTo>
                        <a:pt x="851" y="1048"/>
                      </a:lnTo>
                      <a:lnTo>
                        <a:pt x="884" y="1046"/>
                      </a:lnTo>
                      <a:lnTo>
                        <a:pt x="918" y="1044"/>
                      </a:lnTo>
                      <a:lnTo>
                        <a:pt x="952" y="1040"/>
                      </a:lnTo>
                      <a:lnTo>
                        <a:pt x="986" y="1034"/>
                      </a:lnTo>
                      <a:lnTo>
                        <a:pt x="1021" y="1028"/>
                      </a:lnTo>
                      <a:lnTo>
                        <a:pt x="1057" y="1021"/>
                      </a:lnTo>
                      <a:lnTo>
                        <a:pt x="1090" y="1011"/>
                      </a:lnTo>
                      <a:lnTo>
                        <a:pt x="1123" y="1000"/>
                      </a:lnTo>
                      <a:lnTo>
                        <a:pt x="1155" y="987"/>
                      </a:lnTo>
                      <a:lnTo>
                        <a:pt x="1186" y="971"/>
                      </a:lnTo>
                      <a:lnTo>
                        <a:pt x="1214" y="955"/>
                      </a:lnTo>
                      <a:lnTo>
                        <a:pt x="1240" y="935"/>
                      </a:lnTo>
                      <a:lnTo>
                        <a:pt x="1264" y="913"/>
                      </a:lnTo>
                      <a:lnTo>
                        <a:pt x="1285" y="888"/>
                      </a:lnTo>
                      <a:lnTo>
                        <a:pt x="1302" y="860"/>
                      </a:lnTo>
                      <a:lnTo>
                        <a:pt x="1316" y="830"/>
                      </a:lnTo>
                      <a:lnTo>
                        <a:pt x="1325" y="797"/>
                      </a:lnTo>
                      <a:lnTo>
                        <a:pt x="1331" y="761"/>
                      </a:lnTo>
                      <a:lnTo>
                        <a:pt x="1338" y="699"/>
                      </a:lnTo>
                      <a:lnTo>
                        <a:pt x="1339" y="640"/>
                      </a:lnTo>
                      <a:lnTo>
                        <a:pt x="1335" y="583"/>
                      </a:lnTo>
                      <a:lnTo>
                        <a:pt x="1325" y="527"/>
                      </a:lnTo>
                      <a:lnTo>
                        <a:pt x="1312" y="474"/>
                      </a:lnTo>
                      <a:lnTo>
                        <a:pt x="1293" y="424"/>
                      </a:lnTo>
                      <a:lnTo>
                        <a:pt x="1272" y="377"/>
                      </a:lnTo>
                      <a:lnTo>
                        <a:pt x="1245" y="331"/>
                      </a:lnTo>
                      <a:lnTo>
                        <a:pt x="1214" y="288"/>
                      </a:lnTo>
                      <a:lnTo>
                        <a:pt x="1181" y="249"/>
                      </a:lnTo>
                      <a:lnTo>
                        <a:pt x="1145" y="213"/>
                      </a:lnTo>
                      <a:lnTo>
                        <a:pt x="1107" y="180"/>
                      </a:lnTo>
                      <a:lnTo>
                        <a:pt x="1065" y="149"/>
                      </a:lnTo>
                      <a:lnTo>
                        <a:pt x="1020" y="122"/>
                      </a:lnTo>
                      <a:lnTo>
                        <a:pt x="975" y="100"/>
                      </a:lnTo>
                      <a:lnTo>
                        <a:pt x="928" y="80"/>
                      </a:lnTo>
                      <a:lnTo>
                        <a:pt x="879" y="64"/>
                      </a:lnTo>
                      <a:lnTo>
                        <a:pt x="829" y="53"/>
                      </a:lnTo>
                      <a:lnTo>
                        <a:pt x="780" y="45"/>
                      </a:lnTo>
                      <a:lnTo>
                        <a:pt x="729" y="42"/>
                      </a:lnTo>
                      <a:lnTo>
                        <a:pt x="729" y="41"/>
                      </a:lnTo>
                      <a:lnTo>
                        <a:pt x="720" y="42"/>
                      </a:lnTo>
                      <a:lnTo>
                        <a:pt x="711" y="41"/>
                      </a:lnTo>
                      <a:close/>
                      <a:moveTo>
                        <a:pt x="712" y="0"/>
                      </a:moveTo>
                      <a:lnTo>
                        <a:pt x="780" y="3"/>
                      </a:lnTo>
                      <a:lnTo>
                        <a:pt x="844" y="10"/>
                      </a:lnTo>
                      <a:lnTo>
                        <a:pt x="905" y="22"/>
                      </a:lnTo>
                      <a:lnTo>
                        <a:pt x="963" y="38"/>
                      </a:lnTo>
                      <a:lnTo>
                        <a:pt x="1017" y="59"/>
                      </a:lnTo>
                      <a:lnTo>
                        <a:pt x="1069" y="84"/>
                      </a:lnTo>
                      <a:lnTo>
                        <a:pt x="1117" y="112"/>
                      </a:lnTo>
                      <a:lnTo>
                        <a:pt x="1162" y="144"/>
                      </a:lnTo>
                      <a:lnTo>
                        <a:pt x="1202" y="181"/>
                      </a:lnTo>
                      <a:lnTo>
                        <a:pt x="1240" y="220"/>
                      </a:lnTo>
                      <a:lnTo>
                        <a:pt x="1275" y="263"/>
                      </a:lnTo>
                      <a:lnTo>
                        <a:pt x="1305" y="308"/>
                      </a:lnTo>
                      <a:lnTo>
                        <a:pt x="1333" y="357"/>
                      </a:lnTo>
                      <a:lnTo>
                        <a:pt x="1357" y="409"/>
                      </a:lnTo>
                      <a:lnTo>
                        <a:pt x="1377" y="463"/>
                      </a:lnTo>
                      <a:lnTo>
                        <a:pt x="1394" y="519"/>
                      </a:lnTo>
                      <a:lnTo>
                        <a:pt x="1407" y="578"/>
                      </a:lnTo>
                      <a:lnTo>
                        <a:pt x="1418" y="638"/>
                      </a:lnTo>
                      <a:lnTo>
                        <a:pt x="1424" y="700"/>
                      </a:lnTo>
                      <a:lnTo>
                        <a:pt x="1427" y="765"/>
                      </a:lnTo>
                      <a:lnTo>
                        <a:pt x="1426" y="831"/>
                      </a:lnTo>
                      <a:lnTo>
                        <a:pt x="1422" y="898"/>
                      </a:lnTo>
                      <a:lnTo>
                        <a:pt x="1415" y="966"/>
                      </a:lnTo>
                      <a:lnTo>
                        <a:pt x="1401" y="1057"/>
                      </a:lnTo>
                      <a:lnTo>
                        <a:pt x="1385" y="1143"/>
                      </a:lnTo>
                      <a:lnTo>
                        <a:pt x="1367" y="1226"/>
                      </a:lnTo>
                      <a:lnTo>
                        <a:pt x="1346" y="1304"/>
                      </a:lnTo>
                      <a:lnTo>
                        <a:pt x="1323" y="1378"/>
                      </a:lnTo>
                      <a:lnTo>
                        <a:pt x="1298" y="1447"/>
                      </a:lnTo>
                      <a:lnTo>
                        <a:pt x="1272" y="1513"/>
                      </a:lnTo>
                      <a:lnTo>
                        <a:pt x="1242" y="1573"/>
                      </a:lnTo>
                      <a:lnTo>
                        <a:pt x="1210" y="1629"/>
                      </a:lnTo>
                      <a:lnTo>
                        <a:pt x="1177" y="1681"/>
                      </a:lnTo>
                      <a:lnTo>
                        <a:pt x="1141" y="1728"/>
                      </a:lnTo>
                      <a:lnTo>
                        <a:pt x="1102" y="1770"/>
                      </a:lnTo>
                      <a:lnTo>
                        <a:pt x="1062" y="1807"/>
                      </a:lnTo>
                      <a:lnTo>
                        <a:pt x="1018" y="1841"/>
                      </a:lnTo>
                      <a:lnTo>
                        <a:pt x="974" y="1869"/>
                      </a:lnTo>
                      <a:lnTo>
                        <a:pt x="926" y="1891"/>
                      </a:lnTo>
                      <a:lnTo>
                        <a:pt x="876" y="1909"/>
                      </a:lnTo>
                      <a:lnTo>
                        <a:pt x="823" y="1922"/>
                      </a:lnTo>
                      <a:lnTo>
                        <a:pt x="769" y="1930"/>
                      </a:lnTo>
                      <a:lnTo>
                        <a:pt x="712" y="1932"/>
                      </a:lnTo>
                      <a:lnTo>
                        <a:pt x="654" y="1930"/>
                      </a:lnTo>
                      <a:lnTo>
                        <a:pt x="599" y="1921"/>
                      </a:lnTo>
                      <a:lnTo>
                        <a:pt x="546" y="1906"/>
                      </a:lnTo>
                      <a:lnTo>
                        <a:pt x="495" y="1886"/>
                      </a:lnTo>
                      <a:lnTo>
                        <a:pt x="447" y="1861"/>
                      </a:lnTo>
                      <a:lnTo>
                        <a:pt x="400" y="1830"/>
                      </a:lnTo>
                      <a:lnTo>
                        <a:pt x="355" y="1795"/>
                      </a:lnTo>
                      <a:lnTo>
                        <a:pt x="313" y="1756"/>
                      </a:lnTo>
                      <a:lnTo>
                        <a:pt x="273" y="1711"/>
                      </a:lnTo>
                      <a:lnTo>
                        <a:pt x="236" y="1661"/>
                      </a:lnTo>
                      <a:lnTo>
                        <a:pt x="202" y="1608"/>
                      </a:lnTo>
                      <a:lnTo>
                        <a:pt x="170" y="1550"/>
                      </a:lnTo>
                      <a:lnTo>
                        <a:pt x="139" y="1489"/>
                      </a:lnTo>
                      <a:lnTo>
                        <a:pt x="113" y="1425"/>
                      </a:lnTo>
                      <a:lnTo>
                        <a:pt x="89" y="1356"/>
                      </a:lnTo>
                      <a:lnTo>
                        <a:pt x="67" y="1283"/>
                      </a:lnTo>
                      <a:lnTo>
                        <a:pt x="48" y="1209"/>
                      </a:lnTo>
                      <a:lnTo>
                        <a:pt x="32" y="1131"/>
                      </a:lnTo>
                      <a:lnTo>
                        <a:pt x="19" y="1050"/>
                      </a:lnTo>
                      <a:lnTo>
                        <a:pt x="9" y="966"/>
                      </a:lnTo>
                      <a:lnTo>
                        <a:pt x="4" y="903"/>
                      </a:lnTo>
                      <a:lnTo>
                        <a:pt x="0" y="841"/>
                      </a:lnTo>
                      <a:lnTo>
                        <a:pt x="0" y="780"/>
                      </a:lnTo>
                      <a:lnTo>
                        <a:pt x="3" y="720"/>
                      </a:lnTo>
                      <a:lnTo>
                        <a:pt x="7" y="662"/>
                      </a:lnTo>
                      <a:lnTo>
                        <a:pt x="14" y="605"/>
                      </a:lnTo>
                      <a:lnTo>
                        <a:pt x="23" y="551"/>
                      </a:lnTo>
                      <a:lnTo>
                        <a:pt x="36" y="497"/>
                      </a:lnTo>
                      <a:lnTo>
                        <a:pt x="50" y="446"/>
                      </a:lnTo>
                      <a:lnTo>
                        <a:pt x="68" y="397"/>
                      </a:lnTo>
                      <a:lnTo>
                        <a:pt x="89" y="350"/>
                      </a:lnTo>
                      <a:lnTo>
                        <a:pt x="113" y="306"/>
                      </a:lnTo>
                      <a:lnTo>
                        <a:pt x="139" y="264"/>
                      </a:lnTo>
                      <a:lnTo>
                        <a:pt x="169" y="224"/>
                      </a:lnTo>
                      <a:lnTo>
                        <a:pt x="202" y="188"/>
                      </a:lnTo>
                      <a:lnTo>
                        <a:pt x="237" y="154"/>
                      </a:lnTo>
                      <a:lnTo>
                        <a:pt x="276" y="122"/>
                      </a:lnTo>
                      <a:lnTo>
                        <a:pt x="319" y="95"/>
                      </a:lnTo>
                      <a:lnTo>
                        <a:pt x="365" y="71"/>
                      </a:lnTo>
                      <a:lnTo>
                        <a:pt x="413" y="50"/>
                      </a:lnTo>
                      <a:lnTo>
                        <a:pt x="466" y="32"/>
                      </a:lnTo>
                      <a:lnTo>
                        <a:pt x="522" y="19"/>
                      </a:lnTo>
                      <a:lnTo>
                        <a:pt x="582" y="8"/>
                      </a:lnTo>
                      <a:lnTo>
                        <a:pt x="645" y="2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6990358" y="2017195"/>
                <a:ext cx="714770" cy="1312279"/>
                <a:chOff x="9413875" y="3330575"/>
                <a:chExt cx="1519238" cy="2789238"/>
              </a:xfrm>
              <a:solidFill>
                <a:schemeClr val="accent1"/>
              </a:solidFill>
            </p:grpSpPr>
            <p:sp>
              <p:nvSpPr>
                <p:cNvPr id="26" name="Freeform 15"/>
                <p:cNvSpPr>
                  <a:spLocks/>
                </p:cNvSpPr>
                <p:nvPr/>
              </p:nvSpPr>
              <p:spPr bwMode="auto">
                <a:xfrm>
                  <a:off x="9896475" y="4014788"/>
                  <a:ext cx="958850" cy="808038"/>
                </a:xfrm>
                <a:custGeom>
                  <a:avLst/>
                  <a:gdLst>
                    <a:gd name="T0" fmla="*/ 650 w 1209"/>
                    <a:gd name="T1" fmla="*/ 155 h 1017"/>
                    <a:gd name="T2" fmla="*/ 675 w 1209"/>
                    <a:gd name="T3" fmla="*/ 184 h 1017"/>
                    <a:gd name="T4" fmla="*/ 821 w 1209"/>
                    <a:gd name="T5" fmla="*/ 267 h 1017"/>
                    <a:gd name="T6" fmla="*/ 987 w 1209"/>
                    <a:gd name="T7" fmla="*/ 286 h 1017"/>
                    <a:gd name="T8" fmla="*/ 1113 w 1209"/>
                    <a:gd name="T9" fmla="*/ 325 h 1017"/>
                    <a:gd name="T10" fmla="*/ 1206 w 1209"/>
                    <a:gd name="T11" fmla="*/ 491 h 1017"/>
                    <a:gd name="T12" fmla="*/ 1173 w 1209"/>
                    <a:gd name="T13" fmla="*/ 719 h 1017"/>
                    <a:gd name="T14" fmla="*/ 1004 w 1209"/>
                    <a:gd name="T15" fmla="*/ 669 h 1017"/>
                    <a:gd name="T16" fmla="*/ 766 w 1209"/>
                    <a:gd name="T17" fmla="*/ 687 h 1017"/>
                    <a:gd name="T18" fmla="*/ 632 w 1209"/>
                    <a:gd name="T19" fmla="*/ 794 h 1017"/>
                    <a:gd name="T20" fmla="*/ 573 w 1209"/>
                    <a:gd name="T21" fmla="*/ 929 h 1017"/>
                    <a:gd name="T22" fmla="*/ 543 w 1209"/>
                    <a:gd name="T23" fmla="*/ 1011 h 1017"/>
                    <a:gd name="T24" fmla="*/ 529 w 1209"/>
                    <a:gd name="T25" fmla="*/ 911 h 1017"/>
                    <a:gd name="T26" fmla="*/ 582 w 1209"/>
                    <a:gd name="T27" fmla="*/ 824 h 1017"/>
                    <a:gd name="T28" fmla="*/ 559 w 1209"/>
                    <a:gd name="T29" fmla="*/ 811 h 1017"/>
                    <a:gd name="T30" fmla="*/ 495 w 1209"/>
                    <a:gd name="T31" fmla="*/ 935 h 1017"/>
                    <a:gd name="T32" fmla="*/ 442 w 1209"/>
                    <a:gd name="T33" fmla="*/ 942 h 1017"/>
                    <a:gd name="T34" fmla="*/ 491 w 1209"/>
                    <a:gd name="T35" fmla="*/ 844 h 1017"/>
                    <a:gd name="T36" fmla="*/ 520 w 1209"/>
                    <a:gd name="T37" fmla="*/ 790 h 1017"/>
                    <a:gd name="T38" fmla="*/ 467 w 1209"/>
                    <a:gd name="T39" fmla="*/ 834 h 1017"/>
                    <a:gd name="T40" fmla="*/ 415 w 1209"/>
                    <a:gd name="T41" fmla="*/ 945 h 1017"/>
                    <a:gd name="T42" fmla="*/ 410 w 1209"/>
                    <a:gd name="T43" fmla="*/ 819 h 1017"/>
                    <a:gd name="T44" fmla="*/ 482 w 1209"/>
                    <a:gd name="T45" fmla="*/ 746 h 1017"/>
                    <a:gd name="T46" fmla="*/ 464 w 1209"/>
                    <a:gd name="T47" fmla="*/ 729 h 1017"/>
                    <a:gd name="T48" fmla="*/ 380 w 1209"/>
                    <a:gd name="T49" fmla="*/ 820 h 1017"/>
                    <a:gd name="T50" fmla="*/ 334 w 1209"/>
                    <a:gd name="T51" fmla="*/ 861 h 1017"/>
                    <a:gd name="T52" fmla="*/ 383 w 1209"/>
                    <a:gd name="T53" fmla="*/ 752 h 1017"/>
                    <a:gd name="T54" fmla="*/ 434 w 1209"/>
                    <a:gd name="T55" fmla="*/ 677 h 1017"/>
                    <a:gd name="T56" fmla="*/ 364 w 1209"/>
                    <a:gd name="T57" fmla="*/ 730 h 1017"/>
                    <a:gd name="T58" fmla="*/ 295 w 1209"/>
                    <a:gd name="T59" fmla="*/ 768 h 1017"/>
                    <a:gd name="T60" fmla="*/ 327 w 1209"/>
                    <a:gd name="T61" fmla="*/ 681 h 1017"/>
                    <a:gd name="T62" fmla="*/ 405 w 1209"/>
                    <a:gd name="T63" fmla="*/ 620 h 1017"/>
                    <a:gd name="T64" fmla="*/ 358 w 1209"/>
                    <a:gd name="T65" fmla="*/ 623 h 1017"/>
                    <a:gd name="T66" fmla="*/ 287 w 1209"/>
                    <a:gd name="T67" fmla="*/ 628 h 1017"/>
                    <a:gd name="T68" fmla="*/ 244 w 1209"/>
                    <a:gd name="T69" fmla="*/ 593 h 1017"/>
                    <a:gd name="T70" fmla="*/ 254 w 1209"/>
                    <a:gd name="T71" fmla="*/ 508 h 1017"/>
                    <a:gd name="T72" fmla="*/ 300 w 1209"/>
                    <a:gd name="T73" fmla="*/ 455 h 1017"/>
                    <a:gd name="T74" fmla="*/ 235 w 1209"/>
                    <a:gd name="T75" fmla="*/ 491 h 1017"/>
                    <a:gd name="T76" fmla="*/ 147 w 1209"/>
                    <a:gd name="T77" fmla="*/ 547 h 1017"/>
                    <a:gd name="T78" fmla="*/ 206 w 1209"/>
                    <a:gd name="T79" fmla="*/ 436 h 1017"/>
                    <a:gd name="T80" fmla="*/ 243 w 1209"/>
                    <a:gd name="T81" fmla="*/ 382 h 1017"/>
                    <a:gd name="T82" fmla="*/ 194 w 1209"/>
                    <a:gd name="T83" fmla="*/ 411 h 1017"/>
                    <a:gd name="T84" fmla="*/ 124 w 1209"/>
                    <a:gd name="T85" fmla="*/ 532 h 1017"/>
                    <a:gd name="T86" fmla="*/ 110 w 1209"/>
                    <a:gd name="T87" fmla="*/ 402 h 1017"/>
                    <a:gd name="T88" fmla="*/ 183 w 1209"/>
                    <a:gd name="T89" fmla="*/ 325 h 1017"/>
                    <a:gd name="T90" fmla="*/ 138 w 1209"/>
                    <a:gd name="T91" fmla="*/ 331 h 1017"/>
                    <a:gd name="T92" fmla="*/ 55 w 1209"/>
                    <a:gd name="T93" fmla="*/ 466 h 1017"/>
                    <a:gd name="T94" fmla="*/ 28 w 1209"/>
                    <a:gd name="T95" fmla="*/ 363 h 1017"/>
                    <a:gd name="T96" fmla="*/ 138 w 1209"/>
                    <a:gd name="T97" fmla="*/ 245 h 1017"/>
                    <a:gd name="T98" fmla="*/ 125 w 1209"/>
                    <a:gd name="T99" fmla="*/ 224 h 1017"/>
                    <a:gd name="T100" fmla="*/ 23 w 1209"/>
                    <a:gd name="T101" fmla="*/ 325 h 1017"/>
                    <a:gd name="T102" fmla="*/ 52 w 1209"/>
                    <a:gd name="T103" fmla="*/ 189 h 1017"/>
                    <a:gd name="T104" fmla="*/ 128 w 1209"/>
                    <a:gd name="T105" fmla="*/ 122 h 1017"/>
                    <a:gd name="T106" fmla="*/ 87 w 1209"/>
                    <a:gd name="T107" fmla="*/ 128 h 1017"/>
                    <a:gd name="T108" fmla="*/ 45 w 1209"/>
                    <a:gd name="T109" fmla="*/ 135 h 1017"/>
                    <a:gd name="T110" fmla="*/ 245 w 1209"/>
                    <a:gd name="T111" fmla="*/ 78 h 1017"/>
                    <a:gd name="T112" fmla="*/ 466 w 1209"/>
                    <a:gd name="T113" fmla="*/ 41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09" h="1017">
                      <a:moveTo>
                        <a:pt x="551" y="0"/>
                      </a:moveTo>
                      <a:lnTo>
                        <a:pt x="573" y="46"/>
                      </a:lnTo>
                      <a:lnTo>
                        <a:pt x="598" y="87"/>
                      </a:lnTo>
                      <a:lnTo>
                        <a:pt x="623" y="122"/>
                      </a:lnTo>
                      <a:lnTo>
                        <a:pt x="650" y="155"/>
                      </a:lnTo>
                      <a:lnTo>
                        <a:pt x="663" y="178"/>
                      </a:lnTo>
                      <a:lnTo>
                        <a:pt x="665" y="181"/>
                      </a:lnTo>
                      <a:lnTo>
                        <a:pt x="668" y="183"/>
                      </a:lnTo>
                      <a:lnTo>
                        <a:pt x="672" y="184"/>
                      </a:lnTo>
                      <a:lnTo>
                        <a:pt x="675" y="184"/>
                      </a:lnTo>
                      <a:lnTo>
                        <a:pt x="678" y="183"/>
                      </a:lnTo>
                      <a:lnTo>
                        <a:pt x="714" y="212"/>
                      </a:lnTo>
                      <a:lnTo>
                        <a:pt x="750" y="235"/>
                      </a:lnTo>
                      <a:lnTo>
                        <a:pt x="786" y="253"/>
                      </a:lnTo>
                      <a:lnTo>
                        <a:pt x="821" y="267"/>
                      </a:lnTo>
                      <a:lnTo>
                        <a:pt x="855" y="276"/>
                      </a:lnTo>
                      <a:lnTo>
                        <a:pt x="890" y="283"/>
                      </a:lnTo>
                      <a:lnTo>
                        <a:pt x="921" y="286"/>
                      </a:lnTo>
                      <a:lnTo>
                        <a:pt x="950" y="287"/>
                      </a:lnTo>
                      <a:lnTo>
                        <a:pt x="987" y="286"/>
                      </a:lnTo>
                      <a:lnTo>
                        <a:pt x="1017" y="283"/>
                      </a:lnTo>
                      <a:lnTo>
                        <a:pt x="1040" y="278"/>
                      </a:lnTo>
                      <a:lnTo>
                        <a:pt x="1041" y="278"/>
                      </a:lnTo>
                      <a:lnTo>
                        <a:pt x="1079" y="300"/>
                      </a:lnTo>
                      <a:lnTo>
                        <a:pt x="1113" y="325"/>
                      </a:lnTo>
                      <a:lnTo>
                        <a:pt x="1142" y="352"/>
                      </a:lnTo>
                      <a:lnTo>
                        <a:pt x="1165" y="383"/>
                      </a:lnTo>
                      <a:lnTo>
                        <a:pt x="1184" y="417"/>
                      </a:lnTo>
                      <a:lnTo>
                        <a:pt x="1197" y="452"/>
                      </a:lnTo>
                      <a:lnTo>
                        <a:pt x="1206" y="491"/>
                      </a:lnTo>
                      <a:lnTo>
                        <a:pt x="1209" y="532"/>
                      </a:lnTo>
                      <a:lnTo>
                        <a:pt x="1208" y="575"/>
                      </a:lnTo>
                      <a:lnTo>
                        <a:pt x="1202" y="621"/>
                      </a:lnTo>
                      <a:lnTo>
                        <a:pt x="1189" y="669"/>
                      </a:lnTo>
                      <a:lnTo>
                        <a:pt x="1173" y="719"/>
                      </a:lnTo>
                      <a:lnTo>
                        <a:pt x="1148" y="709"/>
                      </a:lnTo>
                      <a:lnTo>
                        <a:pt x="1120" y="697"/>
                      </a:lnTo>
                      <a:lnTo>
                        <a:pt x="1084" y="686"/>
                      </a:lnTo>
                      <a:lnTo>
                        <a:pt x="1047" y="676"/>
                      </a:lnTo>
                      <a:lnTo>
                        <a:pt x="1004" y="669"/>
                      </a:lnTo>
                      <a:lnTo>
                        <a:pt x="959" y="663"/>
                      </a:lnTo>
                      <a:lnTo>
                        <a:pt x="913" y="661"/>
                      </a:lnTo>
                      <a:lnTo>
                        <a:pt x="864" y="664"/>
                      </a:lnTo>
                      <a:lnTo>
                        <a:pt x="816" y="672"/>
                      </a:lnTo>
                      <a:lnTo>
                        <a:pt x="766" y="687"/>
                      </a:lnTo>
                      <a:lnTo>
                        <a:pt x="731" y="703"/>
                      </a:lnTo>
                      <a:lnTo>
                        <a:pt x="702" y="723"/>
                      </a:lnTo>
                      <a:lnTo>
                        <a:pt x="674" y="744"/>
                      </a:lnTo>
                      <a:lnTo>
                        <a:pt x="652" y="768"/>
                      </a:lnTo>
                      <a:lnTo>
                        <a:pt x="632" y="794"/>
                      </a:lnTo>
                      <a:lnTo>
                        <a:pt x="615" y="821"/>
                      </a:lnTo>
                      <a:lnTo>
                        <a:pt x="601" y="849"/>
                      </a:lnTo>
                      <a:lnTo>
                        <a:pt x="590" y="876"/>
                      </a:lnTo>
                      <a:lnTo>
                        <a:pt x="581" y="904"/>
                      </a:lnTo>
                      <a:lnTo>
                        <a:pt x="573" y="929"/>
                      </a:lnTo>
                      <a:lnTo>
                        <a:pt x="568" y="955"/>
                      </a:lnTo>
                      <a:lnTo>
                        <a:pt x="564" y="978"/>
                      </a:lnTo>
                      <a:lnTo>
                        <a:pt x="562" y="999"/>
                      </a:lnTo>
                      <a:lnTo>
                        <a:pt x="560" y="1017"/>
                      </a:lnTo>
                      <a:lnTo>
                        <a:pt x="543" y="1011"/>
                      </a:lnTo>
                      <a:lnTo>
                        <a:pt x="524" y="1005"/>
                      </a:lnTo>
                      <a:lnTo>
                        <a:pt x="519" y="983"/>
                      </a:lnTo>
                      <a:lnTo>
                        <a:pt x="518" y="958"/>
                      </a:lnTo>
                      <a:lnTo>
                        <a:pt x="521" y="934"/>
                      </a:lnTo>
                      <a:lnTo>
                        <a:pt x="529" y="911"/>
                      </a:lnTo>
                      <a:lnTo>
                        <a:pt x="538" y="887"/>
                      </a:lnTo>
                      <a:lnTo>
                        <a:pt x="550" y="865"/>
                      </a:lnTo>
                      <a:lnTo>
                        <a:pt x="563" y="847"/>
                      </a:lnTo>
                      <a:lnTo>
                        <a:pt x="578" y="830"/>
                      </a:lnTo>
                      <a:lnTo>
                        <a:pt x="582" y="824"/>
                      </a:lnTo>
                      <a:lnTo>
                        <a:pt x="581" y="818"/>
                      </a:lnTo>
                      <a:lnTo>
                        <a:pt x="578" y="812"/>
                      </a:lnTo>
                      <a:lnTo>
                        <a:pt x="572" y="809"/>
                      </a:lnTo>
                      <a:lnTo>
                        <a:pt x="566" y="808"/>
                      </a:lnTo>
                      <a:lnTo>
                        <a:pt x="559" y="811"/>
                      </a:lnTo>
                      <a:lnTo>
                        <a:pt x="542" y="831"/>
                      </a:lnTo>
                      <a:lnTo>
                        <a:pt x="526" y="854"/>
                      </a:lnTo>
                      <a:lnTo>
                        <a:pt x="512" y="880"/>
                      </a:lnTo>
                      <a:lnTo>
                        <a:pt x="501" y="907"/>
                      </a:lnTo>
                      <a:lnTo>
                        <a:pt x="495" y="935"/>
                      </a:lnTo>
                      <a:lnTo>
                        <a:pt x="491" y="964"/>
                      </a:lnTo>
                      <a:lnTo>
                        <a:pt x="493" y="991"/>
                      </a:lnTo>
                      <a:lnTo>
                        <a:pt x="467" y="978"/>
                      </a:lnTo>
                      <a:lnTo>
                        <a:pt x="441" y="963"/>
                      </a:lnTo>
                      <a:lnTo>
                        <a:pt x="442" y="942"/>
                      </a:lnTo>
                      <a:lnTo>
                        <a:pt x="447" y="922"/>
                      </a:lnTo>
                      <a:lnTo>
                        <a:pt x="453" y="902"/>
                      </a:lnTo>
                      <a:lnTo>
                        <a:pt x="463" y="881"/>
                      </a:lnTo>
                      <a:lnTo>
                        <a:pt x="476" y="862"/>
                      </a:lnTo>
                      <a:lnTo>
                        <a:pt x="491" y="844"/>
                      </a:lnTo>
                      <a:lnTo>
                        <a:pt x="507" y="828"/>
                      </a:lnTo>
                      <a:lnTo>
                        <a:pt x="522" y="810"/>
                      </a:lnTo>
                      <a:lnTo>
                        <a:pt x="525" y="803"/>
                      </a:lnTo>
                      <a:lnTo>
                        <a:pt x="525" y="796"/>
                      </a:lnTo>
                      <a:lnTo>
                        <a:pt x="520" y="790"/>
                      </a:lnTo>
                      <a:lnTo>
                        <a:pt x="516" y="787"/>
                      </a:lnTo>
                      <a:lnTo>
                        <a:pt x="509" y="787"/>
                      </a:lnTo>
                      <a:lnTo>
                        <a:pt x="504" y="791"/>
                      </a:lnTo>
                      <a:lnTo>
                        <a:pt x="485" y="813"/>
                      </a:lnTo>
                      <a:lnTo>
                        <a:pt x="467" y="834"/>
                      </a:lnTo>
                      <a:lnTo>
                        <a:pt x="451" y="855"/>
                      </a:lnTo>
                      <a:lnTo>
                        <a:pt x="435" y="879"/>
                      </a:lnTo>
                      <a:lnTo>
                        <a:pt x="424" y="905"/>
                      </a:lnTo>
                      <a:lnTo>
                        <a:pt x="418" y="925"/>
                      </a:lnTo>
                      <a:lnTo>
                        <a:pt x="415" y="945"/>
                      </a:lnTo>
                      <a:lnTo>
                        <a:pt x="388" y="923"/>
                      </a:lnTo>
                      <a:lnTo>
                        <a:pt x="389" y="895"/>
                      </a:lnTo>
                      <a:lnTo>
                        <a:pt x="393" y="869"/>
                      </a:lnTo>
                      <a:lnTo>
                        <a:pt x="400" y="841"/>
                      </a:lnTo>
                      <a:lnTo>
                        <a:pt x="410" y="819"/>
                      </a:lnTo>
                      <a:lnTo>
                        <a:pt x="423" y="800"/>
                      </a:lnTo>
                      <a:lnTo>
                        <a:pt x="439" y="782"/>
                      </a:lnTo>
                      <a:lnTo>
                        <a:pt x="458" y="767"/>
                      </a:lnTo>
                      <a:lnTo>
                        <a:pt x="477" y="752"/>
                      </a:lnTo>
                      <a:lnTo>
                        <a:pt x="482" y="746"/>
                      </a:lnTo>
                      <a:lnTo>
                        <a:pt x="483" y="739"/>
                      </a:lnTo>
                      <a:lnTo>
                        <a:pt x="480" y="734"/>
                      </a:lnTo>
                      <a:lnTo>
                        <a:pt x="477" y="728"/>
                      </a:lnTo>
                      <a:lnTo>
                        <a:pt x="470" y="727"/>
                      </a:lnTo>
                      <a:lnTo>
                        <a:pt x="464" y="729"/>
                      </a:lnTo>
                      <a:lnTo>
                        <a:pt x="444" y="745"/>
                      </a:lnTo>
                      <a:lnTo>
                        <a:pt x="425" y="761"/>
                      </a:lnTo>
                      <a:lnTo>
                        <a:pt x="409" y="778"/>
                      </a:lnTo>
                      <a:lnTo>
                        <a:pt x="393" y="798"/>
                      </a:lnTo>
                      <a:lnTo>
                        <a:pt x="380" y="820"/>
                      </a:lnTo>
                      <a:lnTo>
                        <a:pt x="371" y="844"/>
                      </a:lnTo>
                      <a:lnTo>
                        <a:pt x="365" y="871"/>
                      </a:lnTo>
                      <a:lnTo>
                        <a:pt x="362" y="897"/>
                      </a:lnTo>
                      <a:lnTo>
                        <a:pt x="348" y="880"/>
                      </a:lnTo>
                      <a:lnTo>
                        <a:pt x="334" y="861"/>
                      </a:lnTo>
                      <a:lnTo>
                        <a:pt x="337" y="859"/>
                      </a:lnTo>
                      <a:lnTo>
                        <a:pt x="338" y="855"/>
                      </a:lnTo>
                      <a:lnTo>
                        <a:pt x="349" y="819"/>
                      </a:lnTo>
                      <a:lnTo>
                        <a:pt x="364" y="784"/>
                      </a:lnTo>
                      <a:lnTo>
                        <a:pt x="383" y="752"/>
                      </a:lnTo>
                      <a:lnTo>
                        <a:pt x="405" y="722"/>
                      </a:lnTo>
                      <a:lnTo>
                        <a:pt x="434" y="695"/>
                      </a:lnTo>
                      <a:lnTo>
                        <a:pt x="437" y="688"/>
                      </a:lnTo>
                      <a:lnTo>
                        <a:pt x="437" y="683"/>
                      </a:lnTo>
                      <a:lnTo>
                        <a:pt x="434" y="677"/>
                      </a:lnTo>
                      <a:lnTo>
                        <a:pt x="428" y="674"/>
                      </a:lnTo>
                      <a:lnTo>
                        <a:pt x="422" y="673"/>
                      </a:lnTo>
                      <a:lnTo>
                        <a:pt x="414" y="676"/>
                      </a:lnTo>
                      <a:lnTo>
                        <a:pt x="388" y="702"/>
                      </a:lnTo>
                      <a:lnTo>
                        <a:pt x="364" y="730"/>
                      </a:lnTo>
                      <a:lnTo>
                        <a:pt x="345" y="761"/>
                      </a:lnTo>
                      <a:lnTo>
                        <a:pt x="330" y="795"/>
                      </a:lnTo>
                      <a:lnTo>
                        <a:pt x="317" y="830"/>
                      </a:lnTo>
                      <a:lnTo>
                        <a:pt x="305" y="800"/>
                      </a:lnTo>
                      <a:lnTo>
                        <a:pt x="295" y="768"/>
                      </a:lnTo>
                      <a:lnTo>
                        <a:pt x="288" y="732"/>
                      </a:lnTo>
                      <a:lnTo>
                        <a:pt x="290" y="730"/>
                      </a:lnTo>
                      <a:lnTo>
                        <a:pt x="291" y="727"/>
                      </a:lnTo>
                      <a:lnTo>
                        <a:pt x="307" y="703"/>
                      </a:lnTo>
                      <a:lnTo>
                        <a:pt x="327" y="681"/>
                      </a:lnTo>
                      <a:lnTo>
                        <a:pt x="349" y="662"/>
                      </a:lnTo>
                      <a:lnTo>
                        <a:pt x="373" y="645"/>
                      </a:lnTo>
                      <a:lnTo>
                        <a:pt x="399" y="631"/>
                      </a:lnTo>
                      <a:lnTo>
                        <a:pt x="404" y="625"/>
                      </a:lnTo>
                      <a:lnTo>
                        <a:pt x="405" y="620"/>
                      </a:lnTo>
                      <a:lnTo>
                        <a:pt x="403" y="613"/>
                      </a:lnTo>
                      <a:lnTo>
                        <a:pt x="399" y="609"/>
                      </a:lnTo>
                      <a:lnTo>
                        <a:pt x="393" y="607"/>
                      </a:lnTo>
                      <a:lnTo>
                        <a:pt x="385" y="608"/>
                      </a:lnTo>
                      <a:lnTo>
                        <a:pt x="358" y="623"/>
                      </a:lnTo>
                      <a:lnTo>
                        <a:pt x="330" y="642"/>
                      </a:lnTo>
                      <a:lnTo>
                        <a:pt x="306" y="664"/>
                      </a:lnTo>
                      <a:lnTo>
                        <a:pt x="285" y="688"/>
                      </a:lnTo>
                      <a:lnTo>
                        <a:pt x="285" y="659"/>
                      </a:lnTo>
                      <a:lnTo>
                        <a:pt x="287" y="628"/>
                      </a:lnTo>
                      <a:lnTo>
                        <a:pt x="290" y="607"/>
                      </a:lnTo>
                      <a:lnTo>
                        <a:pt x="269" y="601"/>
                      </a:lnTo>
                      <a:lnTo>
                        <a:pt x="266" y="600"/>
                      </a:lnTo>
                      <a:lnTo>
                        <a:pt x="257" y="598"/>
                      </a:lnTo>
                      <a:lnTo>
                        <a:pt x="244" y="593"/>
                      </a:lnTo>
                      <a:lnTo>
                        <a:pt x="227" y="587"/>
                      </a:lnTo>
                      <a:lnTo>
                        <a:pt x="207" y="579"/>
                      </a:lnTo>
                      <a:lnTo>
                        <a:pt x="220" y="554"/>
                      </a:lnTo>
                      <a:lnTo>
                        <a:pt x="236" y="530"/>
                      </a:lnTo>
                      <a:lnTo>
                        <a:pt x="254" y="508"/>
                      </a:lnTo>
                      <a:lnTo>
                        <a:pt x="274" y="490"/>
                      </a:lnTo>
                      <a:lnTo>
                        <a:pt x="297" y="473"/>
                      </a:lnTo>
                      <a:lnTo>
                        <a:pt x="301" y="467"/>
                      </a:lnTo>
                      <a:lnTo>
                        <a:pt x="302" y="461"/>
                      </a:lnTo>
                      <a:lnTo>
                        <a:pt x="300" y="455"/>
                      </a:lnTo>
                      <a:lnTo>
                        <a:pt x="296" y="450"/>
                      </a:lnTo>
                      <a:lnTo>
                        <a:pt x="290" y="449"/>
                      </a:lnTo>
                      <a:lnTo>
                        <a:pt x="284" y="451"/>
                      </a:lnTo>
                      <a:lnTo>
                        <a:pt x="258" y="469"/>
                      </a:lnTo>
                      <a:lnTo>
                        <a:pt x="235" y="491"/>
                      </a:lnTo>
                      <a:lnTo>
                        <a:pt x="216" y="514"/>
                      </a:lnTo>
                      <a:lnTo>
                        <a:pt x="198" y="540"/>
                      </a:lnTo>
                      <a:lnTo>
                        <a:pt x="184" y="568"/>
                      </a:lnTo>
                      <a:lnTo>
                        <a:pt x="166" y="558"/>
                      </a:lnTo>
                      <a:lnTo>
                        <a:pt x="147" y="547"/>
                      </a:lnTo>
                      <a:lnTo>
                        <a:pt x="155" y="523"/>
                      </a:lnTo>
                      <a:lnTo>
                        <a:pt x="166" y="501"/>
                      </a:lnTo>
                      <a:lnTo>
                        <a:pt x="180" y="478"/>
                      </a:lnTo>
                      <a:lnTo>
                        <a:pt x="193" y="457"/>
                      </a:lnTo>
                      <a:lnTo>
                        <a:pt x="206" y="436"/>
                      </a:lnTo>
                      <a:lnTo>
                        <a:pt x="220" y="418"/>
                      </a:lnTo>
                      <a:lnTo>
                        <a:pt x="238" y="401"/>
                      </a:lnTo>
                      <a:lnTo>
                        <a:pt x="244" y="396"/>
                      </a:lnTo>
                      <a:lnTo>
                        <a:pt x="244" y="389"/>
                      </a:lnTo>
                      <a:lnTo>
                        <a:pt x="243" y="382"/>
                      </a:lnTo>
                      <a:lnTo>
                        <a:pt x="238" y="378"/>
                      </a:lnTo>
                      <a:lnTo>
                        <a:pt x="233" y="377"/>
                      </a:lnTo>
                      <a:lnTo>
                        <a:pt x="226" y="379"/>
                      </a:lnTo>
                      <a:lnTo>
                        <a:pt x="208" y="394"/>
                      </a:lnTo>
                      <a:lnTo>
                        <a:pt x="194" y="411"/>
                      </a:lnTo>
                      <a:lnTo>
                        <a:pt x="181" y="430"/>
                      </a:lnTo>
                      <a:lnTo>
                        <a:pt x="169" y="450"/>
                      </a:lnTo>
                      <a:lnTo>
                        <a:pt x="151" y="475"/>
                      </a:lnTo>
                      <a:lnTo>
                        <a:pt x="136" y="503"/>
                      </a:lnTo>
                      <a:lnTo>
                        <a:pt x="124" y="532"/>
                      </a:lnTo>
                      <a:lnTo>
                        <a:pt x="100" y="513"/>
                      </a:lnTo>
                      <a:lnTo>
                        <a:pt x="76" y="491"/>
                      </a:lnTo>
                      <a:lnTo>
                        <a:pt x="83" y="461"/>
                      </a:lnTo>
                      <a:lnTo>
                        <a:pt x="94" y="430"/>
                      </a:lnTo>
                      <a:lnTo>
                        <a:pt x="110" y="402"/>
                      </a:lnTo>
                      <a:lnTo>
                        <a:pt x="130" y="376"/>
                      </a:lnTo>
                      <a:lnTo>
                        <a:pt x="152" y="354"/>
                      </a:lnTo>
                      <a:lnTo>
                        <a:pt x="176" y="336"/>
                      </a:lnTo>
                      <a:lnTo>
                        <a:pt x="182" y="330"/>
                      </a:lnTo>
                      <a:lnTo>
                        <a:pt x="183" y="325"/>
                      </a:lnTo>
                      <a:lnTo>
                        <a:pt x="181" y="318"/>
                      </a:lnTo>
                      <a:lnTo>
                        <a:pt x="176" y="314"/>
                      </a:lnTo>
                      <a:lnTo>
                        <a:pt x="171" y="312"/>
                      </a:lnTo>
                      <a:lnTo>
                        <a:pt x="163" y="314"/>
                      </a:lnTo>
                      <a:lnTo>
                        <a:pt x="138" y="331"/>
                      </a:lnTo>
                      <a:lnTo>
                        <a:pt x="115" y="352"/>
                      </a:lnTo>
                      <a:lnTo>
                        <a:pt x="94" y="378"/>
                      </a:lnTo>
                      <a:lnTo>
                        <a:pt x="78" y="407"/>
                      </a:lnTo>
                      <a:lnTo>
                        <a:pt x="65" y="436"/>
                      </a:lnTo>
                      <a:lnTo>
                        <a:pt x="55" y="466"/>
                      </a:lnTo>
                      <a:lnTo>
                        <a:pt x="40" y="445"/>
                      </a:lnTo>
                      <a:lnTo>
                        <a:pt x="27" y="423"/>
                      </a:lnTo>
                      <a:lnTo>
                        <a:pt x="16" y="399"/>
                      </a:lnTo>
                      <a:lnTo>
                        <a:pt x="14" y="392"/>
                      </a:lnTo>
                      <a:lnTo>
                        <a:pt x="28" y="363"/>
                      </a:lnTo>
                      <a:lnTo>
                        <a:pt x="46" y="337"/>
                      </a:lnTo>
                      <a:lnTo>
                        <a:pt x="66" y="312"/>
                      </a:lnTo>
                      <a:lnTo>
                        <a:pt x="89" y="288"/>
                      </a:lnTo>
                      <a:lnTo>
                        <a:pt x="112" y="266"/>
                      </a:lnTo>
                      <a:lnTo>
                        <a:pt x="138" y="245"/>
                      </a:lnTo>
                      <a:lnTo>
                        <a:pt x="141" y="240"/>
                      </a:lnTo>
                      <a:lnTo>
                        <a:pt x="141" y="233"/>
                      </a:lnTo>
                      <a:lnTo>
                        <a:pt x="138" y="228"/>
                      </a:lnTo>
                      <a:lnTo>
                        <a:pt x="132" y="224"/>
                      </a:lnTo>
                      <a:lnTo>
                        <a:pt x="125" y="224"/>
                      </a:lnTo>
                      <a:lnTo>
                        <a:pt x="119" y="228"/>
                      </a:lnTo>
                      <a:lnTo>
                        <a:pt x="92" y="250"/>
                      </a:lnTo>
                      <a:lnTo>
                        <a:pt x="67" y="273"/>
                      </a:lnTo>
                      <a:lnTo>
                        <a:pt x="44" y="298"/>
                      </a:lnTo>
                      <a:lnTo>
                        <a:pt x="23" y="325"/>
                      </a:lnTo>
                      <a:lnTo>
                        <a:pt x="4" y="354"/>
                      </a:lnTo>
                      <a:lnTo>
                        <a:pt x="0" y="315"/>
                      </a:lnTo>
                      <a:lnTo>
                        <a:pt x="3" y="275"/>
                      </a:lnTo>
                      <a:lnTo>
                        <a:pt x="9" y="232"/>
                      </a:lnTo>
                      <a:lnTo>
                        <a:pt x="52" y="189"/>
                      </a:lnTo>
                      <a:lnTo>
                        <a:pt x="74" y="169"/>
                      </a:lnTo>
                      <a:lnTo>
                        <a:pt x="98" y="152"/>
                      </a:lnTo>
                      <a:lnTo>
                        <a:pt x="122" y="135"/>
                      </a:lnTo>
                      <a:lnTo>
                        <a:pt x="126" y="129"/>
                      </a:lnTo>
                      <a:lnTo>
                        <a:pt x="128" y="122"/>
                      </a:lnTo>
                      <a:lnTo>
                        <a:pt x="125" y="117"/>
                      </a:lnTo>
                      <a:lnTo>
                        <a:pt x="121" y="111"/>
                      </a:lnTo>
                      <a:lnTo>
                        <a:pt x="115" y="110"/>
                      </a:lnTo>
                      <a:lnTo>
                        <a:pt x="109" y="113"/>
                      </a:lnTo>
                      <a:lnTo>
                        <a:pt x="87" y="128"/>
                      </a:lnTo>
                      <a:lnTo>
                        <a:pt x="65" y="144"/>
                      </a:lnTo>
                      <a:lnTo>
                        <a:pt x="44" y="161"/>
                      </a:lnTo>
                      <a:lnTo>
                        <a:pt x="36" y="169"/>
                      </a:lnTo>
                      <a:lnTo>
                        <a:pt x="27" y="177"/>
                      </a:lnTo>
                      <a:lnTo>
                        <a:pt x="45" y="135"/>
                      </a:lnTo>
                      <a:lnTo>
                        <a:pt x="68" y="92"/>
                      </a:lnTo>
                      <a:lnTo>
                        <a:pt x="96" y="46"/>
                      </a:lnTo>
                      <a:lnTo>
                        <a:pt x="143" y="63"/>
                      </a:lnTo>
                      <a:lnTo>
                        <a:pt x="193" y="74"/>
                      </a:lnTo>
                      <a:lnTo>
                        <a:pt x="245" y="78"/>
                      </a:lnTo>
                      <a:lnTo>
                        <a:pt x="295" y="78"/>
                      </a:lnTo>
                      <a:lnTo>
                        <a:pt x="342" y="74"/>
                      </a:lnTo>
                      <a:lnTo>
                        <a:pt x="386" y="65"/>
                      </a:lnTo>
                      <a:lnTo>
                        <a:pt x="428" y="54"/>
                      </a:lnTo>
                      <a:lnTo>
                        <a:pt x="466" y="41"/>
                      </a:lnTo>
                      <a:lnTo>
                        <a:pt x="499" y="26"/>
                      </a:lnTo>
                      <a:lnTo>
                        <a:pt x="528" y="13"/>
                      </a:lnTo>
                      <a:lnTo>
                        <a:pt x="5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reeform 16"/>
                <p:cNvSpPr>
                  <a:spLocks/>
                </p:cNvSpPr>
                <p:nvPr/>
              </p:nvSpPr>
              <p:spPr bwMode="auto">
                <a:xfrm>
                  <a:off x="9413875" y="4578350"/>
                  <a:ext cx="1519238" cy="1541463"/>
                </a:xfrm>
                <a:custGeom>
                  <a:avLst/>
                  <a:gdLst>
                    <a:gd name="T0" fmla="*/ 1730 w 1914"/>
                    <a:gd name="T1" fmla="*/ 108 h 1943"/>
                    <a:gd name="T2" fmla="*/ 1726 w 1914"/>
                    <a:gd name="T3" fmla="*/ 185 h 1943"/>
                    <a:gd name="T4" fmla="*/ 1812 w 1914"/>
                    <a:gd name="T5" fmla="*/ 254 h 1943"/>
                    <a:gd name="T6" fmla="*/ 1907 w 1914"/>
                    <a:gd name="T7" fmla="*/ 276 h 1943"/>
                    <a:gd name="T8" fmla="*/ 1781 w 1914"/>
                    <a:gd name="T9" fmla="*/ 377 h 1943"/>
                    <a:gd name="T10" fmla="*/ 1759 w 1914"/>
                    <a:gd name="T11" fmla="*/ 445 h 1943"/>
                    <a:gd name="T12" fmla="*/ 1695 w 1914"/>
                    <a:gd name="T13" fmla="*/ 506 h 1943"/>
                    <a:gd name="T14" fmla="*/ 1650 w 1914"/>
                    <a:gd name="T15" fmla="*/ 562 h 1943"/>
                    <a:gd name="T16" fmla="*/ 1605 w 1914"/>
                    <a:gd name="T17" fmla="*/ 659 h 1943"/>
                    <a:gd name="T18" fmla="*/ 1675 w 1914"/>
                    <a:gd name="T19" fmla="*/ 1071 h 1943"/>
                    <a:gd name="T20" fmla="*/ 1289 w 1914"/>
                    <a:gd name="T21" fmla="*/ 1623 h 1943"/>
                    <a:gd name="T22" fmla="*/ 1046 w 1914"/>
                    <a:gd name="T23" fmla="*/ 1662 h 1943"/>
                    <a:gd name="T24" fmla="*/ 975 w 1914"/>
                    <a:gd name="T25" fmla="*/ 1672 h 1943"/>
                    <a:gd name="T26" fmla="*/ 893 w 1914"/>
                    <a:gd name="T27" fmla="*/ 1648 h 1943"/>
                    <a:gd name="T28" fmla="*/ 768 w 1914"/>
                    <a:gd name="T29" fmla="*/ 1725 h 1943"/>
                    <a:gd name="T30" fmla="*/ 678 w 1914"/>
                    <a:gd name="T31" fmla="*/ 1731 h 1943"/>
                    <a:gd name="T32" fmla="*/ 576 w 1914"/>
                    <a:gd name="T33" fmla="*/ 1843 h 1943"/>
                    <a:gd name="T34" fmla="*/ 451 w 1914"/>
                    <a:gd name="T35" fmla="*/ 1890 h 1943"/>
                    <a:gd name="T36" fmla="*/ 407 w 1914"/>
                    <a:gd name="T37" fmla="*/ 1900 h 1943"/>
                    <a:gd name="T38" fmla="*/ 314 w 1914"/>
                    <a:gd name="T39" fmla="*/ 1816 h 1943"/>
                    <a:gd name="T40" fmla="*/ 263 w 1914"/>
                    <a:gd name="T41" fmla="*/ 1680 h 1943"/>
                    <a:gd name="T42" fmla="*/ 229 w 1914"/>
                    <a:gd name="T43" fmla="*/ 1569 h 1943"/>
                    <a:gd name="T44" fmla="*/ 175 w 1914"/>
                    <a:gd name="T45" fmla="*/ 1516 h 1943"/>
                    <a:gd name="T46" fmla="*/ 100 w 1914"/>
                    <a:gd name="T47" fmla="*/ 1499 h 1943"/>
                    <a:gd name="T48" fmla="*/ 1 w 1914"/>
                    <a:gd name="T49" fmla="*/ 1436 h 1943"/>
                    <a:gd name="T50" fmla="*/ 43 w 1914"/>
                    <a:gd name="T51" fmla="*/ 411 h 1943"/>
                    <a:gd name="T52" fmla="*/ 172 w 1914"/>
                    <a:gd name="T53" fmla="*/ 406 h 1943"/>
                    <a:gd name="T54" fmla="*/ 272 w 1914"/>
                    <a:gd name="T55" fmla="*/ 424 h 1943"/>
                    <a:gd name="T56" fmla="*/ 387 w 1914"/>
                    <a:gd name="T57" fmla="*/ 439 h 1943"/>
                    <a:gd name="T58" fmla="*/ 447 w 1914"/>
                    <a:gd name="T59" fmla="*/ 486 h 1943"/>
                    <a:gd name="T60" fmla="*/ 532 w 1914"/>
                    <a:gd name="T61" fmla="*/ 547 h 1943"/>
                    <a:gd name="T62" fmla="*/ 520 w 1914"/>
                    <a:gd name="T63" fmla="*/ 589 h 1943"/>
                    <a:gd name="T64" fmla="*/ 584 w 1914"/>
                    <a:gd name="T65" fmla="*/ 710 h 1943"/>
                    <a:gd name="T66" fmla="*/ 773 w 1914"/>
                    <a:gd name="T67" fmla="*/ 715 h 1943"/>
                    <a:gd name="T68" fmla="*/ 816 w 1914"/>
                    <a:gd name="T69" fmla="*/ 775 h 1943"/>
                    <a:gd name="T70" fmla="*/ 821 w 1914"/>
                    <a:gd name="T71" fmla="*/ 859 h 1943"/>
                    <a:gd name="T72" fmla="*/ 835 w 1914"/>
                    <a:gd name="T73" fmla="*/ 906 h 1943"/>
                    <a:gd name="T74" fmla="*/ 889 w 1914"/>
                    <a:gd name="T75" fmla="*/ 966 h 1943"/>
                    <a:gd name="T76" fmla="*/ 1021 w 1914"/>
                    <a:gd name="T77" fmla="*/ 1069 h 1943"/>
                    <a:gd name="T78" fmla="*/ 1081 w 1914"/>
                    <a:gd name="T79" fmla="*/ 1109 h 1943"/>
                    <a:gd name="T80" fmla="*/ 705 w 1914"/>
                    <a:gd name="T81" fmla="*/ 1288 h 1943"/>
                    <a:gd name="T82" fmla="*/ 414 w 1914"/>
                    <a:gd name="T83" fmla="*/ 1368 h 1943"/>
                    <a:gd name="T84" fmla="*/ 488 w 1914"/>
                    <a:gd name="T85" fmla="*/ 1385 h 1943"/>
                    <a:gd name="T86" fmla="*/ 603 w 1914"/>
                    <a:gd name="T87" fmla="*/ 1388 h 1943"/>
                    <a:gd name="T88" fmla="*/ 677 w 1914"/>
                    <a:gd name="T89" fmla="*/ 1387 h 1943"/>
                    <a:gd name="T90" fmla="*/ 669 w 1914"/>
                    <a:gd name="T91" fmla="*/ 1543 h 1943"/>
                    <a:gd name="T92" fmla="*/ 809 w 1914"/>
                    <a:gd name="T93" fmla="*/ 1654 h 1943"/>
                    <a:gd name="T94" fmla="*/ 852 w 1914"/>
                    <a:gd name="T95" fmla="*/ 1339 h 1943"/>
                    <a:gd name="T96" fmla="*/ 816 w 1914"/>
                    <a:gd name="T97" fmla="*/ 1254 h 1943"/>
                    <a:gd name="T98" fmla="*/ 905 w 1914"/>
                    <a:gd name="T99" fmla="*/ 1256 h 1943"/>
                    <a:gd name="T100" fmla="*/ 998 w 1914"/>
                    <a:gd name="T101" fmla="*/ 1299 h 1943"/>
                    <a:gd name="T102" fmla="*/ 1160 w 1914"/>
                    <a:gd name="T103" fmla="*/ 1232 h 1943"/>
                    <a:gd name="T104" fmla="*/ 1327 w 1914"/>
                    <a:gd name="T105" fmla="*/ 1434 h 1943"/>
                    <a:gd name="T106" fmla="*/ 1415 w 1914"/>
                    <a:gd name="T107" fmla="*/ 1354 h 1943"/>
                    <a:gd name="T108" fmla="*/ 1369 w 1914"/>
                    <a:gd name="T109" fmla="*/ 1219 h 1943"/>
                    <a:gd name="T110" fmla="*/ 1319 w 1914"/>
                    <a:gd name="T111" fmla="*/ 1183 h 1943"/>
                    <a:gd name="T112" fmla="*/ 1260 w 1914"/>
                    <a:gd name="T113" fmla="*/ 1135 h 1943"/>
                    <a:gd name="T114" fmla="*/ 1204 w 1914"/>
                    <a:gd name="T115" fmla="*/ 1086 h 1943"/>
                    <a:gd name="T116" fmla="*/ 1040 w 1914"/>
                    <a:gd name="T117" fmla="*/ 746 h 1943"/>
                    <a:gd name="T118" fmla="*/ 898 w 1914"/>
                    <a:gd name="T119" fmla="*/ 383 h 1943"/>
                    <a:gd name="T120" fmla="*/ 1216 w 1914"/>
                    <a:gd name="T121" fmla="*/ 327 h 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4" h="1943">
                      <a:moveTo>
                        <a:pt x="1523" y="0"/>
                      </a:moveTo>
                      <a:lnTo>
                        <a:pt x="1566" y="3"/>
                      </a:lnTo>
                      <a:lnTo>
                        <a:pt x="1607" y="8"/>
                      </a:lnTo>
                      <a:lnTo>
                        <a:pt x="1646" y="16"/>
                      </a:lnTo>
                      <a:lnTo>
                        <a:pt x="1681" y="26"/>
                      </a:lnTo>
                      <a:lnTo>
                        <a:pt x="1713" y="36"/>
                      </a:lnTo>
                      <a:lnTo>
                        <a:pt x="1740" y="47"/>
                      </a:lnTo>
                      <a:lnTo>
                        <a:pt x="1762" y="56"/>
                      </a:lnTo>
                      <a:lnTo>
                        <a:pt x="1759" y="65"/>
                      </a:lnTo>
                      <a:lnTo>
                        <a:pt x="1788" y="77"/>
                      </a:lnTo>
                      <a:lnTo>
                        <a:pt x="1796" y="81"/>
                      </a:lnTo>
                      <a:lnTo>
                        <a:pt x="1805" y="87"/>
                      </a:lnTo>
                      <a:lnTo>
                        <a:pt x="1794" y="96"/>
                      </a:lnTo>
                      <a:lnTo>
                        <a:pt x="1782" y="103"/>
                      </a:lnTo>
                      <a:lnTo>
                        <a:pt x="1770" y="109"/>
                      </a:lnTo>
                      <a:lnTo>
                        <a:pt x="1758" y="110"/>
                      </a:lnTo>
                      <a:lnTo>
                        <a:pt x="1744" y="107"/>
                      </a:lnTo>
                      <a:lnTo>
                        <a:pt x="1737" y="104"/>
                      </a:lnTo>
                      <a:lnTo>
                        <a:pt x="1730" y="108"/>
                      </a:lnTo>
                      <a:lnTo>
                        <a:pt x="1726" y="112"/>
                      </a:lnTo>
                      <a:lnTo>
                        <a:pt x="1723" y="120"/>
                      </a:lnTo>
                      <a:lnTo>
                        <a:pt x="1725" y="127"/>
                      </a:lnTo>
                      <a:lnTo>
                        <a:pt x="1730" y="131"/>
                      </a:lnTo>
                      <a:lnTo>
                        <a:pt x="1749" y="138"/>
                      </a:lnTo>
                      <a:lnTo>
                        <a:pt x="1765" y="138"/>
                      </a:lnTo>
                      <a:lnTo>
                        <a:pt x="1783" y="134"/>
                      </a:lnTo>
                      <a:lnTo>
                        <a:pt x="1799" y="127"/>
                      </a:lnTo>
                      <a:lnTo>
                        <a:pt x="1814" y="117"/>
                      </a:lnTo>
                      <a:lnTo>
                        <a:pt x="1827" y="103"/>
                      </a:lnTo>
                      <a:lnTo>
                        <a:pt x="1841" y="118"/>
                      </a:lnTo>
                      <a:lnTo>
                        <a:pt x="1853" y="133"/>
                      </a:lnTo>
                      <a:lnTo>
                        <a:pt x="1837" y="146"/>
                      </a:lnTo>
                      <a:lnTo>
                        <a:pt x="1821" y="160"/>
                      </a:lnTo>
                      <a:lnTo>
                        <a:pt x="1803" y="172"/>
                      </a:lnTo>
                      <a:lnTo>
                        <a:pt x="1783" y="181"/>
                      </a:lnTo>
                      <a:lnTo>
                        <a:pt x="1764" y="186"/>
                      </a:lnTo>
                      <a:lnTo>
                        <a:pt x="1744" y="188"/>
                      </a:lnTo>
                      <a:lnTo>
                        <a:pt x="1726" y="185"/>
                      </a:lnTo>
                      <a:lnTo>
                        <a:pt x="1718" y="184"/>
                      </a:lnTo>
                      <a:lnTo>
                        <a:pt x="1712" y="188"/>
                      </a:lnTo>
                      <a:lnTo>
                        <a:pt x="1709" y="194"/>
                      </a:lnTo>
                      <a:lnTo>
                        <a:pt x="1709" y="202"/>
                      </a:lnTo>
                      <a:lnTo>
                        <a:pt x="1711" y="208"/>
                      </a:lnTo>
                      <a:lnTo>
                        <a:pt x="1718" y="213"/>
                      </a:lnTo>
                      <a:lnTo>
                        <a:pt x="1741" y="217"/>
                      </a:lnTo>
                      <a:lnTo>
                        <a:pt x="1763" y="216"/>
                      </a:lnTo>
                      <a:lnTo>
                        <a:pt x="1786" y="211"/>
                      </a:lnTo>
                      <a:lnTo>
                        <a:pt x="1809" y="201"/>
                      </a:lnTo>
                      <a:lnTo>
                        <a:pt x="1830" y="188"/>
                      </a:lnTo>
                      <a:lnTo>
                        <a:pt x="1849" y="174"/>
                      </a:lnTo>
                      <a:lnTo>
                        <a:pt x="1868" y="157"/>
                      </a:lnTo>
                      <a:lnTo>
                        <a:pt x="1880" y="182"/>
                      </a:lnTo>
                      <a:lnTo>
                        <a:pt x="1890" y="209"/>
                      </a:lnTo>
                      <a:lnTo>
                        <a:pt x="1875" y="225"/>
                      </a:lnTo>
                      <a:lnTo>
                        <a:pt x="1856" y="238"/>
                      </a:lnTo>
                      <a:lnTo>
                        <a:pt x="1835" y="248"/>
                      </a:lnTo>
                      <a:lnTo>
                        <a:pt x="1812" y="254"/>
                      </a:lnTo>
                      <a:lnTo>
                        <a:pt x="1788" y="257"/>
                      </a:lnTo>
                      <a:lnTo>
                        <a:pt x="1764" y="257"/>
                      </a:lnTo>
                      <a:lnTo>
                        <a:pt x="1742" y="253"/>
                      </a:lnTo>
                      <a:lnTo>
                        <a:pt x="1721" y="246"/>
                      </a:lnTo>
                      <a:lnTo>
                        <a:pt x="1712" y="244"/>
                      </a:lnTo>
                      <a:lnTo>
                        <a:pt x="1706" y="247"/>
                      </a:lnTo>
                      <a:lnTo>
                        <a:pt x="1701" y="253"/>
                      </a:lnTo>
                      <a:lnTo>
                        <a:pt x="1699" y="259"/>
                      </a:lnTo>
                      <a:lnTo>
                        <a:pt x="1700" y="266"/>
                      </a:lnTo>
                      <a:lnTo>
                        <a:pt x="1707" y="270"/>
                      </a:lnTo>
                      <a:lnTo>
                        <a:pt x="1729" y="279"/>
                      </a:lnTo>
                      <a:lnTo>
                        <a:pt x="1754" y="283"/>
                      </a:lnTo>
                      <a:lnTo>
                        <a:pt x="1781" y="286"/>
                      </a:lnTo>
                      <a:lnTo>
                        <a:pt x="1806" y="283"/>
                      </a:lnTo>
                      <a:lnTo>
                        <a:pt x="1833" y="279"/>
                      </a:lnTo>
                      <a:lnTo>
                        <a:pt x="1857" y="270"/>
                      </a:lnTo>
                      <a:lnTo>
                        <a:pt x="1880" y="258"/>
                      </a:lnTo>
                      <a:lnTo>
                        <a:pt x="1900" y="243"/>
                      </a:lnTo>
                      <a:lnTo>
                        <a:pt x="1907" y="276"/>
                      </a:lnTo>
                      <a:lnTo>
                        <a:pt x="1911" y="311"/>
                      </a:lnTo>
                      <a:lnTo>
                        <a:pt x="1911" y="311"/>
                      </a:lnTo>
                      <a:lnTo>
                        <a:pt x="1890" y="323"/>
                      </a:lnTo>
                      <a:lnTo>
                        <a:pt x="1867" y="334"/>
                      </a:lnTo>
                      <a:lnTo>
                        <a:pt x="1843" y="342"/>
                      </a:lnTo>
                      <a:lnTo>
                        <a:pt x="1816" y="348"/>
                      </a:lnTo>
                      <a:lnTo>
                        <a:pt x="1791" y="349"/>
                      </a:lnTo>
                      <a:lnTo>
                        <a:pt x="1765" y="348"/>
                      </a:lnTo>
                      <a:lnTo>
                        <a:pt x="1741" y="342"/>
                      </a:lnTo>
                      <a:lnTo>
                        <a:pt x="1719" y="332"/>
                      </a:lnTo>
                      <a:lnTo>
                        <a:pt x="1711" y="330"/>
                      </a:lnTo>
                      <a:lnTo>
                        <a:pt x="1705" y="332"/>
                      </a:lnTo>
                      <a:lnTo>
                        <a:pt x="1700" y="338"/>
                      </a:lnTo>
                      <a:lnTo>
                        <a:pt x="1698" y="344"/>
                      </a:lnTo>
                      <a:lnTo>
                        <a:pt x="1699" y="351"/>
                      </a:lnTo>
                      <a:lnTo>
                        <a:pt x="1705" y="358"/>
                      </a:lnTo>
                      <a:lnTo>
                        <a:pt x="1729" y="369"/>
                      </a:lnTo>
                      <a:lnTo>
                        <a:pt x="1754" y="375"/>
                      </a:lnTo>
                      <a:lnTo>
                        <a:pt x="1781" y="377"/>
                      </a:lnTo>
                      <a:lnTo>
                        <a:pt x="1809" y="377"/>
                      </a:lnTo>
                      <a:lnTo>
                        <a:pt x="1836" y="373"/>
                      </a:lnTo>
                      <a:lnTo>
                        <a:pt x="1863" y="365"/>
                      </a:lnTo>
                      <a:lnTo>
                        <a:pt x="1889" y="356"/>
                      </a:lnTo>
                      <a:lnTo>
                        <a:pt x="1914" y="344"/>
                      </a:lnTo>
                      <a:lnTo>
                        <a:pt x="1914" y="376"/>
                      </a:lnTo>
                      <a:lnTo>
                        <a:pt x="1911" y="408"/>
                      </a:lnTo>
                      <a:lnTo>
                        <a:pt x="1875" y="418"/>
                      </a:lnTo>
                      <a:lnTo>
                        <a:pt x="1838" y="424"/>
                      </a:lnTo>
                      <a:lnTo>
                        <a:pt x="1802" y="423"/>
                      </a:lnTo>
                      <a:lnTo>
                        <a:pt x="1765" y="417"/>
                      </a:lnTo>
                      <a:lnTo>
                        <a:pt x="1729" y="406"/>
                      </a:lnTo>
                      <a:lnTo>
                        <a:pt x="1721" y="405"/>
                      </a:lnTo>
                      <a:lnTo>
                        <a:pt x="1716" y="408"/>
                      </a:lnTo>
                      <a:lnTo>
                        <a:pt x="1712" y="415"/>
                      </a:lnTo>
                      <a:lnTo>
                        <a:pt x="1712" y="422"/>
                      </a:lnTo>
                      <a:lnTo>
                        <a:pt x="1716" y="429"/>
                      </a:lnTo>
                      <a:lnTo>
                        <a:pt x="1722" y="434"/>
                      </a:lnTo>
                      <a:lnTo>
                        <a:pt x="1759" y="445"/>
                      </a:lnTo>
                      <a:lnTo>
                        <a:pt x="1796" y="452"/>
                      </a:lnTo>
                      <a:lnTo>
                        <a:pt x="1834" y="453"/>
                      </a:lnTo>
                      <a:lnTo>
                        <a:pt x="1871" y="448"/>
                      </a:lnTo>
                      <a:lnTo>
                        <a:pt x="1908" y="439"/>
                      </a:lnTo>
                      <a:lnTo>
                        <a:pt x="1903" y="470"/>
                      </a:lnTo>
                      <a:lnTo>
                        <a:pt x="1896" y="500"/>
                      </a:lnTo>
                      <a:lnTo>
                        <a:pt x="1868" y="502"/>
                      </a:lnTo>
                      <a:lnTo>
                        <a:pt x="1841" y="505"/>
                      </a:lnTo>
                      <a:lnTo>
                        <a:pt x="1813" y="507"/>
                      </a:lnTo>
                      <a:lnTo>
                        <a:pt x="1785" y="506"/>
                      </a:lnTo>
                      <a:lnTo>
                        <a:pt x="1759" y="502"/>
                      </a:lnTo>
                      <a:lnTo>
                        <a:pt x="1733" y="494"/>
                      </a:lnTo>
                      <a:lnTo>
                        <a:pt x="1709" y="480"/>
                      </a:lnTo>
                      <a:lnTo>
                        <a:pt x="1701" y="478"/>
                      </a:lnTo>
                      <a:lnTo>
                        <a:pt x="1695" y="480"/>
                      </a:lnTo>
                      <a:lnTo>
                        <a:pt x="1690" y="485"/>
                      </a:lnTo>
                      <a:lnTo>
                        <a:pt x="1688" y="491"/>
                      </a:lnTo>
                      <a:lnTo>
                        <a:pt x="1689" y="499"/>
                      </a:lnTo>
                      <a:lnTo>
                        <a:pt x="1695" y="506"/>
                      </a:lnTo>
                      <a:lnTo>
                        <a:pt x="1719" y="520"/>
                      </a:lnTo>
                      <a:lnTo>
                        <a:pt x="1746" y="529"/>
                      </a:lnTo>
                      <a:lnTo>
                        <a:pt x="1773" y="533"/>
                      </a:lnTo>
                      <a:lnTo>
                        <a:pt x="1801" y="534"/>
                      </a:lnTo>
                      <a:lnTo>
                        <a:pt x="1830" y="533"/>
                      </a:lnTo>
                      <a:lnTo>
                        <a:pt x="1858" y="532"/>
                      </a:lnTo>
                      <a:lnTo>
                        <a:pt x="1887" y="529"/>
                      </a:lnTo>
                      <a:lnTo>
                        <a:pt x="1877" y="557"/>
                      </a:lnTo>
                      <a:lnTo>
                        <a:pt x="1865" y="583"/>
                      </a:lnTo>
                      <a:lnTo>
                        <a:pt x="1841" y="585"/>
                      </a:lnTo>
                      <a:lnTo>
                        <a:pt x="1815" y="584"/>
                      </a:lnTo>
                      <a:lnTo>
                        <a:pt x="1791" y="583"/>
                      </a:lnTo>
                      <a:lnTo>
                        <a:pt x="1759" y="582"/>
                      </a:lnTo>
                      <a:lnTo>
                        <a:pt x="1729" y="578"/>
                      </a:lnTo>
                      <a:lnTo>
                        <a:pt x="1699" y="569"/>
                      </a:lnTo>
                      <a:lnTo>
                        <a:pt x="1669" y="555"/>
                      </a:lnTo>
                      <a:lnTo>
                        <a:pt x="1661" y="554"/>
                      </a:lnTo>
                      <a:lnTo>
                        <a:pt x="1655" y="557"/>
                      </a:lnTo>
                      <a:lnTo>
                        <a:pt x="1650" y="562"/>
                      </a:lnTo>
                      <a:lnTo>
                        <a:pt x="1648" y="569"/>
                      </a:lnTo>
                      <a:lnTo>
                        <a:pt x="1649" y="575"/>
                      </a:lnTo>
                      <a:lnTo>
                        <a:pt x="1655" y="581"/>
                      </a:lnTo>
                      <a:lnTo>
                        <a:pt x="1689" y="595"/>
                      </a:lnTo>
                      <a:lnTo>
                        <a:pt x="1725" y="605"/>
                      </a:lnTo>
                      <a:lnTo>
                        <a:pt x="1761" y="611"/>
                      </a:lnTo>
                      <a:lnTo>
                        <a:pt x="1789" y="614"/>
                      </a:lnTo>
                      <a:lnTo>
                        <a:pt x="1817" y="615"/>
                      </a:lnTo>
                      <a:lnTo>
                        <a:pt x="1847" y="615"/>
                      </a:lnTo>
                      <a:lnTo>
                        <a:pt x="1828" y="641"/>
                      </a:lnTo>
                      <a:lnTo>
                        <a:pt x="1807" y="665"/>
                      </a:lnTo>
                      <a:lnTo>
                        <a:pt x="1776" y="672"/>
                      </a:lnTo>
                      <a:lnTo>
                        <a:pt x="1744" y="675"/>
                      </a:lnTo>
                      <a:lnTo>
                        <a:pt x="1712" y="674"/>
                      </a:lnTo>
                      <a:lnTo>
                        <a:pt x="1680" y="670"/>
                      </a:lnTo>
                      <a:lnTo>
                        <a:pt x="1649" y="664"/>
                      </a:lnTo>
                      <a:lnTo>
                        <a:pt x="1619" y="656"/>
                      </a:lnTo>
                      <a:lnTo>
                        <a:pt x="1612" y="656"/>
                      </a:lnTo>
                      <a:lnTo>
                        <a:pt x="1605" y="659"/>
                      </a:lnTo>
                      <a:lnTo>
                        <a:pt x="1602" y="666"/>
                      </a:lnTo>
                      <a:lnTo>
                        <a:pt x="1602" y="673"/>
                      </a:lnTo>
                      <a:lnTo>
                        <a:pt x="1605" y="679"/>
                      </a:lnTo>
                      <a:lnTo>
                        <a:pt x="1612" y="684"/>
                      </a:lnTo>
                      <a:lnTo>
                        <a:pt x="1648" y="694"/>
                      </a:lnTo>
                      <a:lnTo>
                        <a:pt x="1685" y="700"/>
                      </a:lnTo>
                      <a:lnTo>
                        <a:pt x="1723" y="704"/>
                      </a:lnTo>
                      <a:lnTo>
                        <a:pt x="1761" y="702"/>
                      </a:lnTo>
                      <a:lnTo>
                        <a:pt x="1751" y="709"/>
                      </a:lnTo>
                      <a:lnTo>
                        <a:pt x="1757" y="730"/>
                      </a:lnTo>
                      <a:lnTo>
                        <a:pt x="1767" y="783"/>
                      </a:lnTo>
                      <a:lnTo>
                        <a:pt x="1772" y="832"/>
                      </a:lnTo>
                      <a:lnTo>
                        <a:pt x="1772" y="876"/>
                      </a:lnTo>
                      <a:lnTo>
                        <a:pt x="1768" y="918"/>
                      </a:lnTo>
                      <a:lnTo>
                        <a:pt x="1759" y="955"/>
                      </a:lnTo>
                      <a:lnTo>
                        <a:pt x="1746" y="989"/>
                      </a:lnTo>
                      <a:lnTo>
                        <a:pt x="1727" y="1020"/>
                      </a:lnTo>
                      <a:lnTo>
                        <a:pt x="1703" y="1046"/>
                      </a:lnTo>
                      <a:lnTo>
                        <a:pt x="1675" y="1071"/>
                      </a:lnTo>
                      <a:lnTo>
                        <a:pt x="1642" y="1092"/>
                      </a:lnTo>
                      <a:lnTo>
                        <a:pt x="1603" y="1110"/>
                      </a:lnTo>
                      <a:lnTo>
                        <a:pt x="1581" y="1119"/>
                      </a:lnTo>
                      <a:lnTo>
                        <a:pt x="1583" y="1144"/>
                      </a:lnTo>
                      <a:lnTo>
                        <a:pt x="1584" y="1179"/>
                      </a:lnTo>
                      <a:lnTo>
                        <a:pt x="1582" y="1218"/>
                      </a:lnTo>
                      <a:lnTo>
                        <a:pt x="1576" y="1259"/>
                      </a:lnTo>
                      <a:lnTo>
                        <a:pt x="1565" y="1301"/>
                      </a:lnTo>
                      <a:lnTo>
                        <a:pt x="1552" y="1344"/>
                      </a:lnTo>
                      <a:lnTo>
                        <a:pt x="1533" y="1388"/>
                      </a:lnTo>
                      <a:lnTo>
                        <a:pt x="1510" y="1430"/>
                      </a:lnTo>
                      <a:lnTo>
                        <a:pt x="1482" y="1472"/>
                      </a:lnTo>
                      <a:lnTo>
                        <a:pt x="1450" y="1512"/>
                      </a:lnTo>
                      <a:lnTo>
                        <a:pt x="1430" y="1532"/>
                      </a:lnTo>
                      <a:lnTo>
                        <a:pt x="1408" y="1551"/>
                      </a:lnTo>
                      <a:lnTo>
                        <a:pt x="1383" y="1571"/>
                      </a:lnTo>
                      <a:lnTo>
                        <a:pt x="1354" y="1590"/>
                      </a:lnTo>
                      <a:lnTo>
                        <a:pt x="1323" y="1608"/>
                      </a:lnTo>
                      <a:lnTo>
                        <a:pt x="1289" y="1623"/>
                      </a:lnTo>
                      <a:lnTo>
                        <a:pt x="1250" y="1637"/>
                      </a:lnTo>
                      <a:lnTo>
                        <a:pt x="1209" y="1647"/>
                      </a:lnTo>
                      <a:lnTo>
                        <a:pt x="1164" y="1653"/>
                      </a:lnTo>
                      <a:lnTo>
                        <a:pt x="1116" y="1655"/>
                      </a:lnTo>
                      <a:lnTo>
                        <a:pt x="1082" y="1654"/>
                      </a:lnTo>
                      <a:lnTo>
                        <a:pt x="1076" y="1654"/>
                      </a:lnTo>
                      <a:lnTo>
                        <a:pt x="1071" y="1616"/>
                      </a:lnTo>
                      <a:lnTo>
                        <a:pt x="1060" y="1578"/>
                      </a:lnTo>
                      <a:lnTo>
                        <a:pt x="1049" y="1539"/>
                      </a:lnTo>
                      <a:lnTo>
                        <a:pt x="1044" y="1533"/>
                      </a:lnTo>
                      <a:lnTo>
                        <a:pt x="1038" y="1529"/>
                      </a:lnTo>
                      <a:lnTo>
                        <a:pt x="1030" y="1529"/>
                      </a:lnTo>
                      <a:lnTo>
                        <a:pt x="1023" y="1533"/>
                      </a:lnTo>
                      <a:lnTo>
                        <a:pt x="1019" y="1539"/>
                      </a:lnTo>
                      <a:lnTo>
                        <a:pt x="1019" y="1548"/>
                      </a:lnTo>
                      <a:lnTo>
                        <a:pt x="1028" y="1576"/>
                      </a:lnTo>
                      <a:lnTo>
                        <a:pt x="1037" y="1605"/>
                      </a:lnTo>
                      <a:lnTo>
                        <a:pt x="1043" y="1633"/>
                      </a:lnTo>
                      <a:lnTo>
                        <a:pt x="1046" y="1662"/>
                      </a:lnTo>
                      <a:lnTo>
                        <a:pt x="1044" y="1691"/>
                      </a:lnTo>
                      <a:lnTo>
                        <a:pt x="1033" y="1714"/>
                      </a:lnTo>
                      <a:lnTo>
                        <a:pt x="1019" y="1736"/>
                      </a:lnTo>
                      <a:lnTo>
                        <a:pt x="1001" y="1758"/>
                      </a:lnTo>
                      <a:lnTo>
                        <a:pt x="1004" y="1726"/>
                      </a:lnTo>
                      <a:lnTo>
                        <a:pt x="1006" y="1694"/>
                      </a:lnTo>
                      <a:lnTo>
                        <a:pt x="1004" y="1662"/>
                      </a:lnTo>
                      <a:lnTo>
                        <a:pt x="999" y="1631"/>
                      </a:lnTo>
                      <a:lnTo>
                        <a:pt x="989" y="1600"/>
                      </a:lnTo>
                      <a:lnTo>
                        <a:pt x="976" y="1570"/>
                      </a:lnTo>
                      <a:lnTo>
                        <a:pt x="969" y="1565"/>
                      </a:lnTo>
                      <a:lnTo>
                        <a:pt x="961" y="1564"/>
                      </a:lnTo>
                      <a:lnTo>
                        <a:pt x="955" y="1566"/>
                      </a:lnTo>
                      <a:lnTo>
                        <a:pt x="949" y="1570"/>
                      </a:lnTo>
                      <a:lnTo>
                        <a:pt x="947" y="1578"/>
                      </a:lnTo>
                      <a:lnTo>
                        <a:pt x="949" y="1586"/>
                      </a:lnTo>
                      <a:lnTo>
                        <a:pt x="961" y="1613"/>
                      </a:lnTo>
                      <a:lnTo>
                        <a:pt x="970" y="1642"/>
                      </a:lnTo>
                      <a:lnTo>
                        <a:pt x="975" y="1672"/>
                      </a:lnTo>
                      <a:lnTo>
                        <a:pt x="976" y="1702"/>
                      </a:lnTo>
                      <a:lnTo>
                        <a:pt x="973" y="1732"/>
                      </a:lnTo>
                      <a:lnTo>
                        <a:pt x="969" y="1761"/>
                      </a:lnTo>
                      <a:lnTo>
                        <a:pt x="964" y="1791"/>
                      </a:lnTo>
                      <a:lnTo>
                        <a:pt x="964" y="1792"/>
                      </a:lnTo>
                      <a:lnTo>
                        <a:pt x="964" y="1792"/>
                      </a:lnTo>
                      <a:lnTo>
                        <a:pt x="939" y="1811"/>
                      </a:lnTo>
                      <a:lnTo>
                        <a:pt x="913" y="1829"/>
                      </a:lnTo>
                      <a:lnTo>
                        <a:pt x="917" y="1791"/>
                      </a:lnTo>
                      <a:lnTo>
                        <a:pt x="923" y="1753"/>
                      </a:lnTo>
                      <a:lnTo>
                        <a:pt x="927" y="1715"/>
                      </a:lnTo>
                      <a:lnTo>
                        <a:pt x="927" y="1677"/>
                      </a:lnTo>
                      <a:lnTo>
                        <a:pt x="922" y="1639"/>
                      </a:lnTo>
                      <a:lnTo>
                        <a:pt x="918" y="1632"/>
                      </a:lnTo>
                      <a:lnTo>
                        <a:pt x="912" y="1629"/>
                      </a:lnTo>
                      <a:lnTo>
                        <a:pt x="904" y="1629"/>
                      </a:lnTo>
                      <a:lnTo>
                        <a:pt x="897" y="1632"/>
                      </a:lnTo>
                      <a:lnTo>
                        <a:pt x="893" y="1639"/>
                      </a:lnTo>
                      <a:lnTo>
                        <a:pt x="893" y="1648"/>
                      </a:lnTo>
                      <a:lnTo>
                        <a:pt x="897" y="1681"/>
                      </a:lnTo>
                      <a:lnTo>
                        <a:pt x="897" y="1714"/>
                      </a:lnTo>
                      <a:lnTo>
                        <a:pt x="894" y="1747"/>
                      </a:lnTo>
                      <a:lnTo>
                        <a:pt x="889" y="1781"/>
                      </a:lnTo>
                      <a:lnTo>
                        <a:pt x="884" y="1815"/>
                      </a:lnTo>
                      <a:lnTo>
                        <a:pt x="881" y="1848"/>
                      </a:lnTo>
                      <a:lnTo>
                        <a:pt x="830" y="1872"/>
                      </a:lnTo>
                      <a:lnTo>
                        <a:pt x="777" y="1893"/>
                      </a:lnTo>
                      <a:lnTo>
                        <a:pt x="788" y="1863"/>
                      </a:lnTo>
                      <a:lnTo>
                        <a:pt x="793" y="1831"/>
                      </a:lnTo>
                      <a:lnTo>
                        <a:pt x="798" y="1799"/>
                      </a:lnTo>
                      <a:lnTo>
                        <a:pt x="799" y="1766"/>
                      </a:lnTo>
                      <a:lnTo>
                        <a:pt x="799" y="1733"/>
                      </a:lnTo>
                      <a:lnTo>
                        <a:pt x="798" y="1725"/>
                      </a:lnTo>
                      <a:lnTo>
                        <a:pt x="793" y="1719"/>
                      </a:lnTo>
                      <a:lnTo>
                        <a:pt x="787" y="1717"/>
                      </a:lnTo>
                      <a:lnTo>
                        <a:pt x="779" y="1717"/>
                      </a:lnTo>
                      <a:lnTo>
                        <a:pt x="773" y="1719"/>
                      </a:lnTo>
                      <a:lnTo>
                        <a:pt x="768" y="1725"/>
                      </a:lnTo>
                      <a:lnTo>
                        <a:pt x="767" y="1733"/>
                      </a:lnTo>
                      <a:lnTo>
                        <a:pt x="766" y="1763"/>
                      </a:lnTo>
                      <a:lnTo>
                        <a:pt x="764" y="1794"/>
                      </a:lnTo>
                      <a:lnTo>
                        <a:pt x="762" y="1824"/>
                      </a:lnTo>
                      <a:lnTo>
                        <a:pt x="757" y="1853"/>
                      </a:lnTo>
                      <a:lnTo>
                        <a:pt x="747" y="1882"/>
                      </a:lnTo>
                      <a:lnTo>
                        <a:pt x="732" y="1909"/>
                      </a:lnTo>
                      <a:lnTo>
                        <a:pt x="693" y="1920"/>
                      </a:lnTo>
                      <a:lnTo>
                        <a:pt x="653" y="1928"/>
                      </a:lnTo>
                      <a:lnTo>
                        <a:pt x="668" y="1906"/>
                      </a:lnTo>
                      <a:lnTo>
                        <a:pt x="680" y="1884"/>
                      </a:lnTo>
                      <a:lnTo>
                        <a:pt x="691" y="1860"/>
                      </a:lnTo>
                      <a:lnTo>
                        <a:pt x="698" y="1836"/>
                      </a:lnTo>
                      <a:lnTo>
                        <a:pt x="703" y="1810"/>
                      </a:lnTo>
                      <a:lnTo>
                        <a:pt x="703" y="1786"/>
                      </a:lnTo>
                      <a:lnTo>
                        <a:pt x="698" y="1761"/>
                      </a:lnTo>
                      <a:lnTo>
                        <a:pt x="689" y="1738"/>
                      </a:lnTo>
                      <a:lnTo>
                        <a:pt x="685" y="1733"/>
                      </a:lnTo>
                      <a:lnTo>
                        <a:pt x="678" y="1731"/>
                      </a:lnTo>
                      <a:lnTo>
                        <a:pt x="672" y="1732"/>
                      </a:lnTo>
                      <a:lnTo>
                        <a:pt x="665" y="1735"/>
                      </a:lnTo>
                      <a:lnTo>
                        <a:pt x="662" y="1740"/>
                      </a:lnTo>
                      <a:lnTo>
                        <a:pt x="659" y="1747"/>
                      </a:lnTo>
                      <a:lnTo>
                        <a:pt x="662" y="1755"/>
                      </a:lnTo>
                      <a:lnTo>
                        <a:pt x="668" y="1775"/>
                      </a:lnTo>
                      <a:lnTo>
                        <a:pt x="672" y="1796"/>
                      </a:lnTo>
                      <a:lnTo>
                        <a:pt x="669" y="1819"/>
                      </a:lnTo>
                      <a:lnTo>
                        <a:pt x="664" y="1841"/>
                      </a:lnTo>
                      <a:lnTo>
                        <a:pt x="655" y="1863"/>
                      </a:lnTo>
                      <a:lnTo>
                        <a:pt x="644" y="1884"/>
                      </a:lnTo>
                      <a:lnTo>
                        <a:pt x="631" y="1904"/>
                      </a:lnTo>
                      <a:lnTo>
                        <a:pt x="616" y="1922"/>
                      </a:lnTo>
                      <a:lnTo>
                        <a:pt x="601" y="1937"/>
                      </a:lnTo>
                      <a:lnTo>
                        <a:pt x="569" y="1941"/>
                      </a:lnTo>
                      <a:lnTo>
                        <a:pt x="537" y="1943"/>
                      </a:lnTo>
                      <a:lnTo>
                        <a:pt x="555" y="1911"/>
                      </a:lnTo>
                      <a:lnTo>
                        <a:pt x="569" y="1878"/>
                      </a:lnTo>
                      <a:lnTo>
                        <a:pt x="576" y="1843"/>
                      </a:lnTo>
                      <a:lnTo>
                        <a:pt x="581" y="1806"/>
                      </a:lnTo>
                      <a:lnTo>
                        <a:pt x="582" y="1766"/>
                      </a:lnTo>
                      <a:lnTo>
                        <a:pt x="580" y="1758"/>
                      </a:lnTo>
                      <a:lnTo>
                        <a:pt x="575" y="1754"/>
                      </a:lnTo>
                      <a:lnTo>
                        <a:pt x="569" y="1750"/>
                      </a:lnTo>
                      <a:lnTo>
                        <a:pt x="562" y="1750"/>
                      </a:lnTo>
                      <a:lnTo>
                        <a:pt x="555" y="1754"/>
                      </a:lnTo>
                      <a:lnTo>
                        <a:pt x="551" y="1758"/>
                      </a:lnTo>
                      <a:lnTo>
                        <a:pt x="549" y="1766"/>
                      </a:lnTo>
                      <a:lnTo>
                        <a:pt x="549" y="1800"/>
                      </a:lnTo>
                      <a:lnTo>
                        <a:pt x="545" y="1831"/>
                      </a:lnTo>
                      <a:lnTo>
                        <a:pt x="540" y="1861"/>
                      </a:lnTo>
                      <a:lnTo>
                        <a:pt x="530" y="1890"/>
                      </a:lnTo>
                      <a:lnTo>
                        <a:pt x="516" y="1916"/>
                      </a:lnTo>
                      <a:lnTo>
                        <a:pt x="496" y="1943"/>
                      </a:lnTo>
                      <a:lnTo>
                        <a:pt x="455" y="1941"/>
                      </a:lnTo>
                      <a:lnTo>
                        <a:pt x="417" y="1934"/>
                      </a:lnTo>
                      <a:lnTo>
                        <a:pt x="436" y="1914"/>
                      </a:lnTo>
                      <a:lnTo>
                        <a:pt x="451" y="1890"/>
                      </a:lnTo>
                      <a:lnTo>
                        <a:pt x="464" y="1863"/>
                      </a:lnTo>
                      <a:lnTo>
                        <a:pt x="471" y="1836"/>
                      </a:lnTo>
                      <a:lnTo>
                        <a:pt x="476" y="1806"/>
                      </a:lnTo>
                      <a:lnTo>
                        <a:pt x="476" y="1777"/>
                      </a:lnTo>
                      <a:lnTo>
                        <a:pt x="472" y="1749"/>
                      </a:lnTo>
                      <a:lnTo>
                        <a:pt x="469" y="1743"/>
                      </a:lnTo>
                      <a:lnTo>
                        <a:pt x="464" y="1738"/>
                      </a:lnTo>
                      <a:lnTo>
                        <a:pt x="457" y="1737"/>
                      </a:lnTo>
                      <a:lnTo>
                        <a:pt x="450" y="1739"/>
                      </a:lnTo>
                      <a:lnTo>
                        <a:pt x="445" y="1744"/>
                      </a:lnTo>
                      <a:lnTo>
                        <a:pt x="441" y="1750"/>
                      </a:lnTo>
                      <a:lnTo>
                        <a:pt x="440" y="1758"/>
                      </a:lnTo>
                      <a:lnTo>
                        <a:pt x="444" y="1778"/>
                      </a:lnTo>
                      <a:lnTo>
                        <a:pt x="444" y="1799"/>
                      </a:lnTo>
                      <a:lnTo>
                        <a:pt x="441" y="1820"/>
                      </a:lnTo>
                      <a:lnTo>
                        <a:pt x="437" y="1842"/>
                      </a:lnTo>
                      <a:lnTo>
                        <a:pt x="429" y="1863"/>
                      </a:lnTo>
                      <a:lnTo>
                        <a:pt x="419" y="1882"/>
                      </a:lnTo>
                      <a:lnTo>
                        <a:pt x="407" y="1900"/>
                      </a:lnTo>
                      <a:lnTo>
                        <a:pt x="393" y="1913"/>
                      </a:lnTo>
                      <a:lnTo>
                        <a:pt x="375" y="1924"/>
                      </a:lnTo>
                      <a:lnTo>
                        <a:pt x="329" y="1909"/>
                      </a:lnTo>
                      <a:lnTo>
                        <a:pt x="282" y="1890"/>
                      </a:lnTo>
                      <a:lnTo>
                        <a:pt x="307" y="1871"/>
                      </a:lnTo>
                      <a:lnTo>
                        <a:pt x="328" y="1849"/>
                      </a:lnTo>
                      <a:lnTo>
                        <a:pt x="344" y="1823"/>
                      </a:lnTo>
                      <a:lnTo>
                        <a:pt x="356" y="1795"/>
                      </a:lnTo>
                      <a:lnTo>
                        <a:pt x="366" y="1765"/>
                      </a:lnTo>
                      <a:lnTo>
                        <a:pt x="372" y="1733"/>
                      </a:lnTo>
                      <a:lnTo>
                        <a:pt x="370" y="1725"/>
                      </a:lnTo>
                      <a:lnTo>
                        <a:pt x="365" y="1719"/>
                      </a:lnTo>
                      <a:lnTo>
                        <a:pt x="359" y="1718"/>
                      </a:lnTo>
                      <a:lnTo>
                        <a:pt x="351" y="1719"/>
                      </a:lnTo>
                      <a:lnTo>
                        <a:pt x="345" y="1725"/>
                      </a:lnTo>
                      <a:lnTo>
                        <a:pt x="342" y="1733"/>
                      </a:lnTo>
                      <a:lnTo>
                        <a:pt x="336" y="1763"/>
                      </a:lnTo>
                      <a:lnTo>
                        <a:pt x="328" y="1790"/>
                      </a:lnTo>
                      <a:lnTo>
                        <a:pt x="314" y="1816"/>
                      </a:lnTo>
                      <a:lnTo>
                        <a:pt x="298" y="1839"/>
                      </a:lnTo>
                      <a:lnTo>
                        <a:pt x="277" y="1859"/>
                      </a:lnTo>
                      <a:lnTo>
                        <a:pt x="251" y="1874"/>
                      </a:lnTo>
                      <a:lnTo>
                        <a:pt x="220" y="1857"/>
                      </a:lnTo>
                      <a:lnTo>
                        <a:pt x="190" y="1836"/>
                      </a:lnTo>
                      <a:lnTo>
                        <a:pt x="211" y="1817"/>
                      </a:lnTo>
                      <a:lnTo>
                        <a:pt x="230" y="1796"/>
                      </a:lnTo>
                      <a:lnTo>
                        <a:pt x="247" y="1771"/>
                      </a:lnTo>
                      <a:lnTo>
                        <a:pt x="262" y="1745"/>
                      </a:lnTo>
                      <a:lnTo>
                        <a:pt x="276" y="1719"/>
                      </a:lnTo>
                      <a:lnTo>
                        <a:pt x="289" y="1695"/>
                      </a:lnTo>
                      <a:lnTo>
                        <a:pt x="300" y="1672"/>
                      </a:lnTo>
                      <a:lnTo>
                        <a:pt x="302" y="1664"/>
                      </a:lnTo>
                      <a:lnTo>
                        <a:pt x="299" y="1658"/>
                      </a:lnTo>
                      <a:lnTo>
                        <a:pt x="293" y="1652"/>
                      </a:lnTo>
                      <a:lnTo>
                        <a:pt x="287" y="1650"/>
                      </a:lnTo>
                      <a:lnTo>
                        <a:pt x="280" y="1652"/>
                      </a:lnTo>
                      <a:lnTo>
                        <a:pt x="274" y="1658"/>
                      </a:lnTo>
                      <a:lnTo>
                        <a:pt x="263" y="1680"/>
                      </a:lnTo>
                      <a:lnTo>
                        <a:pt x="251" y="1704"/>
                      </a:lnTo>
                      <a:lnTo>
                        <a:pt x="238" y="1729"/>
                      </a:lnTo>
                      <a:lnTo>
                        <a:pt x="222" y="1756"/>
                      </a:lnTo>
                      <a:lnTo>
                        <a:pt x="206" y="1779"/>
                      </a:lnTo>
                      <a:lnTo>
                        <a:pt x="187" y="1800"/>
                      </a:lnTo>
                      <a:lnTo>
                        <a:pt x="166" y="1817"/>
                      </a:lnTo>
                      <a:lnTo>
                        <a:pt x="146" y="1799"/>
                      </a:lnTo>
                      <a:lnTo>
                        <a:pt x="127" y="1779"/>
                      </a:lnTo>
                      <a:lnTo>
                        <a:pt x="148" y="1755"/>
                      </a:lnTo>
                      <a:lnTo>
                        <a:pt x="170" y="1729"/>
                      </a:lnTo>
                      <a:lnTo>
                        <a:pt x="192" y="1704"/>
                      </a:lnTo>
                      <a:lnTo>
                        <a:pt x="210" y="1677"/>
                      </a:lnTo>
                      <a:lnTo>
                        <a:pt x="227" y="1650"/>
                      </a:lnTo>
                      <a:lnTo>
                        <a:pt x="240" y="1620"/>
                      </a:lnTo>
                      <a:lnTo>
                        <a:pt x="248" y="1588"/>
                      </a:lnTo>
                      <a:lnTo>
                        <a:pt x="247" y="1579"/>
                      </a:lnTo>
                      <a:lnTo>
                        <a:pt x="242" y="1574"/>
                      </a:lnTo>
                      <a:lnTo>
                        <a:pt x="236" y="1570"/>
                      </a:lnTo>
                      <a:lnTo>
                        <a:pt x="229" y="1569"/>
                      </a:lnTo>
                      <a:lnTo>
                        <a:pt x="222" y="1572"/>
                      </a:lnTo>
                      <a:lnTo>
                        <a:pt x="219" y="1580"/>
                      </a:lnTo>
                      <a:lnTo>
                        <a:pt x="213" y="1610"/>
                      </a:lnTo>
                      <a:lnTo>
                        <a:pt x="200" y="1638"/>
                      </a:lnTo>
                      <a:lnTo>
                        <a:pt x="185" y="1663"/>
                      </a:lnTo>
                      <a:lnTo>
                        <a:pt x="167" y="1687"/>
                      </a:lnTo>
                      <a:lnTo>
                        <a:pt x="147" y="1711"/>
                      </a:lnTo>
                      <a:lnTo>
                        <a:pt x="127" y="1734"/>
                      </a:lnTo>
                      <a:lnTo>
                        <a:pt x="107" y="1757"/>
                      </a:lnTo>
                      <a:lnTo>
                        <a:pt x="86" y="1728"/>
                      </a:lnTo>
                      <a:lnTo>
                        <a:pt x="67" y="1697"/>
                      </a:lnTo>
                      <a:lnTo>
                        <a:pt x="82" y="1675"/>
                      </a:lnTo>
                      <a:lnTo>
                        <a:pt x="99" y="1654"/>
                      </a:lnTo>
                      <a:lnTo>
                        <a:pt x="115" y="1633"/>
                      </a:lnTo>
                      <a:lnTo>
                        <a:pt x="132" y="1612"/>
                      </a:lnTo>
                      <a:lnTo>
                        <a:pt x="147" y="1590"/>
                      </a:lnTo>
                      <a:lnTo>
                        <a:pt x="159" y="1567"/>
                      </a:lnTo>
                      <a:lnTo>
                        <a:pt x="169" y="1543"/>
                      </a:lnTo>
                      <a:lnTo>
                        <a:pt x="175" y="1516"/>
                      </a:lnTo>
                      <a:lnTo>
                        <a:pt x="174" y="1508"/>
                      </a:lnTo>
                      <a:lnTo>
                        <a:pt x="168" y="1503"/>
                      </a:lnTo>
                      <a:lnTo>
                        <a:pt x="162" y="1502"/>
                      </a:lnTo>
                      <a:lnTo>
                        <a:pt x="154" y="1503"/>
                      </a:lnTo>
                      <a:lnTo>
                        <a:pt x="148" y="1508"/>
                      </a:lnTo>
                      <a:lnTo>
                        <a:pt x="145" y="1516"/>
                      </a:lnTo>
                      <a:lnTo>
                        <a:pt x="140" y="1540"/>
                      </a:lnTo>
                      <a:lnTo>
                        <a:pt x="130" y="1564"/>
                      </a:lnTo>
                      <a:lnTo>
                        <a:pt x="116" y="1586"/>
                      </a:lnTo>
                      <a:lnTo>
                        <a:pt x="101" y="1607"/>
                      </a:lnTo>
                      <a:lnTo>
                        <a:pt x="84" y="1627"/>
                      </a:lnTo>
                      <a:lnTo>
                        <a:pt x="68" y="1648"/>
                      </a:lnTo>
                      <a:lnTo>
                        <a:pt x="51" y="1668"/>
                      </a:lnTo>
                      <a:lnTo>
                        <a:pt x="37" y="1633"/>
                      </a:lnTo>
                      <a:lnTo>
                        <a:pt x="24" y="1597"/>
                      </a:lnTo>
                      <a:lnTo>
                        <a:pt x="48" y="1578"/>
                      </a:lnTo>
                      <a:lnTo>
                        <a:pt x="69" y="1555"/>
                      </a:lnTo>
                      <a:lnTo>
                        <a:pt x="85" y="1528"/>
                      </a:lnTo>
                      <a:lnTo>
                        <a:pt x="100" y="1499"/>
                      </a:lnTo>
                      <a:lnTo>
                        <a:pt x="111" y="1470"/>
                      </a:lnTo>
                      <a:lnTo>
                        <a:pt x="120" y="1440"/>
                      </a:lnTo>
                      <a:lnTo>
                        <a:pt x="124" y="1412"/>
                      </a:lnTo>
                      <a:lnTo>
                        <a:pt x="123" y="1404"/>
                      </a:lnTo>
                      <a:lnTo>
                        <a:pt x="117" y="1399"/>
                      </a:lnTo>
                      <a:lnTo>
                        <a:pt x="111" y="1398"/>
                      </a:lnTo>
                      <a:lnTo>
                        <a:pt x="103" y="1399"/>
                      </a:lnTo>
                      <a:lnTo>
                        <a:pt x="97" y="1404"/>
                      </a:lnTo>
                      <a:lnTo>
                        <a:pt x="94" y="1412"/>
                      </a:lnTo>
                      <a:lnTo>
                        <a:pt x="90" y="1434"/>
                      </a:lnTo>
                      <a:lnTo>
                        <a:pt x="84" y="1459"/>
                      </a:lnTo>
                      <a:lnTo>
                        <a:pt x="75" y="1483"/>
                      </a:lnTo>
                      <a:lnTo>
                        <a:pt x="64" y="1507"/>
                      </a:lnTo>
                      <a:lnTo>
                        <a:pt x="50" y="1529"/>
                      </a:lnTo>
                      <a:lnTo>
                        <a:pt x="34" y="1549"/>
                      </a:lnTo>
                      <a:lnTo>
                        <a:pt x="17" y="1566"/>
                      </a:lnTo>
                      <a:lnTo>
                        <a:pt x="9" y="1526"/>
                      </a:lnTo>
                      <a:lnTo>
                        <a:pt x="3" y="1483"/>
                      </a:lnTo>
                      <a:lnTo>
                        <a:pt x="1" y="1436"/>
                      </a:lnTo>
                      <a:lnTo>
                        <a:pt x="19" y="1412"/>
                      </a:lnTo>
                      <a:lnTo>
                        <a:pt x="32" y="1386"/>
                      </a:lnTo>
                      <a:lnTo>
                        <a:pt x="43" y="1356"/>
                      </a:lnTo>
                      <a:lnTo>
                        <a:pt x="50" y="1326"/>
                      </a:lnTo>
                      <a:lnTo>
                        <a:pt x="54" y="1295"/>
                      </a:lnTo>
                      <a:lnTo>
                        <a:pt x="55" y="1265"/>
                      </a:lnTo>
                      <a:lnTo>
                        <a:pt x="53" y="1257"/>
                      </a:lnTo>
                      <a:lnTo>
                        <a:pt x="48" y="1253"/>
                      </a:lnTo>
                      <a:lnTo>
                        <a:pt x="41" y="1251"/>
                      </a:lnTo>
                      <a:lnTo>
                        <a:pt x="33" y="1253"/>
                      </a:lnTo>
                      <a:lnTo>
                        <a:pt x="28" y="1257"/>
                      </a:lnTo>
                      <a:lnTo>
                        <a:pt x="26" y="1265"/>
                      </a:lnTo>
                      <a:lnTo>
                        <a:pt x="24" y="1295"/>
                      </a:lnTo>
                      <a:lnTo>
                        <a:pt x="20" y="1326"/>
                      </a:lnTo>
                      <a:lnTo>
                        <a:pt x="12" y="1356"/>
                      </a:lnTo>
                      <a:lnTo>
                        <a:pt x="0" y="1385"/>
                      </a:lnTo>
                      <a:lnTo>
                        <a:pt x="0" y="426"/>
                      </a:lnTo>
                      <a:lnTo>
                        <a:pt x="19" y="418"/>
                      </a:lnTo>
                      <a:lnTo>
                        <a:pt x="43" y="411"/>
                      </a:lnTo>
                      <a:lnTo>
                        <a:pt x="71" y="403"/>
                      </a:lnTo>
                      <a:lnTo>
                        <a:pt x="63" y="422"/>
                      </a:lnTo>
                      <a:lnTo>
                        <a:pt x="59" y="444"/>
                      </a:lnTo>
                      <a:lnTo>
                        <a:pt x="58" y="468"/>
                      </a:lnTo>
                      <a:lnTo>
                        <a:pt x="58" y="491"/>
                      </a:lnTo>
                      <a:lnTo>
                        <a:pt x="60" y="499"/>
                      </a:lnTo>
                      <a:lnTo>
                        <a:pt x="65" y="503"/>
                      </a:lnTo>
                      <a:lnTo>
                        <a:pt x="72" y="506"/>
                      </a:lnTo>
                      <a:lnTo>
                        <a:pt x="80" y="503"/>
                      </a:lnTo>
                      <a:lnTo>
                        <a:pt x="85" y="499"/>
                      </a:lnTo>
                      <a:lnTo>
                        <a:pt x="88" y="491"/>
                      </a:lnTo>
                      <a:lnTo>
                        <a:pt x="89" y="463"/>
                      </a:lnTo>
                      <a:lnTo>
                        <a:pt x="92" y="435"/>
                      </a:lnTo>
                      <a:lnTo>
                        <a:pt x="95" y="419"/>
                      </a:lnTo>
                      <a:lnTo>
                        <a:pt x="102" y="406"/>
                      </a:lnTo>
                      <a:lnTo>
                        <a:pt x="111" y="393"/>
                      </a:lnTo>
                      <a:lnTo>
                        <a:pt x="147" y="386"/>
                      </a:lnTo>
                      <a:lnTo>
                        <a:pt x="187" y="382"/>
                      </a:lnTo>
                      <a:lnTo>
                        <a:pt x="172" y="406"/>
                      </a:lnTo>
                      <a:lnTo>
                        <a:pt x="161" y="433"/>
                      </a:lnTo>
                      <a:lnTo>
                        <a:pt x="153" y="461"/>
                      </a:lnTo>
                      <a:lnTo>
                        <a:pt x="147" y="491"/>
                      </a:lnTo>
                      <a:lnTo>
                        <a:pt x="149" y="499"/>
                      </a:lnTo>
                      <a:lnTo>
                        <a:pt x="154" y="503"/>
                      </a:lnTo>
                      <a:lnTo>
                        <a:pt x="162" y="506"/>
                      </a:lnTo>
                      <a:lnTo>
                        <a:pt x="168" y="503"/>
                      </a:lnTo>
                      <a:lnTo>
                        <a:pt x="175" y="499"/>
                      </a:lnTo>
                      <a:lnTo>
                        <a:pt x="178" y="491"/>
                      </a:lnTo>
                      <a:lnTo>
                        <a:pt x="182" y="470"/>
                      </a:lnTo>
                      <a:lnTo>
                        <a:pt x="186" y="449"/>
                      </a:lnTo>
                      <a:lnTo>
                        <a:pt x="194" y="429"/>
                      </a:lnTo>
                      <a:lnTo>
                        <a:pt x="204" y="411"/>
                      </a:lnTo>
                      <a:lnTo>
                        <a:pt x="216" y="395"/>
                      </a:lnTo>
                      <a:lnTo>
                        <a:pt x="231" y="381"/>
                      </a:lnTo>
                      <a:lnTo>
                        <a:pt x="270" y="383"/>
                      </a:lnTo>
                      <a:lnTo>
                        <a:pt x="309" y="389"/>
                      </a:lnTo>
                      <a:lnTo>
                        <a:pt x="290" y="405"/>
                      </a:lnTo>
                      <a:lnTo>
                        <a:pt x="272" y="424"/>
                      </a:lnTo>
                      <a:lnTo>
                        <a:pt x="261" y="445"/>
                      </a:lnTo>
                      <a:lnTo>
                        <a:pt x="255" y="467"/>
                      </a:lnTo>
                      <a:lnTo>
                        <a:pt x="250" y="490"/>
                      </a:lnTo>
                      <a:lnTo>
                        <a:pt x="247" y="513"/>
                      </a:lnTo>
                      <a:lnTo>
                        <a:pt x="249" y="521"/>
                      </a:lnTo>
                      <a:lnTo>
                        <a:pt x="253" y="527"/>
                      </a:lnTo>
                      <a:lnTo>
                        <a:pt x="261" y="528"/>
                      </a:lnTo>
                      <a:lnTo>
                        <a:pt x="269" y="527"/>
                      </a:lnTo>
                      <a:lnTo>
                        <a:pt x="274" y="521"/>
                      </a:lnTo>
                      <a:lnTo>
                        <a:pt x="278" y="513"/>
                      </a:lnTo>
                      <a:lnTo>
                        <a:pt x="281" y="487"/>
                      </a:lnTo>
                      <a:lnTo>
                        <a:pt x="289" y="464"/>
                      </a:lnTo>
                      <a:lnTo>
                        <a:pt x="299" y="444"/>
                      </a:lnTo>
                      <a:lnTo>
                        <a:pt x="313" y="426"/>
                      </a:lnTo>
                      <a:lnTo>
                        <a:pt x="331" y="412"/>
                      </a:lnTo>
                      <a:lnTo>
                        <a:pt x="353" y="401"/>
                      </a:lnTo>
                      <a:lnTo>
                        <a:pt x="383" y="413"/>
                      </a:lnTo>
                      <a:lnTo>
                        <a:pt x="409" y="426"/>
                      </a:lnTo>
                      <a:lnTo>
                        <a:pt x="387" y="439"/>
                      </a:lnTo>
                      <a:lnTo>
                        <a:pt x="368" y="456"/>
                      </a:lnTo>
                      <a:lnTo>
                        <a:pt x="353" y="476"/>
                      </a:lnTo>
                      <a:lnTo>
                        <a:pt x="342" y="499"/>
                      </a:lnTo>
                      <a:lnTo>
                        <a:pt x="335" y="523"/>
                      </a:lnTo>
                      <a:lnTo>
                        <a:pt x="332" y="551"/>
                      </a:lnTo>
                      <a:lnTo>
                        <a:pt x="334" y="559"/>
                      </a:lnTo>
                      <a:lnTo>
                        <a:pt x="340" y="563"/>
                      </a:lnTo>
                      <a:lnTo>
                        <a:pt x="346" y="565"/>
                      </a:lnTo>
                      <a:lnTo>
                        <a:pt x="354" y="563"/>
                      </a:lnTo>
                      <a:lnTo>
                        <a:pt x="360" y="559"/>
                      </a:lnTo>
                      <a:lnTo>
                        <a:pt x="362" y="551"/>
                      </a:lnTo>
                      <a:lnTo>
                        <a:pt x="365" y="527"/>
                      </a:lnTo>
                      <a:lnTo>
                        <a:pt x="373" y="503"/>
                      </a:lnTo>
                      <a:lnTo>
                        <a:pt x="384" y="485"/>
                      </a:lnTo>
                      <a:lnTo>
                        <a:pt x="399" y="468"/>
                      </a:lnTo>
                      <a:lnTo>
                        <a:pt x="418" y="456"/>
                      </a:lnTo>
                      <a:lnTo>
                        <a:pt x="441" y="447"/>
                      </a:lnTo>
                      <a:lnTo>
                        <a:pt x="468" y="468"/>
                      </a:lnTo>
                      <a:lnTo>
                        <a:pt x="447" y="486"/>
                      </a:lnTo>
                      <a:lnTo>
                        <a:pt x="430" y="505"/>
                      </a:lnTo>
                      <a:lnTo>
                        <a:pt x="415" y="526"/>
                      </a:lnTo>
                      <a:lnTo>
                        <a:pt x="404" y="549"/>
                      </a:lnTo>
                      <a:lnTo>
                        <a:pt x="396" y="574"/>
                      </a:lnTo>
                      <a:lnTo>
                        <a:pt x="393" y="602"/>
                      </a:lnTo>
                      <a:lnTo>
                        <a:pt x="395" y="610"/>
                      </a:lnTo>
                      <a:lnTo>
                        <a:pt x="401" y="615"/>
                      </a:lnTo>
                      <a:lnTo>
                        <a:pt x="407" y="616"/>
                      </a:lnTo>
                      <a:lnTo>
                        <a:pt x="415" y="615"/>
                      </a:lnTo>
                      <a:lnTo>
                        <a:pt x="420" y="610"/>
                      </a:lnTo>
                      <a:lnTo>
                        <a:pt x="424" y="602"/>
                      </a:lnTo>
                      <a:lnTo>
                        <a:pt x="426" y="579"/>
                      </a:lnTo>
                      <a:lnTo>
                        <a:pt x="434" y="557"/>
                      </a:lnTo>
                      <a:lnTo>
                        <a:pt x="444" y="538"/>
                      </a:lnTo>
                      <a:lnTo>
                        <a:pt x="456" y="520"/>
                      </a:lnTo>
                      <a:lnTo>
                        <a:pt x="471" y="505"/>
                      </a:lnTo>
                      <a:lnTo>
                        <a:pt x="489" y="490"/>
                      </a:lnTo>
                      <a:lnTo>
                        <a:pt x="511" y="517"/>
                      </a:lnTo>
                      <a:lnTo>
                        <a:pt x="532" y="547"/>
                      </a:lnTo>
                      <a:lnTo>
                        <a:pt x="518" y="554"/>
                      </a:lnTo>
                      <a:lnTo>
                        <a:pt x="505" y="562"/>
                      </a:lnTo>
                      <a:lnTo>
                        <a:pt x="492" y="573"/>
                      </a:lnTo>
                      <a:lnTo>
                        <a:pt x="478" y="590"/>
                      </a:lnTo>
                      <a:lnTo>
                        <a:pt x="468" y="608"/>
                      </a:lnTo>
                      <a:lnTo>
                        <a:pt x="460" y="629"/>
                      </a:lnTo>
                      <a:lnTo>
                        <a:pt x="456" y="651"/>
                      </a:lnTo>
                      <a:lnTo>
                        <a:pt x="451" y="673"/>
                      </a:lnTo>
                      <a:lnTo>
                        <a:pt x="454" y="680"/>
                      </a:lnTo>
                      <a:lnTo>
                        <a:pt x="458" y="685"/>
                      </a:lnTo>
                      <a:lnTo>
                        <a:pt x="465" y="687"/>
                      </a:lnTo>
                      <a:lnTo>
                        <a:pt x="472" y="685"/>
                      </a:lnTo>
                      <a:lnTo>
                        <a:pt x="479" y="680"/>
                      </a:lnTo>
                      <a:lnTo>
                        <a:pt x="482" y="673"/>
                      </a:lnTo>
                      <a:lnTo>
                        <a:pt x="486" y="654"/>
                      </a:lnTo>
                      <a:lnTo>
                        <a:pt x="490" y="635"/>
                      </a:lnTo>
                      <a:lnTo>
                        <a:pt x="497" y="618"/>
                      </a:lnTo>
                      <a:lnTo>
                        <a:pt x="507" y="603"/>
                      </a:lnTo>
                      <a:lnTo>
                        <a:pt x="520" y="589"/>
                      </a:lnTo>
                      <a:lnTo>
                        <a:pt x="533" y="580"/>
                      </a:lnTo>
                      <a:lnTo>
                        <a:pt x="548" y="572"/>
                      </a:lnTo>
                      <a:lnTo>
                        <a:pt x="569" y="616"/>
                      </a:lnTo>
                      <a:lnTo>
                        <a:pt x="587" y="665"/>
                      </a:lnTo>
                      <a:lnTo>
                        <a:pt x="572" y="678"/>
                      </a:lnTo>
                      <a:lnTo>
                        <a:pt x="560" y="693"/>
                      </a:lnTo>
                      <a:lnTo>
                        <a:pt x="549" y="708"/>
                      </a:lnTo>
                      <a:lnTo>
                        <a:pt x="541" y="726"/>
                      </a:lnTo>
                      <a:lnTo>
                        <a:pt x="535" y="746"/>
                      </a:lnTo>
                      <a:lnTo>
                        <a:pt x="533" y="768"/>
                      </a:lnTo>
                      <a:lnTo>
                        <a:pt x="535" y="775"/>
                      </a:lnTo>
                      <a:lnTo>
                        <a:pt x="541" y="781"/>
                      </a:lnTo>
                      <a:lnTo>
                        <a:pt x="549" y="782"/>
                      </a:lnTo>
                      <a:lnTo>
                        <a:pt x="555" y="781"/>
                      </a:lnTo>
                      <a:lnTo>
                        <a:pt x="561" y="775"/>
                      </a:lnTo>
                      <a:lnTo>
                        <a:pt x="564" y="768"/>
                      </a:lnTo>
                      <a:lnTo>
                        <a:pt x="566" y="746"/>
                      </a:lnTo>
                      <a:lnTo>
                        <a:pt x="573" y="727"/>
                      </a:lnTo>
                      <a:lnTo>
                        <a:pt x="584" y="710"/>
                      </a:lnTo>
                      <a:lnTo>
                        <a:pt x="597" y="696"/>
                      </a:lnTo>
                      <a:lnTo>
                        <a:pt x="604" y="720"/>
                      </a:lnTo>
                      <a:lnTo>
                        <a:pt x="628" y="711"/>
                      </a:lnTo>
                      <a:lnTo>
                        <a:pt x="668" y="700"/>
                      </a:lnTo>
                      <a:lnTo>
                        <a:pt x="711" y="693"/>
                      </a:lnTo>
                      <a:lnTo>
                        <a:pt x="757" y="690"/>
                      </a:lnTo>
                      <a:lnTo>
                        <a:pt x="733" y="704"/>
                      </a:lnTo>
                      <a:lnTo>
                        <a:pt x="712" y="719"/>
                      </a:lnTo>
                      <a:lnTo>
                        <a:pt x="694" y="738"/>
                      </a:lnTo>
                      <a:lnTo>
                        <a:pt x="676" y="760"/>
                      </a:lnTo>
                      <a:lnTo>
                        <a:pt x="673" y="768"/>
                      </a:lnTo>
                      <a:lnTo>
                        <a:pt x="675" y="774"/>
                      </a:lnTo>
                      <a:lnTo>
                        <a:pt x="680" y="780"/>
                      </a:lnTo>
                      <a:lnTo>
                        <a:pt x="688" y="782"/>
                      </a:lnTo>
                      <a:lnTo>
                        <a:pt x="695" y="781"/>
                      </a:lnTo>
                      <a:lnTo>
                        <a:pt x="701" y="775"/>
                      </a:lnTo>
                      <a:lnTo>
                        <a:pt x="722" y="750"/>
                      </a:lnTo>
                      <a:lnTo>
                        <a:pt x="747" y="730"/>
                      </a:lnTo>
                      <a:lnTo>
                        <a:pt x="773" y="715"/>
                      </a:lnTo>
                      <a:lnTo>
                        <a:pt x="802" y="704"/>
                      </a:lnTo>
                      <a:lnTo>
                        <a:pt x="834" y="697"/>
                      </a:lnTo>
                      <a:lnTo>
                        <a:pt x="867" y="704"/>
                      </a:lnTo>
                      <a:lnTo>
                        <a:pt x="900" y="715"/>
                      </a:lnTo>
                      <a:lnTo>
                        <a:pt x="933" y="729"/>
                      </a:lnTo>
                      <a:lnTo>
                        <a:pt x="899" y="730"/>
                      </a:lnTo>
                      <a:lnTo>
                        <a:pt x="866" y="733"/>
                      </a:lnTo>
                      <a:lnTo>
                        <a:pt x="833" y="739"/>
                      </a:lnTo>
                      <a:lnTo>
                        <a:pt x="802" y="749"/>
                      </a:lnTo>
                      <a:lnTo>
                        <a:pt x="771" y="761"/>
                      </a:lnTo>
                      <a:lnTo>
                        <a:pt x="742" y="779"/>
                      </a:lnTo>
                      <a:lnTo>
                        <a:pt x="738" y="785"/>
                      </a:lnTo>
                      <a:lnTo>
                        <a:pt x="736" y="793"/>
                      </a:lnTo>
                      <a:lnTo>
                        <a:pt x="739" y="800"/>
                      </a:lnTo>
                      <a:lnTo>
                        <a:pt x="743" y="805"/>
                      </a:lnTo>
                      <a:lnTo>
                        <a:pt x="750" y="807"/>
                      </a:lnTo>
                      <a:lnTo>
                        <a:pt x="758" y="804"/>
                      </a:lnTo>
                      <a:lnTo>
                        <a:pt x="787" y="788"/>
                      </a:lnTo>
                      <a:lnTo>
                        <a:pt x="816" y="775"/>
                      </a:lnTo>
                      <a:lnTo>
                        <a:pt x="849" y="767"/>
                      </a:lnTo>
                      <a:lnTo>
                        <a:pt x="881" y="761"/>
                      </a:lnTo>
                      <a:lnTo>
                        <a:pt x="914" y="759"/>
                      </a:lnTo>
                      <a:lnTo>
                        <a:pt x="946" y="759"/>
                      </a:lnTo>
                      <a:lnTo>
                        <a:pt x="979" y="761"/>
                      </a:lnTo>
                      <a:lnTo>
                        <a:pt x="981" y="761"/>
                      </a:lnTo>
                      <a:lnTo>
                        <a:pt x="983" y="761"/>
                      </a:lnTo>
                      <a:lnTo>
                        <a:pt x="987" y="764"/>
                      </a:lnTo>
                      <a:lnTo>
                        <a:pt x="991" y="768"/>
                      </a:lnTo>
                      <a:lnTo>
                        <a:pt x="1013" y="788"/>
                      </a:lnTo>
                      <a:lnTo>
                        <a:pt x="1032" y="811"/>
                      </a:lnTo>
                      <a:lnTo>
                        <a:pt x="981" y="804"/>
                      </a:lnTo>
                      <a:lnTo>
                        <a:pt x="929" y="806"/>
                      </a:lnTo>
                      <a:lnTo>
                        <a:pt x="878" y="816"/>
                      </a:lnTo>
                      <a:lnTo>
                        <a:pt x="827" y="833"/>
                      </a:lnTo>
                      <a:lnTo>
                        <a:pt x="821" y="838"/>
                      </a:lnTo>
                      <a:lnTo>
                        <a:pt x="818" y="845"/>
                      </a:lnTo>
                      <a:lnTo>
                        <a:pt x="818" y="853"/>
                      </a:lnTo>
                      <a:lnTo>
                        <a:pt x="821" y="859"/>
                      </a:lnTo>
                      <a:lnTo>
                        <a:pt x="827" y="863"/>
                      </a:lnTo>
                      <a:lnTo>
                        <a:pt x="835" y="862"/>
                      </a:lnTo>
                      <a:lnTo>
                        <a:pt x="879" y="847"/>
                      </a:lnTo>
                      <a:lnTo>
                        <a:pt x="924" y="837"/>
                      </a:lnTo>
                      <a:lnTo>
                        <a:pt x="968" y="834"/>
                      </a:lnTo>
                      <a:lnTo>
                        <a:pt x="1012" y="837"/>
                      </a:lnTo>
                      <a:lnTo>
                        <a:pt x="1056" y="847"/>
                      </a:lnTo>
                      <a:lnTo>
                        <a:pt x="1070" y="874"/>
                      </a:lnTo>
                      <a:lnTo>
                        <a:pt x="1080" y="903"/>
                      </a:lnTo>
                      <a:lnTo>
                        <a:pt x="1049" y="889"/>
                      </a:lnTo>
                      <a:lnTo>
                        <a:pt x="1016" y="880"/>
                      </a:lnTo>
                      <a:lnTo>
                        <a:pt x="982" y="877"/>
                      </a:lnTo>
                      <a:lnTo>
                        <a:pt x="949" y="876"/>
                      </a:lnTo>
                      <a:lnTo>
                        <a:pt x="915" y="878"/>
                      </a:lnTo>
                      <a:lnTo>
                        <a:pt x="879" y="883"/>
                      </a:lnTo>
                      <a:lnTo>
                        <a:pt x="845" y="888"/>
                      </a:lnTo>
                      <a:lnTo>
                        <a:pt x="837" y="893"/>
                      </a:lnTo>
                      <a:lnTo>
                        <a:pt x="834" y="898"/>
                      </a:lnTo>
                      <a:lnTo>
                        <a:pt x="835" y="906"/>
                      </a:lnTo>
                      <a:lnTo>
                        <a:pt x="839" y="912"/>
                      </a:lnTo>
                      <a:lnTo>
                        <a:pt x="844" y="917"/>
                      </a:lnTo>
                      <a:lnTo>
                        <a:pt x="853" y="917"/>
                      </a:lnTo>
                      <a:lnTo>
                        <a:pt x="888" y="911"/>
                      </a:lnTo>
                      <a:lnTo>
                        <a:pt x="924" y="907"/>
                      </a:lnTo>
                      <a:lnTo>
                        <a:pt x="959" y="906"/>
                      </a:lnTo>
                      <a:lnTo>
                        <a:pt x="993" y="908"/>
                      </a:lnTo>
                      <a:lnTo>
                        <a:pt x="1027" y="915"/>
                      </a:lnTo>
                      <a:lnTo>
                        <a:pt x="1059" y="926"/>
                      </a:lnTo>
                      <a:lnTo>
                        <a:pt x="1091" y="943"/>
                      </a:lnTo>
                      <a:lnTo>
                        <a:pt x="1097" y="985"/>
                      </a:lnTo>
                      <a:lnTo>
                        <a:pt x="1072" y="970"/>
                      </a:lnTo>
                      <a:lnTo>
                        <a:pt x="1045" y="960"/>
                      </a:lnTo>
                      <a:lnTo>
                        <a:pt x="1017" y="955"/>
                      </a:lnTo>
                      <a:lnTo>
                        <a:pt x="986" y="951"/>
                      </a:lnTo>
                      <a:lnTo>
                        <a:pt x="956" y="952"/>
                      </a:lnTo>
                      <a:lnTo>
                        <a:pt x="926" y="956"/>
                      </a:lnTo>
                      <a:lnTo>
                        <a:pt x="896" y="961"/>
                      </a:lnTo>
                      <a:lnTo>
                        <a:pt x="889" y="966"/>
                      </a:lnTo>
                      <a:lnTo>
                        <a:pt x="886" y="971"/>
                      </a:lnTo>
                      <a:lnTo>
                        <a:pt x="886" y="979"/>
                      </a:lnTo>
                      <a:lnTo>
                        <a:pt x="889" y="985"/>
                      </a:lnTo>
                      <a:lnTo>
                        <a:pt x="896" y="990"/>
                      </a:lnTo>
                      <a:lnTo>
                        <a:pt x="904" y="990"/>
                      </a:lnTo>
                      <a:lnTo>
                        <a:pt x="927" y="985"/>
                      </a:lnTo>
                      <a:lnTo>
                        <a:pt x="950" y="982"/>
                      </a:lnTo>
                      <a:lnTo>
                        <a:pt x="975" y="981"/>
                      </a:lnTo>
                      <a:lnTo>
                        <a:pt x="999" y="982"/>
                      </a:lnTo>
                      <a:lnTo>
                        <a:pt x="1022" y="984"/>
                      </a:lnTo>
                      <a:lnTo>
                        <a:pt x="1044" y="991"/>
                      </a:lnTo>
                      <a:lnTo>
                        <a:pt x="1064" y="1000"/>
                      </a:lnTo>
                      <a:lnTo>
                        <a:pt x="1083" y="1013"/>
                      </a:lnTo>
                      <a:lnTo>
                        <a:pt x="1100" y="1031"/>
                      </a:lnTo>
                      <a:lnTo>
                        <a:pt x="1097" y="1084"/>
                      </a:lnTo>
                      <a:lnTo>
                        <a:pt x="1081" y="1076"/>
                      </a:lnTo>
                      <a:lnTo>
                        <a:pt x="1063" y="1072"/>
                      </a:lnTo>
                      <a:lnTo>
                        <a:pt x="1042" y="1069"/>
                      </a:lnTo>
                      <a:lnTo>
                        <a:pt x="1021" y="1069"/>
                      </a:lnTo>
                      <a:lnTo>
                        <a:pt x="1000" y="1071"/>
                      </a:lnTo>
                      <a:lnTo>
                        <a:pt x="979" y="1073"/>
                      </a:lnTo>
                      <a:lnTo>
                        <a:pt x="960" y="1076"/>
                      </a:lnTo>
                      <a:lnTo>
                        <a:pt x="944" y="1078"/>
                      </a:lnTo>
                      <a:lnTo>
                        <a:pt x="936" y="1082"/>
                      </a:lnTo>
                      <a:lnTo>
                        <a:pt x="933" y="1088"/>
                      </a:lnTo>
                      <a:lnTo>
                        <a:pt x="933" y="1096"/>
                      </a:lnTo>
                      <a:lnTo>
                        <a:pt x="937" y="1103"/>
                      </a:lnTo>
                      <a:lnTo>
                        <a:pt x="943" y="1107"/>
                      </a:lnTo>
                      <a:lnTo>
                        <a:pt x="951" y="1107"/>
                      </a:lnTo>
                      <a:lnTo>
                        <a:pt x="962" y="1106"/>
                      </a:lnTo>
                      <a:lnTo>
                        <a:pt x="976" y="1104"/>
                      </a:lnTo>
                      <a:lnTo>
                        <a:pt x="991" y="1100"/>
                      </a:lnTo>
                      <a:lnTo>
                        <a:pt x="1008" y="1099"/>
                      </a:lnTo>
                      <a:lnTo>
                        <a:pt x="1024" y="1097"/>
                      </a:lnTo>
                      <a:lnTo>
                        <a:pt x="1041" y="1097"/>
                      </a:lnTo>
                      <a:lnTo>
                        <a:pt x="1056" y="1099"/>
                      </a:lnTo>
                      <a:lnTo>
                        <a:pt x="1070" y="1104"/>
                      </a:lnTo>
                      <a:lnTo>
                        <a:pt x="1081" y="1109"/>
                      </a:lnTo>
                      <a:lnTo>
                        <a:pt x="1089" y="1119"/>
                      </a:lnTo>
                      <a:lnTo>
                        <a:pt x="1092" y="1131"/>
                      </a:lnTo>
                      <a:lnTo>
                        <a:pt x="1090" y="1146"/>
                      </a:lnTo>
                      <a:lnTo>
                        <a:pt x="1063" y="1140"/>
                      </a:lnTo>
                      <a:lnTo>
                        <a:pt x="1033" y="1136"/>
                      </a:lnTo>
                      <a:lnTo>
                        <a:pt x="1002" y="1135"/>
                      </a:lnTo>
                      <a:lnTo>
                        <a:pt x="1001" y="1135"/>
                      </a:lnTo>
                      <a:lnTo>
                        <a:pt x="959" y="1137"/>
                      </a:lnTo>
                      <a:lnTo>
                        <a:pt x="920" y="1142"/>
                      </a:lnTo>
                      <a:lnTo>
                        <a:pt x="885" y="1151"/>
                      </a:lnTo>
                      <a:lnTo>
                        <a:pt x="854" y="1162"/>
                      </a:lnTo>
                      <a:lnTo>
                        <a:pt x="825" y="1176"/>
                      </a:lnTo>
                      <a:lnTo>
                        <a:pt x="800" y="1190"/>
                      </a:lnTo>
                      <a:lnTo>
                        <a:pt x="778" y="1207"/>
                      </a:lnTo>
                      <a:lnTo>
                        <a:pt x="758" y="1223"/>
                      </a:lnTo>
                      <a:lnTo>
                        <a:pt x="741" y="1241"/>
                      </a:lnTo>
                      <a:lnTo>
                        <a:pt x="727" y="1257"/>
                      </a:lnTo>
                      <a:lnTo>
                        <a:pt x="715" y="1274"/>
                      </a:lnTo>
                      <a:lnTo>
                        <a:pt x="705" y="1288"/>
                      </a:lnTo>
                      <a:lnTo>
                        <a:pt x="697" y="1302"/>
                      </a:lnTo>
                      <a:lnTo>
                        <a:pt x="667" y="1284"/>
                      </a:lnTo>
                      <a:lnTo>
                        <a:pt x="635" y="1270"/>
                      </a:lnTo>
                      <a:lnTo>
                        <a:pt x="600" y="1260"/>
                      </a:lnTo>
                      <a:lnTo>
                        <a:pt x="561" y="1254"/>
                      </a:lnTo>
                      <a:lnTo>
                        <a:pt x="519" y="1252"/>
                      </a:lnTo>
                      <a:lnTo>
                        <a:pt x="475" y="1255"/>
                      </a:lnTo>
                      <a:lnTo>
                        <a:pt x="427" y="1262"/>
                      </a:lnTo>
                      <a:lnTo>
                        <a:pt x="377" y="1273"/>
                      </a:lnTo>
                      <a:lnTo>
                        <a:pt x="324" y="1289"/>
                      </a:lnTo>
                      <a:lnTo>
                        <a:pt x="268" y="1308"/>
                      </a:lnTo>
                      <a:lnTo>
                        <a:pt x="286" y="1355"/>
                      </a:lnTo>
                      <a:lnTo>
                        <a:pt x="331" y="1338"/>
                      </a:lnTo>
                      <a:lnTo>
                        <a:pt x="374" y="1325"/>
                      </a:lnTo>
                      <a:lnTo>
                        <a:pt x="416" y="1314"/>
                      </a:lnTo>
                      <a:lnTo>
                        <a:pt x="455" y="1307"/>
                      </a:lnTo>
                      <a:lnTo>
                        <a:pt x="445" y="1329"/>
                      </a:lnTo>
                      <a:lnTo>
                        <a:pt x="430" y="1349"/>
                      </a:lnTo>
                      <a:lnTo>
                        <a:pt x="414" y="1368"/>
                      </a:lnTo>
                      <a:lnTo>
                        <a:pt x="396" y="1386"/>
                      </a:lnTo>
                      <a:lnTo>
                        <a:pt x="378" y="1403"/>
                      </a:lnTo>
                      <a:lnTo>
                        <a:pt x="375" y="1410"/>
                      </a:lnTo>
                      <a:lnTo>
                        <a:pt x="376" y="1418"/>
                      </a:lnTo>
                      <a:lnTo>
                        <a:pt x="382" y="1423"/>
                      </a:lnTo>
                      <a:lnTo>
                        <a:pt x="388" y="1424"/>
                      </a:lnTo>
                      <a:lnTo>
                        <a:pt x="396" y="1421"/>
                      </a:lnTo>
                      <a:lnTo>
                        <a:pt x="413" y="1403"/>
                      </a:lnTo>
                      <a:lnTo>
                        <a:pt x="430" y="1386"/>
                      </a:lnTo>
                      <a:lnTo>
                        <a:pt x="447" y="1367"/>
                      </a:lnTo>
                      <a:lnTo>
                        <a:pt x="462" y="1348"/>
                      </a:lnTo>
                      <a:lnTo>
                        <a:pt x="474" y="1326"/>
                      </a:lnTo>
                      <a:lnTo>
                        <a:pt x="482" y="1303"/>
                      </a:lnTo>
                      <a:lnTo>
                        <a:pt x="508" y="1302"/>
                      </a:lnTo>
                      <a:lnTo>
                        <a:pt x="532" y="1301"/>
                      </a:lnTo>
                      <a:lnTo>
                        <a:pt x="528" y="1324"/>
                      </a:lnTo>
                      <a:lnTo>
                        <a:pt x="518" y="1346"/>
                      </a:lnTo>
                      <a:lnTo>
                        <a:pt x="505" y="1366"/>
                      </a:lnTo>
                      <a:lnTo>
                        <a:pt x="488" y="1385"/>
                      </a:lnTo>
                      <a:lnTo>
                        <a:pt x="470" y="1401"/>
                      </a:lnTo>
                      <a:lnTo>
                        <a:pt x="453" y="1414"/>
                      </a:lnTo>
                      <a:lnTo>
                        <a:pt x="447" y="1420"/>
                      </a:lnTo>
                      <a:lnTo>
                        <a:pt x="446" y="1425"/>
                      </a:lnTo>
                      <a:lnTo>
                        <a:pt x="448" y="1432"/>
                      </a:lnTo>
                      <a:lnTo>
                        <a:pt x="453" y="1436"/>
                      </a:lnTo>
                      <a:lnTo>
                        <a:pt x="458" y="1438"/>
                      </a:lnTo>
                      <a:lnTo>
                        <a:pt x="465" y="1435"/>
                      </a:lnTo>
                      <a:lnTo>
                        <a:pt x="487" y="1420"/>
                      </a:lnTo>
                      <a:lnTo>
                        <a:pt x="508" y="1401"/>
                      </a:lnTo>
                      <a:lnTo>
                        <a:pt x="526" y="1379"/>
                      </a:lnTo>
                      <a:lnTo>
                        <a:pt x="541" y="1355"/>
                      </a:lnTo>
                      <a:lnTo>
                        <a:pt x="552" y="1329"/>
                      </a:lnTo>
                      <a:lnTo>
                        <a:pt x="558" y="1303"/>
                      </a:lnTo>
                      <a:lnTo>
                        <a:pt x="590" y="1307"/>
                      </a:lnTo>
                      <a:lnTo>
                        <a:pt x="618" y="1315"/>
                      </a:lnTo>
                      <a:lnTo>
                        <a:pt x="617" y="1340"/>
                      </a:lnTo>
                      <a:lnTo>
                        <a:pt x="612" y="1365"/>
                      </a:lnTo>
                      <a:lnTo>
                        <a:pt x="603" y="1388"/>
                      </a:lnTo>
                      <a:lnTo>
                        <a:pt x="590" y="1409"/>
                      </a:lnTo>
                      <a:lnTo>
                        <a:pt x="574" y="1428"/>
                      </a:lnTo>
                      <a:lnTo>
                        <a:pt x="555" y="1444"/>
                      </a:lnTo>
                      <a:lnTo>
                        <a:pt x="551" y="1450"/>
                      </a:lnTo>
                      <a:lnTo>
                        <a:pt x="550" y="1455"/>
                      </a:lnTo>
                      <a:lnTo>
                        <a:pt x="552" y="1462"/>
                      </a:lnTo>
                      <a:lnTo>
                        <a:pt x="555" y="1466"/>
                      </a:lnTo>
                      <a:lnTo>
                        <a:pt x="561" y="1467"/>
                      </a:lnTo>
                      <a:lnTo>
                        <a:pt x="568" y="1465"/>
                      </a:lnTo>
                      <a:lnTo>
                        <a:pt x="589" y="1448"/>
                      </a:lnTo>
                      <a:lnTo>
                        <a:pt x="607" y="1428"/>
                      </a:lnTo>
                      <a:lnTo>
                        <a:pt x="622" y="1404"/>
                      </a:lnTo>
                      <a:lnTo>
                        <a:pt x="633" y="1379"/>
                      </a:lnTo>
                      <a:lnTo>
                        <a:pt x="641" y="1352"/>
                      </a:lnTo>
                      <a:lnTo>
                        <a:pt x="644" y="1326"/>
                      </a:lnTo>
                      <a:lnTo>
                        <a:pt x="660" y="1336"/>
                      </a:lnTo>
                      <a:lnTo>
                        <a:pt x="676" y="1347"/>
                      </a:lnTo>
                      <a:lnTo>
                        <a:pt x="684" y="1354"/>
                      </a:lnTo>
                      <a:lnTo>
                        <a:pt x="677" y="1387"/>
                      </a:lnTo>
                      <a:lnTo>
                        <a:pt x="664" y="1419"/>
                      </a:lnTo>
                      <a:lnTo>
                        <a:pt x="647" y="1448"/>
                      </a:lnTo>
                      <a:lnTo>
                        <a:pt x="626" y="1474"/>
                      </a:lnTo>
                      <a:lnTo>
                        <a:pt x="622" y="1481"/>
                      </a:lnTo>
                      <a:lnTo>
                        <a:pt x="624" y="1488"/>
                      </a:lnTo>
                      <a:lnTo>
                        <a:pt x="630" y="1494"/>
                      </a:lnTo>
                      <a:lnTo>
                        <a:pt x="636" y="1495"/>
                      </a:lnTo>
                      <a:lnTo>
                        <a:pt x="644" y="1492"/>
                      </a:lnTo>
                      <a:lnTo>
                        <a:pt x="665" y="1466"/>
                      </a:lnTo>
                      <a:lnTo>
                        <a:pt x="683" y="1439"/>
                      </a:lnTo>
                      <a:lnTo>
                        <a:pt x="696" y="1409"/>
                      </a:lnTo>
                      <a:lnTo>
                        <a:pt x="706" y="1377"/>
                      </a:lnTo>
                      <a:lnTo>
                        <a:pt x="718" y="1394"/>
                      </a:lnTo>
                      <a:lnTo>
                        <a:pt x="729" y="1414"/>
                      </a:lnTo>
                      <a:lnTo>
                        <a:pt x="720" y="1448"/>
                      </a:lnTo>
                      <a:lnTo>
                        <a:pt x="708" y="1478"/>
                      </a:lnTo>
                      <a:lnTo>
                        <a:pt x="693" y="1508"/>
                      </a:lnTo>
                      <a:lnTo>
                        <a:pt x="672" y="1536"/>
                      </a:lnTo>
                      <a:lnTo>
                        <a:pt x="669" y="1543"/>
                      </a:lnTo>
                      <a:lnTo>
                        <a:pt x="669" y="1549"/>
                      </a:lnTo>
                      <a:lnTo>
                        <a:pt x="673" y="1555"/>
                      </a:lnTo>
                      <a:lnTo>
                        <a:pt x="678" y="1558"/>
                      </a:lnTo>
                      <a:lnTo>
                        <a:pt x="684" y="1558"/>
                      </a:lnTo>
                      <a:lnTo>
                        <a:pt x="689" y="1554"/>
                      </a:lnTo>
                      <a:lnTo>
                        <a:pt x="712" y="1523"/>
                      </a:lnTo>
                      <a:lnTo>
                        <a:pt x="731" y="1488"/>
                      </a:lnTo>
                      <a:lnTo>
                        <a:pt x="745" y="1453"/>
                      </a:lnTo>
                      <a:lnTo>
                        <a:pt x="753" y="1484"/>
                      </a:lnTo>
                      <a:lnTo>
                        <a:pt x="759" y="1515"/>
                      </a:lnTo>
                      <a:lnTo>
                        <a:pt x="762" y="1546"/>
                      </a:lnTo>
                      <a:lnTo>
                        <a:pt x="763" y="1574"/>
                      </a:lnTo>
                      <a:lnTo>
                        <a:pt x="763" y="1599"/>
                      </a:lnTo>
                      <a:lnTo>
                        <a:pt x="762" y="1620"/>
                      </a:lnTo>
                      <a:lnTo>
                        <a:pt x="761" y="1637"/>
                      </a:lnTo>
                      <a:lnTo>
                        <a:pt x="760" y="1648"/>
                      </a:lnTo>
                      <a:lnTo>
                        <a:pt x="760" y="1652"/>
                      </a:lnTo>
                      <a:lnTo>
                        <a:pt x="808" y="1660"/>
                      </a:lnTo>
                      <a:lnTo>
                        <a:pt x="809" y="1654"/>
                      </a:lnTo>
                      <a:lnTo>
                        <a:pt x="810" y="1643"/>
                      </a:lnTo>
                      <a:lnTo>
                        <a:pt x="811" y="1627"/>
                      </a:lnTo>
                      <a:lnTo>
                        <a:pt x="812" y="1606"/>
                      </a:lnTo>
                      <a:lnTo>
                        <a:pt x="813" y="1580"/>
                      </a:lnTo>
                      <a:lnTo>
                        <a:pt x="812" y="1553"/>
                      </a:lnTo>
                      <a:lnTo>
                        <a:pt x="810" y="1523"/>
                      </a:lnTo>
                      <a:lnTo>
                        <a:pt x="804" y="1492"/>
                      </a:lnTo>
                      <a:lnTo>
                        <a:pt x="798" y="1459"/>
                      </a:lnTo>
                      <a:lnTo>
                        <a:pt x="788" y="1427"/>
                      </a:lnTo>
                      <a:lnTo>
                        <a:pt x="773" y="1394"/>
                      </a:lnTo>
                      <a:lnTo>
                        <a:pt x="757" y="1364"/>
                      </a:lnTo>
                      <a:lnTo>
                        <a:pt x="735" y="1336"/>
                      </a:lnTo>
                      <a:lnTo>
                        <a:pt x="741" y="1323"/>
                      </a:lnTo>
                      <a:lnTo>
                        <a:pt x="751" y="1305"/>
                      </a:lnTo>
                      <a:lnTo>
                        <a:pt x="776" y="1307"/>
                      </a:lnTo>
                      <a:lnTo>
                        <a:pt x="800" y="1313"/>
                      </a:lnTo>
                      <a:lnTo>
                        <a:pt x="823" y="1320"/>
                      </a:lnTo>
                      <a:lnTo>
                        <a:pt x="840" y="1329"/>
                      </a:lnTo>
                      <a:lnTo>
                        <a:pt x="852" y="1339"/>
                      </a:lnTo>
                      <a:lnTo>
                        <a:pt x="863" y="1351"/>
                      </a:lnTo>
                      <a:lnTo>
                        <a:pt x="873" y="1366"/>
                      </a:lnTo>
                      <a:lnTo>
                        <a:pt x="882" y="1380"/>
                      </a:lnTo>
                      <a:lnTo>
                        <a:pt x="887" y="1385"/>
                      </a:lnTo>
                      <a:lnTo>
                        <a:pt x="894" y="1386"/>
                      </a:lnTo>
                      <a:lnTo>
                        <a:pt x="899" y="1383"/>
                      </a:lnTo>
                      <a:lnTo>
                        <a:pt x="905" y="1379"/>
                      </a:lnTo>
                      <a:lnTo>
                        <a:pt x="906" y="1373"/>
                      </a:lnTo>
                      <a:lnTo>
                        <a:pt x="904" y="1367"/>
                      </a:lnTo>
                      <a:lnTo>
                        <a:pt x="892" y="1348"/>
                      </a:lnTo>
                      <a:lnTo>
                        <a:pt x="878" y="1331"/>
                      </a:lnTo>
                      <a:lnTo>
                        <a:pt x="864" y="1316"/>
                      </a:lnTo>
                      <a:lnTo>
                        <a:pt x="845" y="1303"/>
                      </a:lnTo>
                      <a:lnTo>
                        <a:pt x="821" y="1292"/>
                      </a:lnTo>
                      <a:lnTo>
                        <a:pt x="795" y="1285"/>
                      </a:lnTo>
                      <a:lnTo>
                        <a:pt x="770" y="1281"/>
                      </a:lnTo>
                      <a:lnTo>
                        <a:pt x="782" y="1266"/>
                      </a:lnTo>
                      <a:lnTo>
                        <a:pt x="798" y="1253"/>
                      </a:lnTo>
                      <a:lnTo>
                        <a:pt x="816" y="1254"/>
                      </a:lnTo>
                      <a:lnTo>
                        <a:pt x="836" y="1257"/>
                      </a:lnTo>
                      <a:lnTo>
                        <a:pt x="856" y="1262"/>
                      </a:lnTo>
                      <a:lnTo>
                        <a:pt x="875" y="1268"/>
                      </a:lnTo>
                      <a:lnTo>
                        <a:pt x="892" y="1277"/>
                      </a:lnTo>
                      <a:lnTo>
                        <a:pt x="906" y="1287"/>
                      </a:lnTo>
                      <a:lnTo>
                        <a:pt x="917" y="1301"/>
                      </a:lnTo>
                      <a:lnTo>
                        <a:pt x="924" y="1316"/>
                      </a:lnTo>
                      <a:lnTo>
                        <a:pt x="926" y="1335"/>
                      </a:lnTo>
                      <a:lnTo>
                        <a:pt x="928" y="1341"/>
                      </a:lnTo>
                      <a:lnTo>
                        <a:pt x="933" y="1346"/>
                      </a:lnTo>
                      <a:lnTo>
                        <a:pt x="939" y="1347"/>
                      </a:lnTo>
                      <a:lnTo>
                        <a:pt x="945" y="1346"/>
                      </a:lnTo>
                      <a:lnTo>
                        <a:pt x="950" y="1341"/>
                      </a:lnTo>
                      <a:lnTo>
                        <a:pt x="951" y="1335"/>
                      </a:lnTo>
                      <a:lnTo>
                        <a:pt x="950" y="1314"/>
                      </a:lnTo>
                      <a:lnTo>
                        <a:pt x="944" y="1296"/>
                      </a:lnTo>
                      <a:lnTo>
                        <a:pt x="934" y="1281"/>
                      </a:lnTo>
                      <a:lnTo>
                        <a:pt x="920" y="1267"/>
                      </a:lnTo>
                      <a:lnTo>
                        <a:pt x="905" y="1256"/>
                      </a:lnTo>
                      <a:lnTo>
                        <a:pt x="887" y="1246"/>
                      </a:lnTo>
                      <a:lnTo>
                        <a:pt x="868" y="1240"/>
                      </a:lnTo>
                      <a:lnTo>
                        <a:pt x="847" y="1234"/>
                      </a:lnTo>
                      <a:lnTo>
                        <a:pt x="827" y="1231"/>
                      </a:lnTo>
                      <a:lnTo>
                        <a:pt x="845" y="1220"/>
                      </a:lnTo>
                      <a:lnTo>
                        <a:pt x="864" y="1211"/>
                      </a:lnTo>
                      <a:lnTo>
                        <a:pt x="865" y="1211"/>
                      </a:lnTo>
                      <a:lnTo>
                        <a:pt x="866" y="1212"/>
                      </a:lnTo>
                      <a:lnTo>
                        <a:pt x="882" y="1215"/>
                      </a:lnTo>
                      <a:lnTo>
                        <a:pt x="899" y="1220"/>
                      </a:lnTo>
                      <a:lnTo>
                        <a:pt x="918" y="1226"/>
                      </a:lnTo>
                      <a:lnTo>
                        <a:pt x="937" y="1234"/>
                      </a:lnTo>
                      <a:lnTo>
                        <a:pt x="954" y="1244"/>
                      </a:lnTo>
                      <a:lnTo>
                        <a:pt x="968" y="1256"/>
                      </a:lnTo>
                      <a:lnTo>
                        <a:pt x="978" y="1271"/>
                      </a:lnTo>
                      <a:lnTo>
                        <a:pt x="983" y="1287"/>
                      </a:lnTo>
                      <a:lnTo>
                        <a:pt x="986" y="1294"/>
                      </a:lnTo>
                      <a:lnTo>
                        <a:pt x="991" y="1297"/>
                      </a:lnTo>
                      <a:lnTo>
                        <a:pt x="998" y="1299"/>
                      </a:lnTo>
                      <a:lnTo>
                        <a:pt x="1003" y="1297"/>
                      </a:lnTo>
                      <a:lnTo>
                        <a:pt x="1008" y="1294"/>
                      </a:lnTo>
                      <a:lnTo>
                        <a:pt x="1009" y="1287"/>
                      </a:lnTo>
                      <a:lnTo>
                        <a:pt x="1003" y="1267"/>
                      </a:lnTo>
                      <a:lnTo>
                        <a:pt x="993" y="1250"/>
                      </a:lnTo>
                      <a:lnTo>
                        <a:pt x="980" y="1235"/>
                      </a:lnTo>
                      <a:lnTo>
                        <a:pt x="964" y="1222"/>
                      </a:lnTo>
                      <a:lnTo>
                        <a:pt x="946" y="1211"/>
                      </a:lnTo>
                      <a:lnTo>
                        <a:pt x="926" y="1203"/>
                      </a:lnTo>
                      <a:lnTo>
                        <a:pt x="906" y="1195"/>
                      </a:lnTo>
                      <a:lnTo>
                        <a:pt x="935" y="1189"/>
                      </a:lnTo>
                      <a:lnTo>
                        <a:pt x="967" y="1184"/>
                      </a:lnTo>
                      <a:lnTo>
                        <a:pt x="1001" y="1183"/>
                      </a:lnTo>
                      <a:lnTo>
                        <a:pt x="1002" y="1183"/>
                      </a:lnTo>
                      <a:lnTo>
                        <a:pt x="1041" y="1186"/>
                      </a:lnTo>
                      <a:lnTo>
                        <a:pt x="1076" y="1192"/>
                      </a:lnTo>
                      <a:lnTo>
                        <a:pt x="1107" y="1202"/>
                      </a:lnTo>
                      <a:lnTo>
                        <a:pt x="1136" y="1215"/>
                      </a:lnTo>
                      <a:lnTo>
                        <a:pt x="1160" y="1232"/>
                      </a:lnTo>
                      <a:lnTo>
                        <a:pt x="1183" y="1250"/>
                      </a:lnTo>
                      <a:lnTo>
                        <a:pt x="1202" y="1270"/>
                      </a:lnTo>
                      <a:lnTo>
                        <a:pt x="1218" y="1291"/>
                      </a:lnTo>
                      <a:lnTo>
                        <a:pt x="1232" y="1313"/>
                      </a:lnTo>
                      <a:lnTo>
                        <a:pt x="1244" y="1334"/>
                      </a:lnTo>
                      <a:lnTo>
                        <a:pt x="1254" y="1356"/>
                      </a:lnTo>
                      <a:lnTo>
                        <a:pt x="1262" y="1376"/>
                      </a:lnTo>
                      <a:lnTo>
                        <a:pt x="1268" y="1394"/>
                      </a:lnTo>
                      <a:lnTo>
                        <a:pt x="1273" y="1412"/>
                      </a:lnTo>
                      <a:lnTo>
                        <a:pt x="1277" y="1427"/>
                      </a:lnTo>
                      <a:lnTo>
                        <a:pt x="1279" y="1438"/>
                      </a:lnTo>
                      <a:lnTo>
                        <a:pt x="1280" y="1445"/>
                      </a:lnTo>
                      <a:lnTo>
                        <a:pt x="1280" y="1450"/>
                      </a:lnTo>
                      <a:lnTo>
                        <a:pt x="1280" y="1450"/>
                      </a:lnTo>
                      <a:lnTo>
                        <a:pt x="1329" y="1444"/>
                      </a:lnTo>
                      <a:lnTo>
                        <a:pt x="1329" y="1444"/>
                      </a:lnTo>
                      <a:lnTo>
                        <a:pt x="1329" y="1442"/>
                      </a:lnTo>
                      <a:lnTo>
                        <a:pt x="1327" y="1439"/>
                      </a:lnTo>
                      <a:lnTo>
                        <a:pt x="1327" y="1434"/>
                      </a:lnTo>
                      <a:lnTo>
                        <a:pt x="1326" y="1429"/>
                      </a:lnTo>
                      <a:lnTo>
                        <a:pt x="1347" y="1427"/>
                      </a:lnTo>
                      <a:lnTo>
                        <a:pt x="1369" y="1422"/>
                      </a:lnTo>
                      <a:lnTo>
                        <a:pt x="1389" y="1414"/>
                      </a:lnTo>
                      <a:lnTo>
                        <a:pt x="1408" y="1403"/>
                      </a:lnTo>
                      <a:lnTo>
                        <a:pt x="1424" y="1390"/>
                      </a:lnTo>
                      <a:lnTo>
                        <a:pt x="1437" y="1373"/>
                      </a:lnTo>
                      <a:lnTo>
                        <a:pt x="1446" y="1355"/>
                      </a:lnTo>
                      <a:lnTo>
                        <a:pt x="1450" y="1335"/>
                      </a:lnTo>
                      <a:lnTo>
                        <a:pt x="1450" y="1312"/>
                      </a:lnTo>
                      <a:lnTo>
                        <a:pt x="1447" y="1305"/>
                      </a:lnTo>
                      <a:lnTo>
                        <a:pt x="1442" y="1302"/>
                      </a:lnTo>
                      <a:lnTo>
                        <a:pt x="1436" y="1301"/>
                      </a:lnTo>
                      <a:lnTo>
                        <a:pt x="1430" y="1303"/>
                      </a:lnTo>
                      <a:lnTo>
                        <a:pt x="1425" y="1306"/>
                      </a:lnTo>
                      <a:lnTo>
                        <a:pt x="1421" y="1312"/>
                      </a:lnTo>
                      <a:lnTo>
                        <a:pt x="1420" y="1319"/>
                      </a:lnTo>
                      <a:lnTo>
                        <a:pt x="1420" y="1338"/>
                      </a:lnTo>
                      <a:lnTo>
                        <a:pt x="1415" y="1354"/>
                      </a:lnTo>
                      <a:lnTo>
                        <a:pt x="1404" y="1368"/>
                      </a:lnTo>
                      <a:lnTo>
                        <a:pt x="1390" y="1380"/>
                      </a:lnTo>
                      <a:lnTo>
                        <a:pt x="1374" y="1389"/>
                      </a:lnTo>
                      <a:lnTo>
                        <a:pt x="1356" y="1396"/>
                      </a:lnTo>
                      <a:lnTo>
                        <a:pt x="1337" y="1398"/>
                      </a:lnTo>
                      <a:lnTo>
                        <a:pt x="1319" y="1398"/>
                      </a:lnTo>
                      <a:lnTo>
                        <a:pt x="1311" y="1371"/>
                      </a:lnTo>
                      <a:lnTo>
                        <a:pt x="1327" y="1364"/>
                      </a:lnTo>
                      <a:lnTo>
                        <a:pt x="1343" y="1352"/>
                      </a:lnTo>
                      <a:lnTo>
                        <a:pt x="1357" y="1340"/>
                      </a:lnTo>
                      <a:lnTo>
                        <a:pt x="1372" y="1322"/>
                      </a:lnTo>
                      <a:lnTo>
                        <a:pt x="1382" y="1301"/>
                      </a:lnTo>
                      <a:lnTo>
                        <a:pt x="1387" y="1278"/>
                      </a:lnTo>
                      <a:lnTo>
                        <a:pt x="1390" y="1255"/>
                      </a:lnTo>
                      <a:lnTo>
                        <a:pt x="1392" y="1232"/>
                      </a:lnTo>
                      <a:lnTo>
                        <a:pt x="1389" y="1224"/>
                      </a:lnTo>
                      <a:lnTo>
                        <a:pt x="1384" y="1219"/>
                      </a:lnTo>
                      <a:lnTo>
                        <a:pt x="1376" y="1218"/>
                      </a:lnTo>
                      <a:lnTo>
                        <a:pt x="1369" y="1219"/>
                      </a:lnTo>
                      <a:lnTo>
                        <a:pt x="1364" y="1224"/>
                      </a:lnTo>
                      <a:lnTo>
                        <a:pt x="1361" y="1232"/>
                      </a:lnTo>
                      <a:lnTo>
                        <a:pt x="1361" y="1252"/>
                      </a:lnTo>
                      <a:lnTo>
                        <a:pt x="1358" y="1272"/>
                      </a:lnTo>
                      <a:lnTo>
                        <a:pt x="1353" y="1291"/>
                      </a:lnTo>
                      <a:lnTo>
                        <a:pt x="1344" y="1308"/>
                      </a:lnTo>
                      <a:lnTo>
                        <a:pt x="1333" y="1322"/>
                      </a:lnTo>
                      <a:lnTo>
                        <a:pt x="1317" y="1335"/>
                      </a:lnTo>
                      <a:lnTo>
                        <a:pt x="1300" y="1343"/>
                      </a:lnTo>
                      <a:lnTo>
                        <a:pt x="1292" y="1325"/>
                      </a:lnTo>
                      <a:lnTo>
                        <a:pt x="1311" y="1303"/>
                      </a:lnTo>
                      <a:lnTo>
                        <a:pt x="1324" y="1278"/>
                      </a:lnTo>
                      <a:lnTo>
                        <a:pt x="1334" y="1253"/>
                      </a:lnTo>
                      <a:lnTo>
                        <a:pt x="1341" y="1225"/>
                      </a:lnTo>
                      <a:lnTo>
                        <a:pt x="1342" y="1197"/>
                      </a:lnTo>
                      <a:lnTo>
                        <a:pt x="1338" y="1189"/>
                      </a:lnTo>
                      <a:lnTo>
                        <a:pt x="1333" y="1183"/>
                      </a:lnTo>
                      <a:lnTo>
                        <a:pt x="1325" y="1182"/>
                      </a:lnTo>
                      <a:lnTo>
                        <a:pt x="1319" y="1183"/>
                      </a:lnTo>
                      <a:lnTo>
                        <a:pt x="1313" y="1189"/>
                      </a:lnTo>
                      <a:lnTo>
                        <a:pt x="1311" y="1197"/>
                      </a:lnTo>
                      <a:lnTo>
                        <a:pt x="1310" y="1223"/>
                      </a:lnTo>
                      <a:lnTo>
                        <a:pt x="1304" y="1250"/>
                      </a:lnTo>
                      <a:lnTo>
                        <a:pt x="1293" y="1274"/>
                      </a:lnTo>
                      <a:lnTo>
                        <a:pt x="1278" y="1296"/>
                      </a:lnTo>
                      <a:lnTo>
                        <a:pt x="1265" y="1275"/>
                      </a:lnTo>
                      <a:lnTo>
                        <a:pt x="1251" y="1255"/>
                      </a:lnTo>
                      <a:lnTo>
                        <a:pt x="1263" y="1240"/>
                      </a:lnTo>
                      <a:lnTo>
                        <a:pt x="1272" y="1222"/>
                      </a:lnTo>
                      <a:lnTo>
                        <a:pt x="1279" y="1201"/>
                      </a:lnTo>
                      <a:lnTo>
                        <a:pt x="1283" y="1181"/>
                      </a:lnTo>
                      <a:lnTo>
                        <a:pt x="1287" y="1160"/>
                      </a:lnTo>
                      <a:lnTo>
                        <a:pt x="1288" y="1144"/>
                      </a:lnTo>
                      <a:lnTo>
                        <a:pt x="1287" y="1135"/>
                      </a:lnTo>
                      <a:lnTo>
                        <a:pt x="1281" y="1130"/>
                      </a:lnTo>
                      <a:lnTo>
                        <a:pt x="1273" y="1129"/>
                      </a:lnTo>
                      <a:lnTo>
                        <a:pt x="1267" y="1130"/>
                      </a:lnTo>
                      <a:lnTo>
                        <a:pt x="1260" y="1135"/>
                      </a:lnTo>
                      <a:lnTo>
                        <a:pt x="1258" y="1144"/>
                      </a:lnTo>
                      <a:lnTo>
                        <a:pt x="1257" y="1156"/>
                      </a:lnTo>
                      <a:lnTo>
                        <a:pt x="1254" y="1171"/>
                      </a:lnTo>
                      <a:lnTo>
                        <a:pt x="1251" y="1189"/>
                      </a:lnTo>
                      <a:lnTo>
                        <a:pt x="1247" y="1205"/>
                      </a:lnTo>
                      <a:lnTo>
                        <a:pt x="1240" y="1220"/>
                      </a:lnTo>
                      <a:lnTo>
                        <a:pt x="1231" y="1231"/>
                      </a:lnTo>
                      <a:lnTo>
                        <a:pt x="1206" y="1205"/>
                      </a:lnTo>
                      <a:lnTo>
                        <a:pt x="1217" y="1184"/>
                      </a:lnTo>
                      <a:lnTo>
                        <a:pt x="1225" y="1160"/>
                      </a:lnTo>
                      <a:lnTo>
                        <a:pt x="1229" y="1136"/>
                      </a:lnTo>
                      <a:lnTo>
                        <a:pt x="1232" y="1110"/>
                      </a:lnTo>
                      <a:lnTo>
                        <a:pt x="1235" y="1086"/>
                      </a:lnTo>
                      <a:lnTo>
                        <a:pt x="1233" y="1077"/>
                      </a:lnTo>
                      <a:lnTo>
                        <a:pt x="1228" y="1073"/>
                      </a:lnTo>
                      <a:lnTo>
                        <a:pt x="1220" y="1071"/>
                      </a:lnTo>
                      <a:lnTo>
                        <a:pt x="1214" y="1073"/>
                      </a:lnTo>
                      <a:lnTo>
                        <a:pt x="1207" y="1077"/>
                      </a:lnTo>
                      <a:lnTo>
                        <a:pt x="1204" y="1086"/>
                      </a:lnTo>
                      <a:lnTo>
                        <a:pt x="1202" y="1106"/>
                      </a:lnTo>
                      <a:lnTo>
                        <a:pt x="1200" y="1128"/>
                      </a:lnTo>
                      <a:lnTo>
                        <a:pt x="1196" y="1149"/>
                      </a:lnTo>
                      <a:lnTo>
                        <a:pt x="1190" y="1169"/>
                      </a:lnTo>
                      <a:lnTo>
                        <a:pt x="1181" y="1187"/>
                      </a:lnTo>
                      <a:lnTo>
                        <a:pt x="1159" y="1173"/>
                      </a:lnTo>
                      <a:lnTo>
                        <a:pt x="1136" y="1162"/>
                      </a:lnTo>
                      <a:lnTo>
                        <a:pt x="1144" y="1108"/>
                      </a:lnTo>
                      <a:lnTo>
                        <a:pt x="1147" y="1058"/>
                      </a:lnTo>
                      <a:lnTo>
                        <a:pt x="1147" y="1012"/>
                      </a:lnTo>
                      <a:lnTo>
                        <a:pt x="1144" y="970"/>
                      </a:lnTo>
                      <a:lnTo>
                        <a:pt x="1138" y="931"/>
                      </a:lnTo>
                      <a:lnTo>
                        <a:pt x="1129" y="896"/>
                      </a:lnTo>
                      <a:lnTo>
                        <a:pt x="1117" y="864"/>
                      </a:lnTo>
                      <a:lnTo>
                        <a:pt x="1105" y="834"/>
                      </a:lnTo>
                      <a:lnTo>
                        <a:pt x="1090" y="809"/>
                      </a:lnTo>
                      <a:lnTo>
                        <a:pt x="1074" y="785"/>
                      </a:lnTo>
                      <a:lnTo>
                        <a:pt x="1058" y="764"/>
                      </a:lnTo>
                      <a:lnTo>
                        <a:pt x="1040" y="746"/>
                      </a:lnTo>
                      <a:lnTo>
                        <a:pt x="1023" y="730"/>
                      </a:lnTo>
                      <a:lnTo>
                        <a:pt x="987" y="704"/>
                      </a:lnTo>
                      <a:lnTo>
                        <a:pt x="949" y="683"/>
                      </a:lnTo>
                      <a:lnTo>
                        <a:pt x="909" y="666"/>
                      </a:lnTo>
                      <a:lnTo>
                        <a:pt x="868" y="654"/>
                      </a:lnTo>
                      <a:lnTo>
                        <a:pt x="826" y="646"/>
                      </a:lnTo>
                      <a:lnTo>
                        <a:pt x="785" y="642"/>
                      </a:lnTo>
                      <a:lnTo>
                        <a:pt x="745" y="642"/>
                      </a:lnTo>
                      <a:lnTo>
                        <a:pt x="705" y="645"/>
                      </a:lnTo>
                      <a:lnTo>
                        <a:pt x="667" y="651"/>
                      </a:lnTo>
                      <a:lnTo>
                        <a:pt x="686" y="603"/>
                      </a:lnTo>
                      <a:lnTo>
                        <a:pt x="707" y="560"/>
                      </a:lnTo>
                      <a:lnTo>
                        <a:pt x="731" y="522"/>
                      </a:lnTo>
                      <a:lnTo>
                        <a:pt x="756" y="489"/>
                      </a:lnTo>
                      <a:lnTo>
                        <a:pt x="783" y="460"/>
                      </a:lnTo>
                      <a:lnTo>
                        <a:pt x="811" y="436"/>
                      </a:lnTo>
                      <a:lnTo>
                        <a:pt x="840" y="415"/>
                      </a:lnTo>
                      <a:lnTo>
                        <a:pt x="868" y="397"/>
                      </a:lnTo>
                      <a:lnTo>
                        <a:pt x="898" y="383"/>
                      </a:lnTo>
                      <a:lnTo>
                        <a:pt x="928" y="372"/>
                      </a:lnTo>
                      <a:lnTo>
                        <a:pt x="957" y="363"/>
                      </a:lnTo>
                      <a:lnTo>
                        <a:pt x="987" y="356"/>
                      </a:lnTo>
                      <a:lnTo>
                        <a:pt x="1014" y="353"/>
                      </a:lnTo>
                      <a:lnTo>
                        <a:pt x="1041" y="350"/>
                      </a:lnTo>
                      <a:lnTo>
                        <a:pt x="1066" y="349"/>
                      </a:lnTo>
                      <a:lnTo>
                        <a:pt x="1091" y="350"/>
                      </a:lnTo>
                      <a:lnTo>
                        <a:pt x="1113" y="351"/>
                      </a:lnTo>
                      <a:lnTo>
                        <a:pt x="1132" y="353"/>
                      </a:lnTo>
                      <a:lnTo>
                        <a:pt x="1148" y="355"/>
                      </a:lnTo>
                      <a:lnTo>
                        <a:pt x="1163" y="358"/>
                      </a:lnTo>
                      <a:lnTo>
                        <a:pt x="1174" y="360"/>
                      </a:lnTo>
                      <a:lnTo>
                        <a:pt x="1179" y="361"/>
                      </a:lnTo>
                      <a:lnTo>
                        <a:pt x="1183" y="362"/>
                      </a:lnTo>
                      <a:lnTo>
                        <a:pt x="1185" y="362"/>
                      </a:lnTo>
                      <a:lnTo>
                        <a:pt x="1216" y="371"/>
                      </a:lnTo>
                      <a:lnTo>
                        <a:pt x="1216" y="338"/>
                      </a:lnTo>
                      <a:lnTo>
                        <a:pt x="1216" y="334"/>
                      </a:lnTo>
                      <a:lnTo>
                        <a:pt x="1216" y="327"/>
                      </a:lnTo>
                      <a:lnTo>
                        <a:pt x="1216" y="314"/>
                      </a:lnTo>
                      <a:lnTo>
                        <a:pt x="1218" y="298"/>
                      </a:lnTo>
                      <a:lnTo>
                        <a:pt x="1220" y="278"/>
                      </a:lnTo>
                      <a:lnTo>
                        <a:pt x="1223" y="256"/>
                      </a:lnTo>
                      <a:lnTo>
                        <a:pt x="1229" y="232"/>
                      </a:lnTo>
                      <a:lnTo>
                        <a:pt x="1236" y="206"/>
                      </a:lnTo>
                      <a:lnTo>
                        <a:pt x="1244" y="180"/>
                      </a:lnTo>
                      <a:lnTo>
                        <a:pt x="1257" y="153"/>
                      </a:lnTo>
                      <a:lnTo>
                        <a:pt x="1271" y="127"/>
                      </a:lnTo>
                      <a:lnTo>
                        <a:pt x="1288" y="101"/>
                      </a:lnTo>
                      <a:lnTo>
                        <a:pt x="1308" y="78"/>
                      </a:lnTo>
                      <a:lnTo>
                        <a:pt x="1332" y="57"/>
                      </a:lnTo>
                      <a:lnTo>
                        <a:pt x="1360" y="39"/>
                      </a:lnTo>
                      <a:lnTo>
                        <a:pt x="1390" y="24"/>
                      </a:lnTo>
                      <a:lnTo>
                        <a:pt x="1435" y="10"/>
                      </a:lnTo>
                      <a:lnTo>
                        <a:pt x="1479" y="3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Freeform 17"/>
                <p:cNvSpPr>
                  <a:spLocks/>
                </p:cNvSpPr>
                <p:nvPr/>
              </p:nvSpPr>
              <p:spPr bwMode="auto">
                <a:xfrm>
                  <a:off x="9413875" y="3330575"/>
                  <a:ext cx="1319213" cy="1744663"/>
                </a:xfrm>
                <a:custGeom>
                  <a:avLst/>
                  <a:gdLst>
                    <a:gd name="T0" fmla="*/ 612 w 1663"/>
                    <a:gd name="T1" fmla="*/ 131 h 2198"/>
                    <a:gd name="T2" fmla="*/ 686 w 1663"/>
                    <a:gd name="T3" fmla="*/ 309 h 2198"/>
                    <a:gd name="T4" fmla="*/ 913 w 1663"/>
                    <a:gd name="T5" fmla="*/ 267 h 2198"/>
                    <a:gd name="T6" fmla="*/ 1217 w 1663"/>
                    <a:gd name="T7" fmla="*/ 571 h 2198"/>
                    <a:gd name="T8" fmla="*/ 1576 w 1663"/>
                    <a:gd name="T9" fmla="*/ 729 h 2198"/>
                    <a:gd name="T10" fmla="*/ 1603 w 1663"/>
                    <a:gd name="T11" fmla="*/ 1054 h 2198"/>
                    <a:gd name="T12" fmla="*/ 1531 w 1663"/>
                    <a:gd name="T13" fmla="*/ 935 h 2198"/>
                    <a:gd name="T14" fmla="*/ 1529 w 1663"/>
                    <a:gd name="T15" fmla="*/ 1059 h 2198"/>
                    <a:gd name="T16" fmla="*/ 1445 w 1663"/>
                    <a:gd name="T17" fmla="*/ 917 h 2198"/>
                    <a:gd name="T18" fmla="*/ 1425 w 1663"/>
                    <a:gd name="T19" fmla="*/ 1057 h 2198"/>
                    <a:gd name="T20" fmla="*/ 1322 w 1663"/>
                    <a:gd name="T21" fmla="*/ 864 h 2198"/>
                    <a:gd name="T22" fmla="*/ 1285 w 1663"/>
                    <a:gd name="T23" fmla="*/ 978 h 2198"/>
                    <a:gd name="T24" fmla="*/ 1236 w 1663"/>
                    <a:gd name="T25" fmla="*/ 783 h 2198"/>
                    <a:gd name="T26" fmla="*/ 1144 w 1663"/>
                    <a:gd name="T27" fmla="*/ 815 h 2198"/>
                    <a:gd name="T28" fmla="*/ 1074 w 1663"/>
                    <a:gd name="T29" fmla="*/ 682 h 2198"/>
                    <a:gd name="T30" fmla="*/ 993 w 1663"/>
                    <a:gd name="T31" fmla="*/ 750 h 2198"/>
                    <a:gd name="T32" fmla="*/ 965 w 1663"/>
                    <a:gd name="T33" fmla="*/ 759 h 2198"/>
                    <a:gd name="T34" fmla="*/ 906 w 1663"/>
                    <a:gd name="T35" fmla="*/ 721 h 2198"/>
                    <a:gd name="T36" fmla="*/ 941 w 1663"/>
                    <a:gd name="T37" fmla="*/ 889 h 2198"/>
                    <a:gd name="T38" fmla="*/ 730 w 1663"/>
                    <a:gd name="T39" fmla="*/ 675 h 2198"/>
                    <a:gd name="T40" fmla="*/ 794 w 1663"/>
                    <a:gd name="T41" fmla="*/ 887 h 2198"/>
                    <a:gd name="T42" fmla="*/ 658 w 1663"/>
                    <a:gd name="T43" fmla="*/ 712 h 2198"/>
                    <a:gd name="T44" fmla="*/ 645 w 1663"/>
                    <a:gd name="T45" fmla="*/ 764 h 2198"/>
                    <a:gd name="T46" fmla="*/ 585 w 1663"/>
                    <a:gd name="T47" fmla="*/ 773 h 2198"/>
                    <a:gd name="T48" fmla="*/ 611 w 1663"/>
                    <a:gd name="T49" fmla="*/ 487 h 2198"/>
                    <a:gd name="T50" fmla="*/ 506 w 1663"/>
                    <a:gd name="T51" fmla="*/ 429 h 2198"/>
                    <a:gd name="T52" fmla="*/ 508 w 1663"/>
                    <a:gd name="T53" fmla="*/ 472 h 2198"/>
                    <a:gd name="T54" fmla="*/ 492 w 1663"/>
                    <a:gd name="T55" fmla="*/ 506 h 2198"/>
                    <a:gd name="T56" fmla="*/ 470 w 1663"/>
                    <a:gd name="T57" fmla="*/ 532 h 2198"/>
                    <a:gd name="T58" fmla="*/ 450 w 1663"/>
                    <a:gd name="T59" fmla="*/ 554 h 2198"/>
                    <a:gd name="T60" fmla="*/ 425 w 1663"/>
                    <a:gd name="T61" fmla="*/ 575 h 2198"/>
                    <a:gd name="T62" fmla="*/ 397 w 1663"/>
                    <a:gd name="T63" fmla="*/ 617 h 2198"/>
                    <a:gd name="T64" fmla="*/ 366 w 1663"/>
                    <a:gd name="T65" fmla="*/ 632 h 2198"/>
                    <a:gd name="T66" fmla="*/ 314 w 1663"/>
                    <a:gd name="T67" fmla="*/ 589 h 2198"/>
                    <a:gd name="T68" fmla="*/ 310 w 1663"/>
                    <a:gd name="T69" fmla="*/ 647 h 2198"/>
                    <a:gd name="T70" fmla="*/ 235 w 1663"/>
                    <a:gd name="T71" fmla="*/ 577 h 2198"/>
                    <a:gd name="T72" fmla="*/ 247 w 1663"/>
                    <a:gd name="T73" fmla="*/ 690 h 2198"/>
                    <a:gd name="T74" fmla="*/ 154 w 1663"/>
                    <a:gd name="T75" fmla="*/ 601 h 2198"/>
                    <a:gd name="T76" fmla="*/ 151 w 1663"/>
                    <a:gd name="T77" fmla="*/ 694 h 2198"/>
                    <a:gd name="T78" fmla="*/ 478 w 1663"/>
                    <a:gd name="T79" fmla="*/ 721 h 2198"/>
                    <a:gd name="T80" fmla="*/ 560 w 1663"/>
                    <a:gd name="T81" fmla="*/ 1147 h 2198"/>
                    <a:gd name="T82" fmla="*/ 750 w 1663"/>
                    <a:gd name="T83" fmla="*/ 1465 h 2198"/>
                    <a:gd name="T84" fmla="*/ 654 w 1663"/>
                    <a:gd name="T85" fmla="*/ 1550 h 2198"/>
                    <a:gd name="T86" fmla="*/ 578 w 1663"/>
                    <a:gd name="T87" fmla="*/ 1518 h 2198"/>
                    <a:gd name="T88" fmla="*/ 593 w 1663"/>
                    <a:gd name="T89" fmla="*/ 1617 h 2198"/>
                    <a:gd name="T90" fmla="*/ 481 w 1663"/>
                    <a:gd name="T91" fmla="*/ 1534 h 2198"/>
                    <a:gd name="T92" fmla="*/ 565 w 1663"/>
                    <a:gd name="T93" fmla="*/ 1635 h 2198"/>
                    <a:gd name="T94" fmla="*/ 381 w 1663"/>
                    <a:gd name="T95" fmla="*/ 1540 h 2198"/>
                    <a:gd name="T96" fmla="*/ 362 w 1663"/>
                    <a:gd name="T97" fmla="*/ 1618 h 2198"/>
                    <a:gd name="T98" fmla="*/ 266 w 1663"/>
                    <a:gd name="T99" fmla="*/ 1453 h 2198"/>
                    <a:gd name="T100" fmla="*/ 136 w 1663"/>
                    <a:gd name="T101" fmla="*/ 1485 h 2198"/>
                    <a:gd name="T102" fmla="*/ 587 w 1663"/>
                    <a:gd name="T103" fmla="*/ 1680 h 2198"/>
                    <a:gd name="T104" fmla="*/ 863 w 1663"/>
                    <a:gd name="T105" fmla="*/ 1674 h 2198"/>
                    <a:gd name="T106" fmla="*/ 1008 w 1663"/>
                    <a:gd name="T107" fmla="*/ 1880 h 2198"/>
                    <a:gd name="T108" fmla="*/ 696 w 1663"/>
                    <a:gd name="T109" fmla="*/ 2061 h 2198"/>
                    <a:gd name="T110" fmla="*/ 403 w 1663"/>
                    <a:gd name="T111" fmla="*/ 1941 h 2198"/>
                    <a:gd name="T112" fmla="*/ 0 w 1663"/>
                    <a:gd name="T113" fmla="*/ 1946 h 2198"/>
                    <a:gd name="T114" fmla="*/ 37 w 1663"/>
                    <a:gd name="T115" fmla="*/ 205 h 2198"/>
                    <a:gd name="T116" fmla="*/ 274 w 1663"/>
                    <a:gd name="T117" fmla="*/ 8 h 2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63" h="2198">
                      <a:moveTo>
                        <a:pt x="362" y="0"/>
                      </a:moveTo>
                      <a:lnTo>
                        <a:pt x="402" y="3"/>
                      </a:lnTo>
                      <a:lnTo>
                        <a:pt x="438" y="9"/>
                      </a:lnTo>
                      <a:lnTo>
                        <a:pt x="471" y="19"/>
                      </a:lnTo>
                      <a:lnTo>
                        <a:pt x="502" y="34"/>
                      </a:lnTo>
                      <a:lnTo>
                        <a:pt x="529" y="49"/>
                      </a:lnTo>
                      <a:lnTo>
                        <a:pt x="554" y="68"/>
                      </a:lnTo>
                      <a:lnTo>
                        <a:pt x="575" y="88"/>
                      </a:lnTo>
                      <a:lnTo>
                        <a:pt x="595" y="110"/>
                      </a:lnTo>
                      <a:lnTo>
                        <a:pt x="612" y="131"/>
                      </a:lnTo>
                      <a:lnTo>
                        <a:pt x="626" y="153"/>
                      </a:lnTo>
                      <a:lnTo>
                        <a:pt x="639" y="175"/>
                      </a:lnTo>
                      <a:lnTo>
                        <a:pt x="649" y="196"/>
                      </a:lnTo>
                      <a:lnTo>
                        <a:pt x="658" y="215"/>
                      </a:lnTo>
                      <a:lnTo>
                        <a:pt x="665" y="231"/>
                      </a:lnTo>
                      <a:lnTo>
                        <a:pt x="670" y="247"/>
                      </a:lnTo>
                      <a:lnTo>
                        <a:pt x="674" y="258"/>
                      </a:lnTo>
                      <a:lnTo>
                        <a:pt x="676" y="267"/>
                      </a:lnTo>
                      <a:lnTo>
                        <a:pt x="677" y="270"/>
                      </a:lnTo>
                      <a:lnTo>
                        <a:pt x="686" y="309"/>
                      </a:lnTo>
                      <a:lnTo>
                        <a:pt x="722" y="292"/>
                      </a:lnTo>
                      <a:lnTo>
                        <a:pt x="726" y="291"/>
                      </a:lnTo>
                      <a:lnTo>
                        <a:pt x="733" y="288"/>
                      </a:lnTo>
                      <a:lnTo>
                        <a:pt x="747" y="283"/>
                      </a:lnTo>
                      <a:lnTo>
                        <a:pt x="766" y="279"/>
                      </a:lnTo>
                      <a:lnTo>
                        <a:pt x="787" y="273"/>
                      </a:lnTo>
                      <a:lnTo>
                        <a:pt x="812" y="269"/>
                      </a:lnTo>
                      <a:lnTo>
                        <a:pt x="840" y="266"/>
                      </a:lnTo>
                      <a:lnTo>
                        <a:pt x="870" y="265"/>
                      </a:lnTo>
                      <a:lnTo>
                        <a:pt x="913" y="267"/>
                      </a:lnTo>
                      <a:lnTo>
                        <a:pt x="954" y="275"/>
                      </a:lnTo>
                      <a:lnTo>
                        <a:pt x="992" y="288"/>
                      </a:lnTo>
                      <a:lnTo>
                        <a:pt x="1029" y="306"/>
                      </a:lnTo>
                      <a:lnTo>
                        <a:pt x="1063" y="329"/>
                      </a:lnTo>
                      <a:lnTo>
                        <a:pt x="1095" y="357"/>
                      </a:lnTo>
                      <a:lnTo>
                        <a:pt x="1125" y="391"/>
                      </a:lnTo>
                      <a:lnTo>
                        <a:pt x="1152" y="428"/>
                      </a:lnTo>
                      <a:lnTo>
                        <a:pt x="1176" y="471"/>
                      </a:lnTo>
                      <a:lnTo>
                        <a:pt x="1198" y="519"/>
                      </a:lnTo>
                      <a:lnTo>
                        <a:pt x="1217" y="571"/>
                      </a:lnTo>
                      <a:lnTo>
                        <a:pt x="1225" y="596"/>
                      </a:lnTo>
                      <a:lnTo>
                        <a:pt x="1251" y="593"/>
                      </a:lnTo>
                      <a:lnTo>
                        <a:pt x="1296" y="592"/>
                      </a:lnTo>
                      <a:lnTo>
                        <a:pt x="1342" y="596"/>
                      </a:lnTo>
                      <a:lnTo>
                        <a:pt x="1386" y="606"/>
                      </a:lnTo>
                      <a:lnTo>
                        <a:pt x="1429" y="621"/>
                      </a:lnTo>
                      <a:lnTo>
                        <a:pt x="1470" y="640"/>
                      </a:lnTo>
                      <a:lnTo>
                        <a:pt x="1509" y="666"/>
                      </a:lnTo>
                      <a:lnTo>
                        <a:pt x="1544" y="696"/>
                      </a:lnTo>
                      <a:lnTo>
                        <a:pt x="1576" y="729"/>
                      </a:lnTo>
                      <a:lnTo>
                        <a:pt x="1604" y="767"/>
                      </a:lnTo>
                      <a:lnTo>
                        <a:pt x="1628" y="811"/>
                      </a:lnTo>
                      <a:lnTo>
                        <a:pt x="1646" y="855"/>
                      </a:lnTo>
                      <a:lnTo>
                        <a:pt x="1658" y="901"/>
                      </a:lnTo>
                      <a:lnTo>
                        <a:pt x="1663" y="949"/>
                      </a:lnTo>
                      <a:lnTo>
                        <a:pt x="1660" y="995"/>
                      </a:lnTo>
                      <a:lnTo>
                        <a:pt x="1653" y="1043"/>
                      </a:lnTo>
                      <a:lnTo>
                        <a:pt x="1637" y="1089"/>
                      </a:lnTo>
                      <a:lnTo>
                        <a:pt x="1618" y="1074"/>
                      </a:lnTo>
                      <a:lnTo>
                        <a:pt x="1603" y="1054"/>
                      </a:lnTo>
                      <a:lnTo>
                        <a:pt x="1590" y="1032"/>
                      </a:lnTo>
                      <a:lnTo>
                        <a:pt x="1580" y="1008"/>
                      </a:lnTo>
                      <a:lnTo>
                        <a:pt x="1571" y="982"/>
                      </a:lnTo>
                      <a:lnTo>
                        <a:pt x="1564" y="958"/>
                      </a:lnTo>
                      <a:lnTo>
                        <a:pt x="1559" y="936"/>
                      </a:lnTo>
                      <a:lnTo>
                        <a:pt x="1555" y="928"/>
                      </a:lnTo>
                      <a:lnTo>
                        <a:pt x="1549" y="925"/>
                      </a:lnTo>
                      <a:lnTo>
                        <a:pt x="1542" y="926"/>
                      </a:lnTo>
                      <a:lnTo>
                        <a:pt x="1535" y="929"/>
                      </a:lnTo>
                      <a:lnTo>
                        <a:pt x="1531" y="935"/>
                      </a:lnTo>
                      <a:lnTo>
                        <a:pt x="1531" y="943"/>
                      </a:lnTo>
                      <a:lnTo>
                        <a:pt x="1536" y="970"/>
                      </a:lnTo>
                      <a:lnTo>
                        <a:pt x="1544" y="998"/>
                      </a:lnTo>
                      <a:lnTo>
                        <a:pt x="1555" y="1026"/>
                      </a:lnTo>
                      <a:lnTo>
                        <a:pt x="1569" y="1054"/>
                      </a:lnTo>
                      <a:lnTo>
                        <a:pt x="1585" y="1079"/>
                      </a:lnTo>
                      <a:lnTo>
                        <a:pt x="1604" y="1100"/>
                      </a:lnTo>
                      <a:lnTo>
                        <a:pt x="1574" y="1104"/>
                      </a:lnTo>
                      <a:lnTo>
                        <a:pt x="1550" y="1083"/>
                      </a:lnTo>
                      <a:lnTo>
                        <a:pt x="1529" y="1059"/>
                      </a:lnTo>
                      <a:lnTo>
                        <a:pt x="1512" y="1035"/>
                      </a:lnTo>
                      <a:lnTo>
                        <a:pt x="1499" y="1009"/>
                      </a:lnTo>
                      <a:lnTo>
                        <a:pt x="1488" y="980"/>
                      </a:lnTo>
                      <a:lnTo>
                        <a:pt x="1480" y="950"/>
                      </a:lnTo>
                      <a:lnTo>
                        <a:pt x="1472" y="917"/>
                      </a:lnTo>
                      <a:lnTo>
                        <a:pt x="1469" y="910"/>
                      </a:lnTo>
                      <a:lnTo>
                        <a:pt x="1462" y="907"/>
                      </a:lnTo>
                      <a:lnTo>
                        <a:pt x="1456" y="907"/>
                      </a:lnTo>
                      <a:lnTo>
                        <a:pt x="1449" y="910"/>
                      </a:lnTo>
                      <a:lnTo>
                        <a:pt x="1445" y="917"/>
                      </a:lnTo>
                      <a:lnTo>
                        <a:pt x="1444" y="925"/>
                      </a:lnTo>
                      <a:lnTo>
                        <a:pt x="1451" y="960"/>
                      </a:lnTo>
                      <a:lnTo>
                        <a:pt x="1461" y="993"/>
                      </a:lnTo>
                      <a:lnTo>
                        <a:pt x="1473" y="1024"/>
                      </a:lnTo>
                      <a:lnTo>
                        <a:pt x="1488" y="1052"/>
                      </a:lnTo>
                      <a:lnTo>
                        <a:pt x="1507" y="1078"/>
                      </a:lnTo>
                      <a:lnTo>
                        <a:pt x="1528" y="1103"/>
                      </a:lnTo>
                      <a:lnTo>
                        <a:pt x="1491" y="1098"/>
                      </a:lnTo>
                      <a:lnTo>
                        <a:pt x="1451" y="1088"/>
                      </a:lnTo>
                      <a:lnTo>
                        <a:pt x="1425" y="1057"/>
                      </a:lnTo>
                      <a:lnTo>
                        <a:pt x="1402" y="1024"/>
                      </a:lnTo>
                      <a:lnTo>
                        <a:pt x="1381" y="989"/>
                      </a:lnTo>
                      <a:lnTo>
                        <a:pt x="1365" y="952"/>
                      </a:lnTo>
                      <a:lnTo>
                        <a:pt x="1354" y="912"/>
                      </a:lnTo>
                      <a:lnTo>
                        <a:pt x="1350" y="873"/>
                      </a:lnTo>
                      <a:lnTo>
                        <a:pt x="1347" y="864"/>
                      </a:lnTo>
                      <a:lnTo>
                        <a:pt x="1342" y="859"/>
                      </a:lnTo>
                      <a:lnTo>
                        <a:pt x="1334" y="858"/>
                      </a:lnTo>
                      <a:lnTo>
                        <a:pt x="1327" y="859"/>
                      </a:lnTo>
                      <a:lnTo>
                        <a:pt x="1322" y="864"/>
                      </a:lnTo>
                      <a:lnTo>
                        <a:pt x="1320" y="873"/>
                      </a:lnTo>
                      <a:lnTo>
                        <a:pt x="1324" y="914"/>
                      </a:lnTo>
                      <a:lnTo>
                        <a:pt x="1335" y="954"/>
                      </a:lnTo>
                      <a:lnTo>
                        <a:pt x="1350" y="993"/>
                      </a:lnTo>
                      <a:lnTo>
                        <a:pt x="1369" y="1030"/>
                      </a:lnTo>
                      <a:lnTo>
                        <a:pt x="1393" y="1065"/>
                      </a:lnTo>
                      <a:lnTo>
                        <a:pt x="1366" y="1048"/>
                      </a:lnTo>
                      <a:lnTo>
                        <a:pt x="1338" y="1029"/>
                      </a:lnTo>
                      <a:lnTo>
                        <a:pt x="1312" y="1005"/>
                      </a:lnTo>
                      <a:lnTo>
                        <a:pt x="1285" y="978"/>
                      </a:lnTo>
                      <a:lnTo>
                        <a:pt x="1260" y="946"/>
                      </a:lnTo>
                      <a:lnTo>
                        <a:pt x="1252" y="909"/>
                      </a:lnTo>
                      <a:lnTo>
                        <a:pt x="1250" y="872"/>
                      </a:lnTo>
                      <a:lnTo>
                        <a:pt x="1252" y="834"/>
                      </a:lnTo>
                      <a:lnTo>
                        <a:pt x="1260" y="797"/>
                      </a:lnTo>
                      <a:lnTo>
                        <a:pt x="1260" y="790"/>
                      </a:lnTo>
                      <a:lnTo>
                        <a:pt x="1257" y="783"/>
                      </a:lnTo>
                      <a:lnTo>
                        <a:pt x="1250" y="780"/>
                      </a:lnTo>
                      <a:lnTo>
                        <a:pt x="1242" y="780"/>
                      </a:lnTo>
                      <a:lnTo>
                        <a:pt x="1236" y="783"/>
                      </a:lnTo>
                      <a:lnTo>
                        <a:pt x="1231" y="790"/>
                      </a:lnTo>
                      <a:lnTo>
                        <a:pt x="1225" y="820"/>
                      </a:lnTo>
                      <a:lnTo>
                        <a:pt x="1220" y="851"/>
                      </a:lnTo>
                      <a:lnTo>
                        <a:pt x="1220" y="880"/>
                      </a:lnTo>
                      <a:lnTo>
                        <a:pt x="1206" y="851"/>
                      </a:lnTo>
                      <a:lnTo>
                        <a:pt x="1191" y="818"/>
                      </a:lnTo>
                      <a:lnTo>
                        <a:pt x="1179" y="788"/>
                      </a:lnTo>
                      <a:lnTo>
                        <a:pt x="1154" y="809"/>
                      </a:lnTo>
                      <a:lnTo>
                        <a:pt x="1149" y="811"/>
                      </a:lnTo>
                      <a:lnTo>
                        <a:pt x="1144" y="815"/>
                      </a:lnTo>
                      <a:lnTo>
                        <a:pt x="1138" y="820"/>
                      </a:lnTo>
                      <a:lnTo>
                        <a:pt x="1122" y="775"/>
                      </a:lnTo>
                      <a:lnTo>
                        <a:pt x="1111" y="729"/>
                      </a:lnTo>
                      <a:lnTo>
                        <a:pt x="1103" y="682"/>
                      </a:lnTo>
                      <a:lnTo>
                        <a:pt x="1100" y="675"/>
                      </a:lnTo>
                      <a:lnTo>
                        <a:pt x="1094" y="670"/>
                      </a:lnTo>
                      <a:lnTo>
                        <a:pt x="1086" y="668"/>
                      </a:lnTo>
                      <a:lnTo>
                        <a:pt x="1080" y="670"/>
                      </a:lnTo>
                      <a:lnTo>
                        <a:pt x="1075" y="675"/>
                      </a:lnTo>
                      <a:lnTo>
                        <a:pt x="1074" y="682"/>
                      </a:lnTo>
                      <a:lnTo>
                        <a:pt x="1080" y="721"/>
                      </a:lnTo>
                      <a:lnTo>
                        <a:pt x="1087" y="760"/>
                      </a:lnTo>
                      <a:lnTo>
                        <a:pt x="1098" y="797"/>
                      </a:lnTo>
                      <a:lnTo>
                        <a:pt x="1112" y="834"/>
                      </a:lnTo>
                      <a:lnTo>
                        <a:pt x="1096" y="842"/>
                      </a:lnTo>
                      <a:lnTo>
                        <a:pt x="1079" y="849"/>
                      </a:lnTo>
                      <a:lnTo>
                        <a:pt x="1052" y="830"/>
                      </a:lnTo>
                      <a:lnTo>
                        <a:pt x="1030" y="805"/>
                      </a:lnTo>
                      <a:lnTo>
                        <a:pt x="1010" y="779"/>
                      </a:lnTo>
                      <a:lnTo>
                        <a:pt x="993" y="750"/>
                      </a:lnTo>
                      <a:lnTo>
                        <a:pt x="979" y="720"/>
                      </a:lnTo>
                      <a:lnTo>
                        <a:pt x="966" y="689"/>
                      </a:lnTo>
                      <a:lnTo>
                        <a:pt x="961" y="682"/>
                      </a:lnTo>
                      <a:lnTo>
                        <a:pt x="954" y="680"/>
                      </a:lnTo>
                      <a:lnTo>
                        <a:pt x="946" y="680"/>
                      </a:lnTo>
                      <a:lnTo>
                        <a:pt x="940" y="684"/>
                      </a:lnTo>
                      <a:lnTo>
                        <a:pt x="937" y="689"/>
                      </a:lnTo>
                      <a:lnTo>
                        <a:pt x="937" y="697"/>
                      </a:lnTo>
                      <a:lnTo>
                        <a:pt x="950" y="728"/>
                      </a:lnTo>
                      <a:lnTo>
                        <a:pt x="965" y="759"/>
                      </a:lnTo>
                      <a:lnTo>
                        <a:pt x="981" y="788"/>
                      </a:lnTo>
                      <a:lnTo>
                        <a:pt x="1000" y="815"/>
                      </a:lnTo>
                      <a:lnTo>
                        <a:pt x="1021" y="841"/>
                      </a:lnTo>
                      <a:lnTo>
                        <a:pt x="1046" y="863"/>
                      </a:lnTo>
                      <a:lnTo>
                        <a:pt x="1000" y="877"/>
                      </a:lnTo>
                      <a:lnTo>
                        <a:pt x="971" y="844"/>
                      </a:lnTo>
                      <a:lnTo>
                        <a:pt x="947" y="809"/>
                      </a:lnTo>
                      <a:lnTo>
                        <a:pt x="927" y="770"/>
                      </a:lnTo>
                      <a:lnTo>
                        <a:pt x="912" y="729"/>
                      </a:lnTo>
                      <a:lnTo>
                        <a:pt x="906" y="721"/>
                      </a:lnTo>
                      <a:lnTo>
                        <a:pt x="899" y="719"/>
                      </a:lnTo>
                      <a:lnTo>
                        <a:pt x="893" y="719"/>
                      </a:lnTo>
                      <a:lnTo>
                        <a:pt x="886" y="722"/>
                      </a:lnTo>
                      <a:lnTo>
                        <a:pt x="883" y="728"/>
                      </a:lnTo>
                      <a:lnTo>
                        <a:pt x="883" y="737"/>
                      </a:lnTo>
                      <a:lnTo>
                        <a:pt x="898" y="776"/>
                      </a:lnTo>
                      <a:lnTo>
                        <a:pt x="917" y="815"/>
                      </a:lnTo>
                      <a:lnTo>
                        <a:pt x="940" y="852"/>
                      </a:lnTo>
                      <a:lnTo>
                        <a:pt x="967" y="885"/>
                      </a:lnTo>
                      <a:lnTo>
                        <a:pt x="941" y="889"/>
                      </a:lnTo>
                      <a:lnTo>
                        <a:pt x="914" y="893"/>
                      </a:lnTo>
                      <a:lnTo>
                        <a:pt x="875" y="854"/>
                      </a:lnTo>
                      <a:lnTo>
                        <a:pt x="840" y="813"/>
                      </a:lnTo>
                      <a:lnTo>
                        <a:pt x="808" y="770"/>
                      </a:lnTo>
                      <a:lnTo>
                        <a:pt x="779" y="725"/>
                      </a:lnTo>
                      <a:lnTo>
                        <a:pt x="754" y="675"/>
                      </a:lnTo>
                      <a:lnTo>
                        <a:pt x="749" y="669"/>
                      </a:lnTo>
                      <a:lnTo>
                        <a:pt x="742" y="667"/>
                      </a:lnTo>
                      <a:lnTo>
                        <a:pt x="736" y="669"/>
                      </a:lnTo>
                      <a:lnTo>
                        <a:pt x="730" y="675"/>
                      </a:lnTo>
                      <a:lnTo>
                        <a:pt x="728" y="681"/>
                      </a:lnTo>
                      <a:lnTo>
                        <a:pt x="729" y="690"/>
                      </a:lnTo>
                      <a:lnTo>
                        <a:pt x="751" y="736"/>
                      </a:lnTo>
                      <a:lnTo>
                        <a:pt x="778" y="779"/>
                      </a:lnTo>
                      <a:lnTo>
                        <a:pt x="806" y="820"/>
                      </a:lnTo>
                      <a:lnTo>
                        <a:pt x="839" y="858"/>
                      </a:lnTo>
                      <a:lnTo>
                        <a:pt x="874" y="895"/>
                      </a:lnTo>
                      <a:lnTo>
                        <a:pt x="841" y="894"/>
                      </a:lnTo>
                      <a:lnTo>
                        <a:pt x="808" y="889"/>
                      </a:lnTo>
                      <a:lnTo>
                        <a:pt x="794" y="887"/>
                      </a:lnTo>
                      <a:lnTo>
                        <a:pt x="794" y="883"/>
                      </a:lnTo>
                      <a:lnTo>
                        <a:pt x="793" y="879"/>
                      </a:lnTo>
                      <a:lnTo>
                        <a:pt x="791" y="875"/>
                      </a:lnTo>
                      <a:lnTo>
                        <a:pt x="767" y="852"/>
                      </a:lnTo>
                      <a:lnTo>
                        <a:pt x="741" y="830"/>
                      </a:lnTo>
                      <a:lnTo>
                        <a:pt x="715" y="810"/>
                      </a:lnTo>
                      <a:lnTo>
                        <a:pt x="695" y="789"/>
                      </a:lnTo>
                      <a:lnTo>
                        <a:pt x="679" y="765"/>
                      </a:lnTo>
                      <a:lnTo>
                        <a:pt x="667" y="739"/>
                      </a:lnTo>
                      <a:lnTo>
                        <a:pt x="658" y="712"/>
                      </a:lnTo>
                      <a:lnTo>
                        <a:pt x="653" y="684"/>
                      </a:lnTo>
                      <a:lnTo>
                        <a:pt x="649" y="677"/>
                      </a:lnTo>
                      <a:lnTo>
                        <a:pt x="644" y="674"/>
                      </a:lnTo>
                      <a:lnTo>
                        <a:pt x="637" y="674"/>
                      </a:lnTo>
                      <a:lnTo>
                        <a:pt x="631" y="677"/>
                      </a:lnTo>
                      <a:lnTo>
                        <a:pt x="626" y="684"/>
                      </a:lnTo>
                      <a:lnTo>
                        <a:pt x="625" y="691"/>
                      </a:lnTo>
                      <a:lnTo>
                        <a:pt x="630" y="716"/>
                      </a:lnTo>
                      <a:lnTo>
                        <a:pt x="636" y="740"/>
                      </a:lnTo>
                      <a:lnTo>
                        <a:pt x="645" y="764"/>
                      </a:lnTo>
                      <a:lnTo>
                        <a:pt x="657" y="786"/>
                      </a:lnTo>
                      <a:lnTo>
                        <a:pt x="672" y="806"/>
                      </a:lnTo>
                      <a:lnTo>
                        <a:pt x="689" y="825"/>
                      </a:lnTo>
                      <a:lnTo>
                        <a:pt x="709" y="843"/>
                      </a:lnTo>
                      <a:lnTo>
                        <a:pt x="730" y="858"/>
                      </a:lnTo>
                      <a:lnTo>
                        <a:pt x="750" y="875"/>
                      </a:lnTo>
                      <a:lnTo>
                        <a:pt x="706" y="858"/>
                      </a:lnTo>
                      <a:lnTo>
                        <a:pt x="664" y="835"/>
                      </a:lnTo>
                      <a:lnTo>
                        <a:pt x="624" y="807"/>
                      </a:lnTo>
                      <a:lnTo>
                        <a:pt x="585" y="773"/>
                      </a:lnTo>
                      <a:lnTo>
                        <a:pt x="550" y="734"/>
                      </a:lnTo>
                      <a:lnTo>
                        <a:pt x="516" y="690"/>
                      </a:lnTo>
                      <a:lnTo>
                        <a:pt x="540" y="663"/>
                      </a:lnTo>
                      <a:lnTo>
                        <a:pt x="560" y="634"/>
                      </a:lnTo>
                      <a:lnTo>
                        <a:pt x="575" y="605"/>
                      </a:lnTo>
                      <a:lnTo>
                        <a:pt x="587" y="576"/>
                      </a:lnTo>
                      <a:lnTo>
                        <a:pt x="597" y="550"/>
                      </a:lnTo>
                      <a:lnTo>
                        <a:pt x="603" y="524"/>
                      </a:lnTo>
                      <a:lnTo>
                        <a:pt x="607" y="503"/>
                      </a:lnTo>
                      <a:lnTo>
                        <a:pt x="611" y="487"/>
                      </a:lnTo>
                      <a:lnTo>
                        <a:pt x="612" y="475"/>
                      </a:lnTo>
                      <a:lnTo>
                        <a:pt x="612" y="469"/>
                      </a:lnTo>
                      <a:lnTo>
                        <a:pt x="563" y="467"/>
                      </a:lnTo>
                      <a:lnTo>
                        <a:pt x="563" y="471"/>
                      </a:lnTo>
                      <a:lnTo>
                        <a:pt x="562" y="480"/>
                      </a:lnTo>
                      <a:lnTo>
                        <a:pt x="560" y="495"/>
                      </a:lnTo>
                      <a:lnTo>
                        <a:pt x="550" y="476"/>
                      </a:lnTo>
                      <a:lnTo>
                        <a:pt x="538" y="458"/>
                      </a:lnTo>
                      <a:lnTo>
                        <a:pt x="523" y="443"/>
                      </a:lnTo>
                      <a:lnTo>
                        <a:pt x="506" y="429"/>
                      </a:lnTo>
                      <a:lnTo>
                        <a:pt x="486" y="419"/>
                      </a:lnTo>
                      <a:lnTo>
                        <a:pt x="478" y="418"/>
                      </a:lnTo>
                      <a:lnTo>
                        <a:pt x="472" y="422"/>
                      </a:lnTo>
                      <a:lnTo>
                        <a:pt x="468" y="427"/>
                      </a:lnTo>
                      <a:lnTo>
                        <a:pt x="466" y="434"/>
                      </a:lnTo>
                      <a:lnTo>
                        <a:pt x="467" y="442"/>
                      </a:lnTo>
                      <a:lnTo>
                        <a:pt x="470" y="447"/>
                      </a:lnTo>
                      <a:lnTo>
                        <a:pt x="477" y="451"/>
                      </a:lnTo>
                      <a:lnTo>
                        <a:pt x="495" y="460"/>
                      </a:lnTo>
                      <a:lnTo>
                        <a:pt x="508" y="472"/>
                      </a:lnTo>
                      <a:lnTo>
                        <a:pt x="520" y="488"/>
                      </a:lnTo>
                      <a:lnTo>
                        <a:pt x="529" y="505"/>
                      </a:lnTo>
                      <a:lnTo>
                        <a:pt x="534" y="523"/>
                      </a:lnTo>
                      <a:lnTo>
                        <a:pt x="539" y="542"/>
                      </a:lnTo>
                      <a:lnTo>
                        <a:pt x="542" y="561"/>
                      </a:lnTo>
                      <a:lnTo>
                        <a:pt x="527" y="593"/>
                      </a:lnTo>
                      <a:lnTo>
                        <a:pt x="522" y="570"/>
                      </a:lnTo>
                      <a:lnTo>
                        <a:pt x="514" y="548"/>
                      </a:lnTo>
                      <a:lnTo>
                        <a:pt x="505" y="526"/>
                      </a:lnTo>
                      <a:lnTo>
                        <a:pt x="492" y="506"/>
                      </a:lnTo>
                      <a:lnTo>
                        <a:pt x="477" y="488"/>
                      </a:lnTo>
                      <a:lnTo>
                        <a:pt x="459" y="474"/>
                      </a:lnTo>
                      <a:lnTo>
                        <a:pt x="450" y="470"/>
                      </a:lnTo>
                      <a:lnTo>
                        <a:pt x="443" y="472"/>
                      </a:lnTo>
                      <a:lnTo>
                        <a:pt x="437" y="478"/>
                      </a:lnTo>
                      <a:lnTo>
                        <a:pt x="435" y="486"/>
                      </a:lnTo>
                      <a:lnTo>
                        <a:pt x="436" y="495"/>
                      </a:lnTo>
                      <a:lnTo>
                        <a:pt x="441" y="502"/>
                      </a:lnTo>
                      <a:lnTo>
                        <a:pt x="458" y="516"/>
                      </a:lnTo>
                      <a:lnTo>
                        <a:pt x="470" y="532"/>
                      </a:lnTo>
                      <a:lnTo>
                        <a:pt x="480" y="551"/>
                      </a:lnTo>
                      <a:lnTo>
                        <a:pt x="488" y="572"/>
                      </a:lnTo>
                      <a:lnTo>
                        <a:pt x="493" y="593"/>
                      </a:lnTo>
                      <a:lnTo>
                        <a:pt x="497" y="615"/>
                      </a:lnTo>
                      <a:lnTo>
                        <a:pt x="499" y="636"/>
                      </a:lnTo>
                      <a:lnTo>
                        <a:pt x="479" y="658"/>
                      </a:lnTo>
                      <a:lnTo>
                        <a:pt x="477" y="631"/>
                      </a:lnTo>
                      <a:lnTo>
                        <a:pt x="471" y="604"/>
                      </a:lnTo>
                      <a:lnTo>
                        <a:pt x="462" y="577"/>
                      </a:lnTo>
                      <a:lnTo>
                        <a:pt x="450" y="554"/>
                      </a:lnTo>
                      <a:lnTo>
                        <a:pt x="433" y="532"/>
                      </a:lnTo>
                      <a:lnTo>
                        <a:pt x="413" y="513"/>
                      </a:lnTo>
                      <a:lnTo>
                        <a:pt x="404" y="510"/>
                      </a:lnTo>
                      <a:lnTo>
                        <a:pt x="396" y="511"/>
                      </a:lnTo>
                      <a:lnTo>
                        <a:pt x="391" y="518"/>
                      </a:lnTo>
                      <a:lnTo>
                        <a:pt x="388" y="526"/>
                      </a:lnTo>
                      <a:lnTo>
                        <a:pt x="389" y="534"/>
                      </a:lnTo>
                      <a:lnTo>
                        <a:pt x="395" y="542"/>
                      </a:lnTo>
                      <a:lnTo>
                        <a:pt x="412" y="558"/>
                      </a:lnTo>
                      <a:lnTo>
                        <a:pt x="425" y="575"/>
                      </a:lnTo>
                      <a:lnTo>
                        <a:pt x="435" y="595"/>
                      </a:lnTo>
                      <a:lnTo>
                        <a:pt x="441" y="617"/>
                      </a:lnTo>
                      <a:lnTo>
                        <a:pt x="445" y="639"/>
                      </a:lnTo>
                      <a:lnTo>
                        <a:pt x="446" y="661"/>
                      </a:lnTo>
                      <a:lnTo>
                        <a:pt x="446" y="685"/>
                      </a:lnTo>
                      <a:lnTo>
                        <a:pt x="429" y="694"/>
                      </a:lnTo>
                      <a:lnTo>
                        <a:pt x="412" y="701"/>
                      </a:lnTo>
                      <a:lnTo>
                        <a:pt x="409" y="673"/>
                      </a:lnTo>
                      <a:lnTo>
                        <a:pt x="405" y="645"/>
                      </a:lnTo>
                      <a:lnTo>
                        <a:pt x="397" y="617"/>
                      </a:lnTo>
                      <a:lnTo>
                        <a:pt x="386" y="592"/>
                      </a:lnTo>
                      <a:lnTo>
                        <a:pt x="370" y="566"/>
                      </a:lnTo>
                      <a:lnTo>
                        <a:pt x="362" y="561"/>
                      </a:lnTo>
                      <a:lnTo>
                        <a:pt x="353" y="560"/>
                      </a:lnTo>
                      <a:lnTo>
                        <a:pt x="345" y="562"/>
                      </a:lnTo>
                      <a:lnTo>
                        <a:pt x="340" y="568"/>
                      </a:lnTo>
                      <a:lnTo>
                        <a:pt x="338" y="575"/>
                      </a:lnTo>
                      <a:lnTo>
                        <a:pt x="341" y="583"/>
                      </a:lnTo>
                      <a:lnTo>
                        <a:pt x="356" y="607"/>
                      </a:lnTo>
                      <a:lnTo>
                        <a:pt x="366" y="632"/>
                      </a:lnTo>
                      <a:lnTo>
                        <a:pt x="373" y="657"/>
                      </a:lnTo>
                      <a:lnTo>
                        <a:pt x="376" y="684"/>
                      </a:lnTo>
                      <a:lnTo>
                        <a:pt x="378" y="712"/>
                      </a:lnTo>
                      <a:lnTo>
                        <a:pt x="343" y="718"/>
                      </a:lnTo>
                      <a:lnTo>
                        <a:pt x="347" y="696"/>
                      </a:lnTo>
                      <a:lnTo>
                        <a:pt x="349" y="673"/>
                      </a:lnTo>
                      <a:lnTo>
                        <a:pt x="345" y="649"/>
                      </a:lnTo>
                      <a:lnTo>
                        <a:pt x="338" y="626"/>
                      </a:lnTo>
                      <a:lnTo>
                        <a:pt x="328" y="606"/>
                      </a:lnTo>
                      <a:lnTo>
                        <a:pt x="314" y="589"/>
                      </a:lnTo>
                      <a:lnTo>
                        <a:pt x="298" y="574"/>
                      </a:lnTo>
                      <a:lnTo>
                        <a:pt x="289" y="572"/>
                      </a:lnTo>
                      <a:lnTo>
                        <a:pt x="281" y="574"/>
                      </a:lnTo>
                      <a:lnTo>
                        <a:pt x="276" y="581"/>
                      </a:lnTo>
                      <a:lnTo>
                        <a:pt x="273" y="589"/>
                      </a:lnTo>
                      <a:lnTo>
                        <a:pt x="274" y="596"/>
                      </a:lnTo>
                      <a:lnTo>
                        <a:pt x="280" y="603"/>
                      </a:lnTo>
                      <a:lnTo>
                        <a:pt x="293" y="614"/>
                      </a:lnTo>
                      <a:lnTo>
                        <a:pt x="303" y="629"/>
                      </a:lnTo>
                      <a:lnTo>
                        <a:pt x="310" y="647"/>
                      </a:lnTo>
                      <a:lnTo>
                        <a:pt x="314" y="666"/>
                      </a:lnTo>
                      <a:lnTo>
                        <a:pt x="315" y="685"/>
                      </a:lnTo>
                      <a:lnTo>
                        <a:pt x="312" y="704"/>
                      </a:lnTo>
                      <a:lnTo>
                        <a:pt x="307" y="720"/>
                      </a:lnTo>
                      <a:lnTo>
                        <a:pt x="278" y="719"/>
                      </a:lnTo>
                      <a:lnTo>
                        <a:pt x="281" y="688"/>
                      </a:lnTo>
                      <a:lnTo>
                        <a:pt x="278" y="658"/>
                      </a:lnTo>
                      <a:lnTo>
                        <a:pt x="269" y="629"/>
                      </a:lnTo>
                      <a:lnTo>
                        <a:pt x="255" y="602"/>
                      </a:lnTo>
                      <a:lnTo>
                        <a:pt x="235" y="577"/>
                      </a:lnTo>
                      <a:lnTo>
                        <a:pt x="226" y="572"/>
                      </a:lnTo>
                      <a:lnTo>
                        <a:pt x="218" y="573"/>
                      </a:lnTo>
                      <a:lnTo>
                        <a:pt x="211" y="577"/>
                      </a:lnTo>
                      <a:lnTo>
                        <a:pt x="207" y="584"/>
                      </a:lnTo>
                      <a:lnTo>
                        <a:pt x="206" y="592"/>
                      </a:lnTo>
                      <a:lnTo>
                        <a:pt x="210" y="601"/>
                      </a:lnTo>
                      <a:lnTo>
                        <a:pt x="227" y="621"/>
                      </a:lnTo>
                      <a:lnTo>
                        <a:pt x="239" y="643"/>
                      </a:lnTo>
                      <a:lnTo>
                        <a:pt x="246" y="666"/>
                      </a:lnTo>
                      <a:lnTo>
                        <a:pt x="247" y="690"/>
                      </a:lnTo>
                      <a:lnTo>
                        <a:pt x="245" y="715"/>
                      </a:lnTo>
                      <a:lnTo>
                        <a:pt x="200" y="707"/>
                      </a:lnTo>
                      <a:lnTo>
                        <a:pt x="198" y="688"/>
                      </a:lnTo>
                      <a:lnTo>
                        <a:pt x="197" y="669"/>
                      </a:lnTo>
                      <a:lnTo>
                        <a:pt x="195" y="653"/>
                      </a:lnTo>
                      <a:lnTo>
                        <a:pt x="190" y="636"/>
                      </a:lnTo>
                      <a:lnTo>
                        <a:pt x="183" y="619"/>
                      </a:lnTo>
                      <a:lnTo>
                        <a:pt x="169" y="604"/>
                      </a:lnTo>
                      <a:lnTo>
                        <a:pt x="162" y="600"/>
                      </a:lnTo>
                      <a:lnTo>
                        <a:pt x="154" y="601"/>
                      </a:lnTo>
                      <a:lnTo>
                        <a:pt x="146" y="605"/>
                      </a:lnTo>
                      <a:lnTo>
                        <a:pt x="142" y="612"/>
                      </a:lnTo>
                      <a:lnTo>
                        <a:pt x="142" y="619"/>
                      </a:lnTo>
                      <a:lnTo>
                        <a:pt x="146" y="627"/>
                      </a:lnTo>
                      <a:lnTo>
                        <a:pt x="156" y="640"/>
                      </a:lnTo>
                      <a:lnTo>
                        <a:pt x="162" y="654"/>
                      </a:lnTo>
                      <a:lnTo>
                        <a:pt x="165" y="668"/>
                      </a:lnTo>
                      <a:lnTo>
                        <a:pt x="166" y="682"/>
                      </a:lnTo>
                      <a:lnTo>
                        <a:pt x="167" y="698"/>
                      </a:lnTo>
                      <a:lnTo>
                        <a:pt x="151" y="694"/>
                      </a:lnTo>
                      <a:lnTo>
                        <a:pt x="136" y="740"/>
                      </a:lnTo>
                      <a:lnTo>
                        <a:pt x="183" y="752"/>
                      </a:lnTo>
                      <a:lnTo>
                        <a:pt x="226" y="761"/>
                      </a:lnTo>
                      <a:lnTo>
                        <a:pt x="268" y="767"/>
                      </a:lnTo>
                      <a:lnTo>
                        <a:pt x="308" y="769"/>
                      </a:lnTo>
                      <a:lnTo>
                        <a:pt x="346" y="767"/>
                      </a:lnTo>
                      <a:lnTo>
                        <a:pt x="383" y="761"/>
                      </a:lnTo>
                      <a:lnTo>
                        <a:pt x="417" y="751"/>
                      </a:lnTo>
                      <a:lnTo>
                        <a:pt x="448" y="738"/>
                      </a:lnTo>
                      <a:lnTo>
                        <a:pt x="478" y="721"/>
                      </a:lnTo>
                      <a:lnTo>
                        <a:pt x="510" y="763"/>
                      </a:lnTo>
                      <a:lnTo>
                        <a:pt x="544" y="802"/>
                      </a:lnTo>
                      <a:lnTo>
                        <a:pt x="581" y="835"/>
                      </a:lnTo>
                      <a:lnTo>
                        <a:pt x="618" y="864"/>
                      </a:lnTo>
                      <a:lnTo>
                        <a:pt x="658" y="889"/>
                      </a:lnTo>
                      <a:lnTo>
                        <a:pt x="626" y="943"/>
                      </a:lnTo>
                      <a:lnTo>
                        <a:pt x="600" y="998"/>
                      </a:lnTo>
                      <a:lnTo>
                        <a:pt x="580" y="1048"/>
                      </a:lnTo>
                      <a:lnTo>
                        <a:pt x="566" y="1098"/>
                      </a:lnTo>
                      <a:lnTo>
                        <a:pt x="560" y="1147"/>
                      </a:lnTo>
                      <a:lnTo>
                        <a:pt x="559" y="1193"/>
                      </a:lnTo>
                      <a:lnTo>
                        <a:pt x="565" y="1237"/>
                      </a:lnTo>
                      <a:lnTo>
                        <a:pt x="578" y="1281"/>
                      </a:lnTo>
                      <a:lnTo>
                        <a:pt x="594" y="1317"/>
                      </a:lnTo>
                      <a:lnTo>
                        <a:pt x="615" y="1350"/>
                      </a:lnTo>
                      <a:lnTo>
                        <a:pt x="639" y="1380"/>
                      </a:lnTo>
                      <a:lnTo>
                        <a:pt x="666" y="1405"/>
                      </a:lnTo>
                      <a:lnTo>
                        <a:pt x="694" y="1429"/>
                      </a:lnTo>
                      <a:lnTo>
                        <a:pt x="722" y="1449"/>
                      </a:lnTo>
                      <a:lnTo>
                        <a:pt x="750" y="1465"/>
                      </a:lnTo>
                      <a:lnTo>
                        <a:pt x="777" y="1478"/>
                      </a:lnTo>
                      <a:lnTo>
                        <a:pt x="801" y="1491"/>
                      </a:lnTo>
                      <a:lnTo>
                        <a:pt x="823" y="1498"/>
                      </a:lnTo>
                      <a:lnTo>
                        <a:pt x="804" y="1515"/>
                      </a:lnTo>
                      <a:lnTo>
                        <a:pt x="781" y="1533"/>
                      </a:lnTo>
                      <a:lnTo>
                        <a:pt x="753" y="1551"/>
                      </a:lnTo>
                      <a:lnTo>
                        <a:pt x="724" y="1570"/>
                      </a:lnTo>
                      <a:lnTo>
                        <a:pt x="699" y="1565"/>
                      </a:lnTo>
                      <a:lnTo>
                        <a:pt x="676" y="1558"/>
                      </a:lnTo>
                      <a:lnTo>
                        <a:pt x="654" y="1550"/>
                      </a:lnTo>
                      <a:lnTo>
                        <a:pt x="632" y="1540"/>
                      </a:lnTo>
                      <a:lnTo>
                        <a:pt x="612" y="1527"/>
                      </a:lnTo>
                      <a:lnTo>
                        <a:pt x="594" y="1510"/>
                      </a:lnTo>
                      <a:lnTo>
                        <a:pt x="592" y="1508"/>
                      </a:lnTo>
                      <a:lnTo>
                        <a:pt x="589" y="1507"/>
                      </a:lnTo>
                      <a:lnTo>
                        <a:pt x="585" y="1508"/>
                      </a:lnTo>
                      <a:lnTo>
                        <a:pt x="582" y="1509"/>
                      </a:lnTo>
                      <a:lnTo>
                        <a:pt x="580" y="1512"/>
                      </a:lnTo>
                      <a:lnTo>
                        <a:pt x="579" y="1515"/>
                      </a:lnTo>
                      <a:lnTo>
                        <a:pt x="578" y="1518"/>
                      </a:lnTo>
                      <a:lnTo>
                        <a:pt x="579" y="1522"/>
                      </a:lnTo>
                      <a:lnTo>
                        <a:pt x="580" y="1525"/>
                      </a:lnTo>
                      <a:lnTo>
                        <a:pt x="600" y="1544"/>
                      </a:lnTo>
                      <a:lnTo>
                        <a:pt x="622" y="1558"/>
                      </a:lnTo>
                      <a:lnTo>
                        <a:pt x="646" y="1569"/>
                      </a:lnTo>
                      <a:lnTo>
                        <a:pt x="672" y="1578"/>
                      </a:lnTo>
                      <a:lnTo>
                        <a:pt x="698" y="1585"/>
                      </a:lnTo>
                      <a:lnTo>
                        <a:pt x="655" y="1606"/>
                      </a:lnTo>
                      <a:lnTo>
                        <a:pt x="610" y="1623"/>
                      </a:lnTo>
                      <a:lnTo>
                        <a:pt x="593" y="1617"/>
                      </a:lnTo>
                      <a:lnTo>
                        <a:pt x="575" y="1611"/>
                      </a:lnTo>
                      <a:lnTo>
                        <a:pt x="558" y="1604"/>
                      </a:lnTo>
                      <a:lnTo>
                        <a:pt x="541" y="1596"/>
                      </a:lnTo>
                      <a:lnTo>
                        <a:pt x="527" y="1587"/>
                      </a:lnTo>
                      <a:lnTo>
                        <a:pt x="514" y="1575"/>
                      </a:lnTo>
                      <a:lnTo>
                        <a:pt x="505" y="1560"/>
                      </a:lnTo>
                      <a:lnTo>
                        <a:pt x="498" y="1544"/>
                      </a:lnTo>
                      <a:lnTo>
                        <a:pt x="493" y="1537"/>
                      </a:lnTo>
                      <a:lnTo>
                        <a:pt x="488" y="1534"/>
                      </a:lnTo>
                      <a:lnTo>
                        <a:pt x="481" y="1534"/>
                      </a:lnTo>
                      <a:lnTo>
                        <a:pt x="475" y="1537"/>
                      </a:lnTo>
                      <a:lnTo>
                        <a:pt x="471" y="1543"/>
                      </a:lnTo>
                      <a:lnTo>
                        <a:pt x="471" y="1550"/>
                      </a:lnTo>
                      <a:lnTo>
                        <a:pt x="478" y="1570"/>
                      </a:lnTo>
                      <a:lnTo>
                        <a:pt x="488" y="1586"/>
                      </a:lnTo>
                      <a:lnTo>
                        <a:pt x="500" y="1600"/>
                      </a:lnTo>
                      <a:lnTo>
                        <a:pt x="514" y="1611"/>
                      </a:lnTo>
                      <a:lnTo>
                        <a:pt x="530" y="1620"/>
                      </a:lnTo>
                      <a:lnTo>
                        <a:pt x="548" y="1628"/>
                      </a:lnTo>
                      <a:lnTo>
                        <a:pt x="565" y="1635"/>
                      </a:lnTo>
                      <a:lnTo>
                        <a:pt x="532" y="1641"/>
                      </a:lnTo>
                      <a:lnTo>
                        <a:pt x="497" y="1643"/>
                      </a:lnTo>
                      <a:lnTo>
                        <a:pt x="461" y="1642"/>
                      </a:lnTo>
                      <a:lnTo>
                        <a:pt x="443" y="1631"/>
                      </a:lnTo>
                      <a:lnTo>
                        <a:pt x="425" y="1618"/>
                      </a:lnTo>
                      <a:lnTo>
                        <a:pt x="409" y="1603"/>
                      </a:lnTo>
                      <a:lnTo>
                        <a:pt x="396" y="1587"/>
                      </a:lnTo>
                      <a:lnTo>
                        <a:pt x="387" y="1568"/>
                      </a:lnTo>
                      <a:lnTo>
                        <a:pt x="383" y="1547"/>
                      </a:lnTo>
                      <a:lnTo>
                        <a:pt x="381" y="1540"/>
                      </a:lnTo>
                      <a:lnTo>
                        <a:pt x="376" y="1537"/>
                      </a:lnTo>
                      <a:lnTo>
                        <a:pt x="370" y="1535"/>
                      </a:lnTo>
                      <a:lnTo>
                        <a:pt x="364" y="1537"/>
                      </a:lnTo>
                      <a:lnTo>
                        <a:pt x="360" y="1540"/>
                      </a:lnTo>
                      <a:lnTo>
                        <a:pt x="359" y="1547"/>
                      </a:lnTo>
                      <a:lnTo>
                        <a:pt x="364" y="1572"/>
                      </a:lnTo>
                      <a:lnTo>
                        <a:pt x="374" y="1594"/>
                      </a:lnTo>
                      <a:lnTo>
                        <a:pt x="387" y="1614"/>
                      </a:lnTo>
                      <a:lnTo>
                        <a:pt x="405" y="1632"/>
                      </a:lnTo>
                      <a:lnTo>
                        <a:pt x="362" y="1618"/>
                      </a:lnTo>
                      <a:lnTo>
                        <a:pt x="321" y="1596"/>
                      </a:lnTo>
                      <a:lnTo>
                        <a:pt x="281" y="1568"/>
                      </a:lnTo>
                      <a:lnTo>
                        <a:pt x="277" y="1549"/>
                      </a:lnTo>
                      <a:lnTo>
                        <a:pt x="276" y="1528"/>
                      </a:lnTo>
                      <a:lnTo>
                        <a:pt x="277" y="1507"/>
                      </a:lnTo>
                      <a:lnTo>
                        <a:pt x="278" y="1486"/>
                      </a:lnTo>
                      <a:lnTo>
                        <a:pt x="279" y="1466"/>
                      </a:lnTo>
                      <a:lnTo>
                        <a:pt x="277" y="1460"/>
                      </a:lnTo>
                      <a:lnTo>
                        <a:pt x="272" y="1455"/>
                      </a:lnTo>
                      <a:lnTo>
                        <a:pt x="266" y="1453"/>
                      </a:lnTo>
                      <a:lnTo>
                        <a:pt x="259" y="1455"/>
                      </a:lnTo>
                      <a:lnTo>
                        <a:pt x="253" y="1460"/>
                      </a:lnTo>
                      <a:lnTo>
                        <a:pt x="251" y="1466"/>
                      </a:lnTo>
                      <a:lnTo>
                        <a:pt x="250" y="1505"/>
                      </a:lnTo>
                      <a:lnTo>
                        <a:pt x="249" y="1541"/>
                      </a:lnTo>
                      <a:lnTo>
                        <a:pt x="211" y="1503"/>
                      </a:lnTo>
                      <a:lnTo>
                        <a:pt x="175" y="1456"/>
                      </a:lnTo>
                      <a:lnTo>
                        <a:pt x="141" y="1404"/>
                      </a:lnTo>
                      <a:lnTo>
                        <a:pt x="100" y="1430"/>
                      </a:lnTo>
                      <a:lnTo>
                        <a:pt x="136" y="1485"/>
                      </a:lnTo>
                      <a:lnTo>
                        <a:pt x="175" y="1535"/>
                      </a:lnTo>
                      <a:lnTo>
                        <a:pt x="216" y="1577"/>
                      </a:lnTo>
                      <a:lnTo>
                        <a:pt x="259" y="1613"/>
                      </a:lnTo>
                      <a:lnTo>
                        <a:pt x="303" y="1642"/>
                      </a:lnTo>
                      <a:lnTo>
                        <a:pt x="350" y="1665"/>
                      </a:lnTo>
                      <a:lnTo>
                        <a:pt x="397" y="1681"/>
                      </a:lnTo>
                      <a:lnTo>
                        <a:pt x="447" y="1690"/>
                      </a:lnTo>
                      <a:lnTo>
                        <a:pt x="489" y="1692"/>
                      </a:lnTo>
                      <a:lnTo>
                        <a:pt x="540" y="1688"/>
                      </a:lnTo>
                      <a:lnTo>
                        <a:pt x="587" y="1680"/>
                      </a:lnTo>
                      <a:lnTo>
                        <a:pt x="634" y="1666"/>
                      </a:lnTo>
                      <a:lnTo>
                        <a:pt x="678" y="1650"/>
                      </a:lnTo>
                      <a:lnTo>
                        <a:pt x="718" y="1630"/>
                      </a:lnTo>
                      <a:lnTo>
                        <a:pt x="756" y="1609"/>
                      </a:lnTo>
                      <a:lnTo>
                        <a:pt x="789" y="1587"/>
                      </a:lnTo>
                      <a:lnTo>
                        <a:pt x="818" y="1566"/>
                      </a:lnTo>
                      <a:lnTo>
                        <a:pt x="843" y="1546"/>
                      </a:lnTo>
                      <a:lnTo>
                        <a:pt x="845" y="1592"/>
                      </a:lnTo>
                      <a:lnTo>
                        <a:pt x="852" y="1634"/>
                      </a:lnTo>
                      <a:lnTo>
                        <a:pt x="863" y="1674"/>
                      </a:lnTo>
                      <a:lnTo>
                        <a:pt x="878" y="1709"/>
                      </a:lnTo>
                      <a:lnTo>
                        <a:pt x="896" y="1742"/>
                      </a:lnTo>
                      <a:lnTo>
                        <a:pt x="916" y="1771"/>
                      </a:lnTo>
                      <a:lnTo>
                        <a:pt x="938" y="1798"/>
                      </a:lnTo>
                      <a:lnTo>
                        <a:pt x="961" y="1821"/>
                      </a:lnTo>
                      <a:lnTo>
                        <a:pt x="987" y="1842"/>
                      </a:lnTo>
                      <a:lnTo>
                        <a:pt x="1012" y="186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08" y="1880"/>
                      </a:lnTo>
                      <a:lnTo>
                        <a:pt x="977" y="1884"/>
                      </a:lnTo>
                      <a:lnTo>
                        <a:pt x="946" y="1891"/>
                      </a:lnTo>
                      <a:lnTo>
                        <a:pt x="913" y="1901"/>
                      </a:lnTo>
                      <a:lnTo>
                        <a:pt x="881" y="1913"/>
                      </a:lnTo>
                      <a:lnTo>
                        <a:pt x="847" y="1928"/>
                      </a:lnTo>
                      <a:lnTo>
                        <a:pt x="815" y="1947"/>
                      </a:lnTo>
                      <a:lnTo>
                        <a:pt x="783" y="1969"/>
                      </a:lnTo>
                      <a:lnTo>
                        <a:pt x="752" y="1996"/>
                      </a:lnTo>
                      <a:lnTo>
                        <a:pt x="724" y="2027"/>
                      </a:lnTo>
                      <a:lnTo>
                        <a:pt x="696" y="2061"/>
                      </a:lnTo>
                      <a:lnTo>
                        <a:pt x="669" y="2102"/>
                      </a:lnTo>
                      <a:lnTo>
                        <a:pt x="646" y="2147"/>
                      </a:lnTo>
                      <a:lnTo>
                        <a:pt x="625" y="2198"/>
                      </a:lnTo>
                      <a:lnTo>
                        <a:pt x="603" y="2146"/>
                      </a:lnTo>
                      <a:lnTo>
                        <a:pt x="578" y="2100"/>
                      </a:lnTo>
                      <a:lnTo>
                        <a:pt x="549" y="2059"/>
                      </a:lnTo>
                      <a:lnTo>
                        <a:pt x="518" y="2021"/>
                      </a:lnTo>
                      <a:lnTo>
                        <a:pt x="482" y="1990"/>
                      </a:lnTo>
                      <a:lnTo>
                        <a:pt x="444" y="1963"/>
                      </a:lnTo>
                      <a:lnTo>
                        <a:pt x="403" y="1941"/>
                      </a:lnTo>
                      <a:lnTo>
                        <a:pt x="356" y="1924"/>
                      </a:lnTo>
                      <a:lnTo>
                        <a:pt x="309" y="1913"/>
                      </a:lnTo>
                      <a:lnTo>
                        <a:pt x="262" y="1906"/>
                      </a:lnTo>
                      <a:lnTo>
                        <a:pt x="217" y="1905"/>
                      </a:lnTo>
                      <a:lnTo>
                        <a:pt x="173" y="1907"/>
                      </a:lnTo>
                      <a:lnTo>
                        <a:pt x="132" y="1913"/>
                      </a:lnTo>
                      <a:lnTo>
                        <a:pt x="93" y="1920"/>
                      </a:lnTo>
                      <a:lnTo>
                        <a:pt x="58" y="1928"/>
                      </a:lnTo>
                      <a:lnTo>
                        <a:pt x="27" y="1937"/>
                      </a:lnTo>
                      <a:lnTo>
                        <a:pt x="0" y="1946"/>
                      </a:lnTo>
                      <a:lnTo>
                        <a:pt x="0" y="403"/>
                      </a:lnTo>
                      <a:lnTo>
                        <a:pt x="0" y="388"/>
                      </a:lnTo>
                      <a:lnTo>
                        <a:pt x="1" y="371"/>
                      </a:lnTo>
                      <a:lnTo>
                        <a:pt x="2" y="351"/>
                      </a:lnTo>
                      <a:lnTo>
                        <a:pt x="6" y="330"/>
                      </a:lnTo>
                      <a:lnTo>
                        <a:pt x="9" y="307"/>
                      </a:lnTo>
                      <a:lnTo>
                        <a:pt x="13" y="282"/>
                      </a:lnTo>
                      <a:lnTo>
                        <a:pt x="20" y="257"/>
                      </a:lnTo>
                      <a:lnTo>
                        <a:pt x="28" y="230"/>
                      </a:lnTo>
                      <a:lnTo>
                        <a:pt x="37" y="205"/>
                      </a:lnTo>
                      <a:lnTo>
                        <a:pt x="49" y="180"/>
                      </a:lnTo>
                      <a:lnTo>
                        <a:pt x="62" y="154"/>
                      </a:lnTo>
                      <a:lnTo>
                        <a:pt x="79" y="129"/>
                      </a:lnTo>
                      <a:lnTo>
                        <a:pt x="97" y="105"/>
                      </a:lnTo>
                      <a:lnTo>
                        <a:pt x="120" y="83"/>
                      </a:lnTo>
                      <a:lnTo>
                        <a:pt x="144" y="63"/>
                      </a:lnTo>
                      <a:lnTo>
                        <a:pt x="172" y="46"/>
                      </a:lnTo>
                      <a:lnTo>
                        <a:pt x="201" y="30"/>
                      </a:lnTo>
                      <a:lnTo>
                        <a:pt x="237" y="18"/>
                      </a:lnTo>
                      <a:lnTo>
                        <a:pt x="274" y="8"/>
                      </a:lnTo>
                      <a:lnTo>
                        <a:pt x="316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Freeform 18"/>
                <p:cNvSpPr>
                  <a:spLocks noEditPoints="1"/>
                </p:cNvSpPr>
                <p:nvPr/>
              </p:nvSpPr>
              <p:spPr bwMode="auto">
                <a:xfrm>
                  <a:off x="9413875" y="3330575"/>
                  <a:ext cx="1519238" cy="2789238"/>
                </a:xfrm>
                <a:custGeom>
                  <a:avLst/>
                  <a:gdLst>
                    <a:gd name="T0" fmla="*/ 1014 w 1914"/>
                    <a:gd name="T1" fmla="*/ 1926 h 3516"/>
                    <a:gd name="T2" fmla="*/ 1147 w 1914"/>
                    <a:gd name="T3" fmla="*/ 2631 h 3516"/>
                    <a:gd name="T4" fmla="*/ 1288 w 1914"/>
                    <a:gd name="T5" fmla="*/ 2717 h 3516"/>
                    <a:gd name="T6" fmla="*/ 1369 w 1914"/>
                    <a:gd name="T7" fmla="*/ 2792 h 3516"/>
                    <a:gd name="T8" fmla="*/ 1408 w 1914"/>
                    <a:gd name="T9" fmla="*/ 2976 h 3516"/>
                    <a:gd name="T10" fmla="*/ 906 w 1914"/>
                    <a:gd name="T11" fmla="*/ 2768 h 3516"/>
                    <a:gd name="T12" fmla="*/ 950 w 1914"/>
                    <a:gd name="T13" fmla="*/ 2887 h 3516"/>
                    <a:gd name="T14" fmla="*/ 863 w 1914"/>
                    <a:gd name="T15" fmla="*/ 2924 h 3516"/>
                    <a:gd name="T16" fmla="*/ 712 w 1914"/>
                    <a:gd name="T17" fmla="*/ 3096 h 3516"/>
                    <a:gd name="T18" fmla="*/ 607 w 1914"/>
                    <a:gd name="T19" fmla="*/ 3001 h 3516"/>
                    <a:gd name="T20" fmla="*/ 528 w 1914"/>
                    <a:gd name="T21" fmla="*/ 2897 h 3516"/>
                    <a:gd name="T22" fmla="*/ 667 w 1914"/>
                    <a:gd name="T23" fmla="*/ 2857 h 3516"/>
                    <a:gd name="T24" fmla="*/ 933 w 1914"/>
                    <a:gd name="T25" fmla="*/ 2669 h 3516"/>
                    <a:gd name="T26" fmla="*/ 1072 w 1914"/>
                    <a:gd name="T27" fmla="*/ 2543 h 3516"/>
                    <a:gd name="T28" fmla="*/ 818 w 1914"/>
                    <a:gd name="T29" fmla="*/ 2418 h 3516"/>
                    <a:gd name="T30" fmla="*/ 867 w 1914"/>
                    <a:gd name="T31" fmla="*/ 2277 h 3516"/>
                    <a:gd name="T32" fmla="*/ 541 w 1914"/>
                    <a:gd name="T33" fmla="*/ 2299 h 3516"/>
                    <a:gd name="T34" fmla="*/ 434 w 1914"/>
                    <a:gd name="T35" fmla="*/ 2130 h 3516"/>
                    <a:gd name="T36" fmla="*/ 409 w 1914"/>
                    <a:gd name="T37" fmla="*/ 1999 h 3516"/>
                    <a:gd name="T38" fmla="*/ 149 w 1914"/>
                    <a:gd name="T39" fmla="*/ 2072 h 3516"/>
                    <a:gd name="T40" fmla="*/ 41 w 1914"/>
                    <a:gd name="T41" fmla="*/ 2824 h 3516"/>
                    <a:gd name="T42" fmla="*/ 37 w 1914"/>
                    <a:gd name="T43" fmla="*/ 3206 h 3516"/>
                    <a:gd name="T44" fmla="*/ 229 w 1914"/>
                    <a:gd name="T45" fmla="*/ 3142 h 3516"/>
                    <a:gd name="T46" fmla="*/ 190 w 1914"/>
                    <a:gd name="T47" fmla="*/ 3409 h 3516"/>
                    <a:gd name="T48" fmla="*/ 445 w 1914"/>
                    <a:gd name="T49" fmla="*/ 3317 h 3516"/>
                    <a:gd name="T50" fmla="*/ 569 w 1914"/>
                    <a:gd name="T51" fmla="*/ 3514 h 3516"/>
                    <a:gd name="T52" fmla="*/ 767 w 1914"/>
                    <a:gd name="T53" fmla="*/ 3306 h 3516"/>
                    <a:gd name="T54" fmla="*/ 964 w 1914"/>
                    <a:gd name="T55" fmla="*/ 3365 h 3516"/>
                    <a:gd name="T56" fmla="*/ 1038 w 1914"/>
                    <a:gd name="T57" fmla="*/ 3102 h 3516"/>
                    <a:gd name="T58" fmla="*/ 1746 w 1914"/>
                    <a:gd name="T59" fmla="*/ 2562 h 3516"/>
                    <a:gd name="T60" fmla="*/ 1649 w 1914"/>
                    <a:gd name="T61" fmla="*/ 2148 h 3516"/>
                    <a:gd name="T62" fmla="*/ 1868 w 1914"/>
                    <a:gd name="T63" fmla="*/ 2075 h 3516"/>
                    <a:gd name="T64" fmla="*/ 1705 w 1914"/>
                    <a:gd name="T65" fmla="*/ 1905 h 3516"/>
                    <a:gd name="T66" fmla="*/ 1856 w 1914"/>
                    <a:gd name="T67" fmla="*/ 1811 h 3516"/>
                    <a:gd name="T68" fmla="*/ 1725 w 1914"/>
                    <a:gd name="T69" fmla="*/ 1700 h 3516"/>
                    <a:gd name="T70" fmla="*/ 703 w 1914"/>
                    <a:gd name="T71" fmla="*/ 910 h 3516"/>
                    <a:gd name="T72" fmla="*/ 719 w 1914"/>
                    <a:gd name="T73" fmla="*/ 1130 h 3516"/>
                    <a:gd name="T74" fmla="*/ 788 w 1914"/>
                    <a:gd name="T75" fmla="*/ 1294 h 3516"/>
                    <a:gd name="T76" fmla="*/ 827 w 1914"/>
                    <a:gd name="T77" fmla="*/ 1418 h 3516"/>
                    <a:gd name="T78" fmla="*/ 971 w 1914"/>
                    <a:gd name="T79" fmla="*/ 1594 h 3516"/>
                    <a:gd name="T80" fmla="*/ 1046 w 1914"/>
                    <a:gd name="T81" fmla="*/ 1646 h 3516"/>
                    <a:gd name="T82" fmla="*/ 1108 w 1914"/>
                    <a:gd name="T83" fmla="*/ 1771 h 3516"/>
                    <a:gd name="T84" fmla="*/ 1338 w 1914"/>
                    <a:gd name="T85" fmla="*/ 1567 h 3516"/>
                    <a:gd name="T86" fmla="*/ 1357 w 1914"/>
                    <a:gd name="T87" fmla="*/ 1099 h 3516"/>
                    <a:gd name="T88" fmla="*/ 0 w 1914"/>
                    <a:gd name="T89" fmla="*/ 388 h 3516"/>
                    <a:gd name="T90" fmla="*/ 1038 w 1914"/>
                    <a:gd name="T91" fmla="*/ 1876 h 3516"/>
                    <a:gd name="T92" fmla="*/ 211 w 1914"/>
                    <a:gd name="T93" fmla="*/ 1503 h 3516"/>
                    <a:gd name="T94" fmla="*/ 461 w 1914"/>
                    <a:gd name="T95" fmla="*/ 1642 h 3516"/>
                    <a:gd name="T96" fmla="*/ 578 w 1914"/>
                    <a:gd name="T97" fmla="*/ 1518 h 3516"/>
                    <a:gd name="T98" fmla="*/ 600 w 1914"/>
                    <a:gd name="T99" fmla="*/ 998 h 3516"/>
                    <a:gd name="T100" fmla="*/ 197 w 1914"/>
                    <a:gd name="T101" fmla="*/ 669 h 3516"/>
                    <a:gd name="T102" fmla="*/ 298 w 1914"/>
                    <a:gd name="T103" fmla="*/ 574 h 3516"/>
                    <a:gd name="T104" fmla="*/ 395 w 1914"/>
                    <a:gd name="T105" fmla="*/ 542 h 3516"/>
                    <a:gd name="T106" fmla="*/ 542 w 1914"/>
                    <a:gd name="T107" fmla="*/ 561 h 3516"/>
                    <a:gd name="T108" fmla="*/ 516 w 1914"/>
                    <a:gd name="T109" fmla="*/ 690 h 3516"/>
                    <a:gd name="T110" fmla="*/ 808 w 1914"/>
                    <a:gd name="T111" fmla="*/ 889 h 3516"/>
                    <a:gd name="T112" fmla="*/ 971 w 1914"/>
                    <a:gd name="T113" fmla="*/ 844 h 3516"/>
                    <a:gd name="T114" fmla="*/ 1111 w 1914"/>
                    <a:gd name="T115" fmla="*/ 729 h 3516"/>
                    <a:gd name="T116" fmla="*/ 1322 w 1914"/>
                    <a:gd name="T117" fmla="*/ 864 h 3516"/>
                    <a:gd name="T118" fmla="*/ 1604 w 1914"/>
                    <a:gd name="T119" fmla="*/ 1100 h 3516"/>
                    <a:gd name="T120" fmla="*/ 1342 w 1914"/>
                    <a:gd name="T121" fmla="*/ 596 h 3516"/>
                    <a:gd name="T122" fmla="*/ 626 w 1914"/>
                    <a:gd name="T123" fmla="*/ 153 h 3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14" h="3516">
                      <a:moveTo>
                        <a:pt x="1523" y="1573"/>
                      </a:moveTo>
                      <a:lnTo>
                        <a:pt x="1479" y="1576"/>
                      </a:lnTo>
                      <a:lnTo>
                        <a:pt x="1435" y="1583"/>
                      </a:lnTo>
                      <a:lnTo>
                        <a:pt x="1390" y="1597"/>
                      </a:lnTo>
                      <a:lnTo>
                        <a:pt x="1360" y="1612"/>
                      </a:lnTo>
                      <a:lnTo>
                        <a:pt x="1332" y="1630"/>
                      </a:lnTo>
                      <a:lnTo>
                        <a:pt x="1308" y="1651"/>
                      </a:lnTo>
                      <a:lnTo>
                        <a:pt x="1288" y="1674"/>
                      </a:lnTo>
                      <a:lnTo>
                        <a:pt x="1271" y="1700"/>
                      </a:lnTo>
                      <a:lnTo>
                        <a:pt x="1257" y="1726"/>
                      </a:lnTo>
                      <a:lnTo>
                        <a:pt x="1244" y="1753"/>
                      </a:lnTo>
                      <a:lnTo>
                        <a:pt x="1236" y="1779"/>
                      </a:lnTo>
                      <a:lnTo>
                        <a:pt x="1229" y="1805"/>
                      </a:lnTo>
                      <a:lnTo>
                        <a:pt x="1223" y="1829"/>
                      </a:lnTo>
                      <a:lnTo>
                        <a:pt x="1220" y="1851"/>
                      </a:lnTo>
                      <a:lnTo>
                        <a:pt x="1218" y="1871"/>
                      </a:lnTo>
                      <a:lnTo>
                        <a:pt x="1216" y="1887"/>
                      </a:lnTo>
                      <a:lnTo>
                        <a:pt x="1216" y="1900"/>
                      </a:lnTo>
                      <a:lnTo>
                        <a:pt x="1216" y="1907"/>
                      </a:lnTo>
                      <a:lnTo>
                        <a:pt x="1216" y="1911"/>
                      </a:lnTo>
                      <a:lnTo>
                        <a:pt x="1216" y="1944"/>
                      </a:lnTo>
                      <a:lnTo>
                        <a:pt x="1185" y="1935"/>
                      </a:lnTo>
                      <a:lnTo>
                        <a:pt x="1183" y="1935"/>
                      </a:lnTo>
                      <a:lnTo>
                        <a:pt x="1179" y="1934"/>
                      </a:lnTo>
                      <a:lnTo>
                        <a:pt x="1174" y="1933"/>
                      </a:lnTo>
                      <a:lnTo>
                        <a:pt x="1163" y="1931"/>
                      </a:lnTo>
                      <a:lnTo>
                        <a:pt x="1148" y="1928"/>
                      </a:lnTo>
                      <a:lnTo>
                        <a:pt x="1132" y="1926"/>
                      </a:lnTo>
                      <a:lnTo>
                        <a:pt x="1113" y="1924"/>
                      </a:lnTo>
                      <a:lnTo>
                        <a:pt x="1091" y="1923"/>
                      </a:lnTo>
                      <a:lnTo>
                        <a:pt x="1066" y="1922"/>
                      </a:lnTo>
                      <a:lnTo>
                        <a:pt x="1041" y="1923"/>
                      </a:lnTo>
                      <a:lnTo>
                        <a:pt x="1014" y="1926"/>
                      </a:lnTo>
                      <a:lnTo>
                        <a:pt x="987" y="1929"/>
                      </a:lnTo>
                      <a:lnTo>
                        <a:pt x="957" y="1936"/>
                      </a:lnTo>
                      <a:lnTo>
                        <a:pt x="928" y="1945"/>
                      </a:lnTo>
                      <a:lnTo>
                        <a:pt x="898" y="1956"/>
                      </a:lnTo>
                      <a:lnTo>
                        <a:pt x="868" y="1970"/>
                      </a:lnTo>
                      <a:lnTo>
                        <a:pt x="840" y="1988"/>
                      </a:lnTo>
                      <a:lnTo>
                        <a:pt x="811" y="2009"/>
                      </a:lnTo>
                      <a:lnTo>
                        <a:pt x="783" y="2033"/>
                      </a:lnTo>
                      <a:lnTo>
                        <a:pt x="756" y="2062"/>
                      </a:lnTo>
                      <a:lnTo>
                        <a:pt x="731" y="2095"/>
                      </a:lnTo>
                      <a:lnTo>
                        <a:pt x="707" y="2133"/>
                      </a:lnTo>
                      <a:lnTo>
                        <a:pt x="686" y="2176"/>
                      </a:lnTo>
                      <a:lnTo>
                        <a:pt x="667" y="2224"/>
                      </a:lnTo>
                      <a:lnTo>
                        <a:pt x="705" y="2218"/>
                      </a:lnTo>
                      <a:lnTo>
                        <a:pt x="745" y="2215"/>
                      </a:lnTo>
                      <a:lnTo>
                        <a:pt x="785" y="2215"/>
                      </a:lnTo>
                      <a:lnTo>
                        <a:pt x="826" y="2219"/>
                      </a:lnTo>
                      <a:lnTo>
                        <a:pt x="868" y="2227"/>
                      </a:lnTo>
                      <a:lnTo>
                        <a:pt x="909" y="2239"/>
                      </a:lnTo>
                      <a:lnTo>
                        <a:pt x="949" y="2256"/>
                      </a:lnTo>
                      <a:lnTo>
                        <a:pt x="987" y="2277"/>
                      </a:lnTo>
                      <a:lnTo>
                        <a:pt x="1023" y="2303"/>
                      </a:lnTo>
                      <a:lnTo>
                        <a:pt x="1040" y="2319"/>
                      </a:lnTo>
                      <a:lnTo>
                        <a:pt x="1058" y="2337"/>
                      </a:lnTo>
                      <a:lnTo>
                        <a:pt x="1074" y="2358"/>
                      </a:lnTo>
                      <a:lnTo>
                        <a:pt x="1090" y="2382"/>
                      </a:lnTo>
                      <a:lnTo>
                        <a:pt x="1105" y="2407"/>
                      </a:lnTo>
                      <a:lnTo>
                        <a:pt x="1117" y="2437"/>
                      </a:lnTo>
                      <a:lnTo>
                        <a:pt x="1129" y="2469"/>
                      </a:lnTo>
                      <a:lnTo>
                        <a:pt x="1138" y="2504"/>
                      </a:lnTo>
                      <a:lnTo>
                        <a:pt x="1144" y="2543"/>
                      </a:lnTo>
                      <a:lnTo>
                        <a:pt x="1147" y="2585"/>
                      </a:lnTo>
                      <a:lnTo>
                        <a:pt x="1147" y="2631"/>
                      </a:lnTo>
                      <a:lnTo>
                        <a:pt x="1144" y="2681"/>
                      </a:lnTo>
                      <a:lnTo>
                        <a:pt x="1136" y="2735"/>
                      </a:lnTo>
                      <a:lnTo>
                        <a:pt x="1159" y="2746"/>
                      </a:lnTo>
                      <a:lnTo>
                        <a:pt x="1181" y="2760"/>
                      </a:lnTo>
                      <a:lnTo>
                        <a:pt x="1190" y="2742"/>
                      </a:lnTo>
                      <a:lnTo>
                        <a:pt x="1196" y="2722"/>
                      </a:lnTo>
                      <a:lnTo>
                        <a:pt x="1200" y="2701"/>
                      </a:lnTo>
                      <a:lnTo>
                        <a:pt x="1202" y="2679"/>
                      </a:lnTo>
                      <a:lnTo>
                        <a:pt x="1204" y="2659"/>
                      </a:lnTo>
                      <a:lnTo>
                        <a:pt x="1207" y="2650"/>
                      </a:lnTo>
                      <a:lnTo>
                        <a:pt x="1214" y="2646"/>
                      </a:lnTo>
                      <a:lnTo>
                        <a:pt x="1220" y="2644"/>
                      </a:lnTo>
                      <a:lnTo>
                        <a:pt x="1228" y="2646"/>
                      </a:lnTo>
                      <a:lnTo>
                        <a:pt x="1233" y="2650"/>
                      </a:lnTo>
                      <a:lnTo>
                        <a:pt x="1235" y="2659"/>
                      </a:lnTo>
                      <a:lnTo>
                        <a:pt x="1232" y="2683"/>
                      </a:lnTo>
                      <a:lnTo>
                        <a:pt x="1229" y="2709"/>
                      </a:lnTo>
                      <a:lnTo>
                        <a:pt x="1225" y="2733"/>
                      </a:lnTo>
                      <a:lnTo>
                        <a:pt x="1217" y="2757"/>
                      </a:lnTo>
                      <a:lnTo>
                        <a:pt x="1206" y="2778"/>
                      </a:lnTo>
                      <a:lnTo>
                        <a:pt x="1231" y="2804"/>
                      </a:lnTo>
                      <a:lnTo>
                        <a:pt x="1240" y="2793"/>
                      </a:lnTo>
                      <a:lnTo>
                        <a:pt x="1247" y="2778"/>
                      </a:lnTo>
                      <a:lnTo>
                        <a:pt x="1251" y="2762"/>
                      </a:lnTo>
                      <a:lnTo>
                        <a:pt x="1254" y="2744"/>
                      </a:lnTo>
                      <a:lnTo>
                        <a:pt x="1257" y="2729"/>
                      </a:lnTo>
                      <a:lnTo>
                        <a:pt x="1258" y="2717"/>
                      </a:lnTo>
                      <a:lnTo>
                        <a:pt x="1260" y="2708"/>
                      </a:lnTo>
                      <a:lnTo>
                        <a:pt x="1267" y="2703"/>
                      </a:lnTo>
                      <a:lnTo>
                        <a:pt x="1273" y="2702"/>
                      </a:lnTo>
                      <a:lnTo>
                        <a:pt x="1281" y="2703"/>
                      </a:lnTo>
                      <a:lnTo>
                        <a:pt x="1287" y="2708"/>
                      </a:lnTo>
                      <a:lnTo>
                        <a:pt x="1288" y="2717"/>
                      </a:lnTo>
                      <a:lnTo>
                        <a:pt x="1287" y="2733"/>
                      </a:lnTo>
                      <a:lnTo>
                        <a:pt x="1283" y="2754"/>
                      </a:lnTo>
                      <a:lnTo>
                        <a:pt x="1279" y="2774"/>
                      </a:lnTo>
                      <a:lnTo>
                        <a:pt x="1272" y="2795"/>
                      </a:lnTo>
                      <a:lnTo>
                        <a:pt x="1263" y="2813"/>
                      </a:lnTo>
                      <a:lnTo>
                        <a:pt x="1251" y="2828"/>
                      </a:lnTo>
                      <a:lnTo>
                        <a:pt x="1265" y="2848"/>
                      </a:lnTo>
                      <a:lnTo>
                        <a:pt x="1278" y="2869"/>
                      </a:lnTo>
                      <a:lnTo>
                        <a:pt x="1293" y="2847"/>
                      </a:lnTo>
                      <a:lnTo>
                        <a:pt x="1304" y="2823"/>
                      </a:lnTo>
                      <a:lnTo>
                        <a:pt x="1310" y="2796"/>
                      </a:lnTo>
                      <a:lnTo>
                        <a:pt x="1311" y="2770"/>
                      </a:lnTo>
                      <a:lnTo>
                        <a:pt x="1313" y="2762"/>
                      </a:lnTo>
                      <a:lnTo>
                        <a:pt x="1319" y="2756"/>
                      </a:lnTo>
                      <a:lnTo>
                        <a:pt x="1325" y="2755"/>
                      </a:lnTo>
                      <a:lnTo>
                        <a:pt x="1333" y="2756"/>
                      </a:lnTo>
                      <a:lnTo>
                        <a:pt x="1338" y="2762"/>
                      </a:lnTo>
                      <a:lnTo>
                        <a:pt x="1342" y="2770"/>
                      </a:lnTo>
                      <a:lnTo>
                        <a:pt x="1341" y="2798"/>
                      </a:lnTo>
                      <a:lnTo>
                        <a:pt x="1334" y="2826"/>
                      </a:lnTo>
                      <a:lnTo>
                        <a:pt x="1324" y="2851"/>
                      </a:lnTo>
                      <a:lnTo>
                        <a:pt x="1311" y="2876"/>
                      </a:lnTo>
                      <a:lnTo>
                        <a:pt x="1292" y="2898"/>
                      </a:lnTo>
                      <a:lnTo>
                        <a:pt x="1300" y="2916"/>
                      </a:lnTo>
                      <a:lnTo>
                        <a:pt x="1317" y="2908"/>
                      </a:lnTo>
                      <a:lnTo>
                        <a:pt x="1333" y="2895"/>
                      </a:lnTo>
                      <a:lnTo>
                        <a:pt x="1344" y="2881"/>
                      </a:lnTo>
                      <a:lnTo>
                        <a:pt x="1353" y="2864"/>
                      </a:lnTo>
                      <a:lnTo>
                        <a:pt x="1358" y="2845"/>
                      </a:lnTo>
                      <a:lnTo>
                        <a:pt x="1361" y="2825"/>
                      </a:lnTo>
                      <a:lnTo>
                        <a:pt x="1361" y="2805"/>
                      </a:lnTo>
                      <a:lnTo>
                        <a:pt x="1364" y="2797"/>
                      </a:lnTo>
                      <a:lnTo>
                        <a:pt x="1369" y="2792"/>
                      </a:lnTo>
                      <a:lnTo>
                        <a:pt x="1376" y="2791"/>
                      </a:lnTo>
                      <a:lnTo>
                        <a:pt x="1384" y="2792"/>
                      </a:lnTo>
                      <a:lnTo>
                        <a:pt x="1389" y="2797"/>
                      </a:lnTo>
                      <a:lnTo>
                        <a:pt x="1392" y="2805"/>
                      </a:lnTo>
                      <a:lnTo>
                        <a:pt x="1390" y="2828"/>
                      </a:lnTo>
                      <a:lnTo>
                        <a:pt x="1387" y="2851"/>
                      </a:lnTo>
                      <a:lnTo>
                        <a:pt x="1382" y="2874"/>
                      </a:lnTo>
                      <a:lnTo>
                        <a:pt x="1372" y="2895"/>
                      </a:lnTo>
                      <a:lnTo>
                        <a:pt x="1357" y="2913"/>
                      </a:lnTo>
                      <a:lnTo>
                        <a:pt x="1343" y="2925"/>
                      </a:lnTo>
                      <a:lnTo>
                        <a:pt x="1327" y="2937"/>
                      </a:lnTo>
                      <a:lnTo>
                        <a:pt x="1311" y="2944"/>
                      </a:lnTo>
                      <a:lnTo>
                        <a:pt x="1319" y="2971"/>
                      </a:lnTo>
                      <a:lnTo>
                        <a:pt x="1337" y="2971"/>
                      </a:lnTo>
                      <a:lnTo>
                        <a:pt x="1356" y="2969"/>
                      </a:lnTo>
                      <a:lnTo>
                        <a:pt x="1374" y="2962"/>
                      </a:lnTo>
                      <a:lnTo>
                        <a:pt x="1390" y="2953"/>
                      </a:lnTo>
                      <a:lnTo>
                        <a:pt x="1404" y="2941"/>
                      </a:lnTo>
                      <a:lnTo>
                        <a:pt x="1415" y="2927"/>
                      </a:lnTo>
                      <a:lnTo>
                        <a:pt x="1420" y="2911"/>
                      </a:lnTo>
                      <a:lnTo>
                        <a:pt x="1420" y="2892"/>
                      </a:lnTo>
                      <a:lnTo>
                        <a:pt x="1421" y="2885"/>
                      </a:lnTo>
                      <a:lnTo>
                        <a:pt x="1425" y="2879"/>
                      </a:lnTo>
                      <a:lnTo>
                        <a:pt x="1430" y="2876"/>
                      </a:lnTo>
                      <a:lnTo>
                        <a:pt x="1436" y="2874"/>
                      </a:lnTo>
                      <a:lnTo>
                        <a:pt x="1442" y="2875"/>
                      </a:lnTo>
                      <a:lnTo>
                        <a:pt x="1447" y="2878"/>
                      </a:lnTo>
                      <a:lnTo>
                        <a:pt x="1450" y="2885"/>
                      </a:lnTo>
                      <a:lnTo>
                        <a:pt x="1450" y="2907"/>
                      </a:lnTo>
                      <a:lnTo>
                        <a:pt x="1446" y="2928"/>
                      </a:lnTo>
                      <a:lnTo>
                        <a:pt x="1437" y="2946"/>
                      </a:lnTo>
                      <a:lnTo>
                        <a:pt x="1424" y="2963"/>
                      </a:lnTo>
                      <a:lnTo>
                        <a:pt x="1408" y="2976"/>
                      </a:lnTo>
                      <a:lnTo>
                        <a:pt x="1389" y="2987"/>
                      </a:lnTo>
                      <a:lnTo>
                        <a:pt x="1369" y="2995"/>
                      </a:lnTo>
                      <a:lnTo>
                        <a:pt x="1347" y="3000"/>
                      </a:lnTo>
                      <a:lnTo>
                        <a:pt x="1326" y="3002"/>
                      </a:lnTo>
                      <a:lnTo>
                        <a:pt x="1327" y="3007"/>
                      </a:lnTo>
                      <a:lnTo>
                        <a:pt x="1327" y="3012"/>
                      </a:lnTo>
                      <a:lnTo>
                        <a:pt x="1329" y="3015"/>
                      </a:lnTo>
                      <a:lnTo>
                        <a:pt x="1329" y="3017"/>
                      </a:lnTo>
                      <a:lnTo>
                        <a:pt x="1329" y="3017"/>
                      </a:lnTo>
                      <a:lnTo>
                        <a:pt x="1280" y="3023"/>
                      </a:lnTo>
                      <a:lnTo>
                        <a:pt x="1280" y="3023"/>
                      </a:lnTo>
                      <a:lnTo>
                        <a:pt x="1280" y="3018"/>
                      </a:lnTo>
                      <a:lnTo>
                        <a:pt x="1279" y="3011"/>
                      </a:lnTo>
                      <a:lnTo>
                        <a:pt x="1277" y="3000"/>
                      </a:lnTo>
                      <a:lnTo>
                        <a:pt x="1273" y="2985"/>
                      </a:lnTo>
                      <a:lnTo>
                        <a:pt x="1268" y="2967"/>
                      </a:lnTo>
                      <a:lnTo>
                        <a:pt x="1262" y="2949"/>
                      </a:lnTo>
                      <a:lnTo>
                        <a:pt x="1254" y="2929"/>
                      </a:lnTo>
                      <a:lnTo>
                        <a:pt x="1244" y="2907"/>
                      </a:lnTo>
                      <a:lnTo>
                        <a:pt x="1232" y="2886"/>
                      </a:lnTo>
                      <a:lnTo>
                        <a:pt x="1218" y="2864"/>
                      </a:lnTo>
                      <a:lnTo>
                        <a:pt x="1202" y="2843"/>
                      </a:lnTo>
                      <a:lnTo>
                        <a:pt x="1183" y="2823"/>
                      </a:lnTo>
                      <a:lnTo>
                        <a:pt x="1160" y="2805"/>
                      </a:lnTo>
                      <a:lnTo>
                        <a:pt x="1136" y="2788"/>
                      </a:lnTo>
                      <a:lnTo>
                        <a:pt x="1107" y="2775"/>
                      </a:lnTo>
                      <a:lnTo>
                        <a:pt x="1076" y="2765"/>
                      </a:lnTo>
                      <a:lnTo>
                        <a:pt x="1041" y="2759"/>
                      </a:lnTo>
                      <a:lnTo>
                        <a:pt x="1002" y="2756"/>
                      </a:lnTo>
                      <a:lnTo>
                        <a:pt x="1001" y="2756"/>
                      </a:lnTo>
                      <a:lnTo>
                        <a:pt x="967" y="2757"/>
                      </a:lnTo>
                      <a:lnTo>
                        <a:pt x="935" y="2762"/>
                      </a:lnTo>
                      <a:lnTo>
                        <a:pt x="906" y="2768"/>
                      </a:lnTo>
                      <a:lnTo>
                        <a:pt x="926" y="2776"/>
                      </a:lnTo>
                      <a:lnTo>
                        <a:pt x="946" y="2784"/>
                      </a:lnTo>
                      <a:lnTo>
                        <a:pt x="964" y="2795"/>
                      </a:lnTo>
                      <a:lnTo>
                        <a:pt x="980" y="2808"/>
                      </a:lnTo>
                      <a:lnTo>
                        <a:pt x="993" y="2823"/>
                      </a:lnTo>
                      <a:lnTo>
                        <a:pt x="1003" y="2840"/>
                      </a:lnTo>
                      <a:lnTo>
                        <a:pt x="1009" y="2860"/>
                      </a:lnTo>
                      <a:lnTo>
                        <a:pt x="1008" y="2867"/>
                      </a:lnTo>
                      <a:lnTo>
                        <a:pt x="1003" y="2870"/>
                      </a:lnTo>
                      <a:lnTo>
                        <a:pt x="998" y="2872"/>
                      </a:lnTo>
                      <a:lnTo>
                        <a:pt x="991" y="2870"/>
                      </a:lnTo>
                      <a:lnTo>
                        <a:pt x="986" y="2867"/>
                      </a:lnTo>
                      <a:lnTo>
                        <a:pt x="983" y="2860"/>
                      </a:lnTo>
                      <a:lnTo>
                        <a:pt x="978" y="2844"/>
                      </a:lnTo>
                      <a:lnTo>
                        <a:pt x="968" y="2829"/>
                      </a:lnTo>
                      <a:lnTo>
                        <a:pt x="954" y="2817"/>
                      </a:lnTo>
                      <a:lnTo>
                        <a:pt x="937" y="2807"/>
                      </a:lnTo>
                      <a:lnTo>
                        <a:pt x="918" y="2799"/>
                      </a:lnTo>
                      <a:lnTo>
                        <a:pt x="899" y="2793"/>
                      </a:lnTo>
                      <a:lnTo>
                        <a:pt x="882" y="2788"/>
                      </a:lnTo>
                      <a:lnTo>
                        <a:pt x="866" y="2785"/>
                      </a:lnTo>
                      <a:lnTo>
                        <a:pt x="865" y="2784"/>
                      </a:lnTo>
                      <a:lnTo>
                        <a:pt x="864" y="2784"/>
                      </a:lnTo>
                      <a:lnTo>
                        <a:pt x="845" y="2793"/>
                      </a:lnTo>
                      <a:lnTo>
                        <a:pt x="827" y="2804"/>
                      </a:lnTo>
                      <a:lnTo>
                        <a:pt x="847" y="2807"/>
                      </a:lnTo>
                      <a:lnTo>
                        <a:pt x="868" y="2813"/>
                      </a:lnTo>
                      <a:lnTo>
                        <a:pt x="887" y="2819"/>
                      </a:lnTo>
                      <a:lnTo>
                        <a:pt x="905" y="2829"/>
                      </a:lnTo>
                      <a:lnTo>
                        <a:pt x="920" y="2840"/>
                      </a:lnTo>
                      <a:lnTo>
                        <a:pt x="934" y="2854"/>
                      </a:lnTo>
                      <a:lnTo>
                        <a:pt x="944" y="2869"/>
                      </a:lnTo>
                      <a:lnTo>
                        <a:pt x="950" y="2887"/>
                      </a:lnTo>
                      <a:lnTo>
                        <a:pt x="951" y="2908"/>
                      </a:lnTo>
                      <a:lnTo>
                        <a:pt x="950" y="2914"/>
                      </a:lnTo>
                      <a:lnTo>
                        <a:pt x="945" y="2919"/>
                      </a:lnTo>
                      <a:lnTo>
                        <a:pt x="939" y="2920"/>
                      </a:lnTo>
                      <a:lnTo>
                        <a:pt x="933" y="2919"/>
                      </a:lnTo>
                      <a:lnTo>
                        <a:pt x="928" y="2914"/>
                      </a:lnTo>
                      <a:lnTo>
                        <a:pt x="926" y="2908"/>
                      </a:lnTo>
                      <a:lnTo>
                        <a:pt x="924" y="2889"/>
                      </a:lnTo>
                      <a:lnTo>
                        <a:pt x="917" y="2874"/>
                      </a:lnTo>
                      <a:lnTo>
                        <a:pt x="906" y="2860"/>
                      </a:lnTo>
                      <a:lnTo>
                        <a:pt x="892" y="2850"/>
                      </a:lnTo>
                      <a:lnTo>
                        <a:pt x="875" y="2841"/>
                      </a:lnTo>
                      <a:lnTo>
                        <a:pt x="856" y="2835"/>
                      </a:lnTo>
                      <a:lnTo>
                        <a:pt x="836" y="2830"/>
                      </a:lnTo>
                      <a:lnTo>
                        <a:pt x="816" y="2827"/>
                      </a:lnTo>
                      <a:lnTo>
                        <a:pt x="798" y="2826"/>
                      </a:lnTo>
                      <a:lnTo>
                        <a:pt x="782" y="2839"/>
                      </a:lnTo>
                      <a:lnTo>
                        <a:pt x="770" y="2854"/>
                      </a:lnTo>
                      <a:lnTo>
                        <a:pt x="795" y="2858"/>
                      </a:lnTo>
                      <a:lnTo>
                        <a:pt x="821" y="2865"/>
                      </a:lnTo>
                      <a:lnTo>
                        <a:pt x="845" y="2876"/>
                      </a:lnTo>
                      <a:lnTo>
                        <a:pt x="864" y="2889"/>
                      </a:lnTo>
                      <a:lnTo>
                        <a:pt x="878" y="2904"/>
                      </a:lnTo>
                      <a:lnTo>
                        <a:pt x="892" y="2921"/>
                      </a:lnTo>
                      <a:lnTo>
                        <a:pt x="904" y="2940"/>
                      </a:lnTo>
                      <a:lnTo>
                        <a:pt x="906" y="2946"/>
                      </a:lnTo>
                      <a:lnTo>
                        <a:pt x="905" y="2952"/>
                      </a:lnTo>
                      <a:lnTo>
                        <a:pt x="899" y="2956"/>
                      </a:lnTo>
                      <a:lnTo>
                        <a:pt x="894" y="2959"/>
                      </a:lnTo>
                      <a:lnTo>
                        <a:pt x="887" y="2958"/>
                      </a:lnTo>
                      <a:lnTo>
                        <a:pt x="882" y="2953"/>
                      </a:lnTo>
                      <a:lnTo>
                        <a:pt x="873" y="2939"/>
                      </a:lnTo>
                      <a:lnTo>
                        <a:pt x="863" y="2924"/>
                      </a:lnTo>
                      <a:lnTo>
                        <a:pt x="852" y="2912"/>
                      </a:lnTo>
                      <a:lnTo>
                        <a:pt x="840" y="2902"/>
                      </a:lnTo>
                      <a:lnTo>
                        <a:pt x="823" y="2893"/>
                      </a:lnTo>
                      <a:lnTo>
                        <a:pt x="800" y="2886"/>
                      </a:lnTo>
                      <a:lnTo>
                        <a:pt x="776" y="2880"/>
                      </a:lnTo>
                      <a:lnTo>
                        <a:pt x="751" y="2878"/>
                      </a:lnTo>
                      <a:lnTo>
                        <a:pt x="741" y="2896"/>
                      </a:lnTo>
                      <a:lnTo>
                        <a:pt x="735" y="2909"/>
                      </a:lnTo>
                      <a:lnTo>
                        <a:pt x="757" y="2937"/>
                      </a:lnTo>
                      <a:lnTo>
                        <a:pt x="773" y="2967"/>
                      </a:lnTo>
                      <a:lnTo>
                        <a:pt x="788" y="3000"/>
                      </a:lnTo>
                      <a:lnTo>
                        <a:pt x="798" y="3032"/>
                      </a:lnTo>
                      <a:lnTo>
                        <a:pt x="804" y="3065"/>
                      </a:lnTo>
                      <a:lnTo>
                        <a:pt x="810" y="3096"/>
                      </a:lnTo>
                      <a:lnTo>
                        <a:pt x="812" y="3126"/>
                      </a:lnTo>
                      <a:lnTo>
                        <a:pt x="813" y="3153"/>
                      </a:lnTo>
                      <a:lnTo>
                        <a:pt x="812" y="3179"/>
                      </a:lnTo>
                      <a:lnTo>
                        <a:pt x="811" y="3200"/>
                      </a:lnTo>
                      <a:lnTo>
                        <a:pt x="810" y="3216"/>
                      </a:lnTo>
                      <a:lnTo>
                        <a:pt x="809" y="3227"/>
                      </a:lnTo>
                      <a:lnTo>
                        <a:pt x="808" y="3233"/>
                      </a:lnTo>
                      <a:lnTo>
                        <a:pt x="760" y="3225"/>
                      </a:lnTo>
                      <a:lnTo>
                        <a:pt x="760" y="3221"/>
                      </a:lnTo>
                      <a:lnTo>
                        <a:pt x="761" y="3210"/>
                      </a:lnTo>
                      <a:lnTo>
                        <a:pt x="762" y="3193"/>
                      </a:lnTo>
                      <a:lnTo>
                        <a:pt x="763" y="3172"/>
                      </a:lnTo>
                      <a:lnTo>
                        <a:pt x="763" y="3147"/>
                      </a:lnTo>
                      <a:lnTo>
                        <a:pt x="762" y="3119"/>
                      </a:lnTo>
                      <a:lnTo>
                        <a:pt x="759" y="3088"/>
                      </a:lnTo>
                      <a:lnTo>
                        <a:pt x="753" y="3057"/>
                      </a:lnTo>
                      <a:lnTo>
                        <a:pt x="745" y="3026"/>
                      </a:lnTo>
                      <a:lnTo>
                        <a:pt x="731" y="3061"/>
                      </a:lnTo>
                      <a:lnTo>
                        <a:pt x="712" y="3096"/>
                      </a:lnTo>
                      <a:lnTo>
                        <a:pt x="689" y="3127"/>
                      </a:lnTo>
                      <a:lnTo>
                        <a:pt x="684" y="3131"/>
                      </a:lnTo>
                      <a:lnTo>
                        <a:pt x="678" y="3131"/>
                      </a:lnTo>
                      <a:lnTo>
                        <a:pt x="673" y="3128"/>
                      </a:lnTo>
                      <a:lnTo>
                        <a:pt x="669" y="3122"/>
                      </a:lnTo>
                      <a:lnTo>
                        <a:pt x="669" y="3116"/>
                      </a:lnTo>
                      <a:lnTo>
                        <a:pt x="672" y="3109"/>
                      </a:lnTo>
                      <a:lnTo>
                        <a:pt x="693" y="3081"/>
                      </a:lnTo>
                      <a:lnTo>
                        <a:pt x="708" y="3051"/>
                      </a:lnTo>
                      <a:lnTo>
                        <a:pt x="720" y="3021"/>
                      </a:lnTo>
                      <a:lnTo>
                        <a:pt x="729" y="2987"/>
                      </a:lnTo>
                      <a:lnTo>
                        <a:pt x="718" y="2967"/>
                      </a:lnTo>
                      <a:lnTo>
                        <a:pt x="706" y="2950"/>
                      </a:lnTo>
                      <a:lnTo>
                        <a:pt x="696" y="2982"/>
                      </a:lnTo>
                      <a:lnTo>
                        <a:pt x="683" y="3012"/>
                      </a:lnTo>
                      <a:lnTo>
                        <a:pt x="665" y="3039"/>
                      </a:lnTo>
                      <a:lnTo>
                        <a:pt x="644" y="3065"/>
                      </a:lnTo>
                      <a:lnTo>
                        <a:pt x="636" y="3068"/>
                      </a:lnTo>
                      <a:lnTo>
                        <a:pt x="630" y="3067"/>
                      </a:lnTo>
                      <a:lnTo>
                        <a:pt x="624" y="3061"/>
                      </a:lnTo>
                      <a:lnTo>
                        <a:pt x="622" y="3054"/>
                      </a:lnTo>
                      <a:lnTo>
                        <a:pt x="626" y="3047"/>
                      </a:lnTo>
                      <a:lnTo>
                        <a:pt x="647" y="3021"/>
                      </a:lnTo>
                      <a:lnTo>
                        <a:pt x="664" y="2992"/>
                      </a:lnTo>
                      <a:lnTo>
                        <a:pt x="677" y="2960"/>
                      </a:lnTo>
                      <a:lnTo>
                        <a:pt x="684" y="2927"/>
                      </a:lnTo>
                      <a:lnTo>
                        <a:pt x="676" y="2920"/>
                      </a:lnTo>
                      <a:lnTo>
                        <a:pt x="660" y="2909"/>
                      </a:lnTo>
                      <a:lnTo>
                        <a:pt x="644" y="2899"/>
                      </a:lnTo>
                      <a:lnTo>
                        <a:pt x="641" y="2925"/>
                      </a:lnTo>
                      <a:lnTo>
                        <a:pt x="633" y="2952"/>
                      </a:lnTo>
                      <a:lnTo>
                        <a:pt x="622" y="2977"/>
                      </a:lnTo>
                      <a:lnTo>
                        <a:pt x="607" y="3001"/>
                      </a:lnTo>
                      <a:lnTo>
                        <a:pt x="589" y="3021"/>
                      </a:lnTo>
                      <a:lnTo>
                        <a:pt x="568" y="3038"/>
                      </a:lnTo>
                      <a:lnTo>
                        <a:pt x="561" y="3040"/>
                      </a:lnTo>
                      <a:lnTo>
                        <a:pt x="555" y="3039"/>
                      </a:lnTo>
                      <a:lnTo>
                        <a:pt x="552" y="3035"/>
                      </a:lnTo>
                      <a:lnTo>
                        <a:pt x="550" y="3028"/>
                      </a:lnTo>
                      <a:lnTo>
                        <a:pt x="551" y="3023"/>
                      </a:lnTo>
                      <a:lnTo>
                        <a:pt x="555" y="3017"/>
                      </a:lnTo>
                      <a:lnTo>
                        <a:pt x="574" y="3001"/>
                      </a:lnTo>
                      <a:lnTo>
                        <a:pt x="590" y="2982"/>
                      </a:lnTo>
                      <a:lnTo>
                        <a:pt x="603" y="2961"/>
                      </a:lnTo>
                      <a:lnTo>
                        <a:pt x="612" y="2938"/>
                      </a:lnTo>
                      <a:lnTo>
                        <a:pt x="617" y="2913"/>
                      </a:lnTo>
                      <a:lnTo>
                        <a:pt x="618" y="2888"/>
                      </a:lnTo>
                      <a:lnTo>
                        <a:pt x="590" y="2880"/>
                      </a:lnTo>
                      <a:lnTo>
                        <a:pt x="558" y="2876"/>
                      </a:lnTo>
                      <a:lnTo>
                        <a:pt x="552" y="2902"/>
                      </a:lnTo>
                      <a:lnTo>
                        <a:pt x="541" y="2928"/>
                      </a:lnTo>
                      <a:lnTo>
                        <a:pt x="526" y="2952"/>
                      </a:lnTo>
                      <a:lnTo>
                        <a:pt x="508" y="2974"/>
                      </a:lnTo>
                      <a:lnTo>
                        <a:pt x="487" y="2993"/>
                      </a:lnTo>
                      <a:lnTo>
                        <a:pt x="465" y="3008"/>
                      </a:lnTo>
                      <a:lnTo>
                        <a:pt x="458" y="3011"/>
                      </a:lnTo>
                      <a:lnTo>
                        <a:pt x="453" y="3009"/>
                      </a:lnTo>
                      <a:lnTo>
                        <a:pt x="448" y="3005"/>
                      </a:lnTo>
                      <a:lnTo>
                        <a:pt x="446" y="2998"/>
                      </a:lnTo>
                      <a:lnTo>
                        <a:pt x="447" y="2993"/>
                      </a:lnTo>
                      <a:lnTo>
                        <a:pt x="453" y="2987"/>
                      </a:lnTo>
                      <a:lnTo>
                        <a:pt x="470" y="2974"/>
                      </a:lnTo>
                      <a:lnTo>
                        <a:pt x="488" y="2958"/>
                      </a:lnTo>
                      <a:lnTo>
                        <a:pt x="505" y="2939"/>
                      </a:lnTo>
                      <a:lnTo>
                        <a:pt x="518" y="2919"/>
                      </a:lnTo>
                      <a:lnTo>
                        <a:pt x="528" y="2897"/>
                      </a:lnTo>
                      <a:lnTo>
                        <a:pt x="532" y="2874"/>
                      </a:lnTo>
                      <a:lnTo>
                        <a:pt x="508" y="2875"/>
                      </a:lnTo>
                      <a:lnTo>
                        <a:pt x="482" y="2876"/>
                      </a:lnTo>
                      <a:lnTo>
                        <a:pt x="474" y="2899"/>
                      </a:lnTo>
                      <a:lnTo>
                        <a:pt x="462" y="2921"/>
                      </a:lnTo>
                      <a:lnTo>
                        <a:pt x="447" y="2940"/>
                      </a:lnTo>
                      <a:lnTo>
                        <a:pt x="430" y="2959"/>
                      </a:lnTo>
                      <a:lnTo>
                        <a:pt x="413" y="2976"/>
                      </a:lnTo>
                      <a:lnTo>
                        <a:pt x="396" y="2994"/>
                      </a:lnTo>
                      <a:lnTo>
                        <a:pt x="388" y="2997"/>
                      </a:lnTo>
                      <a:lnTo>
                        <a:pt x="382" y="2996"/>
                      </a:lnTo>
                      <a:lnTo>
                        <a:pt x="376" y="2991"/>
                      </a:lnTo>
                      <a:lnTo>
                        <a:pt x="375" y="2983"/>
                      </a:lnTo>
                      <a:lnTo>
                        <a:pt x="378" y="2976"/>
                      </a:lnTo>
                      <a:lnTo>
                        <a:pt x="396" y="2959"/>
                      </a:lnTo>
                      <a:lnTo>
                        <a:pt x="414" y="2941"/>
                      </a:lnTo>
                      <a:lnTo>
                        <a:pt x="430" y="2922"/>
                      </a:lnTo>
                      <a:lnTo>
                        <a:pt x="445" y="2902"/>
                      </a:lnTo>
                      <a:lnTo>
                        <a:pt x="455" y="2880"/>
                      </a:lnTo>
                      <a:lnTo>
                        <a:pt x="416" y="2887"/>
                      </a:lnTo>
                      <a:lnTo>
                        <a:pt x="374" y="2898"/>
                      </a:lnTo>
                      <a:lnTo>
                        <a:pt x="331" y="2911"/>
                      </a:lnTo>
                      <a:lnTo>
                        <a:pt x="286" y="2928"/>
                      </a:lnTo>
                      <a:lnTo>
                        <a:pt x="268" y="2881"/>
                      </a:lnTo>
                      <a:lnTo>
                        <a:pt x="324" y="2862"/>
                      </a:lnTo>
                      <a:lnTo>
                        <a:pt x="377" y="2846"/>
                      </a:lnTo>
                      <a:lnTo>
                        <a:pt x="427" y="2835"/>
                      </a:lnTo>
                      <a:lnTo>
                        <a:pt x="475" y="2828"/>
                      </a:lnTo>
                      <a:lnTo>
                        <a:pt x="519" y="2825"/>
                      </a:lnTo>
                      <a:lnTo>
                        <a:pt x="561" y="2827"/>
                      </a:lnTo>
                      <a:lnTo>
                        <a:pt x="600" y="2833"/>
                      </a:lnTo>
                      <a:lnTo>
                        <a:pt x="635" y="2843"/>
                      </a:lnTo>
                      <a:lnTo>
                        <a:pt x="667" y="2857"/>
                      </a:lnTo>
                      <a:lnTo>
                        <a:pt x="697" y="2875"/>
                      </a:lnTo>
                      <a:lnTo>
                        <a:pt x="705" y="2861"/>
                      </a:lnTo>
                      <a:lnTo>
                        <a:pt x="715" y="2847"/>
                      </a:lnTo>
                      <a:lnTo>
                        <a:pt x="727" y="2830"/>
                      </a:lnTo>
                      <a:lnTo>
                        <a:pt x="741" y="2814"/>
                      </a:lnTo>
                      <a:lnTo>
                        <a:pt x="758" y="2796"/>
                      </a:lnTo>
                      <a:lnTo>
                        <a:pt x="778" y="2780"/>
                      </a:lnTo>
                      <a:lnTo>
                        <a:pt x="800" y="2763"/>
                      </a:lnTo>
                      <a:lnTo>
                        <a:pt x="825" y="2749"/>
                      </a:lnTo>
                      <a:lnTo>
                        <a:pt x="854" y="2735"/>
                      </a:lnTo>
                      <a:lnTo>
                        <a:pt x="885" y="2724"/>
                      </a:lnTo>
                      <a:lnTo>
                        <a:pt x="920" y="2715"/>
                      </a:lnTo>
                      <a:lnTo>
                        <a:pt x="959" y="2710"/>
                      </a:lnTo>
                      <a:lnTo>
                        <a:pt x="1001" y="2708"/>
                      </a:lnTo>
                      <a:lnTo>
                        <a:pt x="1002" y="2708"/>
                      </a:lnTo>
                      <a:lnTo>
                        <a:pt x="1033" y="2709"/>
                      </a:lnTo>
                      <a:lnTo>
                        <a:pt x="1063" y="2713"/>
                      </a:lnTo>
                      <a:lnTo>
                        <a:pt x="1090" y="2719"/>
                      </a:lnTo>
                      <a:lnTo>
                        <a:pt x="1092" y="2704"/>
                      </a:lnTo>
                      <a:lnTo>
                        <a:pt x="1089" y="2692"/>
                      </a:lnTo>
                      <a:lnTo>
                        <a:pt x="1081" y="2682"/>
                      </a:lnTo>
                      <a:lnTo>
                        <a:pt x="1070" y="2677"/>
                      </a:lnTo>
                      <a:lnTo>
                        <a:pt x="1056" y="2672"/>
                      </a:lnTo>
                      <a:lnTo>
                        <a:pt x="1041" y="2670"/>
                      </a:lnTo>
                      <a:lnTo>
                        <a:pt x="1024" y="2670"/>
                      </a:lnTo>
                      <a:lnTo>
                        <a:pt x="1008" y="2672"/>
                      </a:lnTo>
                      <a:lnTo>
                        <a:pt x="991" y="2673"/>
                      </a:lnTo>
                      <a:lnTo>
                        <a:pt x="976" y="2677"/>
                      </a:lnTo>
                      <a:lnTo>
                        <a:pt x="962" y="2679"/>
                      </a:lnTo>
                      <a:lnTo>
                        <a:pt x="951" y="2680"/>
                      </a:lnTo>
                      <a:lnTo>
                        <a:pt x="943" y="2680"/>
                      </a:lnTo>
                      <a:lnTo>
                        <a:pt x="937" y="2676"/>
                      </a:lnTo>
                      <a:lnTo>
                        <a:pt x="933" y="2669"/>
                      </a:lnTo>
                      <a:lnTo>
                        <a:pt x="933" y="2661"/>
                      </a:lnTo>
                      <a:lnTo>
                        <a:pt x="936" y="2655"/>
                      </a:lnTo>
                      <a:lnTo>
                        <a:pt x="944" y="2651"/>
                      </a:lnTo>
                      <a:lnTo>
                        <a:pt x="960" y="2649"/>
                      </a:lnTo>
                      <a:lnTo>
                        <a:pt x="979" y="2646"/>
                      </a:lnTo>
                      <a:lnTo>
                        <a:pt x="1000" y="2644"/>
                      </a:lnTo>
                      <a:lnTo>
                        <a:pt x="1021" y="2642"/>
                      </a:lnTo>
                      <a:lnTo>
                        <a:pt x="1042" y="2642"/>
                      </a:lnTo>
                      <a:lnTo>
                        <a:pt x="1063" y="2645"/>
                      </a:lnTo>
                      <a:lnTo>
                        <a:pt x="1081" y="2649"/>
                      </a:lnTo>
                      <a:lnTo>
                        <a:pt x="1097" y="2657"/>
                      </a:lnTo>
                      <a:lnTo>
                        <a:pt x="1100" y="2604"/>
                      </a:lnTo>
                      <a:lnTo>
                        <a:pt x="1083" y="2586"/>
                      </a:lnTo>
                      <a:lnTo>
                        <a:pt x="1064" y="2573"/>
                      </a:lnTo>
                      <a:lnTo>
                        <a:pt x="1044" y="2564"/>
                      </a:lnTo>
                      <a:lnTo>
                        <a:pt x="1022" y="2557"/>
                      </a:lnTo>
                      <a:lnTo>
                        <a:pt x="999" y="2555"/>
                      </a:lnTo>
                      <a:lnTo>
                        <a:pt x="975" y="2554"/>
                      </a:lnTo>
                      <a:lnTo>
                        <a:pt x="950" y="2555"/>
                      </a:lnTo>
                      <a:lnTo>
                        <a:pt x="927" y="2558"/>
                      </a:lnTo>
                      <a:lnTo>
                        <a:pt x="904" y="2563"/>
                      </a:lnTo>
                      <a:lnTo>
                        <a:pt x="896" y="2563"/>
                      </a:lnTo>
                      <a:lnTo>
                        <a:pt x="889" y="2558"/>
                      </a:lnTo>
                      <a:lnTo>
                        <a:pt x="886" y="2552"/>
                      </a:lnTo>
                      <a:lnTo>
                        <a:pt x="886" y="2544"/>
                      </a:lnTo>
                      <a:lnTo>
                        <a:pt x="889" y="2539"/>
                      </a:lnTo>
                      <a:lnTo>
                        <a:pt x="896" y="2534"/>
                      </a:lnTo>
                      <a:lnTo>
                        <a:pt x="926" y="2529"/>
                      </a:lnTo>
                      <a:lnTo>
                        <a:pt x="956" y="2525"/>
                      </a:lnTo>
                      <a:lnTo>
                        <a:pt x="986" y="2524"/>
                      </a:lnTo>
                      <a:lnTo>
                        <a:pt x="1017" y="2528"/>
                      </a:lnTo>
                      <a:lnTo>
                        <a:pt x="1045" y="2533"/>
                      </a:lnTo>
                      <a:lnTo>
                        <a:pt x="1072" y="2543"/>
                      </a:lnTo>
                      <a:lnTo>
                        <a:pt x="1097" y="2558"/>
                      </a:lnTo>
                      <a:lnTo>
                        <a:pt x="1091" y="2516"/>
                      </a:lnTo>
                      <a:lnTo>
                        <a:pt x="1059" y="2499"/>
                      </a:lnTo>
                      <a:lnTo>
                        <a:pt x="1027" y="2488"/>
                      </a:lnTo>
                      <a:lnTo>
                        <a:pt x="993" y="2481"/>
                      </a:lnTo>
                      <a:lnTo>
                        <a:pt x="959" y="2479"/>
                      </a:lnTo>
                      <a:lnTo>
                        <a:pt x="924" y="2480"/>
                      </a:lnTo>
                      <a:lnTo>
                        <a:pt x="888" y="2484"/>
                      </a:lnTo>
                      <a:lnTo>
                        <a:pt x="853" y="2490"/>
                      </a:lnTo>
                      <a:lnTo>
                        <a:pt x="844" y="2490"/>
                      </a:lnTo>
                      <a:lnTo>
                        <a:pt x="839" y="2485"/>
                      </a:lnTo>
                      <a:lnTo>
                        <a:pt x="835" y="2479"/>
                      </a:lnTo>
                      <a:lnTo>
                        <a:pt x="834" y="2471"/>
                      </a:lnTo>
                      <a:lnTo>
                        <a:pt x="837" y="2466"/>
                      </a:lnTo>
                      <a:lnTo>
                        <a:pt x="845" y="2461"/>
                      </a:lnTo>
                      <a:lnTo>
                        <a:pt x="879" y="2456"/>
                      </a:lnTo>
                      <a:lnTo>
                        <a:pt x="915" y="2451"/>
                      </a:lnTo>
                      <a:lnTo>
                        <a:pt x="949" y="2449"/>
                      </a:lnTo>
                      <a:lnTo>
                        <a:pt x="982" y="2450"/>
                      </a:lnTo>
                      <a:lnTo>
                        <a:pt x="1016" y="2453"/>
                      </a:lnTo>
                      <a:lnTo>
                        <a:pt x="1049" y="2462"/>
                      </a:lnTo>
                      <a:lnTo>
                        <a:pt x="1080" y="2476"/>
                      </a:lnTo>
                      <a:lnTo>
                        <a:pt x="1070" y="2447"/>
                      </a:lnTo>
                      <a:lnTo>
                        <a:pt x="1056" y="2420"/>
                      </a:lnTo>
                      <a:lnTo>
                        <a:pt x="1012" y="2410"/>
                      </a:lnTo>
                      <a:lnTo>
                        <a:pt x="968" y="2407"/>
                      </a:lnTo>
                      <a:lnTo>
                        <a:pt x="924" y="2410"/>
                      </a:lnTo>
                      <a:lnTo>
                        <a:pt x="879" y="2420"/>
                      </a:lnTo>
                      <a:lnTo>
                        <a:pt x="835" y="2435"/>
                      </a:lnTo>
                      <a:lnTo>
                        <a:pt x="827" y="2436"/>
                      </a:lnTo>
                      <a:lnTo>
                        <a:pt x="821" y="2432"/>
                      </a:lnTo>
                      <a:lnTo>
                        <a:pt x="818" y="2426"/>
                      </a:lnTo>
                      <a:lnTo>
                        <a:pt x="818" y="2418"/>
                      </a:lnTo>
                      <a:lnTo>
                        <a:pt x="821" y="2411"/>
                      </a:lnTo>
                      <a:lnTo>
                        <a:pt x="827" y="2406"/>
                      </a:lnTo>
                      <a:lnTo>
                        <a:pt x="878" y="2389"/>
                      </a:lnTo>
                      <a:lnTo>
                        <a:pt x="929" y="2379"/>
                      </a:lnTo>
                      <a:lnTo>
                        <a:pt x="981" y="2377"/>
                      </a:lnTo>
                      <a:lnTo>
                        <a:pt x="1032" y="2384"/>
                      </a:lnTo>
                      <a:lnTo>
                        <a:pt x="1013" y="2361"/>
                      </a:lnTo>
                      <a:lnTo>
                        <a:pt x="991" y="2341"/>
                      </a:lnTo>
                      <a:lnTo>
                        <a:pt x="987" y="2337"/>
                      </a:lnTo>
                      <a:lnTo>
                        <a:pt x="983" y="2334"/>
                      </a:lnTo>
                      <a:lnTo>
                        <a:pt x="981" y="2334"/>
                      </a:lnTo>
                      <a:lnTo>
                        <a:pt x="979" y="2334"/>
                      </a:lnTo>
                      <a:lnTo>
                        <a:pt x="946" y="2332"/>
                      </a:lnTo>
                      <a:lnTo>
                        <a:pt x="914" y="2332"/>
                      </a:lnTo>
                      <a:lnTo>
                        <a:pt x="881" y="2334"/>
                      </a:lnTo>
                      <a:lnTo>
                        <a:pt x="849" y="2340"/>
                      </a:lnTo>
                      <a:lnTo>
                        <a:pt x="816" y="2348"/>
                      </a:lnTo>
                      <a:lnTo>
                        <a:pt x="787" y="2361"/>
                      </a:lnTo>
                      <a:lnTo>
                        <a:pt x="758" y="2377"/>
                      </a:lnTo>
                      <a:lnTo>
                        <a:pt x="750" y="2380"/>
                      </a:lnTo>
                      <a:lnTo>
                        <a:pt x="743" y="2378"/>
                      </a:lnTo>
                      <a:lnTo>
                        <a:pt x="739" y="2373"/>
                      </a:lnTo>
                      <a:lnTo>
                        <a:pt x="736" y="2366"/>
                      </a:lnTo>
                      <a:lnTo>
                        <a:pt x="738" y="2358"/>
                      </a:lnTo>
                      <a:lnTo>
                        <a:pt x="742" y="2352"/>
                      </a:lnTo>
                      <a:lnTo>
                        <a:pt x="771" y="2334"/>
                      </a:lnTo>
                      <a:lnTo>
                        <a:pt x="802" y="2322"/>
                      </a:lnTo>
                      <a:lnTo>
                        <a:pt x="833" y="2312"/>
                      </a:lnTo>
                      <a:lnTo>
                        <a:pt x="866" y="2306"/>
                      </a:lnTo>
                      <a:lnTo>
                        <a:pt x="899" y="2303"/>
                      </a:lnTo>
                      <a:lnTo>
                        <a:pt x="933" y="2302"/>
                      </a:lnTo>
                      <a:lnTo>
                        <a:pt x="900" y="2288"/>
                      </a:lnTo>
                      <a:lnTo>
                        <a:pt x="867" y="2277"/>
                      </a:lnTo>
                      <a:lnTo>
                        <a:pt x="834" y="2270"/>
                      </a:lnTo>
                      <a:lnTo>
                        <a:pt x="802" y="2277"/>
                      </a:lnTo>
                      <a:lnTo>
                        <a:pt x="773" y="2288"/>
                      </a:lnTo>
                      <a:lnTo>
                        <a:pt x="747" y="2303"/>
                      </a:lnTo>
                      <a:lnTo>
                        <a:pt x="722" y="2323"/>
                      </a:lnTo>
                      <a:lnTo>
                        <a:pt x="701" y="2348"/>
                      </a:lnTo>
                      <a:lnTo>
                        <a:pt x="695" y="2354"/>
                      </a:lnTo>
                      <a:lnTo>
                        <a:pt x="688" y="2355"/>
                      </a:lnTo>
                      <a:lnTo>
                        <a:pt x="680" y="2353"/>
                      </a:lnTo>
                      <a:lnTo>
                        <a:pt x="675" y="2347"/>
                      </a:lnTo>
                      <a:lnTo>
                        <a:pt x="673" y="2341"/>
                      </a:lnTo>
                      <a:lnTo>
                        <a:pt x="676" y="2333"/>
                      </a:lnTo>
                      <a:lnTo>
                        <a:pt x="694" y="2311"/>
                      </a:lnTo>
                      <a:lnTo>
                        <a:pt x="712" y="2292"/>
                      </a:lnTo>
                      <a:lnTo>
                        <a:pt x="733" y="2277"/>
                      </a:lnTo>
                      <a:lnTo>
                        <a:pt x="757" y="2263"/>
                      </a:lnTo>
                      <a:lnTo>
                        <a:pt x="711" y="2266"/>
                      </a:lnTo>
                      <a:lnTo>
                        <a:pt x="668" y="2273"/>
                      </a:lnTo>
                      <a:lnTo>
                        <a:pt x="628" y="2284"/>
                      </a:lnTo>
                      <a:lnTo>
                        <a:pt x="604" y="2293"/>
                      </a:lnTo>
                      <a:lnTo>
                        <a:pt x="597" y="2269"/>
                      </a:lnTo>
                      <a:lnTo>
                        <a:pt x="584" y="2283"/>
                      </a:lnTo>
                      <a:lnTo>
                        <a:pt x="573" y="2300"/>
                      </a:lnTo>
                      <a:lnTo>
                        <a:pt x="566" y="2319"/>
                      </a:lnTo>
                      <a:lnTo>
                        <a:pt x="564" y="2341"/>
                      </a:lnTo>
                      <a:lnTo>
                        <a:pt x="561" y="2348"/>
                      </a:lnTo>
                      <a:lnTo>
                        <a:pt x="555" y="2354"/>
                      </a:lnTo>
                      <a:lnTo>
                        <a:pt x="549" y="2355"/>
                      </a:lnTo>
                      <a:lnTo>
                        <a:pt x="541" y="2354"/>
                      </a:lnTo>
                      <a:lnTo>
                        <a:pt x="535" y="2348"/>
                      </a:lnTo>
                      <a:lnTo>
                        <a:pt x="533" y="2341"/>
                      </a:lnTo>
                      <a:lnTo>
                        <a:pt x="535" y="2319"/>
                      </a:lnTo>
                      <a:lnTo>
                        <a:pt x="541" y="2299"/>
                      </a:lnTo>
                      <a:lnTo>
                        <a:pt x="549" y="2281"/>
                      </a:lnTo>
                      <a:lnTo>
                        <a:pt x="560" y="2266"/>
                      </a:lnTo>
                      <a:lnTo>
                        <a:pt x="572" y="2251"/>
                      </a:lnTo>
                      <a:lnTo>
                        <a:pt x="587" y="2238"/>
                      </a:lnTo>
                      <a:lnTo>
                        <a:pt x="569" y="2189"/>
                      </a:lnTo>
                      <a:lnTo>
                        <a:pt x="548" y="2145"/>
                      </a:lnTo>
                      <a:lnTo>
                        <a:pt x="533" y="2153"/>
                      </a:lnTo>
                      <a:lnTo>
                        <a:pt x="520" y="2162"/>
                      </a:lnTo>
                      <a:lnTo>
                        <a:pt x="507" y="2176"/>
                      </a:lnTo>
                      <a:lnTo>
                        <a:pt x="497" y="2191"/>
                      </a:lnTo>
                      <a:lnTo>
                        <a:pt x="490" y="2208"/>
                      </a:lnTo>
                      <a:lnTo>
                        <a:pt x="486" y="2227"/>
                      </a:lnTo>
                      <a:lnTo>
                        <a:pt x="482" y="2246"/>
                      </a:lnTo>
                      <a:lnTo>
                        <a:pt x="479" y="2253"/>
                      </a:lnTo>
                      <a:lnTo>
                        <a:pt x="472" y="2258"/>
                      </a:lnTo>
                      <a:lnTo>
                        <a:pt x="465" y="2260"/>
                      </a:lnTo>
                      <a:lnTo>
                        <a:pt x="458" y="2258"/>
                      </a:lnTo>
                      <a:lnTo>
                        <a:pt x="454" y="2253"/>
                      </a:lnTo>
                      <a:lnTo>
                        <a:pt x="451" y="2246"/>
                      </a:lnTo>
                      <a:lnTo>
                        <a:pt x="456" y="2224"/>
                      </a:lnTo>
                      <a:lnTo>
                        <a:pt x="460" y="2202"/>
                      </a:lnTo>
                      <a:lnTo>
                        <a:pt x="468" y="2181"/>
                      </a:lnTo>
                      <a:lnTo>
                        <a:pt x="478" y="2163"/>
                      </a:lnTo>
                      <a:lnTo>
                        <a:pt x="492" y="2146"/>
                      </a:lnTo>
                      <a:lnTo>
                        <a:pt x="505" y="2135"/>
                      </a:lnTo>
                      <a:lnTo>
                        <a:pt x="518" y="2127"/>
                      </a:lnTo>
                      <a:lnTo>
                        <a:pt x="532" y="2120"/>
                      </a:lnTo>
                      <a:lnTo>
                        <a:pt x="511" y="2090"/>
                      </a:lnTo>
                      <a:lnTo>
                        <a:pt x="489" y="2063"/>
                      </a:lnTo>
                      <a:lnTo>
                        <a:pt x="471" y="2078"/>
                      </a:lnTo>
                      <a:lnTo>
                        <a:pt x="456" y="2093"/>
                      </a:lnTo>
                      <a:lnTo>
                        <a:pt x="444" y="2111"/>
                      </a:lnTo>
                      <a:lnTo>
                        <a:pt x="434" y="2130"/>
                      </a:lnTo>
                      <a:lnTo>
                        <a:pt x="426" y="2152"/>
                      </a:lnTo>
                      <a:lnTo>
                        <a:pt x="424" y="2175"/>
                      </a:lnTo>
                      <a:lnTo>
                        <a:pt x="420" y="2183"/>
                      </a:lnTo>
                      <a:lnTo>
                        <a:pt x="415" y="2188"/>
                      </a:lnTo>
                      <a:lnTo>
                        <a:pt x="407" y="2189"/>
                      </a:lnTo>
                      <a:lnTo>
                        <a:pt x="401" y="2188"/>
                      </a:lnTo>
                      <a:lnTo>
                        <a:pt x="395" y="2183"/>
                      </a:lnTo>
                      <a:lnTo>
                        <a:pt x="393" y="2175"/>
                      </a:lnTo>
                      <a:lnTo>
                        <a:pt x="396" y="2147"/>
                      </a:lnTo>
                      <a:lnTo>
                        <a:pt x="404" y="2122"/>
                      </a:lnTo>
                      <a:lnTo>
                        <a:pt x="415" y="2099"/>
                      </a:lnTo>
                      <a:lnTo>
                        <a:pt x="430" y="2078"/>
                      </a:lnTo>
                      <a:lnTo>
                        <a:pt x="447" y="2059"/>
                      </a:lnTo>
                      <a:lnTo>
                        <a:pt x="468" y="2041"/>
                      </a:lnTo>
                      <a:lnTo>
                        <a:pt x="441" y="2020"/>
                      </a:lnTo>
                      <a:lnTo>
                        <a:pt x="418" y="2029"/>
                      </a:lnTo>
                      <a:lnTo>
                        <a:pt x="399" y="2041"/>
                      </a:lnTo>
                      <a:lnTo>
                        <a:pt x="384" y="2058"/>
                      </a:lnTo>
                      <a:lnTo>
                        <a:pt x="373" y="2076"/>
                      </a:lnTo>
                      <a:lnTo>
                        <a:pt x="365" y="2100"/>
                      </a:lnTo>
                      <a:lnTo>
                        <a:pt x="362" y="2124"/>
                      </a:lnTo>
                      <a:lnTo>
                        <a:pt x="360" y="2132"/>
                      </a:lnTo>
                      <a:lnTo>
                        <a:pt x="354" y="2136"/>
                      </a:lnTo>
                      <a:lnTo>
                        <a:pt x="346" y="2138"/>
                      </a:lnTo>
                      <a:lnTo>
                        <a:pt x="340" y="2136"/>
                      </a:lnTo>
                      <a:lnTo>
                        <a:pt x="334" y="2132"/>
                      </a:lnTo>
                      <a:lnTo>
                        <a:pt x="332" y="2124"/>
                      </a:lnTo>
                      <a:lnTo>
                        <a:pt x="335" y="2096"/>
                      </a:lnTo>
                      <a:lnTo>
                        <a:pt x="342" y="2072"/>
                      </a:lnTo>
                      <a:lnTo>
                        <a:pt x="353" y="2049"/>
                      </a:lnTo>
                      <a:lnTo>
                        <a:pt x="368" y="2029"/>
                      </a:lnTo>
                      <a:lnTo>
                        <a:pt x="387" y="2012"/>
                      </a:lnTo>
                      <a:lnTo>
                        <a:pt x="409" y="1999"/>
                      </a:lnTo>
                      <a:lnTo>
                        <a:pt x="383" y="1986"/>
                      </a:lnTo>
                      <a:lnTo>
                        <a:pt x="353" y="1974"/>
                      </a:lnTo>
                      <a:lnTo>
                        <a:pt x="331" y="1985"/>
                      </a:lnTo>
                      <a:lnTo>
                        <a:pt x="313" y="1999"/>
                      </a:lnTo>
                      <a:lnTo>
                        <a:pt x="299" y="2017"/>
                      </a:lnTo>
                      <a:lnTo>
                        <a:pt x="289" y="2037"/>
                      </a:lnTo>
                      <a:lnTo>
                        <a:pt x="281" y="2060"/>
                      </a:lnTo>
                      <a:lnTo>
                        <a:pt x="278" y="2086"/>
                      </a:lnTo>
                      <a:lnTo>
                        <a:pt x="274" y="2094"/>
                      </a:lnTo>
                      <a:lnTo>
                        <a:pt x="269" y="2100"/>
                      </a:lnTo>
                      <a:lnTo>
                        <a:pt x="261" y="2101"/>
                      </a:lnTo>
                      <a:lnTo>
                        <a:pt x="253" y="2100"/>
                      </a:lnTo>
                      <a:lnTo>
                        <a:pt x="249" y="2094"/>
                      </a:lnTo>
                      <a:lnTo>
                        <a:pt x="247" y="2086"/>
                      </a:lnTo>
                      <a:lnTo>
                        <a:pt x="250" y="2063"/>
                      </a:lnTo>
                      <a:lnTo>
                        <a:pt x="255" y="2040"/>
                      </a:lnTo>
                      <a:lnTo>
                        <a:pt x="261" y="2018"/>
                      </a:lnTo>
                      <a:lnTo>
                        <a:pt x="272" y="1997"/>
                      </a:lnTo>
                      <a:lnTo>
                        <a:pt x="290" y="1978"/>
                      </a:lnTo>
                      <a:lnTo>
                        <a:pt x="309" y="1962"/>
                      </a:lnTo>
                      <a:lnTo>
                        <a:pt x="270" y="1956"/>
                      </a:lnTo>
                      <a:lnTo>
                        <a:pt x="231" y="1954"/>
                      </a:lnTo>
                      <a:lnTo>
                        <a:pt x="216" y="1968"/>
                      </a:lnTo>
                      <a:lnTo>
                        <a:pt x="204" y="1984"/>
                      </a:lnTo>
                      <a:lnTo>
                        <a:pt x="194" y="2002"/>
                      </a:lnTo>
                      <a:lnTo>
                        <a:pt x="186" y="2022"/>
                      </a:lnTo>
                      <a:lnTo>
                        <a:pt x="182" y="2043"/>
                      </a:lnTo>
                      <a:lnTo>
                        <a:pt x="178" y="2064"/>
                      </a:lnTo>
                      <a:lnTo>
                        <a:pt x="175" y="2072"/>
                      </a:lnTo>
                      <a:lnTo>
                        <a:pt x="168" y="2076"/>
                      </a:lnTo>
                      <a:lnTo>
                        <a:pt x="162" y="2079"/>
                      </a:lnTo>
                      <a:lnTo>
                        <a:pt x="154" y="2076"/>
                      </a:lnTo>
                      <a:lnTo>
                        <a:pt x="149" y="2072"/>
                      </a:lnTo>
                      <a:lnTo>
                        <a:pt x="147" y="2064"/>
                      </a:lnTo>
                      <a:lnTo>
                        <a:pt x="153" y="2034"/>
                      </a:lnTo>
                      <a:lnTo>
                        <a:pt x="161" y="2006"/>
                      </a:lnTo>
                      <a:lnTo>
                        <a:pt x="172" y="1979"/>
                      </a:lnTo>
                      <a:lnTo>
                        <a:pt x="187" y="1955"/>
                      </a:lnTo>
                      <a:lnTo>
                        <a:pt x="147" y="1959"/>
                      </a:lnTo>
                      <a:lnTo>
                        <a:pt x="111" y="1966"/>
                      </a:lnTo>
                      <a:lnTo>
                        <a:pt x="102" y="1979"/>
                      </a:lnTo>
                      <a:lnTo>
                        <a:pt x="95" y="1992"/>
                      </a:lnTo>
                      <a:lnTo>
                        <a:pt x="92" y="2008"/>
                      </a:lnTo>
                      <a:lnTo>
                        <a:pt x="89" y="2036"/>
                      </a:lnTo>
                      <a:lnTo>
                        <a:pt x="88" y="2064"/>
                      </a:lnTo>
                      <a:lnTo>
                        <a:pt x="85" y="2072"/>
                      </a:lnTo>
                      <a:lnTo>
                        <a:pt x="80" y="2076"/>
                      </a:lnTo>
                      <a:lnTo>
                        <a:pt x="72" y="2079"/>
                      </a:lnTo>
                      <a:lnTo>
                        <a:pt x="65" y="2076"/>
                      </a:lnTo>
                      <a:lnTo>
                        <a:pt x="60" y="2072"/>
                      </a:lnTo>
                      <a:lnTo>
                        <a:pt x="58" y="2064"/>
                      </a:lnTo>
                      <a:lnTo>
                        <a:pt x="58" y="2041"/>
                      </a:lnTo>
                      <a:lnTo>
                        <a:pt x="59" y="2017"/>
                      </a:lnTo>
                      <a:lnTo>
                        <a:pt x="63" y="1995"/>
                      </a:lnTo>
                      <a:lnTo>
                        <a:pt x="71" y="1976"/>
                      </a:lnTo>
                      <a:lnTo>
                        <a:pt x="43" y="1984"/>
                      </a:lnTo>
                      <a:lnTo>
                        <a:pt x="19" y="1991"/>
                      </a:lnTo>
                      <a:lnTo>
                        <a:pt x="0" y="1999"/>
                      </a:lnTo>
                      <a:lnTo>
                        <a:pt x="0" y="2958"/>
                      </a:lnTo>
                      <a:lnTo>
                        <a:pt x="12" y="2929"/>
                      </a:lnTo>
                      <a:lnTo>
                        <a:pt x="20" y="2899"/>
                      </a:lnTo>
                      <a:lnTo>
                        <a:pt x="24" y="2868"/>
                      </a:lnTo>
                      <a:lnTo>
                        <a:pt x="26" y="2838"/>
                      </a:lnTo>
                      <a:lnTo>
                        <a:pt x="28" y="2830"/>
                      </a:lnTo>
                      <a:lnTo>
                        <a:pt x="33" y="2826"/>
                      </a:lnTo>
                      <a:lnTo>
                        <a:pt x="41" y="2824"/>
                      </a:lnTo>
                      <a:lnTo>
                        <a:pt x="48" y="2826"/>
                      </a:lnTo>
                      <a:lnTo>
                        <a:pt x="53" y="2830"/>
                      </a:lnTo>
                      <a:lnTo>
                        <a:pt x="55" y="2838"/>
                      </a:lnTo>
                      <a:lnTo>
                        <a:pt x="54" y="2868"/>
                      </a:lnTo>
                      <a:lnTo>
                        <a:pt x="50" y="2899"/>
                      </a:lnTo>
                      <a:lnTo>
                        <a:pt x="43" y="2929"/>
                      </a:lnTo>
                      <a:lnTo>
                        <a:pt x="32" y="2959"/>
                      </a:lnTo>
                      <a:lnTo>
                        <a:pt x="19" y="2985"/>
                      </a:lnTo>
                      <a:lnTo>
                        <a:pt x="1" y="3009"/>
                      </a:lnTo>
                      <a:lnTo>
                        <a:pt x="3" y="3056"/>
                      </a:lnTo>
                      <a:lnTo>
                        <a:pt x="9" y="3099"/>
                      </a:lnTo>
                      <a:lnTo>
                        <a:pt x="17" y="3139"/>
                      </a:lnTo>
                      <a:lnTo>
                        <a:pt x="34" y="3122"/>
                      </a:lnTo>
                      <a:lnTo>
                        <a:pt x="50" y="3102"/>
                      </a:lnTo>
                      <a:lnTo>
                        <a:pt x="64" y="3080"/>
                      </a:lnTo>
                      <a:lnTo>
                        <a:pt x="75" y="3056"/>
                      </a:lnTo>
                      <a:lnTo>
                        <a:pt x="84" y="3032"/>
                      </a:lnTo>
                      <a:lnTo>
                        <a:pt x="90" y="3007"/>
                      </a:lnTo>
                      <a:lnTo>
                        <a:pt x="94" y="2985"/>
                      </a:lnTo>
                      <a:lnTo>
                        <a:pt x="97" y="2977"/>
                      </a:lnTo>
                      <a:lnTo>
                        <a:pt x="103" y="2972"/>
                      </a:lnTo>
                      <a:lnTo>
                        <a:pt x="111" y="2971"/>
                      </a:lnTo>
                      <a:lnTo>
                        <a:pt x="117" y="2972"/>
                      </a:lnTo>
                      <a:lnTo>
                        <a:pt x="123" y="2977"/>
                      </a:lnTo>
                      <a:lnTo>
                        <a:pt x="124" y="2985"/>
                      </a:lnTo>
                      <a:lnTo>
                        <a:pt x="120" y="3013"/>
                      </a:lnTo>
                      <a:lnTo>
                        <a:pt x="111" y="3043"/>
                      </a:lnTo>
                      <a:lnTo>
                        <a:pt x="100" y="3072"/>
                      </a:lnTo>
                      <a:lnTo>
                        <a:pt x="85" y="3101"/>
                      </a:lnTo>
                      <a:lnTo>
                        <a:pt x="69" y="3128"/>
                      </a:lnTo>
                      <a:lnTo>
                        <a:pt x="48" y="3151"/>
                      </a:lnTo>
                      <a:lnTo>
                        <a:pt x="24" y="3170"/>
                      </a:lnTo>
                      <a:lnTo>
                        <a:pt x="37" y="3206"/>
                      </a:lnTo>
                      <a:lnTo>
                        <a:pt x="51" y="3241"/>
                      </a:lnTo>
                      <a:lnTo>
                        <a:pt x="68" y="3221"/>
                      </a:lnTo>
                      <a:lnTo>
                        <a:pt x="84" y="3200"/>
                      </a:lnTo>
                      <a:lnTo>
                        <a:pt x="101" y="3180"/>
                      </a:lnTo>
                      <a:lnTo>
                        <a:pt x="116" y="3159"/>
                      </a:lnTo>
                      <a:lnTo>
                        <a:pt x="130" y="3137"/>
                      </a:lnTo>
                      <a:lnTo>
                        <a:pt x="140" y="3113"/>
                      </a:lnTo>
                      <a:lnTo>
                        <a:pt x="145" y="3089"/>
                      </a:lnTo>
                      <a:lnTo>
                        <a:pt x="148" y="3081"/>
                      </a:lnTo>
                      <a:lnTo>
                        <a:pt x="154" y="3076"/>
                      </a:lnTo>
                      <a:lnTo>
                        <a:pt x="162" y="3075"/>
                      </a:lnTo>
                      <a:lnTo>
                        <a:pt x="168" y="3076"/>
                      </a:lnTo>
                      <a:lnTo>
                        <a:pt x="174" y="3081"/>
                      </a:lnTo>
                      <a:lnTo>
                        <a:pt x="175" y="3089"/>
                      </a:lnTo>
                      <a:lnTo>
                        <a:pt x="169" y="3116"/>
                      </a:lnTo>
                      <a:lnTo>
                        <a:pt x="159" y="3140"/>
                      </a:lnTo>
                      <a:lnTo>
                        <a:pt x="147" y="3163"/>
                      </a:lnTo>
                      <a:lnTo>
                        <a:pt x="132" y="3185"/>
                      </a:lnTo>
                      <a:lnTo>
                        <a:pt x="115" y="3206"/>
                      </a:lnTo>
                      <a:lnTo>
                        <a:pt x="99" y="3227"/>
                      </a:lnTo>
                      <a:lnTo>
                        <a:pt x="82" y="3248"/>
                      </a:lnTo>
                      <a:lnTo>
                        <a:pt x="67" y="3270"/>
                      </a:lnTo>
                      <a:lnTo>
                        <a:pt x="86" y="3301"/>
                      </a:lnTo>
                      <a:lnTo>
                        <a:pt x="107" y="3330"/>
                      </a:lnTo>
                      <a:lnTo>
                        <a:pt x="127" y="3307"/>
                      </a:lnTo>
                      <a:lnTo>
                        <a:pt x="147" y="3284"/>
                      </a:lnTo>
                      <a:lnTo>
                        <a:pt x="167" y="3260"/>
                      </a:lnTo>
                      <a:lnTo>
                        <a:pt x="185" y="3236"/>
                      </a:lnTo>
                      <a:lnTo>
                        <a:pt x="200" y="3211"/>
                      </a:lnTo>
                      <a:lnTo>
                        <a:pt x="213" y="3183"/>
                      </a:lnTo>
                      <a:lnTo>
                        <a:pt x="219" y="3153"/>
                      </a:lnTo>
                      <a:lnTo>
                        <a:pt x="222" y="3145"/>
                      </a:lnTo>
                      <a:lnTo>
                        <a:pt x="229" y="3142"/>
                      </a:lnTo>
                      <a:lnTo>
                        <a:pt x="236" y="3143"/>
                      </a:lnTo>
                      <a:lnTo>
                        <a:pt x="242" y="3147"/>
                      </a:lnTo>
                      <a:lnTo>
                        <a:pt x="247" y="3152"/>
                      </a:lnTo>
                      <a:lnTo>
                        <a:pt x="248" y="3161"/>
                      </a:lnTo>
                      <a:lnTo>
                        <a:pt x="240" y="3193"/>
                      </a:lnTo>
                      <a:lnTo>
                        <a:pt x="227" y="3223"/>
                      </a:lnTo>
                      <a:lnTo>
                        <a:pt x="210" y="3250"/>
                      </a:lnTo>
                      <a:lnTo>
                        <a:pt x="192" y="3277"/>
                      </a:lnTo>
                      <a:lnTo>
                        <a:pt x="170" y="3302"/>
                      </a:lnTo>
                      <a:lnTo>
                        <a:pt x="148" y="3328"/>
                      </a:lnTo>
                      <a:lnTo>
                        <a:pt x="127" y="3352"/>
                      </a:lnTo>
                      <a:lnTo>
                        <a:pt x="146" y="3372"/>
                      </a:lnTo>
                      <a:lnTo>
                        <a:pt x="166" y="3390"/>
                      </a:lnTo>
                      <a:lnTo>
                        <a:pt x="187" y="3373"/>
                      </a:lnTo>
                      <a:lnTo>
                        <a:pt x="206" y="3352"/>
                      </a:lnTo>
                      <a:lnTo>
                        <a:pt x="222" y="3329"/>
                      </a:lnTo>
                      <a:lnTo>
                        <a:pt x="238" y="3302"/>
                      </a:lnTo>
                      <a:lnTo>
                        <a:pt x="251" y="3277"/>
                      </a:lnTo>
                      <a:lnTo>
                        <a:pt x="263" y="3253"/>
                      </a:lnTo>
                      <a:lnTo>
                        <a:pt x="274" y="3231"/>
                      </a:lnTo>
                      <a:lnTo>
                        <a:pt x="280" y="3225"/>
                      </a:lnTo>
                      <a:lnTo>
                        <a:pt x="287" y="3223"/>
                      </a:lnTo>
                      <a:lnTo>
                        <a:pt x="293" y="3225"/>
                      </a:lnTo>
                      <a:lnTo>
                        <a:pt x="299" y="3231"/>
                      </a:lnTo>
                      <a:lnTo>
                        <a:pt x="302" y="3237"/>
                      </a:lnTo>
                      <a:lnTo>
                        <a:pt x="300" y="3245"/>
                      </a:lnTo>
                      <a:lnTo>
                        <a:pt x="289" y="3268"/>
                      </a:lnTo>
                      <a:lnTo>
                        <a:pt x="276" y="3292"/>
                      </a:lnTo>
                      <a:lnTo>
                        <a:pt x="262" y="3318"/>
                      </a:lnTo>
                      <a:lnTo>
                        <a:pt x="247" y="3344"/>
                      </a:lnTo>
                      <a:lnTo>
                        <a:pt x="230" y="3369"/>
                      </a:lnTo>
                      <a:lnTo>
                        <a:pt x="211" y="3390"/>
                      </a:lnTo>
                      <a:lnTo>
                        <a:pt x="190" y="3409"/>
                      </a:lnTo>
                      <a:lnTo>
                        <a:pt x="220" y="3430"/>
                      </a:lnTo>
                      <a:lnTo>
                        <a:pt x="251" y="3447"/>
                      </a:lnTo>
                      <a:lnTo>
                        <a:pt x="277" y="3432"/>
                      </a:lnTo>
                      <a:lnTo>
                        <a:pt x="298" y="3412"/>
                      </a:lnTo>
                      <a:lnTo>
                        <a:pt x="314" y="3389"/>
                      </a:lnTo>
                      <a:lnTo>
                        <a:pt x="328" y="3363"/>
                      </a:lnTo>
                      <a:lnTo>
                        <a:pt x="336" y="3336"/>
                      </a:lnTo>
                      <a:lnTo>
                        <a:pt x="342" y="3306"/>
                      </a:lnTo>
                      <a:lnTo>
                        <a:pt x="345" y="3298"/>
                      </a:lnTo>
                      <a:lnTo>
                        <a:pt x="351" y="3292"/>
                      </a:lnTo>
                      <a:lnTo>
                        <a:pt x="359" y="3291"/>
                      </a:lnTo>
                      <a:lnTo>
                        <a:pt x="365" y="3292"/>
                      </a:lnTo>
                      <a:lnTo>
                        <a:pt x="370" y="3298"/>
                      </a:lnTo>
                      <a:lnTo>
                        <a:pt x="372" y="3306"/>
                      </a:lnTo>
                      <a:lnTo>
                        <a:pt x="366" y="3338"/>
                      </a:lnTo>
                      <a:lnTo>
                        <a:pt x="356" y="3368"/>
                      </a:lnTo>
                      <a:lnTo>
                        <a:pt x="344" y="3396"/>
                      </a:lnTo>
                      <a:lnTo>
                        <a:pt x="328" y="3422"/>
                      </a:lnTo>
                      <a:lnTo>
                        <a:pt x="307" y="3444"/>
                      </a:lnTo>
                      <a:lnTo>
                        <a:pt x="282" y="3463"/>
                      </a:lnTo>
                      <a:lnTo>
                        <a:pt x="329" y="3482"/>
                      </a:lnTo>
                      <a:lnTo>
                        <a:pt x="375" y="3497"/>
                      </a:lnTo>
                      <a:lnTo>
                        <a:pt x="393" y="3486"/>
                      </a:lnTo>
                      <a:lnTo>
                        <a:pt x="407" y="3473"/>
                      </a:lnTo>
                      <a:lnTo>
                        <a:pt x="419" y="3455"/>
                      </a:lnTo>
                      <a:lnTo>
                        <a:pt x="429" y="3436"/>
                      </a:lnTo>
                      <a:lnTo>
                        <a:pt x="437" y="3415"/>
                      </a:lnTo>
                      <a:lnTo>
                        <a:pt x="441" y="3393"/>
                      </a:lnTo>
                      <a:lnTo>
                        <a:pt x="444" y="3372"/>
                      </a:lnTo>
                      <a:lnTo>
                        <a:pt x="444" y="3351"/>
                      </a:lnTo>
                      <a:lnTo>
                        <a:pt x="440" y="3331"/>
                      </a:lnTo>
                      <a:lnTo>
                        <a:pt x="441" y="3323"/>
                      </a:lnTo>
                      <a:lnTo>
                        <a:pt x="445" y="3317"/>
                      </a:lnTo>
                      <a:lnTo>
                        <a:pt x="450" y="3312"/>
                      </a:lnTo>
                      <a:lnTo>
                        <a:pt x="457" y="3310"/>
                      </a:lnTo>
                      <a:lnTo>
                        <a:pt x="464" y="3311"/>
                      </a:lnTo>
                      <a:lnTo>
                        <a:pt x="469" y="3316"/>
                      </a:lnTo>
                      <a:lnTo>
                        <a:pt x="472" y="3322"/>
                      </a:lnTo>
                      <a:lnTo>
                        <a:pt x="476" y="3350"/>
                      </a:lnTo>
                      <a:lnTo>
                        <a:pt x="476" y="3379"/>
                      </a:lnTo>
                      <a:lnTo>
                        <a:pt x="471" y="3409"/>
                      </a:lnTo>
                      <a:lnTo>
                        <a:pt x="464" y="3436"/>
                      </a:lnTo>
                      <a:lnTo>
                        <a:pt x="451" y="3463"/>
                      </a:lnTo>
                      <a:lnTo>
                        <a:pt x="436" y="3487"/>
                      </a:lnTo>
                      <a:lnTo>
                        <a:pt x="417" y="3507"/>
                      </a:lnTo>
                      <a:lnTo>
                        <a:pt x="455" y="3514"/>
                      </a:lnTo>
                      <a:lnTo>
                        <a:pt x="496" y="3516"/>
                      </a:lnTo>
                      <a:lnTo>
                        <a:pt x="516" y="3489"/>
                      </a:lnTo>
                      <a:lnTo>
                        <a:pt x="530" y="3463"/>
                      </a:lnTo>
                      <a:lnTo>
                        <a:pt x="540" y="3434"/>
                      </a:lnTo>
                      <a:lnTo>
                        <a:pt x="545" y="3404"/>
                      </a:lnTo>
                      <a:lnTo>
                        <a:pt x="549" y="3373"/>
                      </a:lnTo>
                      <a:lnTo>
                        <a:pt x="549" y="3339"/>
                      </a:lnTo>
                      <a:lnTo>
                        <a:pt x="551" y="3331"/>
                      </a:lnTo>
                      <a:lnTo>
                        <a:pt x="555" y="3327"/>
                      </a:lnTo>
                      <a:lnTo>
                        <a:pt x="562" y="3323"/>
                      </a:lnTo>
                      <a:lnTo>
                        <a:pt x="569" y="3323"/>
                      </a:lnTo>
                      <a:lnTo>
                        <a:pt x="575" y="3327"/>
                      </a:lnTo>
                      <a:lnTo>
                        <a:pt x="580" y="3331"/>
                      </a:lnTo>
                      <a:lnTo>
                        <a:pt x="582" y="3339"/>
                      </a:lnTo>
                      <a:lnTo>
                        <a:pt x="581" y="3379"/>
                      </a:lnTo>
                      <a:lnTo>
                        <a:pt x="576" y="3416"/>
                      </a:lnTo>
                      <a:lnTo>
                        <a:pt x="569" y="3451"/>
                      </a:lnTo>
                      <a:lnTo>
                        <a:pt x="555" y="3484"/>
                      </a:lnTo>
                      <a:lnTo>
                        <a:pt x="537" y="3516"/>
                      </a:lnTo>
                      <a:lnTo>
                        <a:pt x="569" y="3514"/>
                      </a:lnTo>
                      <a:lnTo>
                        <a:pt x="601" y="3510"/>
                      </a:lnTo>
                      <a:lnTo>
                        <a:pt x="616" y="3495"/>
                      </a:lnTo>
                      <a:lnTo>
                        <a:pt x="631" y="3477"/>
                      </a:lnTo>
                      <a:lnTo>
                        <a:pt x="644" y="3457"/>
                      </a:lnTo>
                      <a:lnTo>
                        <a:pt x="655" y="3436"/>
                      </a:lnTo>
                      <a:lnTo>
                        <a:pt x="664" y="3414"/>
                      </a:lnTo>
                      <a:lnTo>
                        <a:pt x="669" y="3392"/>
                      </a:lnTo>
                      <a:lnTo>
                        <a:pt x="672" y="3369"/>
                      </a:lnTo>
                      <a:lnTo>
                        <a:pt x="668" y="3348"/>
                      </a:lnTo>
                      <a:lnTo>
                        <a:pt x="662" y="3328"/>
                      </a:lnTo>
                      <a:lnTo>
                        <a:pt x="659" y="3320"/>
                      </a:lnTo>
                      <a:lnTo>
                        <a:pt x="662" y="3313"/>
                      </a:lnTo>
                      <a:lnTo>
                        <a:pt x="665" y="3308"/>
                      </a:lnTo>
                      <a:lnTo>
                        <a:pt x="672" y="3305"/>
                      </a:lnTo>
                      <a:lnTo>
                        <a:pt x="678" y="3304"/>
                      </a:lnTo>
                      <a:lnTo>
                        <a:pt x="685" y="3306"/>
                      </a:lnTo>
                      <a:lnTo>
                        <a:pt x="689" y="3311"/>
                      </a:lnTo>
                      <a:lnTo>
                        <a:pt x="698" y="3334"/>
                      </a:lnTo>
                      <a:lnTo>
                        <a:pt x="703" y="3359"/>
                      </a:lnTo>
                      <a:lnTo>
                        <a:pt x="703" y="3383"/>
                      </a:lnTo>
                      <a:lnTo>
                        <a:pt x="698" y="3409"/>
                      </a:lnTo>
                      <a:lnTo>
                        <a:pt x="691" y="3433"/>
                      </a:lnTo>
                      <a:lnTo>
                        <a:pt x="680" y="3457"/>
                      </a:lnTo>
                      <a:lnTo>
                        <a:pt x="668" y="3479"/>
                      </a:lnTo>
                      <a:lnTo>
                        <a:pt x="653" y="3501"/>
                      </a:lnTo>
                      <a:lnTo>
                        <a:pt x="693" y="3493"/>
                      </a:lnTo>
                      <a:lnTo>
                        <a:pt x="732" y="3482"/>
                      </a:lnTo>
                      <a:lnTo>
                        <a:pt x="747" y="3455"/>
                      </a:lnTo>
                      <a:lnTo>
                        <a:pt x="757" y="3426"/>
                      </a:lnTo>
                      <a:lnTo>
                        <a:pt x="762" y="3397"/>
                      </a:lnTo>
                      <a:lnTo>
                        <a:pt x="764" y="3367"/>
                      </a:lnTo>
                      <a:lnTo>
                        <a:pt x="766" y="3336"/>
                      </a:lnTo>
                      <a:lnTo>
                        <a:pt x="767" y="3306"/>
                      </a:lnTo>
                      <a:lnTo>
                        <a:pt x="768" y="3298"/>
                      </a:lnTo>
                      <a:lnTo>
                        <a:pt x="773" y="3292"/>
                      </a:lnTo>
                      <a:lnTo>
                        <a:pt x="779" y="3290"/>
                      </a:lnTo>
                      <a:lnTo>
                        <a:pt x="787" y="3290"/>
                      </a:lnTo>
                      <a:lnTo>
                        <a:pt x="793" y="3292"/>
                      </a:lnTo>
                      <a:lnTo>
                        <a:pt x="798" y="3298"/>
                      </a:lnTo>
                      <a:lnTo>
                        <a:pt x="799" y="3306"/>
                      </a:lnTo>
                      <a:lnTo>
                        <a:pt x="799" y="3339"/>
                      </a:lnTo>
                      <a:lnTo>
                        <a:pt x="798" y="3372"/>
                      </a:lnTo>
                      <a:lnTo>
                        <a:pt x="793" y="3404"/>
                      </a:lnTo>
                      <a:lnTo>
                        <a:pt x="788" y="3436"/>
                      </a:lnTo>
                      <a:lnTo>
                        <a:pt x="777" y="3466"/>
                      </a:lnTo>
                      <a:lnTo>
                        <a:pt x="830" y="3445"/>
                      </a:lnTo>
                      <a:lnTo>
                        <a:pt x="881" y="3421"/>
                      </a:lnTo>
                      <a:lnTo>
                        <a:pt x="884" y="3388"/>
                      </a:lnTo>
                      <a:lnTo>
                        <a:pt x="889" y="3354"/>
                      </a:lnTo>
                      <a:lnTo>
                        <a:pt x="894" y="3320"/>
                      </a:lnTo>
                      <a:lnTo>
                        <a:pt x="897" y="3287"/>
                      </a:lnTo>
                      <a:lnTo>
                        <a:pt x="897" y="3254"/>
                      </a:lnTo>
                      <a:lnTo>
                        <a:pt x="893" y="3221"/>
                      </a:lnTo>
                      <a:lnTo>
                        <a:pt x="893" y="3212"/>
                      </a:lnTo>
                      <a:lnTo>
                        <a:pt x="897" y="3205"/>
                      </a:lnTo>
                      <a:lnTo>
                        <a:pt x="904" y="3202"/>
                      </a:lnTo>
                      <a:lnTo>
                        <a:pt x="912" y="3202"/>
                      </a:lnTo>
                      <a:lnTo>
                        <a:pt x="918" y="3205"/>
                      </a:lnTo>
                      <a:lnTo>
                        <a:pt x="922" y="3212"/>
                      </a:lnTo>
                      <a:lnTo>
                        <a:pt x="927" y="3250"/>
                      </a:lnTo>
                      <a:lnTo>
                        <a:pt x="927" y="3288"/>
                      </a:lnTo>
                      <a:lnTo>
                        <a:pt x="923" y="3326"/>
                      </a:lnTo>
                      <a:lnTo>
                        <a:pt x="917" y="3364"/>
                      </a:lnTo>
                      <a:lnTo>
                        <a:pt x="913" y="3402"/>
                      </a:lnTo>
                      <a:lnTo>
                        <a:pt x="939" y="3384"/>
                      </a:lnTo>
                      <a:lnTo>
                        <a:pt x="964" y="3365"/>
                      </a:lnTo>
                      <a:lnTo>
                        <a:pt x="964" y="3365"/>
                      </a:lnTo>
                      <a:lnTo>
                        <a:pt x="964" y="3364"/>
                      </a:lnTo>
                      <a:lnTo>
                        <a:pt x="969" y="3334"/>
                      </a:lnTo>
                      <a:lnTo>
                        <a:pt x="973" y="3305"/>
                      </a:lnTo>
                      <a:lnTo>
                        <a:pt x="976" y="3275"/>
                      </a:lnTo>
                      <a:lnTo>
                        <a:pt x="975" y="3245"/>
                      </a:lnTo>
                      <a:lnTo>
                        <a:pt x="970" y="3215"/>
                      </a:lnTo>
                      <a:lnTo>
                        <a:pt x="961" y="3186"/>
                      </a:lnTo>
                      <a:lnTo>
                        <a:pt x="949" y="3159"/>
                      </a:lnTo>
                      <a:lnTo>
                        <a:pt x="947" y="3151"/>
                      </a:lnTo>
                      <a:lnTo>
                        <a:pt x="949" y="3143"/>
                      </a:lnTo>
                      <a:lnTo>
                        <a:pt x="955" y="3139"/>
                      </a:lnTo>
                      <a:lnTo>
                        <a:pt x="961" y="3137"/>
                      </a:lnTo>
                      <a:lnTo>
                        <a:pt x="969" y="3138"/>
                      </a:lnTo>
                      <a:lnTo>
                        <a:pt x="976" y="3143"/>
                      </a:lnTo>
                      <a:lnTo>
                        <a:pt x="989" y="3173"/>
                      </a:lnTo>
                      <a:lnTo>
                        <a:pt x="999" y="3204"/>
                      </a:lnTo>
                      <a:lnTo>
                        <a:pt x="1004" y="3235"/>
                      </a:lnTo>
                      <a:lnTo>
                        <a:pt x="1006" y="3267"/>
                      </a:lnTo>
                      <a:lnTo>
                        <a:pt x="1004" y="3299"/>
                      </a:lnTo>
                      <a:lnTo>
                        <a:pt x="1001" y="3331"/>
                      </a:lnTo>
                      <a:lnTo>
                        <a:pt x="1019" y="3309"/>
                      </a:lnTo>
                      <a:lnTo>
                        <a:pt x="1033" y="3287"/>
                      </a:lnTo>
                      <a:lnTo>
                        <a:pt x="1044" y="3264"/>
                      </a:lnTo>
                      <a:lnTo>
                        <a:pt x="1046" y="3235"/>
                      </a:lnTo>
                      <a:lnTo>
                        <a:pt x="1043" y="3206"/>
                      </a:lnTo>
                      <a:lnTo>
                        <a:pt x="1037" y="3178"/>
                      </a:lnTo>
                      <a:lnTo>
                        <a:pt x="1028" y="3149"/>
                      </a:lnTo>
                      <a:lnTo>
                        <a:pt x="1019" y="3121"/>
                      </a:lnTo>
                      <a:lnTo>
                        <a:pt x="1019" y="3112"/>
                      </a:lnTo>
                      <a:lnTo>
                        <a:pt x="1023" y="3106"/>
                      </a:lnTo>
                      <a:lnTo>
                        <a:pt x="1030" y="3102"/>
                      </a:lnTo>
                      <a:lnTo>
                        <a:pt x="1038" y="3102"/>
                      </a:lnTo>
                      <a:lnTo>
                        <a:pt x="1044" y="3106"/>
                      </a:lnTo>
                      <a:lnTo>
                        <a:pt x="1049" y="3112"/>
                      </a:lnTo>
                      <a:lnTo>
                        <a:pt x="1060" y="3151"/>
                      </a:lnTo>
                      <a:lnTo>
                        <a:pt x="1071" y="3189"/>
                      </a:lnTo>
                      <a:lnTo>
                        <a:pt x="1076" y="3227"/>
                      </a:lnTo>
                      <a:lnTo>
                        <a:pt x="1082" y="3227"/>
                      </a:lnTo>
                      <a:lnTo>
                        <a:pt x="1116" y="3228"/>
                      </a:lnTo>
                      <a:lnTo>
                        <a:pt x="1164" y="3226"/>
                      </a:lnTo>
                      <a:lnTo>
                        <a:pt x="1209" y="3220"/>
                      </a:lnTo>
                      <a:lnTo>
                        <a:pt x="1250" y="3210"/>
                      </a:lnTo>
                      <a:lnTo>
                        <a:pt x="1289" y="3196"/>
                      </a:lnTo>
                      <a:lnTo>
                        <a:pt x="1323" y="3181"/>
                      </a:lnTo>
                      <a:lnTo>
                        <a:pt x="1354" y="3163"/>
                      </a:lnTo>
                      <a:lnTo>
                        <a:pt x="1383" y="3144"/>
                      </a:lnTo>
                      <a:lnTo>
                        <a:pt x="1408" y="3124"/>
                      </a:lnTo>
                      <a:lnTo>
                        <a:pt x="1430" y="3105"/>
                      </a:lnTo>
                      <a:lnTo>
                        <a:pt x="1450" y="3085"/>
                      </a:lnTo>
                      <a:lnTo>
                        <a:pt x="1482" y="3045"/>
                      </a:lnTo>
                      <a:lnTo>
                        <a:pt x="1510" y="3003"/>
                      </a:lnTo>
                      <a:lnTo>
                        <a:pt x="1533" y="2961"/>
                      </a:lnTo>
                      <a:lnTo>
                        <a:pt x="1552" y="2917"/>
                      </a:lnTo>
                      <a:lnTo>
                        <a:pt x="1565" y="2874"/>
                      </a:lnTo>
                      <a:lnTo>
                        <a:pt x="1576" y="2832"/>
                      </a:lnTo>
                      <a:lnTo>
                        <a:pt x="1582" y="2791"/>
                      </a:lnTo>
                      <a:lnTo>
                        <a:pt x="1584" y="2752"/>
                      </a:lnTo>
                      <a:lnTo>
                        <a:pt x="1583" y="2717"/>
                      </a:lnTo>
                      <a:lnTo>
                        <a:pt x="1581" y="2692"/>
                      </a:lnTo>
                      <a:lnTo>
                        <a:pt x="1603" y="2683"/>
                      </a:lnTo>
                      <a:lnTo>
                        <a:pt x="1642" y="2665"/>
                      </a:lnTo>
                      <a:lnTo>
                        <a:pt x="1675" y="2644"/>
                      </a:lnTo>
                      <a:lnTo>
                        <a:pt x="1703" y="2619"/>
                      </a:lnTo>
                      <a:lnTo>
                        <a:pt x="1727" y="2593"/>
                      </a:lnTo>
                      <a:lnTo>
                        <a:pt x="1746" y="2562"/>
                      </a:lnTo>
                      <a:lnTo>
                        <a:pt x="1759" y="2528"/>
                      </a:lnTo>
                      <a:lnTo>
                        <a:pt x="1768" y="2491"/>
                      </a:lnTo>
                      <a:lnTo>
                        <a:pt x="1772" y="2449"/>
                      </a:lnTo>
                      <a:lnTo>
                        <a:pt x="1772" y="2405"/>
                      </a:lnTo>
                      <a:lnTo>
                        <a:pt x="1767" y="2356"/>
                      </a:lnTo>
                      <a:lnTo>
                        <a:pt x="1757" y="2303"/>
                      </a:lnTo>
                      <a:lnTo>
                        <a:pt x="1751" y="2282"/>
                      </a:lnTo>
                      <a:lnTo>
                        <a:pt x="1761" y="2275"/>
                      </a:lnTo>
                      <a:lnTo>
                        <a:pt x="1723" y="2277"/>
                      </a:lnTo>
                      <a:lnTo>
                        <a:pt x="1685" y="2273"/>
                      </a:lnTo>
                      <a:lnTo>
                        <a:pt x="1648" y="2267"/>
                      </a:lnTo>
                      <a:lnTo>
                        <a:pt x="1612" y="2257"/>
                      </a:lnTo>
                      <a:lnTo>
                        <a:pt x="1605" y="2252"/>
                      </a:lnTo>
                      <a:lnTo>
                        <a:pt x="1602" y="2246"/>
                      </a:lnTo>
                      <a:lnTo>
                        <a:pt x="1602" y="2239"/>
                      </a:lnTo>
                      <a:lnTo>
                        <a:pt x="1605" y="2232"/>
                      </a:lnTo>
                      <a:lnTo>
                        <a:pt x="1612" y="2229"/>
                      </a:lnTo>
                      <a:lnTo>
                        <a:pt x="1619" y="2229"/>
                      </a:lnTo>
                      <a:lnTo>
                        <a:pt x="1649" y="2237"/>
                      </a:lnTo>
                      <a:lnTo>
                        <a:pt x="1680" y="2243"/>
                      </a:lnTo>
                      <a:lnTo>
                        <a:pt x="1712" y="2247"/>
                      </a:lnTo>
                      <a:lnTo>
                        <a:pt x="1744" y="2248"/>
                      </a:lnTo>
                      <a:lnTo>
                        <a:pt x="1776" y="2245"/>
                      </a:lnTo>
                      <a:lnTo>
                        <a:pt x="1807" y="2238"/>
                      </a:lnTo>
                      <a:lnTo>
                        <a:pt x="1828" y="2214"/>
                      </a:lnTo>
                      <a:lnTo>
                        <a:pt x="1847" y="2188"/>
                      </a:lnTo>
                      <a:lnTo>
                        <a:pt x="1817" y="2188"/>
                      </a:lnTo>
                      <a:lnTo>
                        <a:pt x="1789" y="2187"/>
                      </a:lnTo>
                      <a:lnTo>
                        <a:pt x="1761" y="2184"/>
                      </a:lnTo>
                      <a:lnTo>
                        <a:pt x="1725" y="2178"/>
                      </a:lnTo>
                      <a:lnTo>
                        <a:pt x="1689" y="2168"/>
                      </a:lnTo>
                      <a:lnTo>
                        <a:pt x="1655" y="2154"/>
                      </a:lnTo>
                      <a:lnTo>
                        <a:pt x="1649" y="2148"/>
                      </a:lnTo>
                      <a:lnTo>
                        <a:pt x="1648" y="2142"/>
                      </a:lnTo>
                      <a:lnTo>
                        <a:pt x="1650" y="2135"/>
                      </a:lnTo>
                      <a:lnTo>
                        <a:pt x="1655" y="2130"/>
                      </a:lnTo>
                      <a:lnTo>
                        <a:pt x="1661" y="2127"/>
                      </a:lnTo>
                      <a:lnTo>
                        <a:pt x="1669" y="2128"/>
                      </a:lnTo>
                      <a:lnTo>
                        <a:pt x="1699" y="2142"/>
                      </a:lnTo>
                      <a:lnTo>
                        <a:pt x="1729" y="2151"/>
                      </a:lnTo>
                      <a:lnTo>
                        <a:pt x="1759" y="2155"/>
                      </a:lnTo>
                      <a:lnTo>
                        <a:pt x="1791" y="2156"/>
                      </a:lnTo>
                      <a:lnTo>
                        <a:pt x="1815" y="2157"/>
                      </a:lnTo>
                      <a:lnTo>
                        <a:pt x="1841" y="2158"/>
                      </a:lnTo>
                      <a:lnTo>
                        <a:pt x="1865" y="2156"/>
                      </a:lnTo>
                      <a:lnTo>
                        <a:pt x="1877" y="2130"/>
                      </a:lnTo>
                      <a:lnTo>
                        <a:pt x="1887" y="2102"/>
                      </a:lnTo>
                      <a:lnTo>
                        <a:pt x="1858" y="2105"/>
                      </a:lnTo>
                      <a:lnTo>
                        <a:pt x="1830" y="2106"/>
                      </a:lnTo>
                      <a:lnTo>
                        <a:pt x="1801" y="2107"/>
                      </a:lnTo>
                      <a:lnTo>
                        <a:pt x="1773" y="2106"/>
                      </a:lnTo>
                      <a:lnTo>
                        <a:pt x="1746" y="2102"/>
                      </a:lnTo>
                      <a:lnTo>
                        <a:pt x="1719" y="2093"/>
                      </a:lnTo>
                      <a:lnTo>
                        <a:pt x="1695" y="2079"/>
                      </a:lnTo>
                      <a:lnTo>
                        <a:pt x="1689" y="2072"/>
                      </a:lnTo>
                      <a:lnTo>
                        <a:pt x="1688" y="2064"/>
                      </a:lnTo>
                      <a:lnTo>
                        <a:pt x="1690" y="2058"/>
                      </a:lnTo>
                      <a:lnTo>
                        <a:pt x="1695" y="2053"/>
                      </a:lnTo>
                      <a:lnTo>
                        <a:pt x="1701" y="2051"/>
                      </a:lnTo>
                      <a:lnTo>
                        <a:pt x="1709" y="2053"/>
                      </a:lnTo>
                      <a:lnTo>
                        <a:pt x="1733" y="2067"/>
                      </a:lnTo>
                      <a:lnTo>
                        <a:pt x="1759" y="2075"/>
                      </a:lnTo>
                      <a:lnTo>
                        <a:pt x="1785" y="2079"/>
                      </a:lnTo>
                      <a:lnTo>
                        <a:pt x="1813" y="2080"/>
                      </a:lnTo>
                      <a:lnTo>
                        <a:pt x="1841" y="2078"/>
                      </a:lnTo>
                      <a:lnTo>
                        <a:pt x="1868" y="2075"/>
                      </a:lnTo>
                      <a:lnTo>
                        <a:pt x="1896" y="2073"/>
                      </a:lnTo>
                      <a:lnTo>
                        <a:pt x="1903" y="2043"/>
                      </a:lnTo>
                      <a:lnTo>
                        <a:pt x="1908" y="2012"/>
                      </a:lnTo>
                      <a:lnTo>
                        <a:pt x="1871" y="2021"/>
                      </a:lnTo>
                      <a:lnTo>
                        <a:pt x="1834" y="2026"/>
                      </a:lnTo>
                      <a:lnTo>
                        <a:pt x="1796" y="2025"/>
                      </a:lnTo>
                      <a:lnTo>
                        <a:pt x="1759" y="2018"/>
                      </a:lnTo>
                      <a:lnTo>
                        <a:pt x="1722" y="2007"/>
                      </a:lnTo>
                      <a:lnTo>
                        <a:pt x="1716" y="2002"/>
                      </a:lnTo>
                      <a:lnTo>
                        <a:pt x="1712" y="1995"/>
                      </a:lnTo>
                      <a:lnTo>
                        <a:pt x="1712" y="1988"/>
                      </a:lnTo>
                      <a:lnTo>
                        <a:pt x="1716" y="1981"/>
                      </a:lnTo>
                      <a:lnTo>
                        <a:pt x="1721" y="1978"/>
                      </a:lnTo>
                      <a:lnTo>
                        <a:pt x="1729" y="1979"/>
                      </a:lnTo>
                      <a:lnTo>
                        <a:pt x="1765" y="1990"/>
                      </a:lnTo>
                      <a:lnTo>
                        <a:pt x="1802" y="1996"/>
                      </a:lnTo>
                      <a:lnTo>
                        <a:pt x="1838" y="1997"/>
                      </a:lnTo>
                      <a:lnTo>
                        <a:pt x="1875" y="1991"/>
                      </a:lnTo>
                      <a:lnTo>
                        <a:pt x="1911" y="1981"/>
                      </a:lnTo>
                      <a:lnTo>
                        <a:pt x="1914" y="1949"/>
                      </a:lnTo>
                      <a:lnTo>
                        <a:pt x="1914" y="1917"/>
                      </a:lnTo>
                      <a:lnTo>
                        <a:pt x="1889" y="1929"/>
                      </a:lnTo>
                      <a:lnTo>
                        <a:pt x="1863" y="1938"/>
                      </a:lnTo>
                      <a:lnTo>
                        <a:pt x="1836" y="1946"/>
                      </a:lnTo>
                      <a:lnTo>
                        <a:pt x="1809" y="1950"/>
                      </a:lnTo>
                      <a:lnTo>
                        <a:pt x="1781" y="1950"/>
                      </a:lnTo>
                      <a:lnTo>
                        <a:pt x="1754" y="1948"/>
                      </a:lnTo>
                      <a:lnTo>
                        <a:pt x="1729" y="1942"/>
                      </a:lnTo>
                      <a:lnTo>
                        <a:pt x="1705" y="1931"/>
                      </a:lnTo>
                      <a:lnTo>
                        <a:pt x="1699" y="1924"/>
                      </a:lnTo>
                      <a:lnTo>
                        <a:pt x="1698" y="1917"/>
                      </a:lnTo>
                      <a:lnTo>
                        <a:pt x="1700" y="1911"/>
                      </a:lnTo>
                      <a:lnTo>
                        <a:pt x="1705" y="1905"/>
                      </a:lnTo>
                      <a:lnTo>
                        <a:pt x="1711" y="1903"/>
                      </a:lnTo>
                      <a:lnTo>
                        <a:pt x="1719" y="1905"/>
                      </a:lnTo>
                      <a:lnTo>
                        <a:pt x="1741" y="1915"/>
                      </a:lnTo>
                      <a:lnTo>
                        <a:pt x="1765" y="1921"/>
                      </a:lnTo>
                      <a:lnTo>
                        <a:pt x="1791" y="1922"/>
                      </a:lnTo>
                      <a:lnTo>
                        <a:pt x="1816" y="1921"/>
                      </a:lnTo>
                      <a:lnTo>
                        <a:pt x="1843" y="1915"/>
                      </a:lnTo>
                      <a:lnTo>
                        <a:pt x="1867" y="1907"/>
                      </a:lnTo>
                      <a:lnTo>
                        <a:pt x="1890" y="1896"/>
                      </a:lnTo>
                      <a:lnTo>
                        <a:pt x="1911" y="1884"/>
                      </a:lnTo>
                      <a:lnTo>
                        <a:pt x="1911" y="1884"/>
                      </a:lnTo>
                      <a:lnTo>
                        <a:pt x="1907" y="1849"/>
                      </a:lnTo>
                      <a:lnTo>
                        <a:pt x="1900" y="1816"/>
                      </a:lnTo>
                      <a:lnTo>
                        <a:pt x="1880" y="1831"/>
                      </a:lnTo>
                      <a:lnTo>
                        <a:pt x="1857" y="1843"/>
                      </a:lnTo>
                      <a:lnTo>
                        <a:pt x="1833" y="1852"/>
                      </a:lnTo>
                      <a:lnTo>
                        <a:pt x="1806" y="1856"/>
                      </a:lnTo>
                      <a:lnTo>
                        <a:pt x="1781" y="1859"/>
                      </a:lnTo>
                      <a:lnTo>
                        <a:pt x="1754" y="1856"/>
                      </a:lnTo>
                      <a:lnTo>
                        <a:pt x="1729" y="1852"/>
                      </a:lnTo>
                      <a:lnTo>
                        <a:pt x="1707" y="1843"/>
                      </a:lnTo>
                      <a:lnTo>
                        <a:pt x="1700" y="1839"/>
                      </a:lnTo>
                      <a:lnTo>
                        <a:pt x="1699" y="1832"/>
                      </a:lnTo>
                      <a:lnTo>
                        <a:pt x="1701" y="1826"/>
                      </a:lnTo>
                      <a:lnTo>
                        <a:pt x="1706" y="1820"/>
                      </a:lnTo>
                      <a:lnTo>
                        <a:pt x="1712" y="1817"/>
                      </a:lnTo>
                      <a:lnTo>
                        <a:pt x="1721" y="1819"/>
                      </a:lnTo>
                      <a:lnTo>
                        <a:pt x="1742" y="1826"/>
                      </a:lnTo>
                      <a:lnTo>
                        <a:pt x="1764" y="1830"/>
                      </a:lnTo>
                      <a:lnTo>
                        <a:pt x="1788" y="1830"/>
                      </a:lnTo>
                      <a:lnTo>
                        <a:pt x="1812" y="1827"/>
                      </a:lnTo>
                      <a:lnTo>
                        <a:pt x="1835" y="1821"/>
                      </a:lnTo>
                      <a:lnTo>
                        <a:pt x="1856" y="1811"/>
                      </a:lnTo>
                      <a:lnTo>
                        <a:pt x="1875" y="1798"/>
                      </a:lnTo>
                      <a:lnTo>
                        <a:pt x="1890" y="1782"/>
                      </a:lnTo>
                      <a:lnTo>
                        <a:pt x="1880" y="1755"/>
                      </a:lnTo>
                      <a:lnTo>
                        <a:pt x="1868" y="1730"/>
                      </a:lnTo>
                      <a:lnTo>
                        <a:pt x="1849" y="1747"/>
                      </a:lnTo>
                      <a:lnTo>
                        <a:pt x="1830" y="1761"/>
                      </a:lnTo>
                      <a:lnTo>
                        <a:pt x="1809" y="1774"/>
                      </a:lnTo>
                      <a:lnTo>
                        <a:pt x="1786" y="1784"/>
                      </a:lnTo>
                      <a:lnTo>
                        <a:pt x="1763" y="1789"/>
                      </a:lnTo>
                      <a:lnTo>
                        <a:pt x="1741" y="1790"/>
                      </a:lnTo>
                      <a:lnTo>
                        <a:pt x="1718" y="1786"/>
                      </a:lnTo>
                      <a:lnTo>
                        <a:pt x="1711" y="1781"/>
                      </a:lnTo>
                      <a:lnTo>
                        <a:pt x="1709" y="1775"/>
                      </a:lnTo>
                      <a:lnTo>
                        <a:pt x="1709" y="1767"/>
                      </a:lnTo>
                      <a:lnTo>
                        <a:pt x="1712" y="1761"/>
                      </a:lnTo>
                      <a:lnTo>
                        <a:pt x="1718" y="1757"/>
                      </a:lnTo>
                      <a:lnTo>
                        <a:pt x="1726" y="1758"/>
                      </a:lnTo>
                      <a:lnTo>
                        <a:pt x="1744" y="1761"/>
                      </a:lnTo>
                      <a:lnTo>
                        <a:pt x="1764" y="1759"/>
                      </a:lnTo>
                      <a:lnTo>
                        <a:pt x="1783" y="1754"/>
                      </a:lnTo>
                      <a:lnTo>
                        <a:pt x="1803" y="1745"/>
                      </a:lnTo>
                      <a:lnTo>
                        <a:pt x="1821" y="1733"/>
                      </a:lnTo>
                      <a:lnTo>
                        <a:pt x="1837" y="1719"/>
                      </a:lnTo>
                      <a:lnTo>
                        <a:pt x="1853" y="1706"/>
                      </a:lnTo>
                      <a:lnTo>
                        <a:pt x="1841" y="1691"/>
                      </a:lnTo>
                      <a:lnTo>
                        <a:pt x="1827" y="1676"/>
                      </a:lnTo>
                      <a:lnTo>
                        <a:pt x="1814" y="1690"/>
                      </a:lnTo>
                      <a:lnTo>
                        <a:pt x="1799" y="1700"/>
                      </a:lnTo>
                      <a:lnTo>
                        <a:pt x="1783" y="1707"/>
                      </a:lnTo>
                      <a:lnTo>
                        <a:pt x="1765" y="1711"/>
                      </a:lnTo>
                      <a:lnTo>
                        <a:pt x="1749" y="1711"/>
                      </a:lnTo>
                      <a:lnTo>
                        <a:pt x="1730" y="1704"/>
                      </a:lnTo>
                      <a:lnTo>
                        <a:pt x="1725" y="1700"/>
                      </a:lnTo>
                      <a:lnTo>
                        <a:pt x="1723" y="1693"/>
                      </a:lnTo>
                      <a:lnTo>
                        <a:pt x="1726" y="1685"/>
                      </a:lnTo>
                      <a:lnTo>
                        <a:pt x="1730" y="1681"/>
                      </a:lnTo>
                      <a:lnTo>
                        <a:pt x="1737" y="1677"/>
                      </a:lnTo>
                      <a:lnTo>
                        <a:pt x="1744" y="1680"/>
                      </a:lnTo>
                      <a:lnTo>
                        <a:pt x="1758" y="1683"/>
                      </a:lnTo>
                      <a:lnTo>
                        <a:pt x="1770" y="1682"/>
                      </a:lnTo>
                      <a:lnTo>
                        <a:pt x="1782" y="1676"/>
                      </a:lnTo>
                      <a:lnTo>
                        <a:pt x="1794" y="1669"/>
                      </a:lnTo>
                      <a:lnTo>
                        <a:pt x="1805" y="1660"/>
                      </a:lnTo>
                      <a:lnTo>
                        <a:pt x="1796" y="1654"/>
                      </a:lnTo>
                      <a:lnTo>
                        <a:pt x="1788" y="1650"/>
                      </a:lnTo>
                      <a:lnTo>
                        <a:pt x="1759" y="1638"/>
                      </a:lnTo>
                      <a:lnTo>
                        <a:pt x="1762" y="1629"/>
                      </a:lnTo>
                      <a:lnTo>
                        <a:pt x="1740" y="1620"/>
                      </a:lnTo>
                      <a:lnTo>
                        <a:pt x="1713" y="1609"/>
                      </a:lnTo>
                      <a:lnTo>
                        <a:pt x="1681" y="1599"/>
                      </a:lnTo>
                      <a:lnTo>
                        <a:pt x="1646" y="1589"/>
                      </a:lnTo>
                      <a:lnTo>
                        <a:pt x="1607" y="1581"/>
                      </a:lnTo>
                      <a:lnTo>
                        <a:pt x="1566" y="1576"/>
                      </a:lnTo>
                      <a:lnTo>
                        <a:pt x="1523" y="1573"/>
                      </a:lnTo>
                      <a:close/>
                      <a:moveTo>
                        <a:pt x="1158" y="864"/>
                      </a:moveTo>
                      <a:lnTo>
                        <a:pt x="1135" y="877"/>
                      </a:lnTo>
                      <a:lnTo>
                        <a:pt x="1106" y="890"/>
                      </a:lnTo>
                      <a:lnTo>
                        <a:pt x="1073" y="905"/>
                      </a:lnTo>
                      <a:lnTo>
                        <a:pt x="1035" y="918"/>
                      </a:lnTo>
                      <a:lnTo>
                        <a:pt x="993" y="929"/>
                      </a:lnTo>
                      <a:lnTo>
                        <a:pt x="949" y="938"/>
                      </a:lnTo>
                      <a:lnTo>
                        <a:pt x="902" y="942"/>
                      </a:lnTo>
                      <a:lnTo>
                        <a:pt x="852" y="942"/>
                      </a:lnTo>
                      <a:lnTo>
                        <a:pt x="800" y="938"/>
                      </a:lnTo>
                      <a:lnTo>
                        <a:pt x="750" y="927"/>
                      </a:lnTo>
                      <a:lnTo>
                        <a:pt x="703" y="910"/>
                      </a:lnTo>
                      <a:lnTo>
                        <a:pt x="675" y="956"/>
                      </a:lnTo>
                      <a:lnTo>
                        <a:pt x="652" y="999"/>
                      </a:lnTo>
                      <a:lnTo>
                        <a:pt x="634" y="1041"/>
                      </a:lnTo>
                      <a:lnTo>
                        <a:pt x="643" y="1033"/>
                      </a:lnTo>
                      <a:lnTo>
                        <a:pt x="651" y="1025"/>
                      </a:lnTo>
                      <a:lnTo>
                        <a:pt x="672" y="1008"/>
                      </a:lnTo>
                      <a:lnTo>
                        <a:pt x="694" y="992"/>
                      </a:lnTo>
                      <a:lnTo>
                        <a:pt x="716" y="977"/>
                      </a:lnTo>
                      <a:lnTo>
                        <a:pt x="722" y="974"/>
                      </a:lnTo>
                      <a:lnTo>
                        <a:pt x="728" y="975"/>
                      </a:lnTo>
                      <a:lnTo>
                        <a:pt x="732" y="981"/>
                      </a:lnTo>
                      <a:lnTo>
                        <a:pt x="735" y="986"/>
                      </a:lnTo>
                      <a:lnTo>
                        <a:pt x="733" y="993"/>
                      </a:lnTo>
                      <a:lnTo>
                        <a:pt x="729" y="999"/>
                      </a:lnTo>
                      <a:lnTo>
                        <a:pt x="705" y="1016"/>
                      </a:lnTo>
                      <a:lnTo>
                        <a:pt x="681" y="1033"/>
                      </a:lnTo>
                      <a:lnTo>
                        <a:pt x="659" y="1053"/>
                      </a:lnTo>
                      <a:lnTo>
                        <a:pt x="616" y="1096"/>
                      </a:lnTo>
                      <a:lnTo>
                        <a:pt x="610" y="1139"/>
                      </a:lnTo>
                      <a:lnTo>
                        <a:pt x="607" y="1179"/>
                      </a:lnTo>
                      <a:lnTo>
                        <a:pt x="611" y="1218"/>
                      </a:lnTo>
                      <a:lnTo>
                        <a:pt x="630" y="1189"/>
                      </a:lnTo>
                      <a:lnTo>
                        <a:pt x="651" y="1162"/>
                      </a:lnTo>
                      <a:lnTo>
                        <a:pt x="674" y="1137"/>
                      </a:lnTo>
                      <a:lnTo>
                        <a:pt x="699" y="1114"/>
                      </a:lnTo>
                      <a:lnTo>
                        <a:pt x="726" y="1092"/>
                      </a:lnTo>
                      <a:lnTo>
                        <a:pt x="732" y="1088"/>
                      </a:lnTo>
                      <a:lnTo>
                        <a:pt x="739" y="1088"/>
                      </a:lnTo>
                      <a:lnTo>
                        <a:pt x="745" y="1092"/>
                      </a:lnTo>
                      <a:lnTo>
                        <a:pt x="748" y="1097"/>
                      </a:lnTo>
                      <a:lnTo>
                        <a:pt x="748" y="1104"/>
                      </a:lnTo>
                      <a:lnTo>
                        <a:pt x="745" y="1109"/>
                      </a:lnTo>
                      <a:lnTo>
                        <a:pt x="719" y="1130"/>
                      </a:lnTo>
                      <a:lnTo>
                        <a:pt x="696" y="1152"/>
                      </a:lnTo>
                      <a:lnTo>
                        <a:pt x="673" y="1176"/>
                      </a:lnTo>
                      <a:lnTo>
                        <a:pt x="653" y="1201"/>
                      </a:lnTo>
                      <a:lnTo>
                        <a:pt x="635" y="1227"/>
                      </a:lnTo>
                      <a:lnTo>
                        <a:pt x="621" y="1256"/>
                      </a:lnTo>
                      <a:lnTo>
                        <a:pt x="623" y="1263"/>
                      </a:lnTo>
                      <a:lnTo>
                        <a:pt x="634" y="1287"/>
                      </a:lnTo>
                      <a:lnTo>
                        <a:pt x="647" y="1309"/>
                      </a:lnTo>
                      <a:lnTo>
                        <a:pt x="662" y="1330"/>
                      </a:lnTo>
                      <a:lnTo>
                        <a:pt x="672" y="1300"/>
                      </a:lnTo>
                      <a:lnTo>
                        <a:pt x="685" y="1271"/>
                      </a:lnTo>
                      <a:lnTo>
                        <a:pt x="701" y="1242"/>
                      </a:lnTo>
                      <a:lnTo>
                        <a:pt x="722" y="1216"/>
                      </a:lnTo>
                      <a:lnTo>
                        <a:pt x="745" y="1195"/>
                      </a:lnTo>
                      <a:lnTo>
                        <a:pt x="770" y="1178"/>
                      </a:lnTo>
                      <a:lnTo>
                        <a:pt x="778" y="1176"/>
                      </a:lnTo>
                      <a:lnTo>
                        <a:pt x="783" y="1178"/>
                      </a:lnTo>
                      <a:lnTo>
                        <a:pt x="788" y="1182"/>
                      </a:lnTo>
                      <a:lnTo>
                        <a:pt x="790" y="1189"/>
                      </a:lnTo>
                      <a:lnTo>
                        <a:pt x="789" y="1194"/>
                      </a:lnTo>
                      <a:lnTo>
                        <a:pt x="783" y="1200"/>
                      </a:lnTo>
                      <a:lnTo>
                        <a:pt x="759" y="1218"/>
                      </a:lnTo>
                      <a:lnTo>
                        <a:pt x="737" y="1240"/>
                      </a:lnTo>
                      <a:lnTo>
                        <a:pt x="717" y="1266"/>
                      </a:lnTo>
                      <a:lnTo>
                        <a:pt x="701" y="1294"/>
                      </a:lnTo>
                      <a:lnTo>
                        <a:pt x="690" y="1325"/>
                      </a:lnTo>
                      <a:lnTo>
                        <a:pt x="683" y="1355"/>
                      </a:lnTo>
                      <a:lnTo>
                        <a:pt x="707" y="1377"/>
                      </a:lnTo>
                      <a:lnTo>
                        <a:pt x="731" y="1396"/>
                      </a:lnTo>
                      <a:lnTo>
                        <a:pt x="743" y="1367"/>
                      </a:lnTo>
                      <a:lnTo>
                        <a:pt x="758" y="1339"/>
                      </a:lnTo>
                      <a:lnTo>
                        <a:pt x="776" y="1314"/>
                      </a:lnTo>
                      <a:lnTo>
                        <a:pt x="788" y="1294"/>
                      </a:lnTo>
                      <a:lnTo>
                        <a:pt x="801" y="1275"/>
                      </a:lnTo>
                      <a:lnTo>
                        <a:pt x="815" y="1258"/>
                      </a:lnTo>
                      <a:lnTo>
                        <a:pt x="833" y="1243"/>
                      </a:lnTo>
                      <a:lnTo>
                        <a:pt x="840" y="1241"/>
                      </a:lnTo>
                      <a:lnTo>
                        <a:pt x="845" y="1242"/>
                      </a:lnTo>
                      <a:lnTo>
                        <a:pt x="850" y="1246"/>
                      </a:lnTo>
                      <a:lnTo>
                        <a:pt x="851" y="1253"/>
                      </a:lnTo>
                      <a:lnTo>
                        <a:pt x="851" y="1260"/>
                      </a:lnTo>
                      <a:lnTo>
                        <a:pt x="845" y="1265"/>
                      </a:lnTo>
                      <a:lnTo>
                        <a:pt x="827" y="1282"/>
                      </a:lnTo>
                      <a:lnTo>
                        <a:pt x="813" y="1300"/>
                      </a:lnTo>
                      <a:lnTo>
                        <a:pt x="800" y="1321"/>
                      </a:lnTo>
                      <a:lnTo>
                        <a:pt x="787" y="1342"/>
                      </a:lnTo>
                      <a:lnTo>
                        <a:pt x="773" y="1365"/>
                      </a:lnTo>
                      <a:lnTo>
                        <a:pt x="762" y="1387"/>
                      </a:lnTo>
                      <a:lnTo>
                        <a:pt x="754" y="1411"/>
                      </a:lnTo>
                      <a:lnTo>
                        <a:pt x="773" y="1422"/>
                      </a:lnTo>
                      <a:lnTo>
                        <a:pt x="791" y="1432"/>
                      </a:lnTo>
                      <a:lnTo>
                        <a:pt x="805" y="1404"/>
                      </a:lnTo>
                      <a:lnTo>
                        <a:pt x="823" y="1378"/>
                      </a:lnTo>
                      <a:lnTo>
                        <a:pt x="842" y="1355"/>
                      </a:lnTo>
                      <a:lnTo>
                        <a:pt x="865" y="1333"/>
                      </a:lnTo>
                      <a:lnTo>
                        <a:pt x="891" y="1315"/>
                      </a:lnTo>
                      <a:lnTo>
                        <a:pt x="897" y="1313"/>
                      </a:lnTo>
                      <a:lnTo>
                        <a:pt x="903" y="1314"/>
                      </a:lnTo>
                      <a:lnTo>
                        <a:pt x="907" y="1319"/>
                      </a:lnTo>
                      <a:lnTo>
                        <a:pt x="909" y="1325"/>
                      </a:lnTo>
                      <a:lnTo>
                        <a:pt x="908" y="1331"/>
                      </a:lnTo>
                      <a:lnTo>
                        <a:pt x="904" y="1337"/>
                      </a:lnTo>
                      <a:lnTo>
                        <a:pt x="881" y="1354"/>
                      </a:lnTo>
                      <a:lnTo>
                        <a:pt x="861" y="1372"/>
                      </a:lnTo>
                      <a:lnTo>
                        <a:pt x="843" y="1394"/>
                      </a:lnTo>
                      <a:lnTo>
                        <a:pt x="827" y="1418"/>
                      </a:lnTo>
                      <a:lnTo>
                        <a:pt x="814" y="1443"/>
                      </a:lnTo>
                      <a:lnTo>
                        <a:pt x="834" y="1451"/>
                      </a:lnTo>
                      <a:lnTo>
                        <a:pt x="851" y="1457"/>
                      </a:lnTo>
                      <a:lnTo>
                        <a:pt x="864" y="1462"/>
                      </a:lnTo>
                      <a:lnTo>
                        <a:pt x="873" y="1464"/>
                      </a:lnTo>
                      <a:lnTo>
                        <a:pt x="876" y="1465"/>
                      </a:lnTo>
                      <a:lnTo>
                        <a:pt x="897" y="1471"/>
                      </a:lnTo>
                      <a:lnTo>
                        <a:pt x="894" y="1492"/>
                      </a:lnTo>
                      <a:lnTo>
                        <a:pt x="892" y="1523"/>
                      </a:lnTo>
                      <a:lnTo>
                        <a:pt x="892" y="1552"/>
                      </a:lnTo>
                      <a:lnTo>
                        <a:pt x="913" y="1528"/>
                      </a:lnTo>
                      <a:lnTo>
                        <a:pt x="937" y="1506"/>
                      </a:lnTo>
                      <a:lnTo>
                        <a:pt x="965" y="1487"/>
                      </a:lnTo>
                      <a:lnTo>
                        <a:pt x="992" y="1472"/>
                      </a:lnTo>
                      <a:lnTo>
                        <a:pt x="1000" y="1471"/>
                      </a:lnTo>
                      <a:lnTo>
                        <a:pt x="1006" y="1473"/>
                      </a:lnTo>
                      <a:lnTo>
                        <a:pt x="1010" y="1477"/>
                      </a:lnTo>
                      <a:lnTo>
                        <a:pt x="1012" y="1484"/>
                      </a:lnTo>
                      <a:lnTo>
                        <a:pt x="1011" y="1489"/>
                      </a:lnTo>
                      <a:lnTo>
                        <a:pt x="1006" y="1495"/>
                      </a:lnTo>
                      <a:lnTo>
                        <a:pt x="980" y="1509"/>
                      </a:lnTo>
                      <a:lnTo>
                        <a:pt x="956" y="1526"/>
                      </a:lnTo>
                      <a:lnTo>
                        <a:pt x="934" y="1545"/>
                      </a:lnTo>
                      <a:lnTo>
                        <a:pt x="914" y="1567"/>
                      </a:lnTo>
                      <a:lnTo>
                        <a:pt x="898" y="1591"/>
                      </a:lnTo>
                      <a:lnTo>
                        <a:pt x="897" y="1594"/>
                      </a:lnTo>
                      <a:lnTo>
                        <a:pt x="895" y="1596"/>
                      </a:lnTo>
                      <a:lnTo>
                        <a:pt x="902" y="1632"/>
                      </a:lnTo>
                      <a:lnTo>
                        <a:pt x="912" y="1664"/>
                      </a:lnTo>
                      <a:lnTo>
                        <a:pt x="924" y="1694"/>
                      </a:lnTo>
                      <a:lnTo>
                        <a:pt x="937" y="1659"/>
                      </a:lnTo>
                      <a:lnTo>
                        <a:pt x="952" y="1625"/>
                      </a:lnTo>
                      <a:lnTo>
                        <a:pt x="971" y="1594"/>
                      </a:lnTo>
                      <a:lnTo>
                        <a:pt x="995" y="1566"/>
                      </a:lnTo>
                      <a:lnTo>
                        <a:pt x="1021" y="1540"/>
                      </a:lnTo>
                      <a:lnTo>
                        <a:pt x="1029" y="1537"/>
                      </a:lnTo>
                      <a:lnTo>
                        <a:pt x="1035" y="1538"/>
                      </a:lnTo>
                      <a:lnTo>
                        <a:pt x="1041" y="1541"/>
                      </a:lnTo>
                      <a:lnTo>
                        <a:pt x="1044" y="1547"/>
                      </a:lnTo>
                      <a:lnTo>
                        <a:pt x="1044" y="1552"/>
                      </a:lnTo>
                      <a:lnTo>
                        <a:pt x="1041" y="1559"/>
                      </a:lnTo>
                      <a:lnTo>
                        <a:pt x="1012" y="1586"/>
                      </a:lnTo>
                      <a:lnTo>
                        <a:pt x="990" y="1616"/>
                      </a:lnTo>
                      <a:lnTo>
                        <a:pt x="971" y="1648"/>
                      </a:lnTo>
                      <a:lnTo>
                        <a:pt x="956" y="1683"/>
                      </a:lnTo>
                      <a:lnTo>
                        <a:pt x="945" y="1719"/>
                      </a:lnTo>
                      <a:lnTo>
                        <a:pt x="944" y="1723"/>
                      </a:lnTo>
                      <a:lnTo>
                        <a:pt x="941" y="1725"/>
                      </a:lnTo>
                      <a:lnTo>
                        <a:pt x="955" y="1744"/>
                      </a:lnTo>
                      <a:lnTo>
                        <a:pt x="969" y="1761"/>
                      </a:lnTo>
                      <a:lnTo>
                        <a:pt x="972" y="1735"/>
                      </a:lnTo>
                      <a:lnTo>
                        <a:pt x="978" y="1708"/>
                      </a:lnTo>
                      <a:lnTo>
                        <a:pt x="987" y="1684"/>
                      </a:lnTo>
                      <a:lnTo>
                        <a:pt x="1000" y="1662"/>
                      </a:lnTo>
                      <a:lnTo>
                        <a:pt x="1016" y="1642"/>
                      </a:lnTo>
                      <a:lnTo>
                        <a:pt x="1032" y="1625"/>
                      </a:lnTo>
                      <a:lnTo>
                        <a:pt x="1051" y="1609"/>
                      </a:lnTo>
                      <a:lnTo>
                        <a:pt x="1071" y="1593"/>
                      </a:lnTo>
                      <a:lnTo>
                        <a:pt x="1077" y="1591"/>
                      </a:lnTo>
                      <a:lnTo>
                        <a:pt x="1084" y="1592"/>
                      </a:lnTo>
                      <a:lnTo>
                        <a:pt x="1087" y="1598"/>
                      </a:lnTo>
                      <a:lnTo>
                        <a:pt x="1090" y="1603"/>
                      </a:lnTo>
                      <a:lnTo>
                        <a:pt x="1089" y="1610"/>
                      </a:lnTo>
                      <a:lnTo>
                        <a:pt x="1084" y="1616"/>
                      </a:lnTo>
                      <a:lnTo>
                        <a:pt x="1065" y="1631"/>
                      </a:lnTo>
                      <a:lnTo>
                        <a:pt x="1046" y="1646"/>
                      </a:lnTo>
                      <a:lnTo>
                        <a:pt x="1030" y="1664"/>
                      </a:lnTo>
                      <a:lnTo>
                        <a:pt x="1017" y="1683"/>
                      </a:lnTo>
                      <a:lnTo>
                        <a:pt x="1007" y="1705"/>
                      </a:lnTo>
                      <a:lnTo>
                        <a:pt x="1000" y="1733"/>
                      </a:lnTo>
                      <a:lnTo>
                        <a:pt x="996" y="1759"/>
                      </a:lnTo>
                      <a:lnTo>
                        <a:pt x="995" y="1787"/>
                      </a:lnTo>
                      <a:lnTo>
                        <a:pt x="1022" y="1809"/>
                      </a:lnTo>
                      <a:lnTo>
                        <a:pt x="1025" y="1789"/>
                      </a:lnTo>
                      <a:lnTo>
                        <a:pt x="1031" y="1769"/>
                      </a:lnTo>
                      <a:lnTo>
                        <a:pt x="1042" y="1743"/>
                      </a:lnTo>
                      <a:lnTo>
                        <a:pt x="1058" y="1719"/>
                      </a:lnTo>
                      <a:lnTo>
                        <a:pt x="1074" y="1698"/>
                      </a:lnTo>
                      <a:lnTo>
                        <a:pt x="1092" y="1677"/>
                      </a:lnTo>
                      <a:lnTo>
                        <a:pt x="1111" y="1655"/>
                      </a:lnTo>
                      <a:lnTo>
                        <a:pt x="1116" y="1651"/>
                      </a:lnTo>
                      <a:lnTo>
                        <a:pt x="1123" y="1651"/>
                      </a:lnTo>
                      <a:lnTo>
                        <a:pt x="1127" y="1654"/>
                      </a:lnTo>
                      <a:lnTo>
                        <a:pt x="1132" y="1660"/>
                      </a:lnTo>
                      <a:lnTo>
                        <a:pt x="1132" y="1667"/>
                      </a:lnTo>
                      <a:lnTo>
                        <a:pt x="1129" y="1674"/>
                      </a:lnTo>
                      <a:lnTo>
                        <a:pt x="1114" y="1692"/>
                      </a:lnTo>
                      <a:lnTo>
                        <a:pt x="1098" y="1708"/>
                      </a:lnTo>
                      <a:lnTo>
                        <a:pt x="1083" y="1726"/>
                      </a:lnTo>
                      <a:lnTo>
                        <a:pt x="1070" y="1745"/>
                      </a:lnTo>
                      <a:lnTo>
                        <a:pt x="1060" y="1766"/>
                      </a:lnTo>
                      <a:lnTo>
                        <a:pt x="1054" y="1786"/>
                      </a:lnTo>
                      <a:lnTo>
                        <a:pt x="1049" y="1806"/>
                      </a:lnTo>
                      <a:lnTo>
                        <a:pt x="1048" y="1827"/>
                      </a:lnTo>
                      <a:lnTo>
                        <a:pt x="1074" y="1842"/>
                      </a:lnTo>
                      <a:lnTo>
                        <a:pt x="1100" y="1855"/>
                      </a:lnTo>
                      <a:lnTo>
                        <a:pt x="1098" y="1828"/>
                      </a:lnTo>
                      <a:lnTo>
                        <a:pt x="1102" y="1799"/>
                      </a:lnTo>
                      <a:lnTo>
                        <a:pt x="1108" y="1771"/>
                      </a:lnTo>
                      <a:lnTo>
                        <a:pt x="1119" y="1744"/>
                      </a:lnTo>
                      <a:lnTo>
                        <a:pt x="1133" y="1718"/>
                      </a:lnTo>
                      <a:lnTo>
                        <a:pt x="1149" y="1695"/>
                      </a:lnTo>
                      <a:lnTo>
                        <a:pt x="1166" y="1675"/>
                      </a:lnTo>
                      <a:lnTo>
                        <a:pt x="1173" y="1672"/>
                      </a:lnTo>
                      <a:lnTo>
                        <a:pt x="1179" y="1673"/>
                      </a:lnTo>
                      <a:lnTo>
                        <a:pt x="1185" y="1676"/>
                      </a:lnTo>
                      <a:lnTo>
                        <a:pt x="1188" y="1682"/>
                      </a:lnTo>
                      <a:lnTo>
                        <a:pt x="1189" y="1688"/>
                      </a:lnTo>
                      <a:lnTo>
                        <a:pt x="1185" y="1694"/>
                      </a:lnTo>
                      <a:lnTo>
                        <a:pt x="1170" y="1711"/>
                      </a:lnTo>
                      <a:lnTo>
                        <a:pt x="1157" y="1729"/>
                      </a:lnTo>
                      <a:lnTo>
                        <a:pt x="1145" y="1751"/>
                      </a:lnTo>
                      <a:lnTo>
                        <a:pt x="1136" y="1775"/>
                      </a:lnTo>
                      <a:lnTo>
                        <a:pt x="1128" y="1798"/>
                      </a:lnTo>
                      <a:lnTo>
                        <a:pt x="1125" y="1822"/>
                      </a:lnTo>
                      <a:lnTo>
                        <a:pt x="1126" y="1847"/>
                      </a:lnTo>
                      <a:lnTo>
                        <a:pt x="1131" y="1869"/>
                      </a:lnTo>
                      <a:lnTo>
                        <a:pt x="1150" y="1875"/>
                      </a:lnTo>
                      <a:lnTo>
                        <a:pt x="1167" y="1881"/>
                      </a:lnTo>
                      <a:lnTo>
                        <a:pt x="1169" y="1863"/>
                      </a:lnTo>
                      <a:lnTo>
                        <a:pt x="1171" y="1842"/>
                      </a:lnTo>
                      <a:lnTo>
                        <a:pt x="1175" y="1819"/>
                      </a:lnTo>
                      <a:lnTo>
                        <a:pt x="1180" y="1793"/>
                      </a:lnTo>
                      <a:lnTo>
                        <a:pt x="1188" y="1768"/>
                      </a:lnTo>
                      <a:lnTo>
                        <a:pt x="1197" y="1740"/>
                      </a:lnTo>
                      <a:lnTo>
                        <a:pt x="1208" y="1713"/>
                      </a:lnTo>
                      <a:lnTo>
                        <a:pt x="1222" y="1685"/>
                      </a:lnTo>
                      <a:lnTo>
                        <a:pt x="1239" y="1658"/>
                      </a:lnTo>
                      <a:lnTo>
                        <a:pt x="1259" y="1632"/>
                      </a:lnTo>
                      <a:lnTo>
                        <a:pt x="1281" y="1608"/>
                      </a:lnTo>
                      <a:lnTo>
                        <a:pt x="1309" y="1587"/>
                      </a:lnTo>
                      <a:lnTo>
                        <a:pt x="1338" y="1567"/>
                      </a:lnTo>
                      <a:lnTo>
                        <a:pt x="1373" y="1551"/>
                      </a:lnTo>
                      <a:lnTo>
                        <a:pt x="1423" y="1536"/>
                      </a:lnTo>
                      <a:lnTo>
                        <a:pt x="1471" y="1528"/>
                      </a:lnTo>
                      <a:lnTo>
                        <a:pt x="1520" y="1525"/>
                      </a:lnTo>
                      <a:lnTo>
                        <a:pt x="1566" y="1527"/>
                      </a:lnTo>
                      <a:lnTo>
                        <a:pt x="1611" y="1533"/>
                      </a:lnTo>
                      <a:lnTo>
                        <a:pt x="1654" y="1540"/>
                      </a:lnTo>
                      <a:lnTo>
                        <a:pt x="1691" y="1550"/>
                      </a:lnTo>
                      <a:lnTo>
                        <a:pt x="1727" y="1561"/>
                      </a:lnTo>
                      <a:lnTo>
                        <a:pt x="1755" y="1573"/>
                      </a:lnTo>
                      <a:lnTo>
                        <a:pt x="1780" y="1583"/>
                      </a:lnTo>
                      <a:lnTo>
                        <a:pt x="1796" y="1533"/>
                      </a:lnTo>
                      <a:lnTo>
                        <a:pt x="1809" y="1485"/>
                      </a:lnTo>
                      <a:lnTo>
                        <a:pt x="1815" y="1439"/>
                      </a:lnTo>
                      <a:lnTo>
                        <a:pt x="1816" y="1396"/>
                      </a:lnTo>
                      <a:lnTo>
                        <a:pt x="1813" y="1355"/>
                      </a:lnTo>
                      <a:lnTo>
                        <a:pt x="1804" y="1316"/>
                      </a:lnTo>
                      <a:lnTo>
                        <a:pt x="1791" y="1281"/>
                      </a:lnTo>
                      <a:lnTo>
                        <a:pt x="1772" y="1247"/>
                      </a:lnTo>
                      <a:lnTo>
                        <a:pt x="1749" y="1216"/>
                      </a:lnTo>
                      <a:lnTo>
                        <a:pt x="1720" y="1189"/>
                      </a:lnTo>
                      <a:lnTo>
                        <a:pt x="1686" y="1164"/>
                      </a:lnTo>
                      <a:lnTo>
                        <a:pt x="1648" y="1142"/>
                      </a:lnTo>
                      <a:lnTo>
                        <a:pt x="1647" y="1142"/>
                      </a:lnTo>
                      <a:lnTo>
                        <a:pt x="1624" y="1147"/>
                      </a:lnTo>
                      <a:lnTo>
                        <a:pt x="1594" y="1150"/>
                      </a:lnTo>
                      <a:lnTo>
                        <a:pt x="1557" y="1151"/>
                      </a:lnTo>
                      <a:lnTo>
                        <a:pt x="1528" y="1150"/>
                      </a:lnTo>
                      <a:lnTo>
                        <a:pt x="1497" y="1147"/>
                      </a:lnTo>
                      <a:lnTo>
                        <a:pt x="1462" y="1140"/>
                      </a:lnTo>
                      <a:lnTo>
                        <a:pt x="1428" y="1131"/>
                      </a:lnTo>
                      <a:lnTo>
                        <a:pt x="1393" y="1117"/>
                      </a:lnTo>
                      <a:lnTo>
                        <a:pt x="1357" y="1099"/>
                      </a:lnTo>
                      <a:lnTo>
                        <a:pt x="1321" y="1076"/>
                      </a:lnTo>
                      <a:lnTo>
                        <a:pt x="1285" y="1047"/>
                      </a:lnTo>
                      <a:lnTo>
                        <a:pt x="1282" y="1048"/>
                      </a:lnTo>
                      <a:lnTo>
                        <a:pt x="1279" y="1048"/>
                      </a:lnTo>
                      <a:lnTo>
                        <a:pt x="1275" y="1047"/>
                      </a:lnTo>
                      <a:lnTo>
                        <a:pt x="1272" y="1045"/>
                      </a:lnTo>
                      <a:lnTo>
                        <a:pt x="1270" y="1042"/>
                      </a:lnTo>
                      <a:lnTo>
                        <a:pt x="1257" y="1019"/>
                      </a:lnTo>
                      <a:lnTo>
                        <a:pt x="1230" y="986"/>
                      </a:lnTo>
                      <a:lnTo>
                        <a:pt x="1205" y="951"/>
                      </a:lnTo>
                      <a:lnTo>
                        <a:pt x="1180" y="910"/>
                      </a:lnTo>
                      <a:lnTo>
                        <a:pt x="1158" y="864"/>
                      </a:lnTo>
                      <a:close/>
                      <a:moveTo>
                        <a:pt x="362" y="0"/>
                      </a:moveTo>
                      <a:lnTo>
                        <a:pt x="316" y="3"/>
                      </a:lnTo>
                      <a:lnTo>
                        <a:pt x="274" y="8"/>
                      </a:lnTo>
                      <a:lnTo>
                        <a:pt x="237" y="18"/>
                      </a:lnTo>
                      <a:lnTo>
                        <a:pt x="201" y="30"/>
                      </a:lnTo>
                      <a:lnTo>
                        <a:pt x="172" y="46"/>
                      </a:lnTo>
                      <a:lnTo>
                        <a:pt x="144" y="63"/>
                      </a:lnTo>
                      <a:lnTo>
                        <a:pt x="120" y="83"/>
                      </a:lnTo>
                      <a:lnTo>
                        <a:pt x="97" y="105"/>
                      </a:lnTo>
                      <a:lnTo>
                        <a:pt x="79" y="129"/>
                      </a:lnTo>
                      <a:lnTo>
                        <a:pt x="62" y="154"/>
                      </a:lnTo>
                      <a:lnTo>
                        <a:pt x="49" y="180"/>
                      </a:lnTo>
                      <a:lnTo>
                        <a:pt x="37" y="205"/>
                      </a:lnTo>
                      <a:lnTo>
                        <a:pt x="28" y="230"/>
                      </a:lnTo>
                      <a:lnTo>
                        <a:pt x="20" y="257"/>
                      </a:lnTo>
                      <a:lnTo>
                        <a:pt x="13" y="282"/>
                      </a:lnTo>
                      <a:lnTo>
                        <a:pt x="9" y="307"/>
                      </a:lnTo>
                      <a:lnTo>
                        <a:pt x="6" y="330"/>
                      </a:lnTo>
                      <a:lnTo>
                        <a:pt x="2" y="351"/>
                      </a:lnTo>
                      <a:lnTo>
                        <a:pt x="1" y="371"/>
                      </a:lnTo>
                      <a:lnTo>
                        <a:pt x="0" y="388"/>
                      </a:lnTo>
                      <a:lnTo>
                        <a:pt x="0" y="403"/>
                      </a:lnTo>
                      <a:lnTo>
                        <a:pt x="0" y="1946"/>
                      </a:lnTo>
                      <a:lnTo>
                        <a:pt x="27" y="1937"/>
                      </a:lnTo>
                      <a:lnTo>
                        <a:pt x="58" y="1928"/>
                      </a:lnTo>
                      <a:lnTo>
                        <a:pt x="93" y="1920"/>
                      </a:lnTo>
                      <a:lnTo>
                        <a:pt x="132" y="1913"/>
                      </a:lnTo>
                      <a:lnTo>
                        <a:pt x="173" y="1907"/>
                      </a:lnTo>
                      <a:lnTo>
                        <a:pt x="217" y="1905"/>
                      </a:lnTo>
                      <a:lnTo>
                        <a:pt x="262" y="1906"/>
                      </a:lnTo>
                      <a:lnTo>
                        <a:pt x="309" y="1913"/>
                      </a:lnTo>
                      <a:lnTo>
                        <a:pt x="356" y="1924"/>
                      </a:lnTo>
                      <a:lnTo>
                        <a:pt x="403" y="1941"/>
                      </a:lnTo>
                      <a:lnTo>
                        <a:pt x="444" y="1963"/>
                      </a:lnTo>
                      <a:lnTo>
                        <a:pt x="482" y="1990"/>
                      </a:lnTo>
                      <a:lnTo>
                        <a:pt x="518" y="2021"/>
                      </a:lnTo>
                      <a:lnTo>
                        <a:pt x="549" y="2059"/>
                      </a:lnTo>
                      <a:lnTo>
                        <a:pt x="578" y="2100"/>
                      </a:lnTo>
                      <a:lnTo>
                        <a:pt x="603" y="2146"/>
                      </a:lnTo>
                      <a:lnTo>
                        <a:pt x="625" y="2198"/>
                      </a:lnTo>
                      <a:lnTo>
                        <a:pt x="646" y="2147"/>
                      </a:lnTo>
                      <a:lnTo>
                        <a:pt x="669" y="2102"/>
                      </a:lnTo>
                      <a:lnTo>
                        <a:pt x="696" y="2061"/>
                      </a:lnTo>
                      <a:lnTo>
                        <a:pt x="724" y="2027"/>
                      </a:lnTo>
                      <a:lnTo>
                        <a:pt x="752" y="1996"/>
                      </a:lnTo>
                      <a:lnTo>
                        <a:pt x="783" y="1969"/>
                      </a:lnTo>
                      <a:lnTo>
                        <a:pt x="815" y="1947"/>
                      </a:lnTo>
                      <a:lnTo>
                        <a:pt x="847" y="1928"/>
                      </a:lnTo>
                      <a:lnTo>
                        <a:pt x="881" y="1913"/>
                      </a:lnTo>
                      <a:lnTo>
                        <a:pt x="913" y="1901"/>
                      </a:lnTo>
                      <a:lnTo>
                        <a:pt x="946" y="1891"/>
                      </a:lnTo>
                      <a:lnTo>
                        <a:pt x="977" y="1884"/>
                      </a:lnTo>
                      <a:lnTo>
                        <a:pt x="1008" y="188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12" y="1860"/>
                      </a:lnTo>
                      <a:lnTo>
                        <a:pt x="987" y="1842"/>
                      </a:lnTo>
                      <a:lnTo>
                        <a:pt x="961" y="1821"/>
                      </a:lnTo>
                      <a:lnTo>
                        <a:pt x="938" y="1798"/>
                      </a:lnTo>
                      <a:lnTo>
                        <a:pt x="916" y="1771"/>
                      </a:lnTo>
                      <a:lnTo>
                        <a:pt x="896" y="1742"/>
                      </a:lnTo>
                      <a:lnTo>
                        <a:pt x="878" y="1709"/>
                      </a:lnTo>
                      <a:lnTo>
                        <a:pt x="863" y="1674"/>
                      </a:lnTo>
                      <a:lnTo>
                        <a:pt x="852" y="1634"/>
                      </a:lnTo>
                      <a:lnTo>
                        <a:pt x="845" y="1592"/>
                      </a:lnTo>
                      <a:lnTo>
                        <a:pt x="843" y="1546"/>
                      </a:lnTo>
                      <a:lnTo>
                        <a:pt x="818" y="1566"/>
                      </a:lnTo>
                      <a:lnTo>
                        <a:pt x="789" y="1587"/>
                      </a:lnTo>
                      <a:lnTo>
                        <a:pt x="756" y="1609"/>
                      </a:lnTo>
                      <a:lnTo>
                        <a:pt x="718" y="1630"/>
                      </a:lnTo>
                      <a:lnTo>
                        <a:pt x="678" y="1650"/>
                      </a:lnTo>
                      <a:lnTo>
                        <a:pt x="634" y="1666"/>
                      </a:lnTo>
                      <a:lnTo>
                        <a:pt x="587" y="1680"/>
                      </a:lnTo>
                      <a:lnTo>
                        <a:pt x="540" y="1688"/>
                      </a:lnTo>
                      <a:lnTo>
                        <a:pt x="489" y="1692"/>
                      </a:lnTo>
                      <a:lnTo>
                        <a:pt x="447" y="1690"/>
                      </a:lnTo>
                      <a:lnTo>
                        <a:pt x="397" y="1681"/>
                      </a:lnTo>
                      <a:lnTo>
                        <a:pt x="350" y="1665"/>
                      </a:lnTo>
                      <a:lnTo>
                        <a:pt x="303" y="1642"/>
                      </a:lnTo>
                      <a:lnTo>
                        <a:pt x="259" y="1613"/>
                      </a:lnTo>
                      <a:lnTo>
                        <a:pt x="216" y="1577"/>
                      </a:lnTo>
                      <a:lnTo>
                        <a:pt x="175" y="1535"/>
                      </a:lnTo>
                      <a:lnTo>
                        <a:pt x="136" y="1485"/>
                      </a:lnTo>
                      <a:lnTo>
                        <a:pt x="100" y="1430"/>
                      </a:lnTo>
                      <a:lnTo>
                        <a:pt x="141" y="1404"/>
                      </a:lnTo>
                      <a:lnTo>
                        <a:pt x="175" y="1456"/>
                      </a:lnTo>
                      <a:lnTo>
                        <a:pt x="211" y="1503"/>
                      </a:lnTo>
                      <a:lnTo>
                        <a:pt x="249" y="1541"/>
                      </a:lnTo>
                      <a:lnTo>
                        <a:pt x="250" y="1505"/>
                      </a:lnTo>
                      <a:lnTo>
                        <a:pt x="251" y="1466"/>
                      </a:lnTo>
                      <a:lnTo>
                        <a:pt x="253" y="1460"/>
                      </a:lnTo>
                      <a:lnTo>
                        <a:pt x="259" y="1455"/>
                      </a:lnTo>
                      <a:lnTo>
                        <a:pt x="266" y="1453"/>
                      </a:lnTo>
                      <a:lnTo>
                        <a:pt x="272" y="1455"/>
                      </a:lnTo>
                      <a:lnTo>
                        <a:pt x="277" y="1460"/>
                      </a:lnTo>
                      <a:lnTo>
                        <a:pt x="279" y="1466"/>
                      </a:lnTo>
                      <a:lnTo>
                        <a:pt x="278" y="1486"/>
                      </a:lnTo>
                      <a:lnTo>
                        <a:pt x="277" y="1507"/>
                      </a:lnTo>
                      <a:lnTo>
                        <a:pt x="276" y="1528"/>
                      </a:lnTo>
                      <a:lnTo>
                        <a:pt x="277" y="1549"/>
                      </a:lnTo>
                      <a:lnTo>
                        <a:pt x="281" y="1568"/>
                      </a:lnTo>
                      <a:lnTo>
                        <a:pt x="321" y="1596"/>
                      </a:lnTo>
                      <a:lnTo>
                        <a:pt x="362" y="1618"/>
                      </a:lnTo>
                      <a:lnTo>
                        <a:pt x="405" y="1632"/>
                      </a:lnTo>
                      <a:lnTo>
                        <a:pt x="387" y="1614"/>
                      </a:lnTo>
                      <a:lnTo>
                        <a:pt x="374" y="1594"/>
                      </a:lnTo>
                      <a:lnTo>
                        <a:pt x="364" y="1572"/>
                      </a:lnTo>
                      <a:lnTo>
                        <a:pt x="359" y="1547"/>
                      </a:lnTo>
                      <a:lnTo>
                        <a:pt x="360" y="1540"/>
                      </a:lnTo>
                      <a:lnTo>
                        <a:pt x="364" y="1537"/>
                      </a:lnTo>
                      <a:lnTo>
                        <a:pt x="370" y="1535"/>
                      </a:lnTo>
                      <a:lnTo>
                        <a:pt x="376" y="1537"/>
                      </a:lnTo>
                      <a:lnTo>
                        <a:pt x="381" y="1540"/>
                      </a:lnTo>
                      <a:lnTo>
                        <a:pt x="383" y="1547"/>
                      </a:lnTo>
                      <a:lnTo>
                        <a:pt x="387" y="1568"/>
                      </a:lnTo>
                      <a:lnTo>
                        <a:pt x="396" y="1587"/>
                      </a:lnTo>
                      <a:lnTo>
                        <a:pt x="409" y="1603"/>
                      </a:lnTo>
                      <a:lnTo>
                        <a:pt x="425" y="1618"/>
                      </a:lnTo>
                      <a:lnTo>
                        <a:pt x="443" y="1631"/>
                      </a:lnTo>
                      <a:lnTo>
                        <a:pt x="461" y="1642"/>
                      </a:lnTo>
                      <a:lnTo>
                        <a:pt x="497" y="1643"/>
                      </a:lnTo>
                      <a:lnTo>
                        <a:pt x="532" y="1641"/>
                      </a:lnTo>
                      <a:lnTo>
                        <a:pt x="565" y="1635"/>
                      </a:lnTo>
                      <a:lnTo>
                        <a:pt x="548" y="1628"/>
                      </a:lnTo>
                      <a:lnTo>
                        <a:pt x="530" y="1620"/>
                      </a:lnTo>
                      <a:lnTo>
                        <a:pt x="514" y="1611"/>
                      </a:lnTo>
                      <a:lnTo>
                        <a:pt x="500" y="1600"/>
                      </a:lnTo>
                      <a:lnTo>
                        <a:pt x="488" y="1586"/>
                      </a:lnTo>
                      <a:lnTo>
                        <a:pt x="478" y="1570"/>
                      </a:lnTo>
                      <a:lnTo>
                        <a:pt x="471" y="1550"/>
                      </a:lnTo>
                      <a:lnTo>
                        <a:pt x="471" y="1543"/>
                      </a:lnTo>
                      <a:lnTo>
                        <a:pt x="475" y="1537"/>
                      </a:lnTo>
                      <a:lnTo>
                        <a:pt x="481" y="1534"/>
                      </a:lnTo>
                      <a:lnTo>
                        <a:pt x="488" y="1534"/>
                      </a:lnTo>
                      <a:lnTo>
                        <a:pt x="493" y="1537"/>
                      </a:lnTo>
                      <a:lnTo>
                        <a:pt x="498" y="1544"/>
                      </a:lnTo>
                      <a:lnTo>
                        <a:pt x="505" y="1560"/>
                      </a:lnTo>
                      <a:lnTo>
                        <a:pt x="514" y="1575"/>
                      </a:lnTo>
                      <a:lnTo>
                        <a:pt x="527" y="1587"/>
                      </a:lnTo>
                      <a:lnTo>
                        <a:pt x="541" y="1596"/>
                      </a:lnTo>
                      <a:lnTo>
                        <a:pt x="558" y="1604"/>
                      </a:lnTo>
                      <a:lnTo>
                        <a:pt x="575" y="1611"/>
                      </a:lnTo>
                      <a:lnTo>
                        <a:pt x="593" y="1617"/>
                      </a:lnTo>
                      <a:lnTo>
                        <a:pt x="610" y="1623"/>
                      </a:lnTo>
                      <a:lnTo>
                        <a:pt x="655" y="1606"/>
                      </a:lnTo>
                      <a:lnTo>
                        <a:pt x="698" y="1585"/>
                      </a:lnTo>
                      <a:lnTo>
                        <a:pt x="672" y="1578"/>
                      </a:lnTo>
                      <a:lnTo>
                        <a:pt x="646" y="1569"/>
                      </a:lnTo>
                      <a:lnTo>
                        <a:pt x="622" y="1558"/>
                      </a:lnTo>
                      <a:lnTo>
                        <a:pt x="600" y="1544"/>
                      </a:lnTo>
                      <a:lnTo>
                        <a:pt x="580" y="1525"/>
                      </a:lnTo>
                      <a:lnTo>
                        <a:pt x="579" y="1522"/>
                      </a:lnTo>
                      <a:lnTo>
                        <a:pt x="578" y="1518"/>
                      </a:lnTo>
                      <a:lnTo>
                        <a:pt x="579" y="1515"/>
                      </a:lnTo>
                      <a:lnTo>
                        <a:pt x="580" y="1512"/>
                      </a:lnTo>
                      <a:lnTo>
                        <a:pt x="582" y="1509"/>
                      </a:lnTo>
                      <a:lnTo>
                        <a:pt x="585" y="1508"/>
                      </a:lnTo>
                      <a:lnTo>
                        <a:pt x="589" y="1507"/>
                      </a:lnTo>
                      <a:lnTo>
                        <a:pt x="592" y="1508"/>
                      </a:lnTo>
                      <a:lnTo>
                        <a:pt x="594" y="1510"/>
                      </a:lnTo>
                      <a:lnTo>
                        <a:pt x="612" y="1527"/>
                      </a:lnTo>
                      <a:lnTo>
                        <a:pt x="632" y="1540"/>
                      </a:lnTo>
                      <a:lnTo>
                        <a:pt x="654" y="1550"/>
                      </a:lnTo>
                      <a:lnTo>
                        <a:pt x="676" y="1558"/>
                      </a:lnTo>
                      <a:lnTo>
                        <a:pt x="699" y="1565"/>
                      </a:lnTo>
                      <a:lnTo>
                        <a:pt x="724" y="1570"/>
                      </a:lnTo>
                      <a:lnTo>
                        <a:pt x="753" y="1551"/>
                      </a:lnTo>
                      <a:lnTo>
                        <a:pt x="781" y="1533"/>
                      </a:lnTo>
                      <a:lnTo>
                        <a:pt x="804" y="1515"/>
                      </a:lnTo>
                      <a:lnTo>
                        <a:pt x="823" y="1498"/>
                      </a:lnTo>
                      <a:lnTo>
                        <a:pt x="801" y="1491"/>
                      </a:lnTo>
                      <a:lnTo>
                        <a:pt x="777" y="1478"/>
                      </a:lnTo>
                      <a:lnTo>
                        <a:pt x="750" y="1465"/>
                      </a:lnTo>
                      <a:lnTo>
                        <a:pt x="722" y="1449"/>
                      </a:lnTo>
                      <a:lnTo>
                        <a:pt x="694" y="1429"/>
                      </a:lnTo>
                      <a:lnTo>
                        <a:pt x="666" y="1405"/>
                      </a:lnTo>
                      <a:lnTo>
                        <a:pt x="639" y="1380"/>
                      </a:lnTo>
                      <a:lnTo>
                        <a:pt x="615" y="1350"/>
                      </a:lnTo>
                      <a:lnTo>
                        <a:pt x="594" y="1317"/>
                      </a:lnTo>
                      <a:lnTo>
                        <a:pt x="578" y="1281"/>
                      </a:lnTo>
                      <a:lnTo>
                        <a:pt x="565" y="1237"/>
                      </a:lnTo>
                      <a:lnTo>
                        <a:pt x="559" y="1193"/>
                      </a:lnTo>
                      <a:lnTo>
                        <a:pt x="560" y="1147"/>
                      </a:lnTo>
                      <a:lnTo>
                        <a:pt x="566" y="1098"/>
                      </a:lnTo>
                      <a:lnTo>
                        <a:pt x="580" y="1048"/>
                      </a:lnTo>
                      <a:lnTo>
                        <a:pt x="600" y="998"/>
                      </a:lnTo>
                      <a:lnTo>
                        <a:pt x="626" y="943"/>
                      </a:lnTo>
                      <a:lnTo>
                        <a:pt x="658" y="889"/>
                      </a:lnTo>
                      <a:lnTo>
                        <a:pt x="618" y="864"/>
                      </a:lnTo>
                      <a:lnTo>
                        <a:pt x="581" y="835"/>
                      </a:lnTo>
                      <a:lnTo>
                        <a:pt x="544" y="802"/>
                      </a:lnTo>
                      <a:lnTo>
                        <a:pt x="510" y="763"/>
                      </a:lnTo>
                      <a:lnTo>
                        <a:pt x="478" y="721"/>
                      </a:lnTo>
                      <a:lnTo>
                        <a:pt x="448" y="738"/>
                      </a:lnTo>
                      <a:lnTo>
                        <a:pt x="417" y="751"/>
                      </a:lnTo>
                      <a:lnTo>
                        <a:pt x="383" y="761"/>
                      </a:lnTo>
                      <a:lnTo>
                        <a:pt x="346" y="767"/>
                      </a:lnTo>
                      <a:lnTo>
                        <a:pt x="308" y="769"/>
                      </a:lnTo>
                      <a:lnTo>
                        <a:pt x="268" y="767"/>
                      </a:lnTo>
                      <a:lnTo>
                        <a:pt x="226" y="761"/>
                      </a:lnTo>
                      <a:lnTo>
                        <a:pt x="183" y="752"/>
                      </a:lnTo>
                      <a:lnTo>
                        <a:pt x="136" y="740"/>
                      </a:lnTo>
                      <a:lnTo>
                        <a:pt x="151" y="694"/>
                      </a:lnTo>
                      <a:lnTo>
                        <a:pt x="167" y="698"/>
                      </a:lnTo>
                      <a:lnTo>
                        <a:pt x="166" y="682"/>
                      </a:lnTo>
                      <a:lnTo>
                        <a:pt x="165" y="668"/>
                      </a:lnTo>
                      <a:lnTo>
                        <a:pt x="162" y="654"/>
                      </a:lnTo>
                      <a:lnTo>
                        <a:pt x="156" y="640"/>
                      </a:lnTo>
                      <a:lnTo>
                        <a:pt x="146" y="627"/>
                      </a:lnTo>
                      <a:lnTo>
                        <a:pt x="142" y="619"/>
                      </a:lnTo>
                      <a:lnTo>
                        <a:pt x="142" y="612"/>
                      </a:lnTo>
                      <a:lnTo>
                        <a:pt x="146" y="605"/>
                      </a:lnTo>
                      <a:lnTo>
                        <a:pt x="154" y="601"/>
                      </a:lnTo>
                      <a:lnTo>
                        <a:pt x="162" y="600"/>
                      </a:lnTo>
                      <a:lnTo>
                        <a:pt x="169" y="604"/>
                      </a:lnTo>
                      <a:lnTo>
                        <a:pt x="183" y="619"/>
                      </a:lnTo>
                      <a:lnTo>
                        <a:pt x="190" y="636"/>
                      </a:lnTo>
                      <a:lnTo>
                        <a:pt x="195" y="653"/>
                      </a:lnTo>
                      <a:lnTo>
                        <a:pt x="197" y="669"/>
                      </a:lnTo>
                      <a:lnTo>
                        <a:pt x="198" y="688"/>
                      </a:lnTo>
                      <a:lnTo>
                        <a:pt x="200" y="707"/>
                      </a:lnTo>
                      <a:lnTo>
                        <a:pt x="245" y="715"/>
                      </a:lnTo>
                      <a:lnTo>
                        <a:pt x="247" y="690"/>
                      </a:lnTo>
                      <a:lnTo>
                        <a:pt x="246" y="666"/>
                      </a:lnTo>
                      <a:lnTo>
                        <a:pt x="239" y="643"/>
                      </a:lnTo>
                      <a:lnTo>
                        <a:pt x="227" y="621"/>
                      </a:lnTo>
                      <a:lnTo>
                        <a:pt x="210" y="601"/>
                      </a:lnTo>
                      <a:lnTo>
                        <a:pt x="206" y="592"/>
                      </a:lnTo>
                      <a:lnTo>
                        <a:pt x="207" y="584"/>
                      </a:lnTo>
                      <a:lnTo>
                        <a:pt x="211" y="577"/>
                      </a:lnTo>
                      <a:lnTo>
                        <a:pt x="218" y="573"/>
                      </a:lnTo>
                      <a:lnTo>
                        <a:pt x="226" y="572"/>
                      </a:lnTo>
                      <a:lnTo>
                        <a:pt x="235" y="577"/>
                      </a:lnTo>
                      <a:lnTo>
                        <a:pt x="255" y="602"/>
                      </a:lnTo>
                      <a:lnTo>
                        <a:pt x="269" y="629"/>
                      </a:lnTo>
                      <a:lnTo>
                        <a:pt x="278" y="658"/>
                      </a:lnTo>
                      <a:lnTo>
                        <a:pt x="281" y="688"/>
                      </a:lnTo>
                      <a:lnTo>
                        <a:pt x="278" y="719"/>
                      </a:lnTo>
                      <a:lnTo>
                        <a:pt x="307" y="720"/>
                      </a:lnTo>
                      <a:lnTo>
                        <a:pt x="312" y="704"/>
                      </a:lnTo>
                      <a:lnTo>
                        <a:pt x="315" y="685"/>
                      </a:lnTo>
                      <a:lnTo>
                        <a:pt x="314" y="666"/>
                      </a:lnTo>
                      <a:lnTo>
                        <a:pt x="310" y="647"/>
                      </a:lnTo>
                      <a:lnTo>
                        <a:pt x="303" y="629"/>
                      </a:lnTo>
                      <a:lnTo>
                        <a:pt x="293" y="614"/>
                      </a:lnTo>
                      <a:lnTo>
                        <a:pt x="280" y="603"/>
                      </a:lnTo>
                      <a:lnTo>
                        <a:pt x="274" y="596"/>
                      </a:lnTo>
                      <a:lnTo>
                        <a:pt x="273" y="589"/>
                      </a:lnTo>
                      <a:lnTo>
                        <a:pt x="276" y="581"/>
                      </a:lnTo>
                      <a:lnTo>
                        <a:pt x="281" y="574"/>
                      </a:lnTo>
                      <a:lnTo>
                        <a:pt x="289" y="572"/>
                      </a:lnTo>
                      <a:lnTo>
                        <a:pt x="298" y="574"/>
                      </a:lnTo>
                      <a:lnTo>
                        <a:pt x="314" y="589"/>
                      </a:lnTo>
                      <a:lnTo>
                        <a:pt x="328" y="606"/>
                      </a:lnTo>
                      <a:lnTo>
                        <a:pt x="338" y="626"/>
                      </a:lnTo>
                      <a:lnTo>
                        <a:pt x="345" y="649"/>
                      </a:lnTo>
                      <a:lnTo>
                        <a:pt x="349" y="673"/>
                      </a:lnTo>
                      <a:lnTo>
                        <a:pt x="347" y="696"/>
                      </a:lnTo>
                      <a:lnTo>
                        <a:pt x="343" y="718"/>
                      </a:lnTo>
                      <a:lnTo>
                        <a:pt x="378" y="712"/>
                      </a:lnTo>
                      <a:lnTo>
                        <a:pt x="376" y="684"/>
                      </a:lnTo>
                      <a:lnTo>
                        <a:pt x="373" y="657"/>
                      </a:lnTo>
                      <a:lnTo>
                        <a:pt x="366" y="632"/>
                      </a:lnTo>
                      <a:lnTo>
                        <a:pt x="356" y="607"/>
                      </a:lnTo>
                      <a:lnTo>
                        <a:pt x="341" y="583"/>
                      </a:lnTo>
                      <a:lnTo>
                        <a:pt x="338" y="575"/>
                      </a:lnTo>
                      <a:lnTo>
                        <a:pt x="340" y="568"/>
                      </a:lnTo>
                      <a:lnTo>
                        <a:pt x="345" y="562"/>
                      </a:lnTo>
                      <a:lnTo>
                        <a:pt x="353" y="560"/>
                      </a:lnTo>
                      <a:lnTo>
                        <a:pt x="362" y="561"/>
                      </a:lnTo>
                      <a:lnTo>
                        <a:pt x="370" y="566"/>
                      </a:lnTo>
                      <a:lnTo>
                        <a:pt x="386" y="592"/>
                      </a:lnTo>
                      <a:lnTo>
                        <a:pt x="397" y="617"/>
                      </a:lnTo>
                      <a:lnTo>
                        <a:pt x="405" y="645"/>
                      </a:lnTo>
                      <a:lnTo>
                        <a:pt x="409" y="673"/>
                      </a:lnTo>
                      <a:lnTo>
                        <a:pt x="412" y="701"/>
                      </a:lnTo>
                      <a:lnTo>
                        <a:pt x="429" y="694"/>
                      </a:lnTo>
                      <a:lnTo>
                        <a:pt x="446" y="685"/>
                      </a:lnTo>
                      <a:lnTo>
                        <a:pt x="446" y="661"/>
                      </a:lnTo>
                      <a:lnTo>
                        <a:pt x="445" y="639"/>
                      </a:lnTo>
                      <a:lnTo>
                        <a:pt x="441" y="617"/>
                      </a:lnTo>
                      <a:lnTo>
                        <a:pt x="435" y="595"/>
                      </a:lnTo>
                      <a:lnTo>
                        <a:pt x="425" y="575"/>
                      </a:lnTo>
                      <a:lnTo>
                        <a:pt x="412" y="558"/>
                      </a:lnTo>
                      <a:lnTo>
                        <a:pt x="395" y="542"/>
                      </a:lnTo>
                      <a:lnTo>
                        <a:pt x="389" y="534"/>
                      </a:lnTo>
                      <a:lnTo>
                        <a:pt x="388" y="526"/>
                      </a:lnTo>
                      <a:lnTo>
                        <a:pt x="391" y="518"/>
                      </a:lnTo>
                      <a:lnTo>
                        <a:pt x="396" y="511"/>
                      </a:lnTo>
                      <a:lnTo>
                        <a:pt x="404" y="510"/>
                      </a:lnTo>
                      <a:lnTo>
                        <a:pt x="413" y="513"/>
                      </a:lnTo>
                      <a:lnTo>
                        <a:pt x="433" y="532"/>
                      </a:lnTo>
                      <a:lnTo>
                        <a:pt x="450" y="554"/>
                      </a:lnTo>
                      <a:lnTo>
                        <a:pt x="462" y="577"/>
                      </a:lnTo>
                      <a:lnTo>
                        <a:pt x="471" y="604"/>
                      </a:lnTo>
                      <a:lnTo>
                        <a:pt x="477" y="631"/>
                      </a:lnTo>
                      <a:lnTo>
                        <a:pt x="479" y="658"/>
                      </a:lnTo>
                      <a:lnTo>
                        <a:pt x="499" y="636"/>
                      </a:lnTo>
                      <a:lnTo>
                        <a:pt x="497" y="615"/>
                      </a:lnTo>
                      <a:lnTo>
                        <a:pt x="493" y="593"/>
                      </a:lnTo>
                      <a:lnTo>
                        <a:pt x="488" y="572"/>
                      </a:lnTo>
                      <a:lnTo>
                        <a:pt x="480" y="551"/>
                      </a:lnTo>
                      <a:lnTo>
                        <a:pt x="470" y="532"/>
                      </a:lnTo>
                      <a:lnTo>
                        <a:pt x="458" y="516"/>
                      </a:lnTo>
                      <a:lnTo>
                        <a:pt x="441" y="502"/>
                      </a:lnTo>
                      <a:lnTo>
                        <a:pt x="436" y="495"/>
                      </a:lnTo>
                      <a:lnTo>
                        <a:pt x="435" y="486"/>
                      </a:lnTo>
                      <a:lnTo>
                        <a:pt x="437" y="478"/>
                      </a:lnTo>
                      <a:lnTo>
                        <a:pt x="443" y="472"/>
                      </a:lnTo>
                      <a:lnTo>
                        <a:pt x="450" y="470"/>
                      </a:lnTo>
                      <a:lnTo>
                        <a:pt x="459" y="474"/>
                      </a:lnTo>
                      <a:lnTo>
                        <a:pt x="477" y="488"/>
                      </a:lnTo>
                      <a:lnTo>
                        <a:pt x="492" y="506"/>
                      </a:lnTo>
                      <a:lnTo>
                        <a:pt x="505" y="526"/>
                      </a:lnTo>
                      <a:lnTo>
                        <a:pt x="514" y="548"/>
                      </a:lnTo>
                      <a:lnTo>
                        <a:pt x="522" y="570"/>
                      </a:lnTo>
                      <a:lnTo>
                        <a:pt x="527" y="593"/>
                      </a:lnTo>
                      <a:lnTo>
                        <a:pt x="542" y="561"/>
                      </a:lnTo>
                      <a:lnTo>
                        <a:pt x="539" y="542"/>
                      </a:lnTo>
                      <a:lnTo>
                        <a:pt x="534" y="523"/>
                      </a:lnTo>
                      <a:lnTo>
                        <a:pt x="529" y="505"/>
                      </a:lnTo>
                      <a:lnTo>
                        <a:pt x="520" y="488"/>
                      </a:lnTo>
                      <a:lnTo>
                        <a:pt x="508" y="472"/>
                      </a:lnTo>
                      <a:lnTo>
                        <a:pt x="495" y="460"/>
                      </a:lnTo>
                      <a:lnTo>
                        <a:pt x="477" y="451"/>
                      </a:lnTo>
                      <a:lnTo>
                        <a:pt x="470" y="447"/>
                      </a:lnTo>
                      <a:lnTo>
                        <a:pt x="467" y="442"/>
                      </a:lnTo>
                      <a:lnTo>
                        <a:pt x="466" y="434"/>
                      </a:lnTo>
                      <a:lnTo>
                        <a:pt x="468" y="427"/>
                      </a:lnTo>
                      <a:lnTo>
                        <a:pt x="472" y="422"/>
                      </a:lnTo>
                      <a:lnTo>
                        <a:pt x="478" y="418"/>
                      </a:lnTo>
                      <a:lnTo>
                        <a:pt x="486" y="419"/>
                      </a:lnTo>
                      <a:lnTo>
                        <a:pt x="506" y="429"/>
                      </a:lnTo>
                      <a:lnTo>
                        <a:pt x="523" y="443"/>
                      </a:lnTo>
                      <a:lnTo>
                        <a:pt x="538" y="458"/>
                      </a:lnTo>
                      <a:lnTo>
                        <a:pt x="550" y="476"/>
                      </a:lnTo>
                      <a:lnTo>
                        <a:pt x="560" y="495"/>
                      </a:lnTo>
                      <a:lnTo>
                        <a:pt x="562" y="480"/>
                      </a:lnTo>
                      <a:lnTo>
                        <a:pt x="563" y="471"/>
                      </a:lnTo>
                      <a:lnTo>
                        <a:pt x="563" y="467"/>
                      </a:lnTo>
                      <a:lnTo>
                        <a:pt x="612" y="469"/>
                      </a:lnTo>
                      <a:lnTo>
                        <a:pt x="612" y="475"/>
                      </a:lnTo>
                      <a:lnTo>
                        <a:pt x="611" y="487"/>
                      </a:lnTo>
                      <a:lnTo>
                        <a:pt x="607" y="503"/>
                      </a:lnTo>
                      <a:lnTo>
                        <a:pt x="603" y="524"/>
                      </a:lnTo>
                      <a:lnTo>
                        <a:pt x="597" y="550"/>
                      </a:lnTo>
                      <a:lnTo>
                        <a:pt x="587" y="576"/>
                      </a:lnTo>
                      <a:lnTo>
                        <a:pt x="575" y="605"/>
                      </a:lnTo>
                      <a:lnTo>
                        <a:pt x="560" y="634"/>
                      </a:lnTo>
                      <a:lnTo>
                        <a:pt x="540" y="663"/>
                      </a:lnTo>
                      <a:lnTo>
                        <a:pt x="516" y="690"/>
                      </a:lnTo>
                      <a:lnTo>
                        <a:pt x="550" y="734"/>
                      </a:lnTo>
                      <a:lnTo>
                        <a:pt x="585" y="773"/>
                      </a:lnTo>
                      <a:lnTo>
                        <a:pt x="624" y="807"/>
                      </a:lnTo>
                      <a:lnTo>
                        <a:pt x="664" y="835"/>
                      </a:lnTo>
                      <a:lnTo>
                        <a:pt x="706" y="858"/>
                      </a:lnTo>
                      <a:lnTo>
                        <a:pt x="750" y="875"/>
                      </a:lnTo>
                      <a:lnTo>
                        <a:pt x="730" y="858"/>
                      </a:lnTo>
                      <a:lnTo>
                        <a:pt x="709" y="843"/>
                      </a:lnTo>
                      <a:lnTo>
                        <a:pt x="689" y="825"/>
                      </a:lnTo>
                      <a:lnTo>
                        <a:pt x="672" y="806"/>
                      </a:lnTo>
                      <a:lnTo>
                        <a:pt x="657" y="786"/>
                      </a:lnTo>
                      <a:lnTo>
                        <a:pt x="645" y="764"/>
                      </a:lnTo>
                      <a:lnTo>
                        <a:pt x="636" y="740"/>
                      </a:lnTo>
                      <a:lnTo>
                        <a:pt x="630" y="716"/>
                      </a:lnTo>
                      <a:lnTo>
                        <a:pt x="625" y="691"/>
                      </a:lnTo>
                      <a:lnTo>
                        <a:pt x="626" y="684"/>
                      </a:lnTo>
                      <a:lnTo>
                        <a:pt x="631" y="677"/>
                      </a:lnTo>
                      <a:lnTo>
                        <a:pt x="637" y="674"/>
                      </a:lnTo>
                      <a:lnTo>
                        <a:pt x="644" y="674"/>
                      </a:lnTo>
                      <a:lnTo>
                        <a:pt x="649" y="677"/>
                      </a:lnTo>
                      <a:lnTo>
                        <a:pt x="653" y="684"/>
                      </a:lnTo>
                      <a:lnTo>
                        <a:pt x="658" y="712"/>
                      </a:lnTo>
                      <a:lnTo>
                        <a:pt x="667" y="739"/>
                      </a:lnTo>
                      <a:lnTo>
                        <a:pt x="679" y="765"/>
                      </a:lnTo>
                      <a:lnTo>
                        <a:pt x="695" y="789"/>
                      </a:lnTo>
                      <a:lnTo>
                        <a:pt x="715" y="810"/>
                      </a:lnTo>
                      <a:lnTo>
                        <a:pt x="741" y="830"/>
                      </a:lnTo>
                      <a:lnTo>
                        <a:pt x="767" y="852"/>
                      </a:lnTo>
                      <a:lnTo>
                        <a:pt x="791" y="875"/>
                      </a:lnTo>
                      <a:lnTo>
                        <a:pt x="793" y="879"/>
                      </a:lnTo>
                      <a:lnTo>
                        <a:pt x="794" y="883"/>
                      </a:lnTo>
                      <a:lnTo>
                        <a:pt x="794" y="887"/>
                      </a:lnTo>
                      <a:lnTo>
                        <a:pt x="808" y="889"/>
                      </a:lnTo>
                      <a:lnTo>
                        <a:pt x="841" y="894"/>
                      </a:lnTo>
                      <a:lnTo>
                        <a:pt x="874" y="895"/>
                      </a:lnTo>
                      <a:lnTo>
                        <a:pt x="839" y="858"/>
                      </a:lnTo>
                      <a:lnTo>
                        <a:pt x="806" y="820"/>
                      </a:lnTo>
                      <a:lnTo>
                        <a:pt x="778" y="779"/>
                      </a:lnTo>
                      <a:lnTo>
                        <a:pt x="751" y="736"/>
                      </a:lnTo>
                      <a:lnTo>
                        <a:pt x="729" y="690"/>
                      </a:lnTo>
                      <a:lnTo>
                        <a:pt x="728" y="681"/>
                      </a:lnTo>
                      <a:lnTo>
                        <a:pt x="730" y="675"/>
                      </a:lnTo>
                      <a:lnTo>
                        <a:pt x="736" y="669"/>
                      </a:lnTo>
                      <a:lnTo>
                        <a:pt x="742" y="667"/>
                      </a:lnTo>
                      <a:lnTo>
                        <a:pt x="749" y="669"/>
                      </a:lnTo>
                      <a:lnTo>
                        <a:pt x="754" y="675"/>
                      </a:lnTo>
                      <a:lnTo>
                        <a:pt x="779" y="725"/>
                      </a:lnTo>
                      <a:lnTo>
                        <a:pt x="808" y="770"/>
                      </a:lnTo>
                      <a:lnTo>
                        <a:pt x="840" y="813"/>
                      </a:lnTo>
                      <a:lnTo>
                        <a:pt x="875" y="854"/>
                      </a:lnTo>
                      <a:lnTo>
                        <a:pt x="914" y="893"/>
                      </a:lnTo>
                      <a:lnTo>
                        <a:pt x="941" y="889"/>
                      </a:lnTo>
                      <a:lnTo>
                        <a:pt x="967" y="885"/>
                      </a:lnTo>
                      <a:lnTo>
                        <a:pt x="940" y="852"/>
                      </a:lnTo>
                      <a:lnTo>
                        <a:pt x="917" y="815"/>
                      </a:lnTo>
                      <a:lnTo>
                        <a:pt x="898" y="776"/>
                      </a:lnTo>
                      <a:lnTo>
                        <a:pt x="883" y="737"/>
                      </a:lnTo>
                      <a:lnTo>
                        <a:pt x="883" y="728"/>
                      </a:lnTo>
                      <a:lnTo>
                        <a:pt x="886" y="722"/>
                      </a:lnTo>
                      <a:lnTo>
                        <a:pt x="893" y="719"/>
                      </a:lnTo>
                      <a:lnTo>
                        <a:pt x="899" y="719"/>
                      </a:lnTo>
                      <a:lnTo>
                        <a:pt x="906" y="721"/>
                      </a:lnTo>
                      <a:lnTo>
                        <a:pt x="912" y="729"/>
                      </a:lnTo>
                      <a:lnTo>
                        <a:pt x="927" y="770"/>
                      </a:lnTo>
                      <a:lnTo>
                        <a:pt x="947" y="809"/>
                      </a:lnTo>
                      <a:lnTo>
                        <a:pt x="971" y="844"/>
                      </a:lnTo>
                      <a:lnTo>
                        <a:pt x="1000" y="877"/>
                      </a:lnTo>
                      <a:lnTo>
                        <a:pt x="1046" y="863"/>
                      </a:lnTo>
                      <a:lnTo>
                        <a:pt x="1021" y="841"/>
                      </a:lnTo>
                      <a:lnTo>
                        <a:pt x="1000" y="815"/>
                      </a:lnTo>
                      <a:lnTo>
                        <a:pt x="981" y="788"/>
                      </a:lnTo>
                      <a:lnTo>
                        <a:pt x="965" y="759"/>
                      </a:lnTo>
                      <a:lnTo>
                        <a:pt x="950" y="728"/>
                      </a:lnTo>
                      <a:lnTo>
                        <a:pt x="937" y="697"/>
                      </a:lnTo>
                      <a:lnTo>
                        <a:pt x="937" y="689"/>
                      </a:lnTo>
                      <a:lnTo>
                        <a:pt x="940" y="684"/>
                      </a:lnTo>
                      <a:lnTo>
                        <a:pt x="946" y="680"/>
                      </a:lnTo>
                      <a:lnTo>
                        <a:pt x="954" y="680"/>
                      </a:lnTo>
                      <a:lnTo>
                        <a:pt x="961" y="682"/>
                      </a:lnTo>
                      <a:lnTo>
                        <a:pt x="966" y="689"/>
                      </a:lnTo>
                      <a:lnTo>
                        <a:pt x="979" y="720"/>
                      </a:lnTo>
                      <a:lnTo>
                        <a:pt x="993" y="750"/>
                      </a:lnTo>
                      <a:lnTo>
                        <a:pt x="1010" y="779"/>
                      </a:lnTo>
                      <a:lnTo>
                        <a:pt x="1030" y="805"/>
                      </a:lnTo>
                      <a:lnTo>
                        <a:pt x="1052" y="830"/>
                      </a:lnTo>
                      <a:lnTo>
                        <a:pt x="1079" y="849"/>
                      </a:lnTo>
                      <a:lnTo>
                        <a:pt x="1096" y="842"/>
                      </a:lnTo>
                      <a:lnTo>
                        <a:pt x="1112" y="834"/>
                      </a:lnTo>
                      <a:lnTo>
                        <a:pt x="1098" y="797"/>
                      </a:lnTo>
                      <a:lnTo>
                        <a:pt x="1087" y="760"/>
                      </a:lnTo>
                      <a:lnTo>
                        <a:pt x="1080" y="721"/>
                      </a:lnTo>
                      <a:lnTo>
                        <a:pt x="1074" y="682"/>
                      </a:lnTo>
                      <a:lnTo>
                        <a:pt x="1075" y="675"/>
                      </a:lnTo>
                      <a:lnTo>
                        <a:pt x="1080" y="670"/>
                      </a:lnTo>
                      <a:lnTo>
                        <a:pt x="1086" y="668"/>
                      </a:lnTo>
                      <a:lnTo>
                        <a:pt x="1094" y="670"/>
                      </a:lnTo>
                      <a:lnTo>
                        <a:pt x="1100" y="675"/>
                      </a:lnTo>
                      <a:lnTo>
                        <a:pt x="1103" y="682"/>
                      </a:lnTo>
                      <a:lnTo>
                        <a:pt x="1111" y="729"/>
                      </a:lnTo>
                      <a:lnTo>
                        <a:pt x="1122" y="775"/>
                      </a:lnTo>
                      <a:lnTo>
                        <a:pt x="1138" y="820"/>
                      </a:lnTo>
                      <a:lnTo>
                        <a:pt x="1144" y="815"/>
                      </a:lnTo>
                      <a:lnTo>
                        <a:pt x="1149" y="811"/>
                      </a:lnTo>
                      <a:lnTo>
                        <a:pt x="1154" y="809"/>
                      </a:lnTo>
                      <a:lnTo>
                        <a:pt x="1179" y="788"/>
                      </a:lnTo>
                      <a:lnTo>
                        <a:pt x="1191" y="818"/>
                      </a:lnTo>
                      <a:lnTo>
                        <a:pt x="1206" y="851"/>
                      </a:lnTo>
                      <a:lnTo>
                        <a:pt x="1220" y="880"/>
                      </a:lnTo>
                      <a:lnTo>
                        <a:pt x="1220" y="851"/>
                      </a:lnTo>
                      <a:lnTo>
                        <a:pt x="1225" y="820"/>
                      </a:lnTo>
                      <a:lnTo>
                        <a:pt x="1231" y="790"/>
                      </a:lnTo>
                      <a:lnTo>
                        <a:pt x="1236" y="783"/>
                      </a:lnTo>
                      <a:lnTo>
                        <a:pt x="1242" y="780"/>
                      </a:lnTo>
                      <a:lnTo>
                        <a:pt x="1250" y="780"/>
                      </a:lnTo>
                      <a:lnTo>
                        <a:pt x="1257" y="783"/>
                      </a:lnTo>
                      <a:lnTo>
                        <a:pt x="1260" y="790"/>
                      </a:lnTo>
                      <a:lnTo>
                        <a:pt x="1260" y="797"/>
                      </a:lnTo>
                      <a:lnTo>
                        <a:pt x="1252" y="834"/>
                      </a:lnTo>
                      <a:lnTo>
                        <a:pt x="1250" y="872"/>
                      </a:lnTo>
                      <a:lnTo>
                        <a:pt x="1252" y="909"/>
                      </a:lnTo>
                      <a:lnTo>
                        <a:pt x="1260" y="946"/>
                      </a:lnTo>
                      <a:lnTo>
                        <a:pt x="1285" y="978"/>
                      </a:lnTo>
                      <a:lnTo>
                        <a:pt x="1312" y="1005"/>
                      </a:lnTo>
                      <a:lnTo>
                        <a:pt x="1338" y="1029"/>
                      </a:lnTo>
                      <a:lnTo>
                        <a:pt x="1366" y="1048"/>
                      </a:lnTo>
                      <a:lnTo>
                        <a:pt x="1393" y="1065"/>
                      </a:lnTo>
                      <a:lnTo>
                        <a:pt x="1369" y="1030"/>
                      </a:lnTo>
                      <a:lnTo>
                        <a:pt x="1350" y="993"/>
                      </a:lnTo>
                      <a:lnTo>
                        <a:pt x="1335" y="954"/>
                      </a:lnTo>
                      <a:lnTo>
                        <a:pt x="1324" y="914"/>
                      </a:lnTo>
                      <a:lnTo>
                        <a:pt x="1320" y="873"/>
                      </a:lnTo>
                      <a:lnTo>
                        <a:pt x="1322" y="864"/>
                      </a:lnTo>
                      <a:lnTo>
                        <a:pt x="1327" y="859"/>
                      </a:lnTo>
                      <a:lnTo>
                        <a:pt x="1334" y="858"/>
                      </a:lnTo>
                      <a:lnTo>
                        <a:pt x="1342" y="859"/>
                      </a:lnTo>
                      <a:lnTo>
                        <a:pt x="1347" y="864"/>
                      </a:lnTo>
                      <a:lnTo>
                        <a:pt x="1350" y="873"/>
                      </a:lnTo>
                      <a:lnTo>
                        <a:pt x="1354" y="912"/>
                      </a:lnTo>
                      <a:lnTo>
                        <a:pt x="1365" y="952"/>
                      </a:lnTo>
                      <a:lnTo>
                        <a:pt x="1381" y="989"/>
                      </a:lnTo>
                      <a:lnTo>
                        <a:pt x="1402" y="1024"/>
                      </a:lnTo>
                      <a:lnTo>
                        <a:pt x="1425" y="1057"/>
                      </a:lnTo>
                      <a:lnTo>
                        <a:pt x="1451" y="1088"/>
                      </a:lnTo>
                      <a:lnTo>
                        <a:pt x="1491" y="1098"/>
                      </a:lnTo>
                      <a:lnTo>
                        <a:pt x="1528" y="1103"/>
                      </a:lnTo>
                      <a:lnTo>
                        <a:pt x="1507" y="1078"/>
                      </a:lnTo>
                      <a:lnTo>
                        <a:pt x="1488" y="1052"/>
                      </a:lnTo>
                      <a:lnTo>
                        <a:pt x="1473" y="1024"/>
                      </a:lnTo>
                      <a:lnTo>
                        <a:pt x="1461" y="993"/>
                      </a:lnTo>
                      <a:lnTo>
                        <a:pt x="1451" y="960"/>
                      </a:lnTo>
                      <a:lnTo>
                        <a:pt x="1444" y="925"/>
                      </a:lnTo>
                      <a:lnTo>
                        <a:pt x="1445" y="917"/>
                      </a:lnTo>
                      <a:lnTo>
                        <a:pt x="1449" y="910"/>
                      </a:lnTo>
                      <a:lnTo>
                        <a:pt x="1456" y="907"/>
                      </a:lnTo>
                      <a:lnTo>
                        <a:pt x="1462" y="907"/>
                      </a:lnTo>
                      <a:lnTo>
                        <a:pt x="1469" y="910"/>
                      </a:lnTo>
                      <a:lnTo>
                        <a:pt x="1472" y="917"/>
                      </a:lnTo>
                      <a:lnTo>
                        <a:pt x="1480" y="950"/>
                      </a:lnTo>
                      <a:lnTo>
                        <a:pt x="1488" y="980"/>
                      </a:lnTo>
                      <a:lnTo>
                        <a:pt x="1499" y="1009"/>
                      </a:lnTo>
                      <a:lnTo>
                        <a:pt x="1512" y="1035"/>
                      </a:lnTo>
                      <a:lnTo>
                        <a:pt x="1529" y="1059"/>
                      </a:lnTo>
                      <a:lnTo>
                        <a:pt x="1550" y="1083"/>
                      </a:lnTo>
                      <a:lnTo>
                        <a:pt x="1574" y="1104"/>
                      </a:lnTo>
                      <a:lnTo>
                        <a:pt x="1604" y="1100"/>
                      </a:lnTo>
                      <a:lnTo>
                        <a:pt x="1585" y="1079"/>
                      </a:lnTo>
                      <a:lnTo>
                        <a:pt x="1569" y="1054"/>
                      </a:lnTo>
                      <a:lnTo>
                        <a:pt x="1555" y="1026"/>
                      </a:lnTo>
                      <a:lnTo>
                        <a:pt x="1544" y="998"/>
                      </a:lnTo>
                      <a:lnTo>
                        <a:pt x="1536" y="970"/>
                      </a:lnTo>
                      <a:lnTo>
                        <a:pt x="1531" y="943"/>
                      </a:lnTo>
                      <a:lnTo>
                        <a:pt x="1531" y="935"/>
                      </a:lnTo>
                      <a:lnTo>
                        <a:pt x="1535" y="929"/>
                      </a:lnTo>
                      <a:lnTo>
                        <a:pt x="1542" y="926"/>
                      </a:lnTo>
                      <a:lnTo>
                        <a:pt x="1549" y="925"/>
                      </a:lnTo>
                      <a:lnTo>
                        <a:pt x="1555" y="928"/>
                      </a:lnTo>
                      <a:lnTo>
                        <a:pt x="1559" y="936"/>
                      </a:lnTo>
                      <a:lnTo>
                        <a:pt x="1564" y="958"/>
                      </a:lnTo>
                      <a:lnTo>
                        <a:pt x="1571" y="982"/>
                      </a:lnTo>
                      <a:lnTo>
                        <a:pt x="1580" y="1008"/>
                      </a:lnTo>
                      <a:lnTo>
                        <a:pt x="1590" y="1032"/>
                      </a:lnTo>
                      <a:lnTo>
                        <a:pt x="1603" y="1054"/>
                      </a:lnTo>
                      <a:lnTo>
                        <a:pt x="1618" y="1074"/>
                      </a:lnTo>
                      <a:lnTo>
                        <a:pt x="1637" y="1089"/>
                      </a:lnTo>
                      <a:lnTo>
                        <a:pt x="1653" y="1043"/>
                      </a:lnTo>
                      <a:lnTo>
                        <a:pt x="1660" y="995"/>
                      </a:lnTo>
                      <a:lnTo>
                        <a:pt x="1663" y="949"/>
                      </a:lnTo>
                      <a:lnTo>
                        <a:pt x="1658" y="901"/>
                      </a:lnTo>
                      <a:lnTo>
                        <a:pt x="1646" y="855"/>
                      </a:lnTo>
                      <a:lnTo>
                        <a:pt x="1628" y="811"/>
                      </a:lnTo>
                      <a:lnTo>
                        <a:pt x="1604" y="767"/>
                      </a:lnTo>
                      <a:lnTo>
                        <a:pt x="1576" y="729"/>
                      </a:lnTo>
                      <a:lnTo>
                        <a:pt x="1544" y="696"/>
                      </a:lnTo>
                      <a:lnTo>
                        <a:pt x="1509" y="666"/>
                      </a:lnTo>
                      <a:lnTo>
                        <a:pt x="1470" y="640"/>
                      </a:lnTo>
                      <a:lnTo>
                        <a:pt x="1429" y="621"/>
                      </a:lnTo>
                      <a:lnTo>
                        <a:pt x="1386" y="606"/>
                      </a:lnTo>
                      <a:lnTo>
                        <a:pt x="1342" y="596"/>
                      </a:lnTo>
                      <a:lnTo>
                        <a:pt x="1296" y="592"/>
                      </a:lnTo>
                      <a:lnTo>
                        <a:pt x="1251" y="593"/>
                      </a:lnTo>
                      <a:lnTo>
                        <a:pt x="1225" y="596"/>
                      </a:lnTo>
                      <a:lnTo>
                        <a:pt x="1217" y="571"/>
                      </a:lnTo>
                      <a:lnTo>
                        <a:pt x="1198" y="519"/>
                      </a:lnTo>
                      <a:lnTo>
                        <a:pt x="1176" y="471"/>
                      </a:lnTo>
                      <a:lnTo>
                        <a:pt x="1152" y="428"/>
                      </a:lnTo>
                      <a:lnTo>
                        <a:pt x="1125" y="391"/>
                      </a:lnTo>
                      <a:lnTo>
                        <a:pt x="1095" y="357"/>
                      </a:lnTo>
                      <a:lnTo>
                        <a:pt x="1063" y="329"/>
                      </a:lnTo>
                      <a:lnTo>
                        <a:pt x="1029" y="306"/>
                      </a:lnTo>
                      <a:lnTo>
                        <a:pt x="992" y="288"/>
                      </a:lnTo>
                      <a:lnTo>
                        <a:pt x="954" y="275"/>
                      </a:lnTo>
                      <a:lnTo>
                        <a:pt x="913" y="267"/>
                      </a:lnTo>
                      <a:lnTo>
                        <a:pt x="870" y="265"/>
                      </a:lnTo>
                      <a:lnTo>
                        <a:pt x="840" y="266"/>
                      </a:lnTo>
                      <a:lnTo>
                        <a:pt x="812" y="269"/>
                      </a:lnTo>
                      <a:lnTo>
                        <a:pt x="787" y="273"/>
                      </a:lnTo>
                      <a:lnTo>
                        <a:pt x="766" y="279"/>
                      </a:lnTo>
                      <a:lnTo>
                        <a:pt x="747" y="283"/>
                      </a:lnTo>
                      <a:lnTo>
                        <a:pt x="733" y="288"/>
                      </a:lnTo>
                      <a:lnTo>
                        <a:pt x="726" y="291"/>
                      </a:lnTo>
                      <a:lnTo>
                        <a:pt x="722" y="292"/>
                      </a:lnTo>
                      <a:lnTo>
                        <a:pt x="686" y="309"/>
                      </a:lnTo>
                      <a:lnTo>
                        <a:pt x="677" y="270"/>
                      </a:lnTo>
                      <a:lnTo>
                        <a:pt x="676" y="267"/>
                      </a:lnTo>
                      <a:lnTo>
                        <a:pt x="674" y="258"/>
                      </a:lnTo>
                      <a:lnTo>
                        <a:pt x="670" y="247"/>
                      </a:lnTo>
                      <a:lnTo>
                        <a:pt x="665" y="231"/>
                      </a:lnTo>
                      <a:lnTo>
                        <a:pt x="658" y="215"/>
                      </a:lnTo>
                      <a:lnTo>
                        <a:pt x="649" y="196"/>
                      </a:lnTo>
                      <a:lnTo>
                        <a:pt x="639" y="175"/>
                      </a:lnTo>
                      <a:lnTo>
                        <a:pt x="626" y="153"/>
                      </a:lnTo>
                      <a:lnTo>
                        <a:pt x="612" y="131"/>
                      </a:lnTo>
                      <a:lnTo>
                        <a:pt x="595" y="110"/>
                      </a:lnTo>
                      <a:lnTo>
                        <a:pt x="575" y="88"/>
                      </a:lnTo>
                      <a:lnTo>
                        <a:pt x="554" y="68"/>
                      </a:lnTo>
                      <a:lnTo>
                        <a:pt x="529" y="49"/>
                      </a:lnTo>
                      <a:lnTo>
                        <a:pt x="502" y="34"/>
                      </a:lnTo>
                      <a:lnTo>
                        <a:pt x="471" y="19"/>
                      </a:lnTo>
                      <a:lnTo>
                        <a:pt x="438" y="9"/>
                      </a:lnTo>
                      <a:lnTo>
                        <a:pt x="402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2848897" y="1294174"/>
            <a:ext cx="3624000" cy="2895600"/>
            <a:chOff x="2678906" y="1754188"/>
            <a:chExt cx="5434013" cy="4341812"/>
          </a:xfrm>
        </p:grpSpPr>
        <p:grpSp>
          <p:nvGrpSpPr>
            <p:cNvPr id="3" name="Group 2"/>
            <p:cNvGrpSpPr/>
            <p:nvPr/>
          </p:nvGrpSpPr>
          <p:grpSpPr>
            <a:xfrm>
              <a:off x="2678906" y="1754188"/>
              <a:ext cx="5434013" cy="4341812"/>
              <a:chOff x="2678906" y="1754188"/>
              <a:chExt cx="5434013" cy="434181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678906" y="1754188"/>
                <a:ext cx="5434013" cy="4341812"/>
                <a:chOff x="1725612" y="1520826"/>
                <a:chExt cx="5434013" cy="4341812"/>
              </a:xfrm>
              <a:solidFill>
                <a:schemeClr val="accent2"/>
              </a:solidFill>
            </p:grpSpPr>
            <p:sp>
              <p:nvSpPr>
                <p:cNvPr id="10" name="Freeform 6"/>
                <p:cNvSpPr>
                  <a:spLocks/>
                </p:cNvSpPr>
                <p:nvPr/>
              </p:nvSpPr>
              <p:spPr bwMode="auto">
                <a:xfrm>
                  <a:off x="1725612" y="4487863"/>
                  <a:ext cx="2162175" cy="1374775"/>
                </a:xfrm>
                <a:custGeom>
                  <a:avLst/>
                  <a:gdLst>
                    <a:gd name="T0" fmla="*/ 1362 w 1362"/>
                    <a:gd name="T1" fmla="*/ 20 h 866"/>
                    <a:gd name="T2" fmla="*/ 1297 w 1362"/>
                    <a:gd name="T3" fmla="*/ 99 h 866"/>
                    <a:gd name="T4" fmla="*/ 1220 w 1362"/>
                    <a:gd name="T5" fmla="*/ 163 h 866"/>
                    <a:gd name="T6" fmla="*/ 1136 w 1362"/>
                    <a:gd name="T7" fmla="*/ 211 h 866"/>
                    <a:gd name="T8" fmla="*/ 1044 w 1362"/>
                    <a:gd name="T9" fmla="*/ 249 h 866"/>
                    <a:gd name="T10" fmla="*/ 947 w 1362"/>
                    <a:gd name="T11" fmla="*/ 278 h 866"/>
                    <a:gd name="T12" fmla="*/ 847 w 1362"/>
                    <a:gd name="T13" fmla="*/ 301 h 866"/>
                    <a:gd name="T14" fmla="*/ 745 w 1362"/>
                    <a:gd name="T15" fmla="*/ 319 h 866"/>
                    <a:gd name="T16" fmla="*/ 641 w 1362"/>
                    <a:gd name="T17" fmla="*/ 336 h 866"/>
                    <a:gd name="T18" fmla="*/ 540 w 1362"/>
                    <a:gd name="T19" fmla="*/ 356 h 866"/>
                    <a:gd name="T20" fmla="*/ 442 w 1362"/>
                    <a:gd name="T21" fmla="*/ 378 h 866"/>
                    <a:gd name="T22" fmla="*/ 354 w 1362"/>
                    <a:gd name="T23" fmla="*/ 407 h 866"/>
                    <a:gd name="T24" fmla="*/ 275 w 1362"/>
                    <a:gd name="T25" fmla="*/ 447 h 866"/>
                    <a:gd name="T26" fmla="*/ 198 w 1362"/>
                    <a:gd name="T27" fmla="*/ 507 h 866"/>
                    <a:gd name="T28" fmla="*/ 132 w 1362"/>
                    <a:gd name="T29" fmla="*/ 581 h 866"/>
                    <a:gd name="T30" fmla="*/ 86 w 1362"/>
                    <a:gd name="T31" fmla="*/ 652 h 866"/>
                    <a:gd name="T32" fmla="*/ 58 w 1362"/>
                    <a:gd name="T33" fmla="*/ 718 h 866"/>
                    <a:gd name="T34" fmla="*/ 44 w 1362"/>
                    <a:gd name="T35" fmla="*/ 775 h 866"/>
                    <a:gd name="T36" fmla="*/ 37 w 1362"/>
                    <a:gd name="T37" fmla="*/ 820 h 866"/>
                    <a:gd name="T38" fmla="*/ 37 w 1362"/>
                    <a:gd name="T39" fmla="*/ 849 h 866"/>
                    <a:gd name="T40" fmla="*/ 37 w 1362"/>
                    <a:gd name="T41" fmla="*/ 861 h 866"/>
                    <a:gd name="T42" fmla="*/ 1 w 1362"/>
                    <a:gd name="T43" fmla="*/ 862 h 866"/>
                    <a:gd name="T44" fmla="*/ 0 w 1362"/>
                    <a:gd name="T45" fmla="*/ 837 h 866"/>
                    <a:gd name="T46" fmla="*/ 2 w 1362"/>
                    <a:gd name="T47" fmla="*/ 795 h 866"/>
                    <a:gd name="T48" fmla="*/ 12 w 1362"/>
                    <a:gd name="T49" fmla="*/ 739 h 866"/>
                    <a:gd name="T50" fmla="*/ 35 w 1362"/>
                    <a:gd name="T51" fmla="*/ 673 h 866"/>
                    <a:gd name="T52" fmla="*/ 74 w 1362"/>
                    <a:gd name="T53" fmla="*/ 599 h 866"/>
                    <a:gd name="T54" fmla="*/ 134 w 1362"/>
                    <a:gd name="T55" fmla="*/ 522 h 866"/>
                    <a:gd name="T56" fmla="*/ 218 w 1362"/>
                    <a:gd name="T57" fmla="*/ 442 h 866"/>
                    <a:gd name="T58" fmla="*/ 295 w 1362"/>
                    <a:gd name="T59" fmla="*/ 394 h 866"/>
                    <a:gd name="T60" fmla="*/ 382 w 1362"/>
                    <a:gd name="T61" fmla="*/ 359 h 866"/>
                    <a:gd name="T62" fmla="*/ 478 w 1362"/>
                    <a:gd name="T63" fmla="*/ 332 h 866"/>
                    <a:gd name="T64" fmla="*/ 581 w 1362"/>
                    <a:gd name="T65" fmla="*/ 310 h 866"/>
                    <a:gd name="T66" fmla="*/ 688 w 1362"/>
                    <a:gd name="T67" fmla="*/ 291 h 866"/>
                    <a:gd name="T68" fmla="*/ 787 w 1362"/>
                    <a:gd name="T69" fmla="*/ 275 h 866"/>
                    <a:gd name="T70" fmla="*/ 885 w 1362"/>
                    <a:gd name="T71" fmla="*/ 255 h 866"/>
                    <a:gd name="T72" fmla="*/ 980 w 1362"/>
                    <a:gd name="T73" fmla="*/ 231 h 866"/>
                    <a:gd name="T74" fmla="*/ 1072 w 1362"/>
                    <a:gd name="T75" fmla="*/ 199 h 866"/>
                    <a:gd name="T76" fmla="*/ 1158 w 1362"/>
                    <a:gd name="T77" fmla="*/ 158 h 866"/>
                    <a:gd name="T78" fmla="*/ 1235 w 1362"/>
                    <a:gd name="T79" fmla="*/ 105 h 866"/>
                    <a:gd name="T80" fmla="*/ 1302 w 1362"/>
                    <a:gd name="T81" fmla="*/ 39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362" h="866">
                      <a:moveTo>
                        <a:pt x="1332" y="0"/>
                      </a:moveTo>
                      <a:lnTo>
                        <a:pt x="1362" y="20"/>
                      </a:lnTo>
                      <a:lnTo>
                        <a:pt x="1331" y="62"/>
                      </a:lnTo>
                      <a:lnTo>
                        <a:pt x="1297" y="99"/>
                      </a:lnTo>
                      <a:lnTo>
                        <a:pt x="1260" y="132"/>
                      </a:lnTo>
                      <a:lnTo>
                        <a:pt x="1220" y="163"/>
                      </a:lnTo>
                      <a:lnTo>
                        <a:pt x="1179" y="188"/>
                      </a:lnTo>
                      <a:lnTo>
                        <a:pt x="1136" y="211"/>
                      </a:lnTo>
                      <a:lnTo>
                        <a:pt x="1090" y="231"/>
                      </a:lnTo>
                      <a:lnTo>
                        <a:pt x="1044" y="249"/>
                      </a:lnTo>
                      <a:lnTo>
                        <a:pt x="996" y="264"/>
                      </a:lnTo>
                      <a:lnTo>
                        <a:pt x="947" y="278"/>
                      </a:lnTo>
                      <a:lnTo>
                        <a:pt x="897" y="290"/>
                      </a:lnTo>
                      <a:lnTo>
                        <a:pt x="847" y="301"/>
                      </a:lnTo>
                      <a:lnTo>
                        <a:pt x="796" y="310"/>
                      </a:lnTo>
                      <a:lnTo>
                        <a:pt x="745" y="319"/>
                      </a:lnTo>
                      <a:lnTo>
                        <a:pt x="694" y="328"/>
                      </a:lnTo>
                      <a:lnTo>
                        <a:pt x="641" y="336"/>
                      </a:lnTo>
                      <a:lnTo>
                        <a:pt x="589" y="345"/>
                      </a:lnTo>
                      <a:lnTo>
                        <a:pt x="540" y="356"/>
                      </a:lnTo>
                      <a:lnTo>
                        <a:pt x="490" y="366"/>
                      </a:lnTo>
                      <a:lnTo>
                        <a:pt x="442" y="378"/>
                      </a:lnTo>
                      <a:lnTo>
                        <a:pt x="397" y="392"/>
                      </a:lnTo>
                      <a:lnTo>
                        <a:pt x="354" y="407"/>
                      </a:lnTo>
                      <a:lnTo>
                        <a:pt x="313" y="426"/>
                      </a:lnTo>
                      <a:lnTo>
                        <a:pt x="275" y="447"/>
                      </a:lnTo>
                      <a:lnTo>
                        <a:pt x="241" y="471"/>
                      </a:lnTo>
                      <a:lnTo>
                        <a:pt x="198" y="507"/>
                      </a:lnTo>
                      <a:lnTo>
                        <a:pt x="162" y="544"/>
                      </a:lnTo>
                      <a:lnTo>
                        <a:pt x="132" y="581"/>
                      </a:lnTo>
                      <a:lnTo>
                        <a:pt x="107" y="617"/>
                      </a:lnTo>
                      <a:lnTo>
                        <a:pt x="86" y="652"/>
                      </a:lnTo>
                      <a:lnTo>
                        <a:pt x="71" y="687"/>
                      </a:lnTo>
                      <a:lnTo>
                        <a:pt x="58" y="718"/>
                      </a:lnTo>
                      <a:lnTo>
                        <a:pt x="50" y="748"/>
                      </a:lnTo>
                      <a:lnTo>
                        <a:pt x="44" y="775"/>
                      </a:lnTo>
                      <a:lnTo>
                        <a:pt x="39" y="800"/>
                      </a:lnTo>
                      <a:lnTo>
                        <a:pt x="37" y="820"/>
                      </a:lnTo>
                      <a:lnTo>
                        <a:pt x="36" y="837"/>
                      </a:lnTo>
                      <a:lnTo>
                        <a:pt x="37" y="849"/>
                      </a:lnTo>
                      <a:lnTo>
                        <a:pt x="37" y="858"/>
                      </a:lnTo>
                      <a:lnTo>
                        <a:pt x="37" y="861"/>
                      </a:lnTo>
                      <a:lnTo>
                        <a:pt x="1" y="866"/>
                      </a:lnTo>
                      <a:lnTo>
                        <a:pt x="1" y="862"/>
                      </a:lnTo>
                      <a:lnTo>
                        <a:pt x="0" y="851"/>
                      </a:lnTo>
                      <a:lnTo>
                        <a:pt x="0" y="837"/>
                      </a:lnTo>
                      <a:lnTo>
                        <a:pt x="1" y="818"/>
                      </a:lnTo>
                      <a:lnTo>
                        <a:pt x="2" y="795"/>
                      </a:lnTo>
                      <a:lnTo>
                        <a:pt x="6" y="770"/>
                      </a:lnTo>
                      <a:lnTo>
                        <a:pt x="12" y="739"/>
                      </a:lnTo>
                      <a:lnTo>
                        <a:pt x="23" y="707"/>
                      </a:lnTo>
                      <a:lnTo>
                        <a:pt x="35" y="673"/>
                      </a:lnTo>
                      <a:lnTo>
                        <a:pt x="53" y="637"/>
                      </a:lnTo>
                      <a:lnTo>
                        <a:pt x="74" y="599"/>
                      </a:lnTo>
                      <a:lnTo>
                        <a:pt x="101" y="560"/>
                      </a:lnTo>
                      <a:lnTo>
                        <a:pt x="134" y="522"/>
                      </a:lnTo>
                      <a:lnTo>
                        <a:pt x="172" y="481"/>
                      </a:lnTo>
                      <a:lnTo>
                        <a:pt x="218" y="442"/>
                      </a:lnTo>
                      <a:lnTo>
                        <a:pt x="255" y="417"/>
                      </a:lnTo>
                      <a:lnTo>
                        <a:pt x="295" y="394"/>
                      </a:lnTo>
                      <a:lnTo>
                        <a:pt x="337" y="375"/>
                      </a:lnTo>
                      <a:lnTo>
                        <a:pt x="382" y="359"/>
                      </a:lnTo>
                      <a:lnTo>
                        <a:pt x="430" y="344"/>
                      </a:lnTo>
                      <a:lnTo>
                        <a:pt x="478" y="332"/>
                      </a:lnTo>
                      <a:lnTo>
                        <a:pt x="529" y="320"/>
                      </a:lnTo>
                      <a:lnTo>
                        <a:pt x="581" y="310"/>
                      </a:lnTo>
                      <a:lnTo>
                        <a:pt x="634" y="301"/>
                      </a:lnTo>
                      <a:lnTo>
                        <a:pt x="688" y="291"/>
                      </a:lnTo>
                      <a:lnTo>
                        <a:pt x="738" y="283"/>
                      </a:lnTo>
                      <a:lnTo>
                        <a:pt x="787" y="275"/>
                      </a:lnTo>
                      <a:lnTo>
                        <a:pt x="836" y="265"/>
                      </a:lnTo>
                      <a:lnTo>
                        <a:pt x="885" y="255"/>
                      </a:lnTo>
                      <a:lnTo>
                        <a:pt x="934" y="243"/>
                      </a:lnTo>
                      <a:lnTo>
                        <a:pt x="980" y="231"/>
                      </a:lnTo>
                      <a:lnTo>
                        <a:pt x="1027" y="216"/>
                      </a:lnTo>
                      <a:lnTo>
                        <a:pt x="1072" y="199"/>
                      </a:lnTo>
                      <a:lnTo>
                        <a:pt x="1115" y="180"/>
                      </a:lnTo>
                      <a:lnTo>
                        <a:pt x="1158" y="158"/>
                      </a:lnTo>
                      <a:lnTo>
                        <a:pt x="1197" y="133"/>
                      </a:lnTo>
                      <a:lnTo>
                        <a:pt x="1235" y="105"/>
                      </a:lnTo>
                      <a:lnTo>
                        <a:pt x="1270" y="74"/>
                      </a:lnTo>
                      <a:lnTo>
                        <a:pt x="1302" y="39"/>
                      </a:lnTo>
                      <a:lnTo>
                        <a:pt x="133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Freeform 7"/>
                <p:cNvSpPr>
                  <a:spLocks/>
                </p:cNvSpPr>
                <p:nvPr/>
              </p:nvSpPr>
              <p:spPr bwMode="auto">
                <a:xfrm>
                  <a:off x="4997450" y="4487863"/>
                  <a:ext cx="2162175" cy="1374775"/>
                </a:xfrm>
                <a:custGeom>
                  <a:avLst/>
                  <a:gdLst>
                    <a:gd name="T0" fmla="*/ 60 w 1362"/>
                    <a:gd name="T1" fmla="*/ 39 h 866"/>
                    <a:gd name="T2" fmla="*/ 127 w 1362"/>
                    <a:gd name="T3" fmla="*/ 105 h 866"/>
                    <a:gd name="T4" fmla="*/ 205 w 1362"/>
                    <a:gd name="T5" fmla="*/ 158 h 866"/>
                    <a:gd name="T6" fmla="*/ 290 w 1362"/>
                    <a:gd name="T7" fmla="*/ 199 h 866"/>
                    <a:gd name="T8" fmla="*/ 381 w 1362"/>
                    <a:gd name="T9" fmla="*/ 231 h 866"/>
                    <a:gd name="T10" fmla="*/ 477 w 1362"/>
                    <a:gd name="T11" fmla="*/ 255 h 866"/>
                    <a:gd name="T12" fmla="*/ 575 w 1362"/>
                    <a:gd name="T13" fmla="*/ 275 h 866"/>
                    <a:gd name="T14" fmla="*/ 674 w 1362"/>
                    <a:gd name="T15" fmla="*/ 291 h 866"/>
                    <a:gd name="T16" fmla="*/ 781 w 1362"/>
                    <a:gd name="T17" fmla="*/ 310 h 866"/>
                    <a:gd name="T18" fmla="*/ 884 w 1362"/>
                    <a:gd name="T19" fmla="*/ 332 h 866"/>
                    <a:gd name="T20" fmla="*/ 980 w 1362"/>
                    <a:gd name="T21" fmla="*/ 359 h 866"/>
                    <a:gd name="T22" fmla="*/ 1067 w 1362"/>
                    <a:gd name="T23" fmla="*/ 394 h 866"/>
                    <a:gd name="T24" fmla="*/ 1144 w 1362"/>
                    <a:gd name="T25" fmla="*/ 442 h 866"/>
                    <a:gd name="T26" fmla="*/ 1228 w 1362"/>
                    <a:gd name="T27" fmla="*/ 520 h 866"/>
                    <a:gd name="T28" fmla="*/ 1288 w 1362"/>
                    <a:gd name="T29" fmla="*/ 599 h 866"/>
                    <a:gd name="T30" fmla="*/ 1327 w 1362"/>
                    <a:gd name="T31" fmla="*/ 673 h 866"/>
                    <a:gd name="T32" fmla="*/ 1350 w 1362"/>
                    <a:gd name="T33" fmla="*/ 739 h 866"/>
                    <a:gd name="T34" fmla="*/ 1360 w 1362"/>
                    <a:gd name="T35" fmla="*/ 795 h 866"/>
                    <a:gd name="T36" fmla="*/ 1362 w 1362"/>
                    <a:gd name="T37" fmla="*/ 837 h 866"/>
                    <a:gd name="T38" fmla="*/ 1362 w 1362"/>
                    <a:gd name="T39" fmla="*/ 851 h 866"/>
                    <a:gd name="T40" fmla="*/ 1361 w 1362"/>
                    <a:gd name="T41" fmla="*/ 866 h 866"/>
                    <a:gd name="T42" fmla="*/ 1342 w 1362"/>
                    <a:gd name="T43" fmla="*/ 863 h 866"/>
                    <a:gd name="T44" fmla="*/ 1325 w 1362"/>
                    <a:gd name="T45" fmla="*/ 858 h 866"/>
                    <a:gd name="T46" fmla="*/ 1326 w 1362"/>
                    <a:gd name="T47" fmla="*/ 837 h 866"/>
                    <a:gd name="T48" fmla="*/ 1323 w 1362"/>
                    <a:gd name="T49" fmla="*/ 800 h 866"/>
                    <a:gd name="T50" fmla="*/ 1313 w 1362"/>
                    <a:gd name="T51" fmla="*/ 748 h 866"/>
                    <a:gd name="T52" fmla="*/ 1291 w 1362"/>
                    <a:gd name="T53" fmla="*/ 687 h 866"/>
                    <a:gd name="T54" fmla="*/ 1255 w 1362"/>
                    <a:gd name="T55" fmla="*/ 617 h 866"/>
                    <a:gd name="T56" fmla="*/ 1200 w 1362"/>
                    <a:gd name="T57" fmla="*/ 544 h 866"/>
                    <a:gd name="T58" fmla="*/ 1121 w 1362"/>
                    <a:gd name="T59" fmla="*/ 471 h 866"/>
                    <a:gd name="T60" fmla="*/ 1049 w 1362"/>
                    <a:gd name="T61" fmla="*/ 426 h 866"/>
                    <a:gd name="T62" fmla="*/ 966 w 1362"/>
                    <a:gd name="T63" fmla="*/ 392 h 866"/>
                    <a:gd name="T64" fmla="*/ 872 w 1362"/>
                    <a:gd name="T65" fmla="*/ 366 h 866"/>
                    <a:gd name="T66" fmla="*/ 773 w 1362"/>
                    <a:gd name="T67" fmla="*/ 345 h 866"/>
                    <a:gd name="T68" fmla="*/ 668 w 1362"/>
                    <a:gd name="T69" fmla="*/ 328 h 866"/>
                    <a:gd name="T70" fmla="*/ 566 w 1362"/>
                    <a:gd name="T71" fmla="*/ 310 h 866"/>
                    <a:gd name="T72" fmla="*/ 464 w 1362"/>
                    <a:gd name="T73" fmla="*/ 290 h 866"/>
                    <a:gd name="T74" fmla="*/ 366 w 1362"/>
                    <a:gd name="T75" fmla="*/ 264 h 866"/>
                    <a:gd name="T76" fmla="*/ 271 w 1362"/>
                    <a:gd name="T77" fmla="*/ 231 h 866"/>
                    <a:gd name="T78" fmla="*/ 183 w 1362"/>
                    <a:gd name="T79" fmla="*/ 188 h 866"/>
                    <a:gd name="T80" fmla="*/ 102 w 1362"/>
                    <a:gd name="T81" fmla="*/ 132 h 866"/>
                    <a:gd name="T82" fmla="*/ 32 w 1362"/>
                    <a:gd name="T83" fmla="*/ 62 h 866"/>
                    <a:gd name="T84" fmla="*/ 30 w 1362"/>
                    <a:gd name="T85" fmla="*/ 0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362" h="866">
                      <a:moveTo>
                        <a:pt x="30" y="0"/>
                      </a:moveTo>
                      <a:lnTo>
                        <a:pt x="60" y="39"/>
                      </a:lnTo>
                      <a:lnTo>
                        <a:pt x="92" y="74"/>
                      </a:lnTo>
                      <a:lnTo>
                        <a:pt x="127" y="105"/>
                      </a:lnTo>
                      <a:lnTo>
                        <a:pt x="165" y="133"/>
                      </a:lnTo>
                      <a:lnTo>
                        <a:pt x="205" y="158"/>
                      </a:lnTo>
                      <a:lnTo>
                        <a:pt x="247" y="180"/>
                      </a:lnTo>
                      <a:lnTo>
                        <a:pt x="290" y="199"/>
                      </a:lnTo>
                      <a:lnTo>
                        <a:pt x="335" y="216"/>
                      </a:lnTo>
                      <a:lnTo>
                        <a:pt x="381" y="231"/>
                      </a:lnTo>
                      <a:lnTo>
                        <a:pt x="428" y="243"/>
                      </a:lnTo>
                      <a:lnTo>
                        <a:pt x="477" y="255"/>
                      </a:lnTo>
                      <a:lnTo>
                        <a:pt x="526" y="265"/>
                      </a:lnTo>
                      <a:lnTo>
                        <a:pt x="575" y="275"/>
                      </a:lnTo>
                      <a:lnTo>
                        <a:pt x="624" y="283"/>
                      </a:lnTo>
                      <a:lnTo>
                        <a:pt x="674" y="291"/>
                      </a:lnTo>
                      <a:lnTo>
                        <a:pt x="728" y="301"/>
                      </a:lnTo>
                      <a:lnTo>
                        <a:pt x="781" y="310"/>
                      </a:lnTo>
                      <a:lnTo>
                        <a:pt x="834" y="320"/>
                      </a:lnTo>
                      <a:lnTo>
                        <a:pt x="884" y="332"/>
                      </a:lnTo>
                      <a:lnTo>
                        <a:pt x="933" y="344"/>
                      </a:lnTo>
                      <a:lnTo>
                        <a:pt x="980" y="359"/>
                      </a:lnTo>
                      <a:lnTo>
                        <a:pt x="1025" y="375"/>
                      </a:lnTo>
                      <a:lnTo>
                        <a:pt x="1067" y="394"/>
                      </a:lnTo>
                      <a:lnTo>
                        <a:pt x="1108" y="417"/>
                      </a:lnTo>
                      <a:lnTo>
                        <a:pt x="1144" y="442"/>
                      </a:lnTo>
                      <a:lnTo>
                        <a:pt x="1190" y="481"/>
                      </a:lnTo>
                      <a:lnTo>
                        <a:pt x="1228" y="520"/>
                      </a:lnTo>
                      <a:lnTo>
                        <a:pt x="1261" y="560"/>
                      </a:lnTo>
                      <a:lnTo>
                        <a:pt x="1288" y="599"/>
                      </a:lnTo>
                      <a:lnTo>
                        <a:pt x="1310" y="637"/>
                      </a:lnTo>
                      <a:lnTo>
                        <a:pt x="1327" y="673"/>
                      </a:lnTo>
                      <a:lnTo>
                        <a:pt x="1340" y="707"/>
                      </a:lnTo>
                      <a:lnTo>
                        <a:pt x="1350" y="739"/>
                      </a:lnTo>
                      <a:lnTo>
                        <a:pt x="1356" y="770"/>
                      </a:lnTo>
                      <a:lnTo>
                        <a:pt x="1360" y="795"/>
                      </a:lnTo>
                      <a:lnTo>
                        <a:pt x="1362" y="818"/>
                      </a:lnTo>
                      <a:lnTo>
                        <a:pt x="1362" y="837"/>
                      </a:lnTo>
                      <a:lnTo>
                        <a:pt x="1362" y="837"/>
                      </a:lnTo>
                      <a:lnTo>
                        <a:pt x="1362" y="851"/>
                      </a:lnTo>
                      <a:lnTo>
                        <a:pt x="1361" y="862"/>
                      </a:lnTo>
                      <a:lnTo>
                        <a:pt x="1361" y="866"/>
                      </a:lnTo>
                      <a:lnTo>
                        <a:pt x="1325" y="861"/>
                      </a:lnTo>
                      <a:lnTo>
                        <a:pt x="1342" y="863"/>
                      </a:lnTo>
                      <a:lnTo>
                        <a:pt x="1325" y="861"/>
                      </a:lnTo>
                      <a:lnTo>
                        <a:pt x="1325" y="858"/>
                      </a:lnTo>
                      <a:lnTo>
                        <a:pt x="1326" y="849"/>
                      </a:lnTo>
                      <a:lnTo>
                        <a:pt x="1326" y="837"/>
                      </a:lnTo>
                      <a:lnTo>
                        <a:pt x="1325" y="820"/>
                      </a:lnTo>
                      <a:lnTo>
                        <a:pt x="1323" y="800"/>
                      </a:lnTo>
                      <a:lnTo>
                        <a:pt x="1319" y="775"/>
                      </a:lnTo>
                      <a:lnTo>
                        <a:pt x="1313" y="748"/>
                      </a:lnTo>
                      <a:lnTo>
                        <a:pt x="1304" y="718"/>
                      </a:lnTo>
                      <a:lnTo>
                        <a:pt x="1291" y="687"/>
                      </a:lnTo>
                      <a:lnTo>
                        <a:pt x="1276" y="652"/>
                      </a:lnTo>
                      <a:lnTo>
                        <a:pt x="1255" y="617"/>
                      </a:lnTo>
                      <a:lnTo>
                        <a:pt x="1230" y="581"/>
                      </a:lnTo>
                      <a:lnTo>
                        <a:pt x="1200" y="544"/>
                      </a:lnTo>
                      <a:lnTo>
                        <a:pt x="1164" y="507"/>
                      </a:lnTo>
                      <a:lnTo>
                        <a:pt x="1121" y="471"/>
                      </a:lnTo>
                      <a:lnTo>
                        <a:pt x="1087" y="447"/>
                      </a:lnTo>
                      <a:lnTo>
                        <a:pt x="1049" y="426"/>
                      </a:lnTo>
                      <a:lnTo>
                        <a:pt x="1008" y="407"/>
                      </a:lnTo>
                      <a:lnTo>
                        <a:pt x="966" y="392"/>
                      </a:lnTo>
                      <a:lnTo>
                        <a:pt x="920" y="378"/>
                      </a:lnTo>
                      <a:lnTo>
                        <a:pt x="872" y="366"/>
                      </a:lnTo>
                      <a:lnTo>
                        <a:pt x="823" y="356"/>
                      </a:lnTo>
                      <a:lnTo>
                        <a:pt x="773" y="345"/>
                      </a:lnTo>
                      <a:lnTo>
                        <a:pt x="721" y="336"/>
                      </a:lnTo>
                      <a:lnTo>
                        <a:pt x="668" y="328"/>
                      </a:lnTo>
                      <a:lnTo>
                        <a:pt x="617" y="319"/>
                      </a:lnTo>
                      <a:lnTo>
                        <a:pt x="566" y="310"/>
                      </a:lnTo>
                      <a:lnTo>
                        <a:pt x="515" y="301"/>
                      </a:lnTo>
                      <a:lnTo>
                        <a:pt x="464" y="290"/>
                      </a:lnTo>
                      <a:lnTo>
                        <a:pt x="415" y="278"/>
                      </a:lnTo>
                      <a:lnTo>
                        <a:pt x="366" y="264"/>
                      </a:lnTo>
                      <a:lnTo>
                        <a:pt x="318" y="249"/>
                      </a:lnTo>
                      <a:lnTo>
                        <a:pt x="271" y="231"/>
                      </a:lnTo>
                      <a:lnTo>
                        <a:pt x="226" y="211"/>
                      </a:lnTo>
                      <a:lnTo>
                        <a:pt x="183" y="188"/>
                      </a:lnTo>
                      <a:lnTo>
                        <a:pt x="142" y="163"/>
                      </a:lnTo>
                      <a:lnTo>
                        <a:pt x="102" y="132"/>
                      </a:lnTo>
                      <a:lnTo>
                        <a:pt x="66" y="99"/>
                      </a:lnTo>
                      <a:lnTo>
                        <a:pt x="32" y="62"/>
                      </a:lnTo>
                      <a:lnTo>
                        <a:pt x="0" y="2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 8"/>
                <p:cNvSpPr>
                  <a:spLocks/>
                </p:cNvSpPr>
                <p:nvPr/>
              </p:nvSpPr>
              <p:spPr bwMode="auto">
                <a:xfrm>
                  <a:off x="3621088" y="4518026"/>
                  <a:ext cx="1655763" cy="668338"/>
                </a:xfrm>
                <a:custGeom>
                  <a:avLst/>
                  <a:gdLst>
                    <a:gd name="T0" fmla="*/ 915 w 1043"/>
                    <a:gd name="T1" fmla="*/ 31 h 421"/>
                    <a:gd name="T2" fmla="*/ 1043 w 1043"/>
                    <a:gd name="T3" fmla="*/ 148 h 421"/>
                    <a:gd name="T4" fmla="*/ 1036 w 1043"/>
                    <a:gd name="T5" fmla="*/ 156 h 421"/>
                    <a:gd name="T6" fmla="*/ 1015 w 1043"/>
                    <a:gd name="T7" fmla="*/ 179 h 421"/>
                    <a:gd name="T8" fmla="*/ 982 w 1043"/>
                    <a:gd name="T9" fmla="*/ 212 h 421"/>
                    <a:gd name="T10" fmla="*/ 936 w 1043"/>
                    <a:gd name="T11" fmla="*/ 251 h 421"/>
                    <a:gd name="T12" fmla="*/ 881 w 1043"/>
                    <a:gd name="T13" fmla="*/ 295 h 421"/>
                    <a:gd name="T14" fmla="*/ 817 w 1043"/>
                    <a:gd name="T15" fmla="*/ 337 h 421"/>
                    <a:gd name="T16" fmla="*/ 744 w 1043"/>
                    <a:gd name="T17" fmla="*/ 374 h 421"/>
                    <a:gd name="T18" fmla="*/ 664 w 1043"/>
                    <a:gd name="T19" fmla="*/ 402 h 421"/>
                    <a:gd name="T20" fmla="*/ 579 w 1043"/>
                    <a:gd name="T21" fmla="*/ 418 h 421"/>
                    <a:gd name="T22" fmla="*/ 482 w 1043"/>
                    <a:gd name="T23" fmla="*/ 418 h 421"/>
                    <a:gd name="T24" fmla="*/ 384 w 1043"/>
                    <a:gd name="T25" fmla="*/ 401 h 421"/>
                    <a:gd name="T26" fmla="*/ 297 w 1043"/>
                    <a:gd name="T27" fmla="*/ 372 h 421"/>
                    <a:gd name="T28" fmla="*/ 220 w 1043"/>
                    <a:gd name="T29" fmla="*/ 334 h 421"/>
                    <a:gd name="T30" fmla="*/ 154 w 1043"/>
                    <a:gd name="T31" fmla="*/ 293 h 421"/>
                    <a:gd name="T32" fmla="*/ 100 w 1043"/>
                    <a:gd name="T33" fmla="*/ 250 h 421"/>
                    <a:gd name="T34" fmla="*/ 56 w 1043"/>
                    <a:gd name="T35" fmla="*/ 210 h 421"/>
                    <a:gd name="T36" fmla="*/ 25 w 1043"/>
                    <a:gd name="T37" fmla="*/ 177 h 421"/>
                    <a:gd name="T38" fmla="*/ 6 w 1043"/>
                    <a:gd name="T39" fmla="*/ 154 h 421"/>
                    <a:gd name="T40" fmla="*/ 0 w 1043"/>
                    <a:gd name="T41" fmla="*/ 146 h 421"/>
                    <a:gd name="T42" fmla="*/ 99 w 1043"/>
                    <a:gd name="T43" fmla="*/ 60 h 421"/>
                    <a:gd name="T44" fmla="*/ 168 w 1043"/>
                    <a:gd name="T45" fmla="*/ 1 h 421"/>
                    <a:gd name="T46" fmla="*/ 177 w 1043"/>
                    <a:gd name="T47" fmla="*/ 7 h 421"/>
                    <a:gd name="T48" fmla="*/ 202 w 1043"/>
                    <a:gd name="T49" fmla="*/ 21 h 421"/>
                    <a:gd name="T50" fmla="*/ 241 w 1043"/>
                    <a:gd name="T51" fmla="*/ 42 h 421"/>
                    <a:gd name="T52" fmla="*/ 294 w 1043"/>
                    <a:gd name="T53" fmla="*/ 64 h 421"/>
                    <a:gd name="T54" fmla="*/ 359 w 1043"/>
                    <a:gd name="T55" fmla="*/ 83 h 421"/>
                    <a:gd name="T56" fmla="*/ 435 w 1043"/>
                    <a:gd name="T57" fmla="*/ 98 h 421"/>
                    <a:gd name="T58" fmla="*/ 520 w 1043"/>
                    <a:gd name="T59" fmla="*/ 103 h 421"/>
                    <a:gd name="T60" fmla="*/ 613 w 1043"/>
                    <a:gd name="T61" fmla="*/ 97 h 421"/>
                    <a:gd name="T62" fmla="*/ 713 w 1043"/>
                    <a:gd name="T63" fmla="*/ 73 h 421"/>
                    <a:gd name="T64" fmla="*/ 818 w 1043"/>
                    <a:gd name="T65" fmla="*/ 30 h 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43" h="421">
                      <a:moveTo>
                        <a:pt x="872" y="0"/>
                      </a:moveTo>
                      <a:lnTo>
                        <a:pt x="915" y="31"/>
                      </a:lnTo>
                      <a:lnTo>
                        <a:pt x="1013" y="119"/>
                      </a:lnTo>
                      <a:lnTo>
                        <a:pt x="1043" y="148"/>
                      </a:lnTo>
                      <a:lnTo>
                        <a:pt x="1041" y="150"/>
                      </a:lnTo>
                      <a:lnTo>
                        <a:pt x="1036" y="156"/>
                      </a:lnTo>
                      <a:lnTo>
                        <a:pt x="1027" y="165"/>
                      </a:lnTo>
                      <a:lnTo>
                        <a:pt x="1015" y="179"/>
                      </a:lnTo>
                      <a:lnTo>
                        <a:pt x="999" y="194"/>
                      </a:lnTo>
                      <a:lnTo>
                        <a:pt x="982" y="212"/>
                      </a:lnTo>
                      <a:lnTo>
                        <a:pt x="960" y="231"/>
                      </a:lnTo>
                      <a:lnTo>
                        <a:pt x="936" y="251"/>
                      </a:lnTo>
                      <a:lnTo>
                        <a:pt x="910" y="273"/>
                      </a:lnTo>
                      <a:lnTo>
                        <a:pt x="881" y="295"/>
                      </a:lnTo>
                      <a:lnTo>
                        <a:pt x="850" y="316"/>
                      </a:lnTo>
                      <a:lnTo>
                        <a:pt x="817" y="337"/>
                      </a:lnTo>
                      <a:lnTo>
                        <a:pt x="782" y="356"/>
                      </a:lnTo>
                      <a:lnTo>
                        <a:pt x="744" y="374"/>
                      </a:lnTo>
                      <a:lnTo>
                        <a:pt x="705" y="389"/>
                      </a:lnTo>
                      <a:lnTo>
                        <a:pt x="664" y="402"/>
                      </a:lnTo>
                      <a:lnTo>
                        <a:pt x="623" y="412"/>
                      </a:lnTo>
                      <a:lnTo>
                        <a:pt x="579" y="418"/>
                      </a:lnTo>
                      <a:lnTo>
                        <a:pt x="535" y="421"/>
                      </a:lnTo>
                      <a:lnTo>
                        <a:pt x="482" y="418"/>
                      </a:lnTo>
                      <a:lnTo>
                        <a:pt x="432" y="411"/>
                      </a:lnTo>
                      <a:lnTo>
                        <a:pt x="384" y="401"/>
                      </a:lnTo>
                      <a:lnTo>
                        <a:pt x="340" y="388"/>
                      </a:lnTo>
                      <a:lnTo>
                        <a:pt x="297" y="372"/>
                      </a:lnTo>
                      <a:lnTo>
                        <a:pt x="258" y="354"/>
                      </a:lnTo>
                      <a:lnTo>
                        <a:pt x="220" y="334"/>
                      </a:lnTo>
                      <a:lnTo>
                        <a:pt x="186" y="314"/>
                      </a:lnTo>
                      <a:lnTo>
                        <a:pt x="154" y="293"/>
                      </a:lnTo>
                      <a:lnTo>
                        <a:pt x="126" y="271"/>
                      </a:lnTo>
                      <a:lnTo>
                        <a:pt x="100" y="250"/>
                      </a:lnTo>
                      <a:lnTo>
                        <a:pt x="76" y="230"/>
                      </a:lnTo>
                      <a:lnTo>
                        <a:pt x="56" y="210"/>
                      </a:lnTo>
                      <a:lnTo>
                        <a:pt x="40" y="192"/>
                      </a:lnTo>
                      <a:lnTo>
                        <a:pt x="25" y="177"/>
                      </a:lnTo>
                      <a:lnTo>
                        <a:pt x="14" y="164"/>
                      </a:lnTo>
                      <a:lnTo>
                        <a:pt x="6" y="154"/>
                      </a:lnTo>
                      <a:lnTo>
                        <a:pt x="1" y="148"/>
                      </a:lnTo>
                      <a:lnTo>
                        <a:pt x="0" y="146"/>
                      </a:lnTo>
                      <a:lnTo>
                        <a:pt x="41" y="109"/>
                      </a:lnTo>
                      <a:lnTo>
                        <a:pt x="99" y="60"/>
                      </a:lnTo>
                      <a:lnTo>
                        <a:pt x="144" y="5"/>
                      </a:lnTo>
                      <a:lnTo>
                        <a:pt x="168" y="1"/>
                      </a:lnTo>
                      <a:lnTo>
                        <a:pt x="170" y="2"/>
                      </a:lnTo>
                      <a:lnTo>
                        <a:pt x="177" y="7"/>
                      </a:lnTo>
                      <a:lnTo>
                        <a:pt x="187" y="13"/>
                      </a:lnTo>
                      <a:lnTo>
                        <a:pt x="202" y="21"/>
                      </a:lnTo>
                      <a:lnTo>
                        <a:pt x="219" y="30"/>
                      </a:lnTo>
                      <a:lnTo>
                        <a:pt x="241" y="42"/>
                      </a:lnTo>
                      <a:lnTo>
                        <a:pt x="266" y="52"/>
                      </a:lnTo>
                      <a:lnTo>
                        <a:pt x="294" y="64"/>
                      </a:lnTo>
                      <a:lnTo>
                        <a:pt x="325" y="74"/>
                      </a:lnTo>
                      <a:lnTo>
                        <a:pt x="359" y="83"/>
                      </a:lnTo>
                      <a:lnTo>
                        <a:pt x="397" y="92"/>
                      </a:lnTo>
                      <a:lnTo>
                        <a:pt x="435" y="98"/>
                      </a:lnTo>
                      <a:lnTo>
                        <a:pt x="476" y="102"/>
                      </a:lnTo>
                      <a:lnTo>
                        <a:pt x="520" y="103"/>
                      </a:lnTo>
                      <a:lnTo>
                        <a:pt x="566" y="102"/>
                      </a:lnTo>
                      <a:lnTo>
                        <a:pt x="613" y="97"/>
                      </a:lnTo>
                      <a:lnTo>
                        <a:pt x="662" y="88"/>
                      </a:lnTo>
                      <a:lnTo>
                        <a:pt x="713" y="73"/>
                      </a:lnTo>
                      <a:lnTo>
                        <a:pt x="765" y="54"/>
                      </a:lnTo>
                      <a:lnTo>
                        <a:pt x="818" y="30"/>
                      </a:lnTo>
                      <a:lnTo>
                        <a:pt x="87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 9"/>
                <p:cNvSpPr>
                  <a:spLocks/>
                </p:cNvSpPr>
                <p:nvPr/>
              </p:nvSpPr>
              <p:spPr bwMode="auto">
                <a:xfrm>
                  <a:off x="3452813" y="4810126"/>
                  <a:ext cx="2003425" cy="558800"/>
                </a:xfrm>
                <a:custGeom>
                  <a:avLst/>
                  <a:gdLst>
                    <a:gd name="T0" fmla="*/ 26 w 1262"/>
                    <a:gd name="T1" fmla="*/ 0 h 352"/>
                    <a:gd name="T2" fmla="*/ 33 w 1262"/>
                    <a:gd name="T3" fmla="*/ 10 h 352"/>
                    <a:gd name="T4" fmla="*/ 50 w 1262"/>
                    <a:gd name="T5" fmla="*/ 35 h 352"/>
                    <a:gd name="T6" fmla="*/ 80 w 1262"/>
                    <a:gd name="T7" fmla="*/ 71 h 352"/>
                    <a:gd name="T8" fmla="*/ 123 w 1262"/>
                    <a:gd name="T9" fmla="*/ 114 h 352"/>
                    <a:gd name="T10" fmla="*/ 177 w 1262"/>
                    <a:gd name="T11" fmla="*/ 161 h 352"/>
                    <a:gd name="T12" fmla="*/ 234 w 1262"/>
                    <a:gd name="T13" fmla="*/ 201 h 352"/>
                    <a:gd name="T14" fmla="*/ 304 w 1262"/>
                    <a:gd name="T15" fmla="*/ 242 h 352"/>
                    <a:gd name="T16" fmla="*/ 387 w 1262"/>
                    <a:gd name="T17" fmla="*/ 277 h 352"/>
                    <a:gd name="T18" fmla="*/ 483 w 1262"/>
                    <a:gd name="T19" fmla="*/ 304 h 352"/>
                    <a:gd name="T20" fmla="*/ 592 w 1262"/>
                    <a:gd name="T21" fmla="*/ 320 h 352"/>
                    <a:gd name="T22" fmla="*/ 706 w 1262"/>
                    <a:gd name="T23" fmla="*/ 319 h 352"/>
                    <a:gd name="T24" fmla="*/ 807 w 1262"/>
                    <a:gd name="T25" fmla="*/ 303 h 352"/>
                    <a:gd name="T26" fmla="*/ 896 w 1262"/>
                    <a:gd name="T27" fmla="*/ 276 h 352"/>
                    <a:gd name="T28" fmla="*/ 974 w 1262"/>
                    <a:gd name="T29" fmla="*/ 241 h 352"/>
                    <a:gd name="T30" fmla="*/ 1039 w 1262"/>
                    <a:gd name="T31" fmla="*/ 202 h 352"/>
                    <a:gd name="T32" fmla="*/ 1093 w 1262"/>
                    <a:gd name="T33" fmla="*/ 162 h 352"/>
                    <a:gd name="T34" fmla="*/ 1144 w 1262"/>
                    <a:gd name="T35" fmla="*/ 115 h 352"/>
                    <a:gd name="T36" fmla="*/ 1184 w 1262"/>
                    <a:gd name="T37" fmla="*/ 72 h 352"/>
                    <a:gd name="T38" fmla="*/ 1212 w 1262"/>
                    <a:gd name="T39" fmla="*/ 36 h 352"/>
                    <a:gd name="T40" fmla="*/ 1230 w 1262"/>
                    <a:gd name="T41" fmla="*/ 12 h 352"/>
                    <a:gd name="T42" fmla="*/ 1235 w 1262"/>
                    <a:gd name="T43" fmla="*/ 3 h 352"/>
                    <a:gd name="T44" fmla="*/ 1260 w 1262"/>
                    <a:gd name="T45" fmla="*/ 21 h 352"/>
                    <a:gd name="T46" fmla="*/ 1248 w 1262"/>
                    <a:gd name="T47" fmla="*/ 39 h 352"/>
                    <a:gd name="T48" fmla="*/ 1224 w 1262"/>
                    <a:gd name="T49" fmla="*/ 72 h 352"/>
                    <a:gd name="T50" fmla="*/ 1188 w 1262"/>
                    <a:gd name="T51" fmla="*/ 113 h 352"/>
                    <a:gd name="T52" fmla="*/ 1141 w 1262"/>
                    <a:gd name="T53" fmla="*/ 160 h 352"/>
                    <a:gd name="T54" fmla="*/ 1087 w 1262"/>
                    <a:gd name="T55" fmla="*/ 205 h 352"/>
                    <a:gd name="T56" fmla="*/ 1023 w 1262"/>
                    <a:gd name="T57" fmla="*/ 247 h 352"/>
                    <a:gd name="T58" fmla="*/ 949 w 1262"/>
                    <a:gd name="T59" fmla="*/ 287 h 352"/>
                    <a:gd name="T60" fmla="*/ 862 w 1262"/>
                    <a:gd name="T61" fmla="*/ 320 h 352"/>
                    <a:gd name="T62" fmla="*/ 763 w 1262"/>
                    <a:gd name="T63" fmla="*/ 342 h 352"/>
                    <a:gd name="T64" fmla="*/ 651 w 1262"/>
                    <a:gd name="T65" fmla="*/ 352 h 352"/>
                    <a:gd name="T66" fmla="*/ 531 w 1262"/>
                    <a:gd name="T67" fmla="*/ 343 h 352"/>
                    <a:gd name="T68" fmla="*/ 425 w 1262"/>
                    <a:gd name="T69" fmla="*/ 321 h 352"/>
                    <a:gd name="T70" fmla="*/ 331 w 1262"/>
                    <a:gd name="T71" fmla="*/ 287 h 352"/>
                    <a:gd name="T72" fmla="*/ 251 w 1262"/>
                    <a:gd name="T73" fmla="*/ 248 h 352"/>
                    <a:gd name="T74" fmla="*/ 185 w 1262"/>
                    <a:gd name="T75" fmla="*/ 205 h 352"/>
                    <a:gd name="T76" fmla="*/ 127 w 1262"/>
                    <a:gd name="T77" fmla="*/ 160 h 352"/>
                    <a:gd name="T78" fmla="*/ 77 w 1262"/>
                    <a:gd name="T79" fmla="*/ 112 h 352"/>
                    <a:gd name="T80" fmla="*/ 40 w 1262"/>
                    <a:gd name="T81" fmla="*/ 71 h 352"/>
                    <a:gd name="T82" fmla="*/ 15 w 1262"/>
                    <a:gd name="T83" fmla="*/ 38 h 352"/>
                    <a:gd name="T84" fmla="*/ 2 w 1262"/>
                    <a:gd name="T85" fmla="*/ 20 h 352"/>
                    <a:gd name="T86" fmla="*/ 14 w 1262"/>
                    <a:gd name="T87" fmla="*/ 8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62" h="352">
                      <a:moveTo>
                        <a:pt x="26" y="0"/>
                      </a:moveTo>
                      <a:lnTo>
                        <a:pt x="26" y="0"/>
                      </a:lnTo>
                      <a:lnTo>
                        <a:pt x="27" y="3"/>
                      </a:lnTo>
                      <a:lnTo>
                        <a:pt x="33" y="10"/>
                      </a:lnTo>
                      <a:lnTo>
                        <a:pt x="40" y="21"/>
                      </a:lnTo>
                      <a:lnTo>
                        <a:pt x="50" y="35"/>
                      </a:lnTo>
                      <a:lnTo>
                        <a:pt x="64" y="52"/>
                      </a:lnTo>
                      <a:lnTo>
                        <a:pt x="80" y="71"/>
                      </a:lnTo>
                      <a:lnTo>
                        <a:pt x="100" y="92"/>
                      </a:lnTo>
                      <a:lnTo>
                        <a:pt x="123" y="114"/>
                      </a:lnTo>
                      <a:lnTo>
                        <a:pt x="148" y="138"/>
                      </a:lnTo>
                      <a:lnTo>
                        <a:pt x="177" y="161"/>
                      </a:lnTo>
                      <a:lnTo>
                        <a:pt x="204" y="182"/>
                      </a:lnTo>
                      <a:lnTo>
                        <a:pt x="234" y="201"/>
                      </a:lnTo>
                      <a:lnTo>
                        <a:pt x="267" y="222"/>
                      </a:lnTo>
                      <a:lnTo>
                        <a:pt x="304" y="242"/>
                      </a:lnTo>
                      <a:lnTo>
                        <a:pt x="344" y="259"/>
                      </a:lnTo>
                      <a:lnTo>
                        <a:pt x="387" y="277"/>
                      </a:lnTo>
                      <a:lnTo>
                        <a:pt x="433" y="292"/>
                      </a:lnTo>
                      <a:lnTo>
                        <a:pt x="483" y="304"/>
                      </a:lnTo>
                      <a:lnTo>
                        <a:pt x="536" y="313"/>
                      </a:lnTo>
                      <a:lnTo>
                        <a:pt x="592" y="320"/>
                      </a:lnTo>
                      <a:lnTo>
                        <a:pt x="651" y="322"/>
                      </a:lnTo>
                      <a:lnTo>
                        <a:pt x="706" y="319"/>
                      </a:lnTo>
                      <a:lnTo>
                        <a:pt x="758" y="312"/>
                      </a:lnTo>
                      <a:lnTo>
                        <a:pt x="807" y="303"/>
                      </a:lnTo>
                      <a:lnTo>
                        <a:pt x="852" y="291"/>
                      </a:lnTo>
                      <a:lnTo>
                        <a:pt x="896" y="276"/>
                      </a:lnTo>
                      <a:lnTo>
                        <a:pt x="936" y="259"/>
                      </a:lnTo>
                      <a:lnTo>
                        <a:pt x="974" y="241"/>
                      </a:lnTo>
                      <a:lnTo>
                        <a:pt x="1008" y="222"/>
                      </a:lnTo>
                      <a:lnTo>
                        <a:pt x="1039" y="202"/>
                      </a:lnTo>
                      <a:lnTo>
                        <a:pt x="1067" y="182"/>
                      </a:lnTo>
                      <a:lnTo>
                        <a:pt x="1093" y="162"/>
                      </a:lnTo>
                      <a:lnTo>
                        <a:pt x="1120" y="138"/>
                      </a:lnTo>
                      <a:lnTo>
                        <a:pt x="1144" y="115"/>
                      </a:lnTo>
                      <a:lnTo>
                        <a:pt x="1166" y="92"/>
                      </a:lnTo>
                      <a:lnTo>
                        <a:pt x="1184" y="72"/>
                      </a:lnTo>
                      <a:lnTo>
                        <a:pt x="1200" y="53"/>
                      </a:lnTo>
                      <a:lnTo>
                        <a:pt x="1212" y="36"/>
                      </a:lnTo>
                      <a:lnTo>
                        <a:pt x="1223" y="23"/>
                      </a:lnTo>
                      <a:lnTo>
                        <a:pt x="1230" y="12"/>
                      </a:lnTo>
                      <a:lnTo>
                        <a:pt x="1234" y="5"/>
                      </a:lnTo>
                      <a:lnTo>
                        <a:pt x="1235" y="3"/>
                      </a:lnTo>
                      <a:lnTo>
                        <a:pt x="1262" y="18"/>
                      </a:lnTo>
                      <a:lnTo>
                        <a:pt x="1260" y="21"/>
                      </a:lnTo>
                      <a:lnTo>
                        <a:pt x="1255" y="29"/>
                      </a:lnTo>
                      <a:lnTo>
                        <a:pt x="1248" y="39"/>
                      </a:lnTo>
                      <a:lnTo>
                        <a:pt x="1237" y="54"/>
                      </a:lnTo>
                      <a:lnTo>
                        <a:pt x="1224" y="72"/>
                      </a:lnTo>
                      <a:lnTo>
                        <a:pt x="1207" y="91"/>
                      </a:lnTo>
                      <a:lnTo>
                        <a:pt x="1188" y="113"/>
                      </a:lnTo>
                      <a:lnTo>
                        <a:pt x="1167" y="136"/>
                      </a:lnTo>
                      <a:lnTo>
                        <a:pt x="1141" y="160"/>
                      </a:lnTo>
                      <a:lnTo>
                        <a:pt x="1113" y="185"/>
                      </a:lnTo>
                      <a:lnTo>
                        <a:pt x="1087" y="205"/>
                      </a:lnTo>
                      <a:lnTo>
                        <a:pt x="1057" y="226"/>
                      </a:lnTo>
                      <a:lnTo>
                        <a:pt x="1023" y="247"/>
                      </a:lnTo>
                      <a:lnTo>
                        <a:pt x="988" y="268"/>
                      </a:lnTo>
                      <a:lnTo>
                        <a:pt x="949" y="287"/>
                      </a:lnTo>
                      <a:lnTo>
                        <a:pt x="907" y="304"/>
                      </a:lnTo>
                      <a:lnTo>
                        <a:pt x="862" y="320"/>
                      </a:lnTo>
                      <a:lnTo>
                        <a:pt x="814" y="333"/>
                      </a:lnTo>
                      <a:lnTo>
                        <a:pt x="763" y="342"/>
                      </a:lnTo>
                      <a:lnTo>
                        <a:pt x="708" y="349"/>
                      </a:lnTo>
                      <a:lnTo>
                        <a:pt x="651" y="352"/>
                      </a:lnTo>
                      <a:lnTo>
                        <a:pt x="590" y="350"/>
                      </a:lnTo>
                      <a:lnTo>
                        <a:pt x="531" y="343"/>
                      </a:lnTo>
                      <a:lnTo>
                        <a:pt x="476" y="333"/>
                      </a:lnTo>
                      <a:lnTo>
                        <a:pt x="425" y="321"/>
                      </a:lnTo>
                      <a:lnTo>
                        <a:pt x="376" y="305"/>
                      </a:lnTo>
                      <a:lnTo>
                        <a:pt x="331" y="287"/>
                      </a:lnTo>
                      <a:lnTo>
                        <a:pt x="290" y="269"/>
                      </a:lnTo>
                      <a:lnTo>
                        <a:pt x="251" y="248"/>
                      </a:lnTo>
                      <a:lnTo>
                        <a:pt x="216" y="226"/>
                      </a:lnTo>
                      <a:lnTo>
                        <a:pt x="185" y="205"/>
                      </a:lnTo>
                      <a:lnTo>
                        <a:pt x="157" y="185"/>
                      </a:lnTo>
                      <a:lnTo>
                        <a:pt x="127" y="160"/>
                      </a:lnTo>
                      <a:lnTo>
                        <a:pt x="100" y="135"/>
                      </a:lnTo>
                      <a:lnTo>
                        <a:pt x="77" y="112"/>
                      </a:lnTo>
                      <a:lnTo>
                        <a:pt x="56" y="90"/>
                      </a:lnTo>
                      <a:lnTo>
                        <a:pt x="40" y="71"/>
                      </a:lnTo>
                      <a:lnTo>
                        <a:pt x="26" y="53"/>
                      </a:lnTo>
                      <a:lnTo>
                        <a:pt x="15" y="38"/>
                      </a:lnTo>
                      <a:lnTo>
                        <a:pt x="7" y="27"/>
                      </a:lnTo>
                      <a:lnTo>
                        <a:pt x="2" y="20"/>
                      </a:lnTo>
                      <a:lnTo>
                        <a:pt x="0" y="16"/>
                      </a:lnTo>
                      <a:lnTo>
                        <a:pt x="14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 10"/>
                <p:cNvSpPr>
                  <a:spLocks noEditPoints="1"/>
                </p:cNvSpPr>
                <p:nvPr/>
              </p:nvSpPr>
              <p:spPr bwMode="auto">
                <a:xfrm>
                  <a:off x="3324225" y="1520826"/>
                  <a:ext cx="2265363" cy="3067050"/>
                </a:xfrm>
                <a:custGeom>
                  <a:avLst/>
                  <a:gdLst>
                    <a:gd name="T0" fmla="*/ 660 w 1427"/>
                    <a:gd name="T1" fmla="*/ 45 h 1932"/>
                    <a:gd name="T2" fmla="*/ 511 w 1427"/>
                    <a:gd name="T3" fmla="*/ 80 h 1932"/>
                    <a:gd name="T4" fmla="*/ 374 w 1427"/>
                    <a:gd name="T5" fmla="*/ 149 h 1932"/>
                    <a:gd name="T6" fmla="*/ 258 w 1427"/>
                    <a:gd name="T7" fmla="*/ 249 h 1932"/>
                    <a:gd name="T8" fmla="*/ 168 w 1427"/>
                    <a:gd name="T9" fmla="*/ 377 h 1932"/>
                    <a:gd name="T10" fmla="*/ 114 w 1427"/>
                    <a:gd name="T11" fmla="*/ 527 h 1932"/>
                    <a:gd name="T12" fmla="*/ 102 w 1427"/>
                    <a:gd name="T13" fmla="*/ 699 h 1932"/>
                    <a:gd name="T14" fmla="*/ 124 w 1427"/>
                    <a:gd name="T15" fmla="*/ 830 h 1932"/>
                    <a:gd name="T16" fmla="*/ 175 w 1427"/>
                    <a:gd name="T17" fmla="*/ 913 h 1932"/>
                    <a:gd name="T18" fmla="*/ 253 w 1427"/>
                    <a:gd name="T19" fmla="*/ 971 h 1932"/>
                    <a:gd name="T20" fmla="*/ 349 w 1427"/>
                    <a:gd name="T21" fmla="*/ 1011 h 1932"/>
                    <a:gd name="T22" fmla="*/ 453 w 1427"/>
                    <a:gd name="T23" fmla="*/ 1034 h 1932"/>
                    <a:gd name="T24" fmla="*/ 556 w 1427"/>
                    <a:gd name="T25" fmla="*/ 1046 h 1932"/>
                    <a:gd name="T26" fmla="*/ 647 w 1427"/>
                    <a:gd name="T27" fmla="*/ 1049 h 1932"/>
                    <a:gd name="T28" fmla="*/ 720 w 1427"/>
                    <a:gd name="T29" fmla="*/ 1047 h 1932"/>
                    <a:gd name="T30" fmla="*/ 792 w 1427"/>
                    <a:gd name="T31" fmla="*/ 1049 h 1932"/>
                    <a:gd name="T32" fmla="*/ 884 w 1427"/>
                    <a:gd name="T33" fmla="*/ 1046 h 1932"/>
                    <a:gd name="T34" fmla="*/ 986 w 1427"/>
                    <a:gd name="T35" fmla="*/ 1034 h 1932"/>
                    <a:gd name="T36" fmla="*/ 1090 w 1427"/>
                    <a:gd name="T37" fmla="*/ 1011 h 1932"/>
                    <a:gd name="T38" fmla="*/ 1186 w 1427"/>
                    <a:gd name="T39" fmla="*/ 971 h 1932"/>
                    <a:gd name="T40" fmla="*/ 1264 w 1427"/>
                    <a:gd name="T41" fmla="*/ 913 h 1932"/>
                    <a:gd name="T42" fmla="*/ 1316 w 1427"/>
                    <a:gd name="T43" fmla="*/ 830 h 1932"/>
                    <a:gd name="T44" fmla="*/ 1338 w 1427"/>
                    <a:gd name="T45" fmla="*/ 699 h 1932"/>
                    <a:gd name="T46" fmla="*/ 1325 w 1427"/>
                    <a:gd name="T47" fmla="*/ 527 h 1932"/>
                    <a:gd name="T48" fmla="*/ 1272 w 1427"/>
                    <a:gd name="T49" fmla="*/ 377 h 1932"/>
                    <a:gd name="T50" fmla="*/ 1181 w 1427"/>
                    <a:gd name="T51" fmla="*/ 249 h 1932"/>
                    <a:gd name="T52" fmla="*/ 1065 w 1427"/>
                    <a:gd name="T53" fmla="*/ 149 h 1932"/>
                    <a:gd name="T54" fmla="*/ 928 w 1427"/>
                    <a:gd name="T55" fmla="*/ 80 h 1932"/>
                    <a:gd name="T56" fmla="*/ 780 w 1427"/>
                    <a:gd name="T57" fmla="*/ 45 h 1932"/>
                    <a:gd name="T58" fmla="*/ 720 w 1427"/>
                    <a:gd name="T59" fmla="*/ 42 h 1932"/>
                    <a:gd name="T60" fmla="*/ 780 w 1427"/>
                    <a:gd name="T61" fmla="*/ 3 h 1932"/>
                    <a:gd name="T62" fmla="*/ 963 w 1427"/>
                    <a:gd name="T63" fmla="*/ 38 h 1932"/>
                    <a:gd name="T64" fmla="*/ 1117 w 1427"/>
                    <a:gd name="T65" fmla="*/ 112 h 1932"/>
                    <a:gd name="T66" fmla="*/ 1240 w 1427"/>
                    <a:gd name="T67" fmla="*/ 220 h 1932"/>
                    <a:gd name="T68" fmla="*/ 1333 w 1427"/>
                    <a:gd name="T69" fmla="*/ 357 h 1932"/>
                    <a:gd name="T70" fmla="*/ 1394 w 1427"/>
                    <a:gd name="T71" fmla="*/ 519 h 1932"/>
                    <a:gd name="T72" fmla="*/ 1424 w 1427"/>
                    <a:gd name="T73" fmla="*/ 700 h 1932"/>
                    <a:gd name="T74" fmla="*/ 1422 w 1427"/>
                    <a:gd name="T75" fmla="*/ 898 h 1932"/>
                    <a:gd name="T76" fmla="*/ 1385 w 1427"/>
                    <a:gd name="T77" fmla="*/ 1143 h 1932"/>
                    <a:gd name="T78" fmla="*/ 1323 w 1427"/>
                    <a:gd name="T79" fmla="*/ 1378 h 1932"/>
                    <a:gd name="T80" fmla="*/ 1242 w 1427"/>
                    <a:gd name="T81" fmla="*/ 1573 h 1932"/>
                    <a:gd name="T82" fmla="*/ 1141 w 1427"/>
                    <a:gd name="T83" fmla="*/ 1728 h 1932"/>
                    <a:gd name="T84" fmla="*/ 1018 w 1427"/>
                    <a:gd name="T85" fmla="*/ 1841 h 1932"/>
                    <a:gd name="T86" fmla="*/ 876 w 1427"/>
                    <a:gd name="T87" fmla="*/ 1909 h 1932"/>
                    <a:gd name="T88" fmla="*/ 712 w 1427"/>
                    <a:gd name="T89" fmla="*/ 1932 h 1932"/>
                    <a:gd name="T90" fmla="*/ 546 w 1427"/>
                    <a:gd name="T91" fmla="*/ 1906 h 1932"/>
                    <a:gd name="T92" fmla="*/ 400 w 1427"/>
                    <a:gd name="T93" fmla="*/ 1830 h 1932"/>
                    <a:gd name="T94" fmla="*/ 273 w 1427"/>
                    <a:gd name="T95" fmla="*/ 1711 h 1932"/>
                    <a:gd name="T96" fmla="*/ 170 w 1427"/>
                    <a:gd name="T97" fmla="*/ 1550 h 1932"/>
                    <a:gd name="T98" fmla="*/ 89 w 1427"/>
                    <a:gd name="T99" fmla="*/ 1356 h 1932"/>
                    <a:gd name="T100" fmla="*/ 32 w 1427"/>
                    <a:gd name="T101" fmla="*/ 1131 h 1932"/>
                    <a:gd name="T102" fmla="*/ 4 w 1427"/>
                    <a:gd name="T103" fmla="*/ 903 h 1932"/>
                    <a:gd name="T104" fmla="*/ 3 w 1427"/>
                    <a:gd name="T105" fmla="*/ 720 h 1932"/>
                    <a:gd name="T106" fmla="*/ 23 w 1427"/>
                    <a:gd name="T107" fmla="*/ 551 h 1932"/>
                    <a:gd name="T108" fmla="*/ 68 w 1427"/>
                    <a:gd name="T109" fmla="*/ 397 h 1932"/>
                    <a:gd name="T110" fmla="*/ 139 w 1427"/>
                    <a:gd name="T111" fmla="*/ 264 h 1932"/>
                    <a:gd name="T112" fmla="*/ 237 w 1427"/>
                    <a:gd name="T113" fmla="*/ 154 h 1932"/>
                    <a:gd name="T114" fmla="*/ 365 w 1427"/>
                    <a:gd name="T115" fmla="*/ 71 h 1932"/>
                    <a:gd name="T116" fmla="*/ 522 w 1427"/>
                    <a:gd name="T117" fmla="*/ 19 h 1932"/>
                    <a:gd name="T118" fmla="*/ 712 w 1427"/>
                    <a:gd name="T119" fmla="*/ 0 h 19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427" h="1932">
                      <a:moveTo>
                        <a:pt x="711" y="41"/>
                      </a:moveTo>
                      <a:lnTo>
                        <a:pt x="711" y="42"/>
                      </a:lnTo>
                      <a:lnTo>
                        <a:pt x="660" y="45"/>
                      </a:lnTo>
                      <a:lnTo>
                        <a:pt x="610" y="53"/>
                      </a:lnTo>
                      <a:lnTo>
                        <a:pt x="560" y="64"/>
                      </a:lnTo>
                      <a:lnTo>
                        <a:pt x="511" y="80"/>
                      </a:lnTo>
                      <a:lnTo>
                        <a:pt x="464" y="100"/>
                      </a:lnTo>
                      <a:lnTo>
                        <a:pt x="419" y="122"/>
                      </a:lnTo>
                      <a:lnTo>
                        <a:pt x="374" y="149"/>
                      </a:lnTo>
                      <a:lnTo>
                        <a:pt x="332" y="180"/>
                      </a:lnTo>
                      <a:lnTo>
                        <a:pt x="294" y="213"/>
                      </a:lnTo>
                      <a:lnTo>
                        <a:pt x="258" y="249"/>
                      </a:lnTo>
                      <a:lnTo>
                        <a:pt x="225" y="288"/>
                      </a:lnTo>
                      <a:lnTo>
                        <a:pt x="194" y="331"/>
                      </a:lnTo>
                      <a:lnTo>
                        <a:pt x="168" y="377"/>
                      </a:lnTo>
                      <a:lnTo>
                        <a:pt x="146" y="424"/>
                      </a:lnTo>
                      <a:lnTo>
                        <a:pt x="127" y="474"/>
                      </a:lnTo>
                      <a:lnTo>
                        <a:pt x="114" y="527"/>
                      </a:lnTo>
                      <a:lnTo>
                        <a:pt x="104" y="583"/>
                      </a:lnTo>
                      <a:lnTo>
                        <a:pt x="100" y="640"/>
                      </a:lnTo>
                      <a:lnTo>
                        <a:pt x="102" y="699"/>
                      </a:lnTo>
                      <a:lnTo>
                        <a:pt x="108" y="761"/>
                      </a:lnTo>
                      <a:lnTo>
                        <a:pt x="114" y="797"/>
                      </a:lnTo>
                      <a:lnTo>
                        <a:pt x="124" y="830"/>
                      </a:lnTo>
                      <a:lnTo>
                        <a:pt x="137" y="860"/>
                      </a:lnTo>
                      <a:lnTo>
                        <a:pt x="154" y="888"/>
                      </a:lnTo>
                      <a:lnTo>
                        <a:pt x="175" y="913"/>
                      </a:lnTo>
                      <a:lnTo>
                        <a:pt x="199" y="935"/>
                      </a:lnTo>
                      <a:lnTo>
                        <a:pt x="225" y="955"/>
                      </a:lnTo>
                      <a:lnTo>
                        <a:pt x="253" y="971"/>
                      </a:lnTo>
                      <a:lnTo>
                        <a:pt x="284" y="987"/>
                      </a:lnTo>
                      <a:lnTo>
                        <a:pt x="316" y="1000"/>
                      </a:lnTo>
                      <a:lnTo>
                        <a:pt x="349" y="1011"/>
                      </a:lnTo>
                      <a:lnTo>
                        <a:pt x="383" y="1021"/>
                      </a:lnTo>
                      <a:lnTo>
                        <a:pt x="418" y="1028"/>
                      </a:lnTo>
                      <a:lnTo>
                        <a:pt x="453" y="1034"/>
                      </a:lnTo>
                      <a:lnTo>
                        <a:pt x="487" y="1040"/>
                      </a:lnTo>
                      <a:lnTo>
                        <a:pt x="521" y="1044"/>
                      </a:lnTo>
                      <a:lnTo>
                        <a:pt x="556" y="1046"/>
                      </a:lnTo>
                      <a:lnTo>
                        <a:pt x="588" y="1048"/>
                      </a:lnTo>
                      <a:lnTo>
                        <a:pt x="618" y="1049"/>
                      </a:lnTo>
                      <a:lnTo>
                        <a:pt x="647" y="1049"/>
                      </a:lnTo>
                      <a:lnTo>
                        <a:pt x="674" y="1049"/>
                      </a:lnTo>
                      <a:lnTo>
                        <a:pt x="698" y="1048"/>
                      </a:lnTo>
                      <a:lnTo>
                        <a:pt x="720" y="1047"/>
                      </a:lnTo>
                      <a:lnTo>
                        <a:pt x="741" y="1048"/>
                      </a:lnTo>
                      <a:lnTo>
                        <a:pt x="765" y="1049"/>
                      </a:lnTo>
                      <a:lnTo>
                        <a:pt x="792" y="1049"/>
                      </a:lnTo>
                      <a:lnTo>
                        <a:pt x="821" y="1049"/>
                      </a:lnTo>
                      <a:lnTo>
                        <a:pt x="851" y="1048"/>
                      </a:lnTo>
                      <a:lnTo>
                        <a:pt x="884" y="1046"/>
                      </a:lnTo>
                      <a:lnTo>
                        <a:pt x="918" y="1044"/>
                      </a:lnTo>
                      <a:lnTo>
                        <a:pt x="952" y="1040"/>
                      </a:lnTo>
                      <a:lnTo>
                        <a:pt x="986" y="1034"/>
                      </a:lnTo>
                      <a:lnTo>
                        <a:pt x="1021" y="1028"/>
                      </a:lnTo>
                      <a:lnTo>
                        <a:pt x="1057" y="1021"/>
                      </a:lnTo>
                      <a:lnTo>
                        <a:pt x="1090" y="1011"/>
                      </a:lnTo>
                      <a:lnTo>
                        <a:pt x="1123" y="1000"/>
                      </a:lnTo>
                      <a:lnTo>
                        <a:pt x="1155" y="987"/>
                      </a:lnTo>
                      <a:lnTo>
                        <a:pt x="1186" y="971"/>
                      </a:lnTo>
                      <a:lnTo>
                        <a:pt x="1214" y="955"/>
                      </a:lnTo>
                      <a:lnTo>
                        <a:pt x="1240" y="935"/>
                      </a:lnTo>
                      <a:lnTo>
                        <a:pt x="1264" y="913"/>
                      </a:lnTo>
                      <a:lnTo>
                        <a:pt x="1285" y="888"/>
                      </a:lnTo>
                      <a:lnTo>
                        <a:pt x="1302" y="860"/>
                      </a:lnTo>
                      <a:lnTo>
                        <a:pt x="1316" y="830"/>
                      </a:lnTo>
                      <a:lnTo>
                        <a:pt x="1325" y="797"/>
                      </a:lnTo>
                      <a:lnTo>
                        <a:pt x="1331" y="761"/>
                      </a:lnTo>
                      <a:lnTo>
                        <a:pt x="1338" y="699"/>
                      </a:lnTo>
                      <a:lnTo>
                        <a:pt x="1339" y="640"/>
                      </a:lnTo>
                      <a:lnTo>
                        <a:pt x="1335" y="583"/>
                      </a:lnTo>
                      <a:lnTo>
                        <a:pt x="1325" y="527"/>
                      </a:lnTo>
                      <a:lnTo>
                        <a:pt x="1312" y="474"/>
                      </a:lnTo>
                      <a:lnTo>
                        <a:pt x="1293" y="424"/>
                      </a:lnTo>
                      <a:lnTo>
                        <a:pt x="1272" y="377"/>
                      </a:lnTo>
                      <a:lnTo>
                        <a:pt x="1245" y="331"/>
                      </a:lnTo>
                      <a:lnTo>
                        <a:pt x="1214" y="288"/>
                      </a:lnTo>
                      <a:lnTo>
                        <a:pt x="1181" y="249"/>
                      </a:lnTo>
                      <a:lnTo>
                        <a:pt x="1145" y="213"/>
                      </a:lnTo>
                      <a:lnTo>
                        <a:pt x="1107" y="180"/>
                      </a:lnTo>
                      <a:lnTo>
                        <a:pt x="1065" y="149"/>
                      </a:lnTo>
                      <a:lnTo>
                        <a:pt x="1020" y="122"/>
                      </a:lnTo>
                      <a:lnTo>
                        <a:pt x="975" y="100"/>
                      </a:lnTo>
                      <a:lnTo>
                        <a:pt x="928" y="80"/>
                      </a:lnTo>
                      <a:lnTo>
                        <a:pt x="879" y="64"/>
                      </a:lnTo>
                      <a:lnTo>
                        <a:pt x="829" y="53"/>
                      </a:lnTo>
                      <a:lnTo>
                        <a:pt x="780" y="45"/>
                      </a:lnTo>
                      <a:lnTo>
                        <a:pt x="729" y="42"/>
                      </a:lnTo>
                      <a:lnTo>
                        <a:pt x="729" y="41"/>
                      </a:lnTo>
                      <a:lnTo>
                        <a:pt x="720" y="42"/>
                      </a:lnTo>
                      <a:lnTo>
                        <a:pt x="711" y="41"/>
                      </a:lnTo>
                      <a:close/>
                      <a:moveTo>
                        <a:pt x="712" y="0"/>
                      </a:moveTo>
                      <a:lnTo>
                        <a:pt x="780" y="3"/>
                      </a:lnTo>
                      <a:lnTo>
                        <a:pt x="844" y="10"/>
                      </a:lnTo>
                      <a:lnTo>
                        <a:pt x="905" y="22"/>
                      </a:lnTo>
                      <a:lnTo>
                        <a:pt x="963" y="38"/>
                      </a:lnTo>
                      <a:lnTo>
                        <a:pt x="1017" y="59"/>
                      </a:lnTo>
                      <a:lnTo>
                        <a:pt x="1069" y="84"/>
                      </a:lnTo>
                      <a:lnTo>
                        <a:pt x="1117" y="112"/>
                      </a:lnTo>
                      <a:lnTo>
                        <a:pt x="1162" y="144"/>
                      </a:lnTo>
                      <a:lnTo>
                        <a:pt x="1202" y="181"/>
                      </a:lnTo>
                      <a:lnTo>
                        <a:pt x="1240" y="220"/>
                      </a:lnTo>
                      <a:lnTo>
                        <a:pt x="1275" y="263"/>
                      </a:lnTo>
                      <a:lnTo>
                        <a:pt x="1305" y="308"/>
                      </a:lnTo>
                      <a:lnTo>
                        <a:pt x="1333" y="357"/>
                      </a:lnTo>
                      <a:lnTo>
                        <a:pt x="1357" y="409"/>
                      </a:lnTo>
                      <a:lnTo>
                        <a:pt x="1377" y="463"/>
                      </a:lnTo>
                      <a:lnTo>
                        <a:pt x="1394" y="519"/>
                      </a:lnTo>
                      <a:lnTo>
                        <a:pt x="1407" y="578"/>
                      </a:lnTo>
                      <a:lnTo>
                        <a:pt x="1418" y="638"/>
                      </a:lnTo>
                      <a:lnTo>
                        <a:pt x="1424" y="700"/>
                      </a:lnTo>
                      <a:lnTo>
                        <a:pt x="1427" y="765"/>
                      </a:lnTo>
                      <a:lnTo>
                        <a:pt x="1426" y="831"/>
                      </a:lnTo>
                      <a:lnTo>
                        <a:pt x="1422" y="898"/>
                      </a:lnTo>
                      <a:lnTo>
                        <a:pt x="1415" y="966"/>
                      </a:lnTo>
                      <a:lnTo>
                        <a:pt x="1401" y="1057"/>
                      </a:lnTo>
                      <a:lnTo>
                        <a:pt x="1385" y="1143"/>
                      </a:lnTo>
                      <a:lnTo>
                        <a:pt x="1367" y="1226"/>
                      </a:lnTo>
                      <a:lnTo>
                        <a:pt x="1346" y="1304"/>
                      </a:lnTo>
                      <a:lnTo>
                        <a:pt x="1323" y="1378"/>
                      </a:lnTo>
                      <a:lnTo>
                        <a:pt x="1298" y="1447"/>
                      </a:lnTo>
                      <a:lnTo>
                        <a:pt x="1272" y="1513"/>
                      </a:lnTo>
                      <a:lnTo>
                        <a:pt x="1242" y="1573"/>
                      </a:lnTo>
                      <a:lnTo>
                        <a:pt x="1210" y="1629"/>
                      </a:lnTo>
                      <a:lnTo>
                        <a:pt x="1177" y="1681"/>
                      </a:lnTo>
                      <a:lnTo>
                        <a:pt x="1141" y="1728"/>
                      </a:lnTo>
                      <a:lnTo>
                        <a:pt x="1102" y="1770"/>
                      </a:lnTo>
                      <a:lnTo>
                        <a:pt x="1062" y="1807"/>
                      </a:lnTo>
                      <a:lnTo>
                        <a:pt x="1018" y="1841"/>
                      </a:lnTo>
                      <a:lnTo>
                        <a:pt x="974" y="1869"/>
                      </a:lnTo>
                      <a:lnTo>
                        <a:pt x="926" y="1891"/>
                      </a:lnTo>
                      <a:lnTo>
                        <a:pt x="876" y="1909"/>
                      </a:lnTo>
                      <a:lnTo>
                        <a:pt x="823" y="1922"/>
                      </a:lnTo>
                      <a:lnTo>
                        <a:pt x="769" y="1930"/>
                      </a:lnTo>
                      <a:lnTo>
                        <a:pt x="712" y="1932"/>
                      </a:lnTo>
                      <a:lnTo>
                        <a:pt x="654" y="1930"/>
                      </a:lnTo>
                      <a:lnTo>
                        <a:pt x="599" y="1921"/>
                      </a:lnTo>
                      <a:lnTo>
                        <a:pt x="546" y="1906"/>
                      </a:lnTo>
                      <a:lnTo>
                        <a:pt x="495" y="1886"/>
                      </a:lnTo>
                      <a:lnTo>
                        <a:pt x="447" y="1861"/>
                      </a:lnTo>
                      <a:lnTo>
                        <a:pt x="400" y="1830"/>
                      </a:lnTo>
                      <a:lnTo>
                        <a:pt x="355" y="1795"/>
                      </a:lnTo>
                      <a:lnTo>
                        <a:pt x="313" y="1756"/>
                      </a:lnTo>
                      <a:lnTo>
                        <a:pt x="273" y="1711"/>
                      </a:lnTo>
                      <a:lnTo>
                        <a:pt x="236" y="1661"/>
                      </a:lnTo>
                      <a:lnTo>
                        <a:pt x="202" y="1608"/>
                      </a:lnTo>
                      <a:lnTo>
                        <a:pt x="170" y="1550"/>
                      </a:lnTo>
                      <a:lnTo>
                        <a:pt x="139" y="1489"/>
                      </a:lnTo>
                      <a:lnTo>
                        <a:pt x="113" y="1425"/>
                      </a:lnTo>
                      <a:lnTo>
                        <a:pt x="89" y="1356"/>
                      </a:lnTo>
                      <a:lnTo>
                        <a:pt x="67" y="1283"/>
                      </a:lnTo>
                      <a:lnTo>
                        <a:pt x="48" y="1209"/>
                      </a:lnTo>
                      <a:lnTo>
                        <a:pt x="32" y="1131"/>
                      </a:lnTo>
                      <a:lnTo>
                        <a:pt x="19" y="1050"/>
                      </a:lnTo>
                      <a:lnTo>
                        <a:pt x="9" y="966"/>
                      </a:lnTo>
                      <a:lnTo>
                        <a:pt x="4" y="903"/>
                      </a:lnTo>
                      <a:lnTo>
                        <a:pt x="0" y="841"/>
                      </a:lnTo>
                      <a:lnTo>
                        <a:pt x="0" y="780"/>
                      </a:lnTo>
                      <a:lnTo>
                        <a:pt x="3" y="720"/>
                      </a:lnTo>
                      <a:lnTo>
                        <a:pt x="7" y="662"/>
                      </a:lnTo>
                      <a:lnTo>
                        <a:pt x="14" y="605"/>
                      </a:lnTo>
                      <a:lnTo>
                        <a:pt x="23" y="551"/>
                      </a:lnTo>
                      <a:lnTo>
                        <a:pt x="36" y="497"/>
                      </a:lnTo>
                      <a:lnTo>
                        <a:pt x="50" y="446"/>
                      </a:lnTo>
                      <a:lnTo>
                        <a:pt x="68" y="397"/>
                      </a:lnTo>
                      <a:lnTo>
                        <a:pt x="89" y="350"/>
                      </a:lnTo>
                      <a:lnTo>
                        <a:pt x="113" y="306"/>
                      </a:lnTo>
                      <a:lnTo>
                        <a:pt x="139" y="264"/>
                      </a:lnTo>
                      <a:lnTo>
                        <a:pt x="169" y="224"/>
                      </a:lnTo>
                      <a:lnTo>
                        <a:pt x="202" y="188"/>
                      </a:lnTo>
                      <a:lnTo>
                        <a:pt x="237" y="154"/>
                      </a:lnTo>
                      <a:lnTo>
                        <a:pt x="276" y="122"/>
                      </a:lnTo>
                      <a:lnTo>
                        <a:pt x="319" y="95"/>
                      </a:lnTo>
                      <a:lnTo>
                        <a:pt x="365" y="71"/>
                      </a:lnTo>
                      <a:lnTo>
                        <a:pt x="413" y="50"/>
                      </a:lnTo>
                      <a:lnTo>
                        <a:pt x="466" y="32"/>
                      </a:lnTo>
                      <a:lnTo>
                        <a:pt x="522" y="19"/>
                      </a:lnTo>
                      <a:lnTo>
                        <a:pt x="582" y="8"/>
                      </a:lnTo>
                      <a:lnTo>
                        <a:pt x="645" y="2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 flipH="1">
                <a:off x="4518713" y="1992548"/>
                <a:ext cx="762571" cy="1361573"/>
              </a:xfrm>
              <a:custGeom>
                <a:avLst/>
                <a:gdLst>
                  <a:gd name="T0" fmla="*/ 510 w 2042"/>
                  <a:gd name="T1" fmla="*/ 9 h 3646"/>
                  <a:gd name="T2" fmla="*/ 612 w 2042"/>
                  <a:gd name="T3" fmla="*/ 50 h 3646"/>
                  <a:gd name="T4" fmla="*/ 689 w 2042"/>
                  <a:gd name="T5" fmla="*/ 112 h 3646"/>
                  <a:gd name="T6" fmla="*/ 743 w 2042"/>
                  <a:gd name="T7" fmla="*/ 184 h 3646"/>
                  <a:gd name="T8" fmla="*/ 780 w 2042"/>
                  <a:gd name="T9" fmla="*/ 250 h 3646"/>
                  <a:gd name="T10" fmla="*/ 821 w 2042"/>
                  <a:gd name="T11" fmla="*/ 279 h 3646"/>
                  <a:gd name="T12" fmla="*/ 934 w 2042"/>
                  <a:gd name="T13" fmla="*/ 264 h 3646"/>
                  <a:gd name="T14" fmla="*/ 1016 w 2042"/>
                  <a:gd name="T15" fmla="*/ 273 h 3646"/>
                  <a:gd name="T16" fmla="*/ 1104 w 2042"/>
                  <a:gd name="T17" fmla="*/ 302 h 3646"/>
                  <a:gd name="T18" fmla="*/ 1189 w 2042"/>
                  <a:gd name="T19" fmla="*/ 361 h 3646"/>
                  <a:gd name="T20" fmla="*/ 1268 w 2042"/>
                  <a:gd name="T21" fmla="*/ 455 h 3646"/>
                  <a:gd name="T22" fmla="*/ 1334 w 2042"/>
                  <a:gd name="T23" fmla="*/ 592 h 3646"/>
                  <a:gd name="T24" fmla="*/ 1484 w 2042"/>
                  <a:gd name="T25" fmla="*/ 613 h 3646"/>
                  <a:gd name="T26" fmla="*/ 1618 w 2042"/>
                  <a:gd name="T27" fmla="*/ 683 h 3646"/>
                  <a:gd name="T28" fmla="*/ 1722 w 2042"/>
                  <a:gd name="T29" fmla="*/ 796 h 3646"/>
                  <a:gd name="T30" fmla="*/ 1781 w 2042"/>
                  <a:gd name="T31" fmla="*/ 930 h 3646"/>
                  <a:gd name="T32" fmla="*/ 1790 w 2042"/>
                  <a:gd name="T33" fmla="*/ 1070 h 3646"/>
                  <a:gd name="T34" fmla="*/ 1787 w 2042"/>
                  <a:gd name="T35" fmla="*/ 1176 h 3646"/>
                  <a:gd name="T36" fmla="*/ 1847 w 2042"/>
                  <a:gd name="T37" fmla="*/ 1224 h 3646"/>
                  <a:gd name="T38" fmla="*/ 1899 w 2042"/>
                  <a:gd name="T39" fmla="*/ 1290 h 3646"/>
                  <a:gd name="T40" fmla="*/ 1935 w 2042"/>
                  <a:gd name="T41" fmla="*/ 1377 h 3646"/>
                  <a:gd name="T42" fmla="*/ 1946 w 2042"/>
                  <a:gd name="T43" fmla="*/ 1485 h 3646"/>
                  <a:gd name="T44" fmla="*/ 1922 w 2042"/>
                  <a:gd name="T45" fmla="*/ 1620 h 3646"/>
                  <a:gd name="T46" fmla="*/ 1956 w 2042"/>
                  <a:gd name="T47" fmla="*/ 1715 h 3646"/>
                  <a:gd name="T48" fmla="*/ 2011 w 2042"/>
                  <a:gd name="T49" fmla="*/ 1813 h 3646"/>
                  <a:gd name="T50" fmla="*/ 2040 w 2042"/>
                  <a:gd name="T51" fmla="*/ 1942 h 3646"/>
                  <a:gd name="T52" fmla="*/ 2038 w 2042"/>
                  <a:gd name="T53" fmla="*/ 2070 h 3646"/>
                  <a:gd name="T54" fmla="*/ 2009 w 2042"/>
                  <a:gd name="T55" fmla="*/ 2199 h 3646"/>
                  <a:gd name="T56" fmla="*/ 1948 w 2042"/>
                  <a:gd name="T57" fmla="*/ 2314 h 3646"/>
                  <a:gd name="T58" fmla="*/ 1897 w 2042"/>
                  <a:gd name="T59" fmla="*/ 2431 h 3646"/>
                  <a:gd name="T60" fmla="*/ 1894 w 2042"/>
                  <a:gd name="T61" fmla="*/ 2576 h 3646"/>
                  <a:gd name="T62" fmla="*/ 1846 w 2042"/>
                  <a:gd name="T63" fmla="*/ 2692 h 3646"/>
                  <a:gd name="T64" fmla="*/ 1754 w 2042"/>
                  <a:gd name="T65" fmla="*/ 2777 h 3646"/>
                  <a:gd name="T66" fmla="*/ 1706 w 2042"/>
                  <a:gd name="T67" fmla="*/ 2902 h 3646"/>
                  <a:gd name="T68" fmla="*/ 1654 w 2042"/>
                  <a:gd name="T69" fmla="*/ 3057 h 3646"/>
                  <a:gd name="T70" fmla="*/ 1562 w 2042"/>
                  <a:gd name="T71" fmla="*/ 3193 h 3646"/>
                  <a:gd name="T72" fmla="*/ 1433 w 2042"/>
                  <a:gd name="T73" fmla="*/ 3296 h 3646"/>
                  <a:gd name="T74" fmla="*/ 1281 w 2042"/>
                  <a:gd name="T75" fmla="*/ 3350 h 3646"/>
                  <a:gd name="T76" fmla="*/ 1148 w 2042"/>
                  <a:gd name="T77" fmla="*/ 3393 h 3646"/>
                  <a:gd name="T78" fmla="*/ 1057 w 2042"/>
                  <a:gd name="T79" fmla="*/ 3488 h 3646"/>
                  <a:gd name="T80" fmla="*/ 929 w 2042"/>
                  <a:gd name="T81" fmla="*/ 3564 h 3646"/>
                  <a:gd name="T82" fmla="*/ 779 w 2042"/>
                  <a:gd name="T83" fmla="*/ 3618 h 3646"/>
                  <a:gd name="T84" fmla="*/ 624 w 2042"/>
                  <a:gd name="T85" fmla="*/ 3644 h 3646"/>
                  <a:gd name="T86" fmla="*/ 494 w 2042"/>
                  <a:gd name="T87" fmla="*/ 3640 h 3646"/>
                  <a:gd name="T88" fmla="*/ 405 w 2042"/>
                  <a:gd name="T89" fmla="*/ 3618 h 3646"/>
                  <a:gd name="T90" fmla="*/ 315 w 2042"/>
                  <a:gd name="T91" fmla="*/ 3584 h 3646"/>
                  <a:gd name="T92" fmla="*/ 223 w 2042"/>
                  <a:gd name="T93" fmla="*/ 3530 h 3646"/>
                  <a:gd name="T94" fmla="*/ 137 w 2042"/>
                  <a:gd name="T95" fmla="*/ 3455 h 3646"/>
                  <a:gd name="T96" fmla="*/ 66 w 2042"/>
                  <a:gd name="T97" fmla="*/ 3353 h 3646"/>
                  <a:gd name="T98" fmla="*/ 18 w 2042"/>
                  <a:gd name="T99" fmla="*/ 3220 h 3646"/>
                  <a:gd name="T100" fmla="*/ 0 w 2042"/>
                  <a:gd name="T101" fmla="*/ 3055 h 3646"/>
                  <a:gd name="T102" fmla="*/ 3 w 2042"/>
                  <a:gd name="T103" fmla="*/ 393 h 3646"/>
                  <a:gd name="T104" fmla="*/ 28 w 2042"/>
                  <a:gd name="T105" fmla="*/ 282 h 3646"/>
                  <a:gd name="T106" fmla="*/ 74 w 2042"/>
                  <a:gd name="T107" fmla="*/ 180 h 3646"/>
                  <a:gd name="T108" fmla="*/ 146 w 2042"/>
                  <a:gd name="T109" fmla="*/ 95 h 3646"/>
                  <a:gd name="T110" fmla="*/ 246 w 2042"/>
                  <a:gd name="T111" fmla="*/ 33 h 3646"/>
                  <a:gd name="T112" fmla="*/ 375 w 2042"/>
                  <a:gd name="T113" fmla="*/ 2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42" h="3646">
                    <a:moveTo>
                      <a:pt x="426" y="0"/>
                    </a:moveTo>
                    <a:lnTo>
                      <a:pt x="469" y="2"/>
                    </a:lnTo>
                    <a:lnTo>
                      <a:pt x="510" y="9"/>
                    </a:lnTo>
                    <a:lnTo>
                      <a:pt x="546" y="20"/>
                    </a:lnTo>
                    <a:lnTo>
                      <a:pt x="581" y="33"/>
                    </a:lnTo>
                    <a:lnTo>
                      <a:pt x="612" y="50"/>
                    </a:lnTo>
                    <a:lnTo>
                      <a:pt x="640" y="69"/>
                    </a:lnTo>
                    <a:lnTo>
                      <a:pt x="666" y="90"/>
                    </a:lnTo>
                    <a:lnTo>
                      <a:pt x="689" y="112"/>
                    </a:lnTo>
                    <a:lnTo>
                      <a:pt x="710" y="135"/>
                    </a:lnTo>
                    <a:lnTo>
                      <a:pt x="728" y="159"/>
                    </a:lnTo>
                    <a:lnTo>
                      <a:pt x="743" y="184"/>
                    </a:lnTo>
                    <a:lnTo>
                      <a:pt x="758" y="207"/>
                    </a:lnTo>
                    <a:lnTo>
                      <a:pt x="770" y="229"/>
                    </a:lnTo>
                    <a:lnTo>
                      <a:pt x="780" y="250"/>
                    </a:lnTo>
                    <a:lnTo>
                      <a:pt x="788" y="270"/>
                    </a:lnTo>
                    <a:lnTo>
                      <a:pt x="794" y="287"/>
                    </a:lnTo>
                    <a:lnTo>
                      <a:pt x="821" y="279"/>
                    </a:lnTo>
                    <a:lnTo>
                      <a:pt x="854" y="272"/>
                    </a:lnTo>
                    <a:lnTo>
                      <a:pt x="891" y="267"/>
                    </a:lnTo>
                    <a:lnTo>
                      <a:pt x="934" y="264"/>
                    </a:lnTo>
                    <a:lnTo>
                      <a:pt x="960" y="266"/>
                    </a:lnTo>
                    <a:lnTo>
                      <a:pt x="988" y="268"/>
                    </a:lnTo>
                    <a:lnTo>
                      <a:pt x="1016" y="273"/>
                    </a:lnTo>
                    <a:lnTo>
                      <a:pt x="1045" y="280"/>
                    </a:lnTo>
                    <a:lnTo>
                      <a:pt x="1074" y="290"/>
                    </a:lnTo>
                    <a:lnTo>
                      <a:pt x="1104" y="302"/>
                    </a:lnTo>
                    <a:lnTo>
                      <a:pt x="1133" y="319"/>
                    </a:lnTo>
                    <a:lnTo>
                      <a:pt x="1161" y="337"/>
                    </a:lnTo>
                    <a:lnTo>
                      <a:pt x="1189" y="361"/>
                    </a:lnTo>
                    <a:lnTo>
                      <a:pt x="1217" y="387"/>
                    </a:lnTo>
                    <a:lnTo>
                      <a:pt x="1243" y="418"/>
                    </a:lnTo>
                    <a:lnTo>
                      <a:pt x="1268" y="455"/>
                    </a:lnTo>
                    <a:lnTo>
                      <a:pt x="1292" y="495"/>
                    </a:lnTo>
                    <a:lnTo>
                      <a:pt x="1314" y="541"/>
                    </a:lnTo>
                    <a:lnTo>
                      <a:pt x="1334" y="592"/>
                    </a:lnTo>
                    <a:lnTo>
                      <a:pt x="1385" y="593"/>
                    </a:lnTo>
                    <a:lnTo>
                      <a:pt x="1435" y="600"/>
                    </a:lnTo>
                    <a:lnTo>
                      <a:pt x="1484" y="613"/>
                    </a:lnTo>
                    <a:lnTo>
                      <a:pt x="1531" y="631"/>
                    </a:lnTo>
                    <a:lnTo>
                      <a:pt x="1576" y="655"/>
                    </a:lnTo>
                    <a:lnTo>
                      <a:pt x="1618" y="683"/>
                    </a:lnTo>
                    <a:lnTo>
                      <a:pt x="1657" y="717"/>
                    </a:lnTo>
                    <a:lnTo>
                      <a:pt x="1692" y="755"/>
                    </a:lnTo>
                    <a:lnTo>
                      <a:pt x="1722" y="796"/>
                    </a:lnTo>
                    <a:lnTo>
                      <a:pt x="1748" y="839"/>
                    </a:lnTo>
                    <a:lnTo>
                      <a:pt x="1766" y="885"/>
                    </a:lnTo>
                    <a:lnTo>
                      <a:pt x="1781" y="930"/>
                    </a:lnTo>
                    <a:lnTo>
                      <a:pt x="1789" y="976"/>
                    </a:lnTo>
                    <a:lnTo>
                      <a:pt x="1792" y="1023"/>
                    </a:lnTo>
                    <a:lnTo>
                      <a:pt x="1790" y="1070"/>
                    </a:lnTo>
                    <a:lnTo>
                      <a:pt x="1781" y="1118"/>
                    </a:lnTo>
                    <a:lnTo>
                      <a:pt x="1767" y="1163"/>
                    </a:lnTo>
                    <a:lnTo>
                      <a:pt x="1787" y="1176"/>
                    </a:lnTo>
                    <a:lnTo>
                      <a:pt x="1807" y="1190"/>
                    </a:lnTo>
                    <a:lnTo>
                      <a:pt x="1827" y="1206"/>
                    </a:lnTo>
                    <a:lnTo>
                      <a:pt x="1847" y="1224"/>
                    </a:lnTo>
                    <a:lnTo>
                      <a:pt x="1865" y="1244"/>
                    </a:lnTo>
                    <a:lnTo>
                      <a:pt x="1883" y="1266"/>
                    </a:lnTo>
                    <a:lnTo>
                      <a:pt x="1899" y="1290"/>
                    </a:lnTo>
                    <a:lnTo>
                      <a:pt x="1913" y="1317"/>
                    </a:lnTo>
                    <a:lnTo>
                      <a:pt x="1926" y="1346"/>
                    </a:lnTo>
                    <a:lnTo>
                      <a:pt x="1935" y="1377"/>
                    </a:lnTo>
                    <a:lnTo>
                      <a:pt x="1942" y="1410"/>
                    </a:lnTo>
                    <a:lnTo>
                      <a:pt x="1946" y="1446"/>
                    </a:lnTo>
                    <a:lnTo>
                      <a:pt x="1946" y="1485"/>
                    </a:lnTo>
                    <a:lnTo>
                      <a:pt x="1942" y="1527"/>
                    </a:lnTo>
                    <a:lnTo>
                      <a:pt x="1935" y="1572"/>
                    </a:lnTo>
                    <a:lnTo>
                      <a:pt x="1922" y="1620"/>
                    </a:lnTo>
                    <a:lnTo>
                      <a:pt x="1906" y="1671"/>
                    </a:lnTo>
                    <a:lnTo>
                      <a:pt x="1931" y="1690"/>
                    </a:lnTo>
                    <a:lnTo>
                      <a:pt x="1956" y="1715"/>
                    </a:lnTo>
                    <a:lnTo>
                      <a:pt x="1977" y="1744"/>
                    </a:lnTo>
                    <a:lnTo>
                      <a:pt x="1995" y="1777"/>
                    </a:lnTo>
                    <a:lnTo>
                      <a:pt x="2011" y="1813"/>
                    </a:lnTo>
                    <a:lnTo>
                      <a:pt x="2024" y="1854"/>
                    </a:lnTo>
                    <a:lnTo>
                      <a:pt x="2034" y="1897"/>
                    </a:lnTo>
                    <a:lnTo>
                      <a:pt x="2040" y="1942"/>
                    </a:lnTo>
                    <a:lnTo>
                      <a:pt x="2042" y="1983"/>
                    </a:lnTo>
                    <a:lnTo>
                      <a:pt x="2042" y="2027"/>
                    </a:lnTo>
                    <a:lnTo>
                      <a:pt x="2038" y="2070"/>
                    </a:lnTo>
                    <a:lnTo>
                      <a:pt x="2032" y="2113"/>
                    </a:lnTo>
                    <a:lnTo>
                      <a:pt x="2022" y="2156"/>
                    </a:lnTo>
                    <a:lnTo>
                      <a:pt x="2009" y="2199"/>
                    </a:lnTo>
                    <a:lnTo>
                      <a:pt x="1992" y="2239"/>
                    </a:lnTo>
                    <a:lnTo>
                      <a:pt x="1971" y="2277"/>
                    </a:lnTo>
                    <a:lnTo>
                      <a:pt x="1948" y="2314"/>
                    </a:lnTo>
                    <a:lnTo>
                      <a:pt x="1920" y="2346"/>
                    </a:lnTo>
                    <a:lnTo>
                      <a:pt x="1888" y="2375"/>
                    </a:lnTo>
                    <a:lnTo>
                      <a:pt x="1897" y="2431"/>
                    </a:lnTo>
                    <a:lnTo>
                      <a:pt x="1900" y="2483"/>
                    </a:lnTo>
                    <a:lnTo>
                      <a:pt x="1900" y="2532"/>
                    </a:lnTo>
                    <a:lnTo>
                      <a:pt x="1894" y="2576"/>
                    </a:lnTo>
                    <a:lnTo>
                      <a:pt x="1883" y="2618"/>
                    </a:lnTo>
                    <a:lnTo>
                      <a:pt x="1867" y="2657"/>
                    </a:lnTo>
                    <a:lnTo>
                      <a:pt x="1846" y="2692"/>
                    </a:lnTo>
                    <a:lnTo>
                      <a:pt x="1821" y="2723"/>
                    </a:lnTo>
                    <a:lnTo>
                      <a:pt x="1790" y="2752"/>
                    </a:lnTo>
                    <a:lnTo>
                      <a:pt x="1754" y="2777"/>
                    </a:lnTo>
                    <a:lnTo>
                      <a:pt x="1713" y="2799"/>
                    </a:lnTo>
                    <a:lnTo>
                      <a:pt x="1712" y="2850"/>
                    </a:lnTo>
                    <a:lnTo>
                      <a:pt x="1706" y="2902"/>
                    </a:lnTo>
                    <a:lnTo>
                      <a:pt x="1693" y="2954"/>
                    </a:lnTo>
                    <a:lnTo>
                      <a:pt x="1676" y="3006"/>
                    </a:lnTo>
                    <a:lnTo>
                      <a:pt x="1654" y="3057"/>
                    </a:lnTo>
                    <a:lnTo>
                      <a:pt x="1627" y="3105"/>
                    </a:lnTo>
                    <a:lnTo>
                      <a:pt x="1596" y="3151"/>
                    </a:lnTo>
                    <a:lnTo>
                      <a:pt x="1562" y="3193"/>
                    </a:lnTo>
                    <a:lnTo>
                      <a:pt x="1522" y="3233"/>
                    </a:lnTo>
                    <a:lnTo>
                      <a:pt x="1479" y="3267"/>
                    </a:lnTo>
                    <a:lnTo>
                      <a:pt x="1433" y="3296"/>
                    </a:lnTo>
                    <a:lnTo>
                      <a:pt x="1385" y="3319"/>
                    </a:lnTo>
                    <a:lnTo>
                      <a:pt x="1334" y="3336"/>
                    </a:lnTo>
                    <a:lnTo>
                      <a:pt x="1281" y="3350"/>
                    </a:lnTo>
                    <a:lnTo>
                      <a:pt x="1224" y="3356"/>
                    </a:lnTo>
                    <a:lnTo>
                      <a:pt x="1167" y="3359"/>
                    </a:lnTo>
                    <a:lnTo>
                      <a:pt x="1148" y="3393"/>
                    </a:lnTo>
                    <a:lnTo>
                      <a:pt x="1123" y="3426"/>
                    </a:lnTo>
                    <a:lnTo>
                      <a:pt x="1093" y="3458"/>
                    </a:lnTo>
                    <a:lnTo>
                      <a:pt x="1057" y="3488"/>
                    </a:lnTo>
                    <a:lnTo>
                      <a:pt x="1019" y="3516"/>
                    </a:lnTo>
                    <a:lnTo>
                      <a:pt x="976" y="3541"/>
                    </a:lnTo>
                    <a:lnTo>
                      <a:pt x="929" y="3564"/>
                    </a:lnTo>
                    <a:lnTo>
                      <a:pt x="880" y="3585"/>
                    </a:lnTo>
                    <a:lnTo>
                      <a:pt x="831" y="3603"/>
                    </a:lnTo>
                    <a:lnTo>
                      <a:pt x="779" y="3618"/>
                    </a:lnTo>
                    <a:lnTo>
                      <a:pt x="727" y="3631"/>
                    </a:lnTo>
                    <a:lnTo>
                      <a:pt x="676" y="3638"/>
                    </a:lnTo>
                    <a:lnTo>
                      <a:pt x="624" y="3644"/>
                    </a:lnTo>
                    <a:lnTo>
                      <a:pt x="574" y="3646"/>
                    </a:lnTo>
                    <a:lnTo>
                      <a:pt x="533" y="3645"/>
                    </a:lnTo>
                    <a:lnTo>
                      <a:pt x="494" y="3640"/>
                    </a:lnTo>
                    <a:lnTo>
                      <a:pt x="459" y="3634"/>
                    </a:lnTo>
                    <a:lnTo>
                      <a:pt x="432" y="3627"/>
                    </a:lnTo>
                    <a:lnTo>
                      <a:pt x="405" y="3618"/>
                    </a:lnTo>
                    <a:lnTo>
                      <a:pt x="375" y="3608"/>
                    </a:lnTo>
                    <a:lnTo>
                      <a:pt x="345" y="3597"/>
                    </a:lnTo>
                    <a:lnTo>
                      <a:pt x="315" y="3584"/>
                    </a:lnTo>
                    <a:lnTo>
                      <a:pt x="284" y="3569"/>
                    </a:lnTo>
                    <a:lnTo>
                      <a:pt x="253" y="3551"/>
                    </a:lnTo>
                    <a:lnTo>
                      <a:pt x="223" y="3530"/>
                    </a:lnTo>
                    <a:lnTo>
                      <a:pt x="194" y="3508"/>
                    </a:lnTo>
                    <a:lnTo>
                      <a:pt x="165" y="3482"/>
                    </a:lnTo>
                    <a:lnTo>
                      <a:pt x="137" y="3455"/>
                    </a:lnTo>
                    <a:lnTo>
                      <a:pt x="112" y="3424"/>
                    </a:lnTo>
                    <a:lnTo>
                      <a:pt x="88" y="3390"/>
                    </a:lnTo>
                    <a:lnTo>
                      <a:pt x="66" y="3353"/>
                    </a:lnTo>
                    <a:lnTo>
                      <a:pt x="48" y="3312"/>
                    </a:lnTo>
                    <a:lnTo>
                      <a:pt x="31" y="3268"/>
                    </a:lnTo>
                    <a:lnTo>
                      <a:pt x="18" y="3220"/>
                    </a:lnTo>
                    <a:lnTo>
                      <a:pt x="8" y="3168"/>
                    </a:lnTo>
                    <a:lnTo>
                      <a:pt x="1" y="3113"/>
                    </a:lnTo>
                    <a:lnTo>
                      <a:pt x="0" y="3055"/>
                    </a:lnTo>
                    <a:lnTo>
                      <a:pt x="0" y="468"/>
                    </a:lnTo>
                    <a:lnTo>
                      <a:pt x="1" y="430"/>
                    </a:lnTo>
                    <a:lnTo>
                      <a:pt x="3" y="393"/>
                    </a:lnTo>
                    <a:lnTo>
                      <a:pt x="9" y="355"/>
                    </a:lnTo>
                    <a:lnTo>
                      <a:pt x="17" y="317"/>
                    </a:lnTo>
                    <a:lnTo>
                      <a:pt x="28" y="282"/>
                    </a:lnTo>
                    <a:lnTo>
                      <a:pt x="40" y="247"/>
                    </a:lnTo>
                    <a:lnTo>
                      <a:pt x="55" y="212"/>
                    </a:lnTo>
                    <a:lnTo>
                      <a:pt x="74" y="180"/>
                    </a:lnTo>
                    <a:lnTo>
                      <a:pt x="95" y="149"/>
                    </a:lnTo>
                    <a:lnTo>
                      <a:pt x="118" y="121"/>
                    </a:lnTo>
                    <a:lnTo>
                      <a:pt x="146" y="95"/>
                    </a:lnTo>
                    <a:lnTo>
                      <a:pt x="176" y="71"/>
                    </a:lnTo>
                    <a:lnTo>
                      <a:pt x="209" y="51"/>
                    </a:lnTo>
                    <a:lnTo>
                      <a:pt x="246" y="33"/>
                    </a:lnTo>
                    <a:lnTo>
                      <a:pt x="285" y="19"/>
                    </a:lnTo>
                    <a:lnTo>
                      <a:pt x="329" y="9"/>
                    </a:lnTo>
                    <a:lnTo>
                      <a:pt x="375" y="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H="1">
              <a:off x="4542613" y="2017195"/>
              <a:ext cx="714770" cy="1312279"/>
              <a:chOff x="9413875" y="3330575"/>
              <a:chExt cx="1519238" cy="2789238"/>
            </a:xfrm>
            <a:solidFill>
              <a:schemeClr val="accent2"/>
            </a:solidFill>
          </p:grpSpPr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9896475" y="4014788"/>
                <a:ext cx="958850" cy="808038"/>
              </a:xfrm>
              <a:custGeom>
                <a:avLst/>
                <a:gdLst>
                  <a:gd name="T0" fmla="*/ 650 w 1209"/>
                  <a:gd name="T1" fmla="*/ 155 h 1017"/>
                  <a:gd name="T2" fmla="*/ 675 w 1209"/>
                  <a:gd name="T3" fmla="*/ 184 h 1017"/>
                  <a:gd name="T4" fmla="*/ 821 w 1209"/>
                  <a:gd name="T5" fmla="*/ 267 h 1017"/>
                  <a:gd name="T6" fmla="*/ 987 w 1209"/>
                  <a:gd name="T7" fmla="*/ 286 h 1017"/>
                  <a:gd name="T8" fmla="*/ 1113 w 1209"/>
                  <a:gd name="T9" fmla="*/ 325 h 1017"/>
                  <a:gd name="T10" fmla="*/ 1206 w 1209"/>
                  <a:gd name="T11" fmla="*/ 491 h 1017"/>
                  <a:gd name="T12" fmla="*/ 1173 w 1209"/>
                  <a:gd name="T13" fmla="*/ 719 h 1017"/>
                  <a:gd name="T14" fmla="*/ 1004 w 1209"/>
                  <a:gd name="T15" fmla="*/ 669 h 1017"/>
                  <a:gd name="T16" fmla="*/ 766 w 1209"/>
                  <a:gd name="T17" fmla="*/ 687 h 1017"/>
                  <a:gd name="T18" fmla="*/ 632 w 1209"/>
                  <a:gd name="T19" fmla="*/ 794 h 1017"/>
                  <a:gd name="T20" fmla="*/ 573 w 1209"/>
                  <a:gd name="T21" fmla="*/ 929 h 1017"/>
                  <a:gd name="T22" fmla="*/ 543 w 1209"/>
                  <a:gd name="T23" fmla="*/ 1011 h 1017"/>
                  <a:gd name="T24" fmla="*/ 529 w 1209"/>
                  <a:gd name="T25" fmla="*/ 911 h 1017"/>
                  <a:gd name="T26" fmla="*/ 582 w 1209"/>
                  <a:gd name="T27" fmla="*/ 824 h 1017"/>
                  <a:gd name="T28" fmla="*/ 559 w 1209"/>
                  <a:gd name="T29" fmla="*/ 811 h 1017"/>
                  <a:gd name="T30" fmla="*/ 495 w 1209"/>
                  <a:gd name="T31" fmla="*/ 935 h 1017"/>
                  <a:gd name="T32" fmla="*/ 442 w 1209"/>
                  <a:gd name="T33" fmla="*/ 942 h 1017"/>
                  <a:gd name="T34" fmla="*/ 491 w 1209"/>
                  <a:gd name="T35" fmla="*/ 844 h 1017"/>
                  <a:gd name="T36" fmla="*/ 520 w 1209"/>
                  <a:gd name="T37" fmla="*/ 790 h 1017"/>
                  <a:gd name="T38" fmla="*/ 467 w 1209"/>
                  <a:gd name="T39" fmla="*/ 834 h 1017"/>
                  <a:gd name="T40" fmla="*/ 415 w 1209"/>
                  <a:gd name="T41" fmla="*/ 945 h 1017"/>
                  <a:gd name="T42" fmla="*/ 410 w 1209"/>
                  <a:gd name="T43" fmla="*/ 819 h 1017"/>
                  <a:gd name="T44" fmla="*/ 482 w 1209"/>
                  <a:gd name="T45" fmla="*/ 746 h 1017"/>
                  <a:gd name="T46" fmla="*/ 464 w 1209"/>
                  <a:gd name="T47" fmla="*/ 729 h 1017"/>
                  <a:gd name="T48" fmla="*/ 380 w 1209"/>
                  <a:gd name="T49" fmla="*/ 820 h 1017"/>
                  <a:gd name="T50" fmla="*/ 334 w 1209"/>
                  <a:gd name="T51" fmla="*/ 861 h 1017"/>
                  <a:gd name="T52" fmla="*/ 383 w 1209"/>
                  <a:gd name="T53" fmla="*/ 752 h 1017"/>
                  <a:gd name="T54" fmla="*/ 434 w 1209"/>
                  <a:gd name="T55" fmla="*/ 677 h 1017"/>
                  <a:gd name="T56" fmla="*/ 364 w 1209"/>
                  <a:gd name="T57" fmla="*/ 730 h 1017"/>
                  <a:gd name="T58" fmla="*/ 295 w 1209"/>
                  <a:gd name="T59" fmla="*/ 768 h 1017"/>
                  <a:gd name="T60" fmla="*/ 327 w 1209"/>
                  <a:gd name="T61" fmla="*/ 681 h 1017"/>
                  <a:gd name="T62" fmla="*/ 405 w 1209"/>
                  <a:gd name="T63" fmla="*/ 620 h 1017"/>
                  <a:gd name="T64" fmla="*/ 358 w 1209"/>
                  <a:gd name="T65" fmla="*/ 623 h 1017"/>
                  <a:gd name="T66" fmla="*/ 287 w 1209"/>
                  <a:gd name="T67" fmla="*/ 628 h 1017"/>
                  <a:gd name="T68" fmla="*/ 244 w 1209"/>
                  <a:gd name="T69" fmla="*/ 593 h 1017"/>
                  <a:gd name="T70" fmla="*/ 254 w 1209"/>
                  <a:gd name="T71" fmla="*/ 508 h 1017"/>
                  <a:gd name="T72" fmla="*/ 300 w 1209"/>
                  <a:gd name="T73" fmla="*/ 455 h 1017"/>
                  <a:gd name="T74" fmla="*/ 235 w 1209"/>
                  <a:gd name="T75" fmla="*/ 491 h 1017"/>
                  <a:gd name="T76" fmla="*/ 147 w 1209"/>
                  <a:gd name="T77" fmla="*/ 547 h 1017"/>
                  <a:gd name="T78" fmla="*/ 206 w 1209"/>
                  <a:gd name="T79" fmla="*/ 436 h 1017"/>
                  <a:gd name="T80" fmla="*/ 243 w 1209"/>
                  <a:gd name="T81" fmla="*/ 382 h 1017"/>
                  <a:gd name="T82" fmla="*/ 194 w 1209"/>
                  <a:gd name="T83" fmla="*/ 411 h 1017"/>
                  <a:gd name="T84" fmla="*/ 124 w 1209"/>
                  <a:gd name="T85" fmla="*/ 532 h 1017"/>
                  <a:gd name="T86" fmla="*/ 110 w 1209"/>
                  <a:gd name="T87" fmla="*/ 402 h 1017"/>
                  <a:gd name="T88" fmla="*/ 183 w 1209"/>
                  <a:gd name="T89" fmla="*/ 325 h 1017"/>
                  <a:gd name="T90" fmla="*/ 138 w 1209"/>
                  <a:gd name="T91" fmla="*/ 331 h 1017"/>
                  <a:gd name="T92" fmla="*/ 55 w 1209"/>
                  <a:gd name="T93" fmla="*/ 466 h 1017"/>
                  <a:gd name="T94" fmla="*/ 28 w 1209"/>
                  <a:gd name="T95" fmla="*/ 363 h 1017"/>
                  <a:gd name="T96" fmla="*/ 138 w 1209"/>
                  <a:gd name="T97" fmla="*/ 245 h 1017"/>
                  <a:gd name="T98" fmla="*/ 125 w 1209"/>
                  <a:gd name="T99" fmla="*/ 224 h 1017"/>
                  <a:gd name="T100" fmla="*/ 23 w 1209"/>
                  <a:gd name="T101" fmla="*/ 325 h 1017"/>
                  <a:gd name="T102" fmla="*/ 52 w 1209"/>
                  <a:gd name="T103" fmla="*/ 189 h 1017"/>
                  <a:gd name="T104" fmla="*/ 128 w 1209"/>
                  <a:gd name="T105" fmla="*/ 122 h 1017"/>
                  <a:gd name="T106" fmla="*/ 87 w 1209"/>
                  <a:gd name="T107" fmla="*/ 128 h 1017"/>
                  <a:gd name="T108" fmla="*/ 45 w 1209"/>
                  <a:gd name="T109" fmla="*/ 135 h 1017"/>
                  <a:gd name="T110" fmla="*/ 245 w 1209"/>
                  <a:gd name="T111" fmla="*/ 78 h 1017"/>
                  <a:gd name="T112" fmla="*/ 466 w 1209"/>
                  <a:gd name="T113" fmla="*/ 4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9" h="1017">
                    <a:moveTo>
                      <a:pt x="551" y="0"/>
                    </a:moveTo>
                    <a:lnTo>
                      <a:pt x="573" y="46"/>
                    </a:lnTo>
                    <a:lnTo>
                      <a:pt x="598" y="87"/>
                    </a:lnTo>
                    <a:lnTo>
                      <a:pt x="623" y="122"/>
                    </a:lnTo>
                    <a:lnTo>
                      <a:pt x="650" y="155"/>
                    </a:lnTo>
                    <a:lnTo>
                      <a:pt x="663" y="178"/>
                    </a:lnTo>
                    <a:lnTo>
                      <a:pt x="665" y="181"/>
                    </a:lnTo>
                    <a:lnTo>
                      <a:pt x="668" y="183"/>
                    </a:lnTo>
                    <a:lnTo>
                      <a:pt x="672" y="184"/>
                    </a:lnTo>
                    <a:lnTo>
                      <a:pt x="675" y="184"/>
                    </a:lnTo>
                    <a:lnTo>
                      <a:pt x="678" y="183"/>
                    </a:lnTo>
                    <a:lnTo>
                      <a:pt x="714" y="212"/>
                    </a:lnTo>
                    <a:lnTo>
                      <a:pt x="750" y="235"/>
                    </a:lnTo>
                    <a:lnTo>
                      <a:pt x="786" y="253"/>
                    </a:lnTo>
                    <a:lnTo>
                      <a:pt x="821" y="267"/>
                    </a:lnTo>
                    <a:lnTo>
                      <a:pt x="855" y="276"/>
                    </a:lnTo>
                    <a:lnTo>
                      <a:pt x="890" y="283"/>
                    </a:lnTo>
                    <a:lnTo>
                      <a:pt x="921" y="286"/>
                    </a:lnTo>
                    <a:lnTo>
                      <a:pt x="950" y="287"/>
                    </a:lnTo>
                    <a:lnTo>
                      <a:pt x="987" y="286"/>
                    </a:lnTo>
                    <a:lnTo>
                      <a:pt x="1017" y="283"/>
                    </a:lnTo>
                    <a:lnTo>
                      <a:pt x="1040" y="278"/>
                    </a:lnTo>
                    <a:lnTo>
                      <a:pt x="1041" y="278"/>
                    </a:lnTo>
                    <a:lnTo>
                      <a:pt x="1079" y="300"/>
                    </a:lnTo>
                    <a:lnTo>
                      <a:pt x="1113" y="325"/>
                    </a:lnTo>
                    <a:lnTo>
                      <a:pt x="1142" y="352"/>
                    </a:lnTo>
                    <a:lnTo>
                      <a:pt x="1165" y="383"/>
                    </a:lnTo>
                    <a:lnTo>
                      <a:pt x="1184" y="417"/>
                    </a:lnTo>
                    <a:lnTo>
                      <a:pt x="1197" y="452"/>
                    </a:lnTo>
                    <a:lnTo>
                      <a:pt x="1206" y="491"/>
                    </a:lnTo>
                    <a:lnTo>
                      <a:pt x="1209" y="532"/>
                    </a:lnTo>
                    <a:lnTo>
                      <a:pt x="1208" y="575"/>
                    </a:lnTo>
                    <a:lnTo>
                      <a:pt x="1202" y="621"/>
                    </a:lnTo>
                    <a:lnTo>
                      <a:pt x="1189" y="669"/>
                    </a:lnTo>
                    <a:lnTo>
                      <a:pt x="1173" y="719"/>
                    </a:lnTo>
                    <a:lnTo>
                      <a:pt x="1148" y="709"/>
                    </a:lnTo>
                    <a:lnTo>
                      <a:pt x="1120" y="697"/>
                    </a:lnTo>
                    <a:lnTo>
                      <a:pt x="1084" y="686"/>
                    </a:lnTo>
                    <a:lnTo>
                      <a:pt x="1047" y="676"/>
                    </a:lnTo>
                    <a:lnTo>
                      <a:pt x="1004" y="669"/>
                    </a:lnTo>
                    <a:lnTo>
                      <a:pt x="959" y="663"/>
                    </a:lnTo>
                    <a:lnTo>
                      <a:pt x="913" y="661"/>
                    </a:lnTo>
                    <a:lnTo>
                      <a:pt x="864" y="664"/>
                    </a:lnTo>
                    <a:lnTo>
                      <a:pt x="816" y="672"/>
                    </a:lnTo>
                    <a:lnTo>
                      <a:pt x="766" y="687"/>
                    </a:lnTo>
                    <a:lnTo>
                      <a:pt x="731" y="703"/>
                    </a:lnTo>
                    <a:lnTo>
                      <a:pt x="702" y="723"/>
                    </a:lnTo>
                    <a:lnTo>
                      <a:pt x="674" y="744"/>
                    </a:lnTo>
                    <a:lnTo>
                      <a:pt x="652" y="768"/>
                    </a:lnTo>
                    <a:lnTo>
                      <a:pt x="632" y="794"/>
                    </a:lnTo>
                    <a:lnTo>
                      <a:pt x="615" y="821"/>
                    </a:lnTo>
                    <a:lnTo>
                      <a:pt x="601" y="849"/>
                    </a:lnTo>
                    <a:lnTo>
                      <a:pt x="590" y="876"/>
                    </a:lnTo>
                    <a:lnTo>
                      <a:pt x="581" y="904"/>
                    </a:lnTo>
                    <a:lnTo>
                      <a:pt x="573" y="929"/>
                    </a:lnTo>
                    <a:lnTo>
                      <a:pt x="568" y="955"/>
                    </a:lnTo>
                    <a:lnTo>
                      <a:pt x="564" y="978"/>
                    </a:lnTo>
                    <a:lnTo>
                      <a:pt x="562" y="999"/>
                    </a:lnTo>
                    <a:lnTo>
                      <a:pt x="560" y="1017"/>
                    </a:lnTo>
                    <a:lnTo>
                      <a:pt x="543" y="1011"/>
                    </a:lnTo>
                    <a:lnTo>
                      <a:pt x="524" y="1005"/>
                    </a:lnTo>
                    <a:lnTo>
                      <a:pt x="519" y="983"/>
                    </a:lnTo>
                    <a:lnTo>
                      <a:pt x="518" y="958"/>
                    </a:lnTo>
                    <a:lnTo>
                      <a:pt x="521" y="934"/>
                    </a:lnTo>
                    <a:lnTo>
                      <a:pt x="529" y="911"/>
                    </a:lnTo>
                    <a:lnTo>
                      <a:pt x="538" y="887"/>
                    </a:lnTo>
                    <a:lnTo>
                      <a:pt x="550" y="865"/>
                    </a:lnTo>
                    <a:lnTo>
                      <a:pt x="563" y="847"/>
                    </a:lnTo>
                    <a:lnTo>
                      <a:pt x="578" y="830"/>
                    </a:lnTo>
                    <a:lnTo>
                      <a:pt x="582" y="824"/>
                    </a:lnTo>
                    <a:lnTo>
                      <a:pt x="581" y="818"/>
                    </a:lnTo>
                    <a:lnTo>
                      <a:pt x="578" y="812"/>
                    </a:lnTo>
                    <a:lnTo>
                      <a:pt x="572" y="809"/>
                    </a:lnTo>
                    <a:lnTo>
                      <a:pt x="566" y="808"/>
                    </a:lnTo>
                    <a:lnTo>
                      <a:pt x="559" y="811"/>
                    </a:lnTo>
                    <a:lnTo>
                      <a:pt x="542" y="831"/>
                    </a:lnTo>
                    <a:lnTo>
                      <a:pt x="526" y="854"/>
                    </a:lnTo>
                    <a:lnTo>
                      <a:pt x="512" y="880"/>
                    </a:lnTo>
                    <a:lnTo>
                      <a:pt x="501" y="907"/>
                    </a:lnTo>
                    <a:lnTo>
                      <a:pt x="495" y="935"/>
                    </a:lnTo>
                    <a:lnTo>
                      <a:pt x="491" y="964"/>
                    </a:lnTo>
                    <a:lnTo>
                      <a:pt x="493" y="991"/>
                    </a:lnTo>
                    <a:lnTo>
                      <a:pt x="467" y="978"/>
                    </a:lnTo>
                    <a:lnTo>
                      <a:pt x="441" y="963"/>
                    </a:lnTo>
                    <a:lnTo>
                      <a:pt x="442" y="942"/>
                    </a:lnTo>
                    <a:lnTo>
                      <a:pt x="447" y="922"/>
                    </a:lnTo>
                    <a:lnTo>
                      <a:pt x="453" y="902"/>
                    </a:lnTo>
                    <a:lnTo>
                      <a:pt x="463" y="881"/>
                    </a:lnTo>
                    <a:lnTo>
                      <a:pt x="476" y="862"/>
                    </a:lnTo>
                    <a:lnTo>
                      <a:pt x="491" y="844"/>
                    </a:lnTo>
                    <a:lnTo>
                      <a:pt x="507" y="828"/>
                    </a:lnTo>
                    <a:lnTo>
                      <a:pt x="522" y="810"/>
                    </a:lnTo>
                    <a:lnTo>
                      <a:pt x="525" y="803"/>
                    </a:lnTo>
                    <a:lnTo>
                      <a:pt x="525" y="796"/>
                    </a:lnTo>
                    <a:lnTo>
                      <a:pt x="520" y="790"/>
                    </a:lnTo>
                    <a:lnTo>
                      <a:pt x="516" y="787"/>
                    </a:lnTo>
                    <a:lnTo>
                      <a:pt x="509" y="787"/>
                    </a:lnTo>
                    <a:lnTo>
                      <a:pt x="504" y="791"/>
                    </a:lnTo>
                    <a:lnTo>
                      <a:pt x="485" y="813"/>
                    </a:lnTo>
                    <a:lnTo>
                      <a:pt x="467" y="834"/>
                    </a:lnTo>
                    <a:lnTo>
                      <a:pt x="451" y="855"/>
                    </a:lnTo>
                    <a:lnTo>
                      <a:pt x="435" y="879"/>
                    </a:lnTo>
                    <a:lnTo>
                      <a:pt x="424" y="905"/>
                    </a:lnTo>
                    <a:lnTo>
                      <a:pt x="418" y="925"/>
                    </a:lnTo>
                    <a:lnTo>
                      <a:pt x="415" y="945"/>
                    </a:lnTo>
                    <a:lnTo>
                      <a:pt x="388" y="923"/>
                    </a:lnTo>
                    <a:lnTo>
                      <a:pt x="389" y="895"/>
                    </a:lnTo>
                    <a:lnTo>
                      <a:pt x="393" y="869"/>
                    </a:lnTo>
                    <a:lnTo>
                      <a:pt x="400" y="841"/>
                    </a:lnTo>
                    <a:lnTo>
                      <a:pt x="410" y="819"/>
                    </a:lnTo>
                    <a:lnTo>
                      <a:pt x="423" y="800"/>
                    </a:lnTo>
                    <a:lnTo>
                      <a:pt x="439" y="782"/>
                    </a:lnTo>
                    <a:lnTo>
                      <a:pt x="458" y="767"/>
                    </a:lnTo>
                    <a:lnTo>
                      <a:pt x="477" y="752"/>
                    </a:lnTo>
                    <a:lnTo>
                      <a:pt x="482" y="746"/>
                    </a:lnTo>
                    <a:lnTo>
                      <a:pt x="483" y="739"/>
                    </a:lnTo>
                    <a:lnTo>
                      <a:pt x="480" y="734"/>
                    </a:lnTo>
                    <a:lnTo>
                      <a:pt x="477" y="728"/>
                    </a:lnTo>
                    <a:lnTo>
                      <a:pt x="470" y="727"/>
                    </a:lnTo>
                    <a:lnTo>
                      <a:pt x="464" y="729"/>
                    </a:lnTo>
                    <a:lnTo>
                      <a:pt x="444" y="745"/>
                    </a:lnTo>
                    <a:lnTo>
                      <a:pt x="425" y="761"/>
                    </a:lnTo>
                    <a:lnTo>
                      <a:pt x="409" y="778"/>
                    </a:lnTo>
                    <a:lnTo>
                      <a:pt x="393" y="798"/>
                    </a:lnTo>
                    <a:lnTo>
                      <a:pt x="380" y="820"/>
                    </a:lnTo>
                    <a:lnTo>
                      <a:pt x="371" y="844"/>
                    </a:lnTo>
                    <a:lnTo>
                      <a:pt x="365" y="871"/>
                    </a:lnTo>
                    <a:lnTo>
                      <a:pt x="362" y="897"/>
                    </a:lnTo>
                    <a:lnTo>
                      <a:pt x="348" y="880"/>
                    </a:lnTo>
                    <a:lnTo>
                      <a:pt x="334" y="861"/>
                    </a:lnTo>
                    <a:lnTo>
                      <a:pt x="337" y="859"/>
                    </a:lnTo>
                    <a:lnTo>
                      <a:pt x="338" y="855"/>
                    </a:lnTo>
                    <a:lnTo>
                      <a:pt x="349" y="819"/>
                    </a:lnTo>
                    <a:lnTo>
                      <a:pt x="364" y="784"/>
                    </a:lnTo>
                    <a:lnTo>
                      <a:pt x="383" y="752"/>
                    </a:lnTo>
                    <a:lnTo>
                      <a:pt x="405" y="722"/>
                    </a:lnTo>
                    <a:lnTo>
                      <a:pt x="434" y="695"/>
                    </a:lnTo>
                    <a:lnTo>
                      <a:pt x="437" y="688"/>
                    </a:lnTo>
                    <a:lnTo>
                      <a:pt x="437" y="683"/>
                    </a:lnTo>
                    <a:lnTo>
                      <a:pt x="434" y="677"/>
                    </a:lnTo>
                    <a:lnTo>
                      <a:pt x="428" y="674"/>
                    </a:lnTo>
                    <a:lnTo>
                      <a:pt x="422" y="673"/>
                    </a:lnTo>
                    <a:lnTo>
                      <a:pt x="414" y="676"/>
                    </a:lnTo>
                    <a:lnTo>
                      <a:pt x="388" y="702"/>
                    </a:lnTo>
                    <a:lnTo>
                      <a:pt x="364" y="730"/>
                    </a:lnTo>
                    <a:lnTo>
                      <a:pt x="345" y="761"/>
                    </a:lnTo>
                    <a:lnTo>
                      <a:pt x="330" y="795"/>
                    </a:lnTo>
                    <a:lnTo>
                      <a:pt x="317" y="830"/>
                    </a:lnTo>
                    <a:lnTo>
                      <a:pt x="305" y="800"/>
                    </a:lnTo>
                    <a:lnTo>
                      <a:pt x="295" y="768"/>
                    </a:lnTo>
                    <a:lnTo>
                      <a:pt x="288" y="732"/>
                    </a:lnTo>
                    <a:lnTo>
                      <a:pt x="290" y="730"/>
                    </a:lnTo>
                    <a:lnTo>
                      <a:pt x="291" y="727"/>
                    </a:lnTo>
                    <a:lnTo>
                      <a:pt x="307" y="703"/>
                    </a:lnTo>
                    <a:lnTo>
                      <a:pt x="327" y="681"/>
                    </a:lnTo>
                    <a:lnTo>
                      <a:pt x="349" y="662"/>
                    </a:lnTo>
                    <a:lnTo>
                      <a:pt x="373" y="645"/>
                    </a:lnTo>
                    <a:lnTo>
                      <a:pt x="399" y="631"/>
                    </a:lnTo>
                    <a:lnTo>
                      <a:pt x="404" y="625"/>
                    </a:lnTo>
                    <a:lnTo>
                      <a:pt x="405" y="620"/>
                    </a:lnTo>
                    <a:lnTo>
                      <a:pt x="403" y="613"/>
                    </a:lnTo>
                    <a:lnTo>
                      <a:pt x="399" y="609"/>
                    </a:lnTo>
                    <a:lnTo>
                      <a:pt x="393" y="607"/>
                    </a:lnTo>
                    <a:lnTo>
                      <a:pt x="385" y="608"/>
                    </a:lnTo>
                    <a:lnTo>
                      <a:pt x="358" y="623"/>
                    </a:lnTo>
                    <a:lnTo>
                      <a:pt x="330" y="642"/>
                    </a:lnTo>
                    <a:lnTo>
                      <a:pt x="306" y="664"/>
                    </a:lnTo>
                    <a:lnTo>
                      <a:pt x="285" y="688"/>
                    </a:lnTo>
                    <a:lnTo>
                      <a:pt x="285" y="659"/>
                    </a:lnTo>
                    <a:lnTo>
                      <a:pt x="287" y="628"/>
                    </a:lnTo>
                    <a:lnTo>
                      <a:pt x="290" y="607"/>
                    </a:lnTo>
                    <a:lnTo>
                      <a:pt x="269" y="601"/>
                    </a:lnTo>
                    <a:lnTo>
                      <a:pt x="266" y="600"/>
                    </a:lnTo>
                    <a:lnTo>
                      <a:pt x="257" y="598"/>
                    </a:lnTo>
                    <a:lnTo>
                      <a:pt x="244" y="593"/>
                    </a:lnTo>
                    <a:lnTo>
                      <a:pt x="227" y="587"/>
                    </a:lnTo>
                    <a:lnTo>
                      <a:pt x="207" y="579"/>
                    </a:lnTo>
                    <a:lnTo>
                      <a:pt x="220" y="554"/>
                    </a:lnTo>
                    <a:lnTo>
                      <a:pt x="236" y="530"/>
                    </a:lnTo>
                    <a:lnTo>
                      <a:pt x="254" y="508"/>
                    </a:lnTo>
                    <a:lnTo>
                      <a:pt x="274" y="490"/>
                    </a:lnTo>
                    <a:lnTo>
                      <a:pt x="297" y="473"/>
                    </a:lnTo>
                    <a:lnTo>
                      <a:pt x="301" y="467"/>
                    </a:lnTo>
                    <a:lnTo>
                      <a:pt x="302" y="461"/>
                    </a:lnTo>
                    <a:lnTo>
                      <a:pt x="300" y="455"/>
                    </a:lnTo>
                    <a:lnTo>
                      <a:pt x="296" y="450"/>
                    </a:lnTo>
                    <a:lnTo>
                      <a:pt x="290" y="449"/>
                    </a:lnTo>
                    <a:lnTo>
                      <a:pt x="284" y="451"/>
                    </a:lnTo>
                    <a:lnTo>
                      <a:pt x="258" y="469"/>
                    </a:lnTo>
                    <a:lnTo>
                      <a:pt x="235" y="491"/>
                    </a:lnTo>
                    <a:lnTo>
                      <a:pt x="216" y="514"/>
                    </a:lnTo>
                    <a:lnTo>
                      <a:pt x="198" y="540"/>
                    </a:lnTo>
                    <a:lnTo>
                      <a:pt x="184" y="568"/>
                    </a:lnTo>
                    <a:lnTo>
                      <a:pt x="166" y="558"/>
                    </a:lnTo>
                    <a:lnTo>
                      <a:pt x="147" y="547"/>
                    </a:lnTo>
                    <a:lnTo>
                      <a:pt x="155" y="523"/>
                    </a:lnTo>
                    <a:lnTo>
                      <a:pt x="166" y="501"/>
                    </a:lnTo>
                    <a:lnTo>
                      <a:pt x="180" y="478"/>
                    </a:lnTo>
                    <a:lnTo>
                      <a:pt x="193" y="457"/>
                    </a:lnTo>
                    <a:lnTo>
                      <a:pt x="206" y="436"/>
                    </a:lnTo>
                    <a:lnTo>
                      <a:pt x="220" y="418"/>
                    </a:lnTo>
                    <a:lnTo>
                      <a:pt x="238" y="401"/>
                    </a:lnTo>
                    <a:lnTo>
                      <a:pt x="244" y="396"/>
                    </a:lnTo>
                    <a:lnTo>
                      <a:pt x="244" y="389"/>
                    </a:lnTo>
                    <a:lnTo>
                      <a:pt x="243" y="382"/>
                    </a:lnTo>
                    <a:lnTo>
                      <a:pt x="238" y="378"/>
                    </a:lnTo>
                    <a:lnTo>
                      <a:pt x="233" y="377"/>
                    </a:lnTo>
                    <a:lnTo>
                      <a:pt x="226" y="379"/>
                    </a:lnTo>
                    <a:lnTo>
                      <a:pt x="208" y="394"/>
                    </a:lnTo>
                    <a:lnTo>
                      <a:pt x="194" y="411"/>
                    </a:lnTo>
                    <a:lnTo>
                      <a:pt x="181" y="430"/>
                    </a:lnTo>
                    <a:lnTo>
                      <a:pt x="169" y="450"/>
                    </a:lnTo>
                    <a:lnTo>
                      <a:pt x="151" y="475"/>
                    </a:lnTo>
                    <a:lnTo>
                      <a:pt x="136" y="503"/>
                    </a:lnTo>
                    <a:lnTo>
                      <a:pt x="124" y="532"/>
                    </a:lnTo>
                    <a:lnTo>
                      <a:pt x="100" y="513"/>
                    </a:lnTo>
                    <a:lnTo>
                      <a:pt x="76" y="491"/>
                    </a:lnTo>
                    <a:lnTo>
                      <a:pt x="83" y="461"/>
                    </a:lnTo>
                    <a:lnTo>
                      <a:pt x="94" y="430"/>
                    </a:lnTo>
                    <a:lnTo>
                      <a:pt x="110" y="402"/>
                    </a:lnTo>
                    <a:lnTo>
                      <a:pt x="130" y="376"/>
                    </a:lnTo>
                    <a:lnTo>
                      <a:pt x="152" y="354"/>
                    </a:lnTo>
                    <a:lnTo>
                      <a:pt x="176" y="336"/>
                    </a:lnTo>
                    <a:lnTo>
                      <a:pt x="182" y="330"/>
                    </a:lnTo>
                    <a:lnTo>
                      <a:pt x="183" y="325"/>
                    </a:lnTo>
                    <a:lnTo>
                      <a:pt x="181" y="318"/>
                    </a:lnTo>
                    <a:lnTo>
                      <a:pt x="176" y="314"/>
                    </a:lnTo>
                    <a:lnTo>
                      <a:pt x="171" y="312"/>
                    </a:lnTo>
                    <a:lnTo>
                      <a:pt x="163" y="314"/>
                    </a:lnTo>
                    <a:lnTo>
                      <a:pt x="138" y="331"/>
                    </a:lnTo>
                    <a:lnTo>
                      <a:pt x="115" y="352"/>
                    </a:lnTo>
                    <a:lnTo>
                      <a:pt x="94" y="378"/>
                    </a:lnTo>
                    <a:lnTo>
                      <a:pt x="78" y="407"/>
                    </a:lnTo>
                    <a:lnTo>
                      <a:pt x="65" y="436"/>
                    </a:lnTo>
                    <a:lnTo>
                      <a:pt x="55" y="466"/>
                    </a:lnTo>
                    <a:lnTo>
                      <a:pt x="40" y="445"/>
                    </a:lnTo>
                    <a:lnTo>
                      <a:pt x="27" y="423"/>
                    </a:lnTo>
                    <a:lnTo>
                      <a:pt x="16" y="399"/>
                    </a:lnTo>
                    <a:lnTo>
                      <a:pt x="14" y="392"/>
                    </a:lnTo>
                    <a:lnTo>
                      <a:pt x="28" y="363"/>
                    </a:lnTo>
                    <a:lnTo>
                      <a:pt x="46" y="337"/>
                    </a:lnTo>
                    <a:lnTo>
                      <a:pt x="66" y="312"/>
                    </a:lnTo>
                    <a:lnTo>
                      <a:pt x="89" y="288"/>
                    </a:lnTo>
                    <a:lnTo>
                      <a:pt x="112" y="266"/>
                    </a:lnTo>
                    <a:lnTo>
                      <a:pt x="138" y="245"/>
                    </a:lnTo>
                    <a:lnTo>
                      <a:pt x="141" y="240"/>
                    </a:lnTo>
                    <a:lnTo>
                      <a:pt x="141" y="233"/>
                    </a:lnTo>
                    <a:lnTo>
                      <a:pt x="138" y="228"/>
                    </a:lnTo>
                    <a:lnTo>
                      <a:pt x="132" y="224"/>
                    </a:lnTo>
                    <a:lnTo>
                      <a:pt x="125" y="224"/>
                    </a:lnTo>
                    <a:lnTo>
                      <a:pt x="119" y="228"/>
                    </a:lnTo>
                    <a:lnTo>
                      <a:pt x="92" y="250"/>
                    </a:lnTo>
                    <a:lnTo>
                      <a:pt x="67" y="273"/>
                    </a:lnTo>
                    <a:lnTo>
                      <a:pt x="44" y="298"/>
                    </a:lnTo>
                    <a:lnTo>
                      <a:pt x="23" y="325"/>
                    </a:lnTo>
                    <a:lnTo>
                      <a:pt x="4" y="354"/>
                    </a:lnTo>
                    <a:lnTo>
                      <a:pt x="0" y="315"/>
                    </a:lnTo>
                    <a:lnTo>
                      <a:pt x="3" y="275"/>
                    </a:lnTo>
                    <a:lnTo>
                      <a:pt x="9" y="232"/>
                    </a:lnTo>
                    <a:lnTo>
                      <a:pt x="52" y="189"/>
                    </a:lnTo>
                    <a:lnTo>
                      <a:pt x="74" y="169"/>
                    </a:lnTo>
                    <a:lnTo>
                      <a:pt x="98" y="152"/>
                    </a:lnTo>
                    <a:lnTo>
                      <a:pt x="122" y="135"/>
                    </a:lnTo>
                    <a:lnTo>
                      <a:pt x="126" y="129"/>
                    </a:lnTo>
                    <a:lnTo>
                      <a:pt x="128" y="122"/>
                    </a:lnTo>
                    <a:lnTo>
                      <a:pt x="125" y="117"/>
                    </a:lnTo>
                    <a:lnTo>
                      <a:pt x="121" y="111"/>
                    </a:lnTo>
                    <a:lnTo>
                      <a:pt x="115" y="110"/>
                    </a:lnTo>
                    <a:lnTo>
                      <a:pt x="109" y="113"/>
                    </a:lnTo>
                    <a:lnTo>
                      <a:pt x="87" y="128"/>
                    </a:lnTo>
                    <a:lnTo>
                      <a:pt x="65" y="144"/>
                    </a:lnTo>
                    <a:lnTo>
                      <a:pt x="44" y="161"/>
                    </a:lnTo>
                    <a:lnTo>
                      <a:pt x="36" y="169"/>
                    </a:lnTo>
                    <a:lnTo>
                      <a:pt x="27" y="177"/>
                    </a:lnTo>
                    <a:lnTo>
                      <a:pt x="45" y="135"/>
                    </a:lnTo>
                    <a:lnTo>
                      <a:pt x="68" y="92"/>
                    </a:lnTo>
                    <a:lnTo>
                      <a:pt x="96" y="46"/>
                    </a:lnTo>
                    <a:lnTo>
                      <a:pt x="143" y="63"/>
                    </a:lnTo>
                    <a:lnTo>
                      <a:pt x="193" y="74"/>
                    </a:lnTo>
                    <a:lnTo>
                      <a:pt x="245" y="78"/>
                    </a:lnTo>
                    <a:lnTo>
                      <a:pt x="295" y="78"/>
                    </a:lnTo>
                    <a:lnTo>
                      <a:pt x="342" y="74"/>
                    </a:lnTo>
                    <a:lnTo>
                      <a:pt x="386" y="65"/>
                    </a:lnTo>
                    <a:lnTo>
                      <a:pt x="428" y="54"/>
                    </a:lnTo>
                    <a:lnTo>
                      <a:pt x="466" y="41"/>
                    </a:lnTo>
                    <a:lnTo>
                      <a:pt x="499" y="26"/>
                    </a:lnTo>
                    <a:lnTo>
                      <a:pt x="528" y="13"/>
                    </a:lnTo>
                    <a:lnTo>
                      <a:pt x="5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9413875" y="4578350"/>
                <a:ext cx="1519238" cy="1541463"/>
              </a:xfrm>
              <a:custGeom>
                <a:avLst/>
                <a:gdLst>
                  <a:gd name="T0" fmla="*/ 1730 w 1914"/>
                  <a:gd name="T1" fmla="*/ 108 h 1943"/>
                  <a:gd name="T2" fmla="*/ 1726 w 1914"/>
                  <a:gd name="T3" fmla="*/ 185 h 1943"/>
                  <a:gd name="T4" fmla="*/ 1812 w 1914"/>
                  <a:gd name="T5" fmla="*/ 254 h 1943"/>
                  <a:gd name="T6" fmla="*/ 1907 w 1914"/>
                  <a:gd name="T7" fmla="*/ 276 h 1943"/>
                  <a:gd name="T8" fmla="*/ 1781 w 1914"/>
                  <a:gd name="T9" fmla="*/ 377 h 1943"/>
                  <a:gd name="T10" fmla="*/ 1759 w 1914"/>
                  <a:gd name="T11" fmla="*/ 445 h 1943"/>
                  <a:gd name="T12" fmla="*/ 1695 w 1914"/>
                  <a:gd name="T13" fmla="*/ 506 h 1943"/>
                  <a:gd name="T14" fmla="*/ 1650 w 1914"/>
                  <a:gd name="T15" fmla="*/ 562 h 1943"/>
                  <a:gd name="T16" fmla="*/ 1605 w 1914"/>
                  <a:gd name="T17" fmla="*/ 659 h 1943"/>
                  <a:gd name="T18" fmla="*/ 1675 w 1914"/>
                  <a:gd name="T19" fmla="*/ 1071 h 1943"/>
                  <a:gd name="T20" fmla="*/ 1289 w 1914"/>
                  <a:gd name="T21" fmla="*/ 1623 h 1943"/>
                  <a:gd name="T22" fmla="*/ 1046 w 1914"/>
                  <a:gd name="T23" fmla="*/ 1662 h 1943"/>
                  <a:gd name="T24" fmla="*/ 975 w 1914"/>
                  <a:gd name="T25" fmla="*/ 1672 h 1943"/>
                  <a:gd name="T26" fmla="*/ 893 w 1914"/>
                  <a:gd name="T27" fmla="*/ 1648 h 1943"/>
                  <a:gd name="T28" fmla="*/ 768 w 1914"/>
                  <a:gd name="T29" fmla="*/ 1725 h 1943"/>
                  <a:gd name="T30" fmla="*/ 678 w 1914"/>
                  <a:gd name="T31" fmla="*/ 1731 h 1943"/>
                  <a:gd name="T32" fmla="*/ 576 w 1914"/>
                  <a:gd name="T33" fmla="*/ 1843 h 1943"/>
                  <a:gd name="T34" fmla="*/ 451 w 1914"/>
                  <a:gd name="T35" fmla="*/ 1890 h 1943"/>
                  <a:gd name="T36" fmla="*/ 407 w 1914"/>
                  <a:gd name="T37" fmla="*/ 1900 h 1943"/>
                  <a:gd name="T38" fmla="*/ 314 w 1914"/>
                  <a:gd name="T39" fmla="*/ 1816 h 1943"/>
                  <a:gd name="T40" fmla="*/ 263 w 1914"/>
                  <a:gd name="T41" fmla="*/ 1680 h 1943"/>
                  <a:gd name="T42" fmla="*/ 229 w 1914"/>
                  <a:gd name="T43" fmla="*/ 1569 h 1943"/>
                  <a:gd name="T44" fmla="*/ 175 w 1914"/>
                  <a:gd name="T45" fmla="*/ 1516 h 1943"/>
                  <a:gd name="T46" fmla="*/ 100 w 1914"/>
                  <a:gd name="T47" fmla="*/ 1499 h 1943"/>
                  <a:gd name="T48" fmla="*/ 1 w 1914"/>
                  <a:gd name="T49" fmla="*/ 1436 h 1943"/>
                  <a:gd name="T50" fmla="*/ 43 w 1914"/>
                  <a:gd name="T51" fmla="*/ 411 h 1943"/>
                  <a:gd name="T52" fmla="*/ 172 w 1914"/>
                  <a:gd name="T53" fmla="*/ 406 h 1943"/>
                  <a:gd name="T54" fmla="*/ 272 w 1914"/>
                  <a:gd name="T55" fmla="*/ 424 h 1943"/>
                  <a:gd name="T56" fmla="*/ 387 w 1914"/>
                  <a:gd name="T57" fmla="*/ 439 h 1943"/>
                  <a:gd name="T58" fmla="*/ 447 w 1914"/>
                  <a:gd name="T59" fmla="*/ 486 h 1943"/>
                  <a:gd name="T60" fmla="*/ 532 w 1914"/>
                  <a:gd name="T61" fmla="*/ 547 h 1943"/>
                  <a:gd name="T62" fmla="*/ 520 w 1914"/>
                  <a:gd name="T63" fmla="*/ 589 h 1943"/>
                  <a:gd name="T64" fmla="*/ 584 w 1914"/>
                  <a:gd name="T65" fmla="*/ 710 h 1943"/>
                  <a:gd name="T66" fmla="*/ 773 w 1914"/>
                  <a:gd name="T67" fmla="*/ 715 h 1943"/>
                  <a:gd name="T68" fmla="*/ 816 w 1914"/>
                  <a:gd name="T69" fmla="*/ 775 h 1943"/>
                  <a:gd name="T70" fmla="*/ 821 w 1914"/>
                  <a:gd name="T71" fmla="*/ 859 h 1943"/>
                  <a:gd name="T72" fmla="*/ 835 w 1914"/>
                  <a:gd name="T73" fmla="*/ 906 h 1943"/>
                  <a:gd name="T74" fmla="*/ 889 w 1914"/>
                  <a:gd name="T75" fmla="*/ 966 h 1943"/>
                  <a:gd name="T76" fmla="*/ 1021 w 1914"/>
                  <a:gd name="T77" fmla="*/ 1069 h 1943"/>
                  <a:gd name="T78" fmla="*/ 1081 w 1914"/>
                  <a:gd name="T79" fmla="*/ 1109 h 1943"/>
                  <a:gd name="T80" fmla="*/ 705 w 1914"/>
                  <a:gd name="T81" fmla="*/ 1288 h 1943"/>
                  <a:gd name="T82" fmla="*/ 414 w 1914"/>
                  <a:gd name="T83" fmla="*/ 1368 h 1943"/>
                  <a:gd name="T84" fmla="*/ 488 w 1914"/>
                  <a:gd name="T85" fmla="*/ 1385 h 1943"/>
                  <a:gd name="T86" fmla="*/ 603 w 1914"/>
                  <a:gd name="T87" fmla="*/ 1388 h 1943"/>
                  <a:gd name="T88" fmla="*/ 677 w 1914"/>
                  <a:gd name="T89" fmla="*/ 1387 h 1943"/>
                  <a:gd name="T90" fmla="*/ 669 w 1914"/>
                  <a:gd name="T91" fmla="*/ 1543 h 1943"/>
                  <a:gd name="T92" fmla="*/ 809 w 1914"/>
                  <a:gd name="T93" fmla="*/ 1654 h 1943"/>
                  <a:gd name="T94" fmla="*/ 852 w 1914"/>
                  <a:gd name="T95" fmla="*/ 1339 h 1943"/>
                  <a:gd name="T96" fmla="*/ 816 w 1914"/>
                  <a:gd name="T97" fmla="*/ 1254 h 1943"/>
                  <a:gd name="T98" fmla="*/ 905 w 1914"/>
                  <a:gd name="T99" fmla="*/ 1256 h 1943"/>
                  <a:gd name="T100" fmla="*/ 998 w 1914"/>
                  <a:gd name="T101" fmla="*/ 1299 h 1943"/>
                  <a:gd name="T102" fmla="*/ 1160 w 1914"/>
                  <a:gd name="T103" fmla="*/ 1232 h 1943"/>
                  <a:gd name="T104" fmla="*/ 1327 w 1914"/>
                  <a:gd name="T105" fmla="*/ 1434 h 1943"/>
                  <a:gd name="T106" fmla="*/ 1415 w 1914"/>
                  <a:gd name="T107" fmla="*/ 1354 h 1943"/>
                  <a:gd name="T108" fmla="*/ 1369 w 1914"/>
                  <a:gd name="T109" fmla="*/ 1219 h 1943"/>
                  <a:gd name="T110" fmla="*/ 1319 w 1914"/>
                  <a:gd name="T111" fmla="*/ 1183 h 1943"/>
                  <a:gd name="T112" fmla="*/ 1260 w 1914"/>
                  <a:gd name="T113" fmla="*/ 1135 h 1943"/>
                  <a:gd name="T114" fmla="*/ 1204 w 1914"/>
                  <a:gd name="T115" fmla="*/ 1086 h 1943"/>
                  <a:gd name="T116" fmla="*/ 1040 w 1914"/>
                  <a:gd name="T117" fmla="*/ 746 h 1943"/>
                  <a:gd name="T118" fmla="*/ 898 w 1914"/>
                  <a:gd name="T119" fmla="*/ 383 h 1943"/>
                  <a:gd name="T120" fmla="*/ 1216 w 1914"/>
                  <a:gd name="T121" fmla="*/ 327 h 1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4" h="1943">
                    <a:moveTo>
                      <a:pt x="1523" y="0"/>
                    </a:moveTo>
                    <a:lnTo>
                      <a:pt x="1566" y="3"/>
                    </a:lnTo>
                    <a:lnTo>
                      <a:pt x="1607" y="8"/>
                    </a:lnTo>
                    <a:lnTo>
                      <a:pt x="1646" y="16"/>
                    </a:lnTo>
                    <a:lnTo>
                      <a:pt x="1681" y="26"/>
                    </a:lnTo>
                    <a:lnTo>
                      <a:pt x="1713" y="36"/>
                    </a:lnTo>
                    <a:lnTo>
                      <a:pt x="1740" y="47"/>
                    </a:lnTo>
                    <a:lnTo>
                      <a:pt x="1762" y="56"/>
                    </a:lnTo>
                    <a:lnTo>
                      <a:pt x="1759" y="65"/>
                    </a:lnTo>
                    <a:lnTo>
                      <a:pt x="1788" y="77"/>
                    </a:lnTo>
                    <a:lnTo>
                      <a:pt x="1796" y="81"/>
                    </a:lnTo>
                    <a:lnTo>
                      <a:pt x="1805" y="87"/>
                    </a:lnTo>
                    <a:lnTo>
                      <a:pt x="1794" y="96"/>
                    </a:lnTo>
                    <a:lnTo>
                      <a:pt x="1782" y="103"/>
                    </a:lnTo>
                    <a:lnTo>
                      <a:pt x="1770" y="109"/>
                    </a:lnTo>
                    <a:lnTo>
                      <a:pt x="1758" y="110"/>
                    </a:lnTo>
                    <a:lnTo>
                      <a:pt x="1744" y="107"/>
                    </a:lnTo>
                    <a:lnTo>
                      <a:pt x="1737" y="104"/>
                    </a:lnTo>
                    <a:lnTo>
                      <a:pt x="1730" y="108"/>
                    </a:lnTo>
                    <a:lnTo>
                      <a:pt x="1726" y="112"/>
                    </a:lnTo>
                    <a:lnTo>
                      <a:pt x="1723" y="120"/>
                    </a:lnTo>
                    <a:lnTo>
                      <a:pt x="1725" y="127"/>
                    </a:lnTo>
                    <a:lnTo>
                      <a:pt x="1730" y="131"/>
                    </a:lnTo>
                    <a:lnTo>
                      <a:pt x="1749" y="138"/>
                    </a:lnTo>
                    <a:lnTo>
                      <a:pt x="1765" y="138"/>
                    </a:lnTo>
                    <a:lnTo>
                      <a:pt x="1783" y="134"/>
                    </a:lnTo>
                    <a:lnTo>
                      <a:pt x="1799" y="127"/>
                    </a:lnTo>
                    <a:lnTo>
                      <a:pt x="1814" y="117"/>
                    </a:lnTo>
                    <a:lnTo>
                      <a:pt x="1827" y="103"/>
                    </a:lnTo>
                    <a:lnTo>
                      <a:pt x="1841" y="118"/>
                    </a:lnTo>
                    <a:lnTo>
                      <a:pt x="1853" y="133"/>
                    </a:lnTo>
                    <a:lnTo>
                      <a:pt x="1837" y="146"/>
                    </a:lnTo>
                    <a:lnTo>
                      <a:pt x="1821" y="160"/>
                    </a:lnTo>
                    <a:lnTo>
                      <a:pt x="1803" y="172"/>
                    </a:lnTo>
                    <a:lnTo>
                      <a:pt x="1783" y="181"/>
                    </a:lnTo>
                    <a:lnTo>
                      <a:pt x="1764" y="186"/>
                    </a:lnTo>
                    <a:lnTo>
                      <a:pt x="1744" y="188"/>
                    </a:lnTo>
                    <a:lnTo>
                      <a:pt x="1726" y="185"/>
                    </a:lnTo>
                    <a:lnTo>
                      <a:pt x="1718" y="184"/>
                    </a:lnTo>
                    <a:lnTo>
                      <a:pt x="1712" y="188"/>
                    </a:lnTo>
                    <a:lnTo>
                      <a:pt x="1709" y="194"/>
                    </a:lnTo>
                    <a:lnTo>
                      <a:pt x="1709" y="202"/>
                    </a:lnTo>
                    <a:lnTo>
                      <a:pt x="1711" y="208"/>
                    </a:lnTo>
                    <a:lnTo>
                      <a:pt x="1718" y="213"/>
                    </a:lnTo>
                    <a:lnTo>
                      <a:pt x="1741" y="217"/>
                    </a:lnTo>
                    <a:lnTo>
                      <a:pt x="1763" y="216"/>
                    </a:lnTo>
                    <a:lnTo>
                      <a:pt x="1786" y="211"/>
                    </a:lnTo>
                    <a:lnTo>
                      <a:pt x="1809" y="201"/>
                    </a:lnTo>
                    <a:lnTo>
                      <a:pt x="1830" y="188"/>
                    </a:lnTo>
                    <a:lnTo>
                      <a:pt x="1849" y="174"/>
                    </a:lnTo>
                    <a:lnTo>
                      <a:pt x="1868" y="157"/>
                    </a:lnTo>
                    <a:lnTo>
                      <a:pt x="1880" y="182"/>
                    </a:lnTo>
                    <a:lnTo>
                      <a:pt x="1890" y="209"/>
                    </a:lnTo>
                    <a:lnTo>
                      <a:pt x="1875" y="225"/>
                    </a:lnTo>
                    <a:lnTo>
                      <a:pt x="1856" y="238"/>
                    </a:lnTo>
                    <a:lnTo>
                      <a:pt x="1835" y="248"/>
                    </a:lnTo>
                    <a:lnTo>
                      <a:pt x="1812" y="254"/>
                    </a:lnTo>
                    <a:lnTo>
                      <a:pt x="1788" y="257"/>
                    </a:lnTo>
                    <a:lnTo>
                      <a:pt x="1764" y="257"/>
                    </a:lnTo>
                    <a:lnTo>
                      <a:pt x="1742" y="253"/>
                    </a:lnTo>
                    <a:lnTo>
                      <a:pt x="1721" y="246"/>
                    </a:lnTo>
                    <a:lnTo>
                      <a:pt x="1712" y="244"/>
                    </a:lnTo>
                    <a:lnTo>
                      <a:pt x="1706" y="247"/>
                    </a:lnTo>
                    <a:lnTo>
                      <a:pt x="1701" y="253"/>
                    </a:lnTo>
                    <a:lnTo>
                      <a:pt x="1699" y="259"/>
                    </a:lnTo>
                    <a:lnTo>
                      <a:pt x="1700" y="266"/>
                    </a:lnTo>
                    <a:lnTo>
                      <a:pt x="1707" y="270"/>
                    </a:lnTo>
                    <a:lnTo>
                      <a:pt x="1729" y="279"/>
                    </a:lnTo>
                    <a:lnTo>
                      <a:pt x="1754" y="283"/>
                    </a:lnTo>
                    <a:lnTo>
                      <a:pt x="1781" y="286"/>
                    </a:lnTo>
                    <a:lnTo>
                      <a:pt x="1806" y="283"/>
                    </a:lnTo>
                    <a:lnTo>
                      <a:pt x="1833" y="279"/>
                    </a:lnTo>
                    <a:lnTo>
                      <a:pt x="1857" y="270"/>
                    </a:lnTo>
                    <a:lnTo>
                      <a:pt x="1880" y="258"/>
                    </a:lnTo>
                    <a:lnTo>
                      <a:pt x="1900" y="243"/>
                    </a:lnTo>
                    <a:lnTo>
                      <a:pt x="1907" y="276"/>
                    </a:lnTo>
                    <a:lnTo>
                      <a:pt x="1911" y="311"/>
                    </a:lnTo>
                    <a:lnTo>
                      <a:pt x="1911" y="311"/>
                    </a:lnTo>
                    <a:lnTo>
                      <a:pt x="1890" y="323"/>
                    </a:lnTo>
                    <a:lnTo>
                      <a:pt x="1867" y="334"/>
                    </a:lnTo>
                    <a:lnTo>
                      <a:pt x="1843" y="342"/>
                    </a:lnTo>
                    <a:lnTo>
                      <a:pt x="1816" y="348"/>
                    </a:lnTo>
                    <a:lnTo>
                      <a:pt x="1791" y="349"/>
                    </a:lnTo>
                    <a:lnTo>
                      <a:pt x="1765" y="348"/>
                    </a:lnTo>
                    <a:lnTo>
                      <a:pt x="1741" y="342"/>
                    </a:lnTo>
                    <a:lnTo>
                      <a:pt x="1719" y="332"/>
                    </a:lnTo>
                    <a:lnTo>
                      <a:pt x="1711" y="330"/>
                    </a:lnTo>
                    <a:lnTo>
                      <a:pt x="1705" y="332"/>
                    </a:lnTo>
                    <a:lnTo>
                      <a:pt x="1700" y="338"/>
                    </a:lnTo>
                    <a:lnTo>
                      <a:pt x="1698" y="344"/>
                    </a:lnTo>
                    <a:lnTo>
                      <a:pt x="1699" y="351"/>
                    </a:lnTo>
                    <a:lnTo>
                      <a:pt x="1705" y="358"/>
                    </a:lnTo>
                    <a:lnTo>
                      <a:pt x="1729" y="369"/>
                    </a:lnTo>
                    <a:lnTo>
                      <a:pt x="1754" y="375"/>
                    </a:lnTo>
                    <a:lnTo>
                      <a:pt x="1781" y="377"/>
                    </a:lnTo>
                    <a:lnTo>
                      <a:pt x="1809" y="377"/>
                    </a:lnTo>
                    <a:lnTo>
                      <a:pt x="1836" y="373"/>
                    </a:lnTo>
                    <a:lnTo>
                      <a:pt x="1863" y="365"/>
                    </a:lnTo>
                    <a:lnTo>
                      <a:pt x="1889" y="356"/>
                    </a:lnTo>
                    <a:lnTo>
                      <a:pt x="1914" y="344"/>
                    </a:lnTo>
                    <a:lnTo>
                      <a:pt x="1914" y="376"/>
                    </a:lnTo>
                    <a:lnTo>
                      <a:pt x="1911" y="408"/>
                    </a:lnTo>
                    <a:lnTo>
                      <a:pt x="1875" y="418"/>
                    </a:lnTo>
                    <a:lnTo>
                      <a:pt x="1838" y="424"/>
                    </a:lnTo>
                    <a:lnTo>
                      <a:pt x="1802" y="423"/>
                    </a:lnTo>
                    <a:lnTo>
                      <a:pt x="1765" y="417"/>
                    </a:lnTo>
                    <a:lnTo>
                      <a:pt x="1729" y="406"/>
                    </a:lnTo>
                    <a:lnTo>
                      <a:pt x="1721" y="405"/>
                    </a:lnTo>
                    <a:lnTo>
                      <a:pt x="1716" y="408"/>
                    </a:lnTo>
                    <a:lnTo>
                      <a:pt x="1712" y="415"/>
                    </a:lnTo>
                    <a:lnTo>
                      <a:pt x="1712" y="422"/>
                    </a:lnTo>
                    <a:lnTo>
                      <a:pt x="1716" y="429"/>
                    </a:lnTo>
                    <a:lnTo>
                      <a:pt x="1722" y="434"/>
                    </a:lnTo>
                    <a:lnTo>
                      <a:pt x="1759" y="445"/>
                    </a:lnTo>
                    <a:lnTo>
                      <a:pt x="1796" y="452"/>
                    </a:lnTo>
                    <a:lnTo>
                      <a:pt x="1834" y="453"/>
                    </a:lnTo>
                    <a:lnTo>
                      <a:pt x="1871" y="448"/>
                    </a:lnTo>
                    <a:lnTo>
                      <a:pt x="1908" y="439"/>
                    </a:lnTo>
                    <a:lnTo>
                      <a:pt x="1903" y="470"/>
                    </a:lnTo>
                    <a:lnTo>
                      <a:pt x="1896" y="500"/>
                    </a:lnTo>
                    <a:lnTo>
                      <a:pt x="1868" y="502"/>
                    </a:lnTo>
                    <a:lnTo>
                      <a:pt x="1841" y="505"/>
                    </a:lnTo>
                    <a:lnTo>
                      <a:pt x="1813" y="507"/>
                    </a:lnTo>
                    <a:lnTo>
                      <a:pt x="1785" y="506"/>
                    </a:lnTo>
                    <a:lnTo>
                      <a:pt x="1759" y="502"/>
                    </a:lnTo>
                    <a:lnTo>
                      <a:pt x="1733" y="494"/>
                    </a:lnTo>
                    <a:lnTo>
                      <a:pt x="1709" y="480"/>
                    </a:lnTo>
                    <a:lnTo>
                      <a:pt x="1701" y="478"/>
                    </a:lnTo>
                    <a:lnTo>
                      <a:pt x="1695" y="480"/>
                    </a:lnTo>
                    <a:lnTo>
                      <a:pt x="1690" y="485"/>
                    </a:lnTo>
                    <a:lnTo>
                      <a:pt x="1688" y="491"/>
                    </a:lnTo>
                    <a:lnTo>
                      <a:pt x="1689" y="499"/>
                    </a:lnTo>
                    <a:lnTo>
                      <a:pt x="1695" y="506"/>
                    </a:lnTo>
                    <a:lnTo>
                      <a:pt x="1719" y="520"/>
                    </a:lnTo>
                    <a:lnTo>
                      <a:pt x="1746" y="529"/>
                    </a:lnTo>
                    <a:lnTo>
                      <a:pt x="1773" y="533"/>
                    </a:lnTo>
                    <a:lnTo>
                      <a:pt x="1801" y="534"/>
                    </a:lnTo>
                    <a:lnTo>
                      <a:pt x="1830" y="533"/>
                    </a:lnTo>
                    <a:lnTo>
                      <a:pt x="1858" y="532"/>
                    </a:lnTo>
                    <a:lnTo>
                      <a:pt x="1887" y="529"/>
                    </a:lnTo>
                    <a:lnTo>
                      <a:pt x="1877" y="557"/>
                    </a:lnTo>
                    <a:lnTo>
                      <a:pt x="1865" y="583"/>
                    </a:lnTo>
                    <a:lnTo>
                      <a:pt x="1841" y="585"/>
                    </a:lnTo>
                    <a:lnTo>
                      <a:pt x="1815" y="584"/>
                    </a:lnTo>
                    <a:lnTo>
                      <a:pt x="1791" y="583"/>
                    </a:lnTo>
                    <a:lnTo>
                      <a:pt x="1759" y="582"/>
                    </a:lnTo>
                    <a:lnTo>
                      <a:pt x="1729" y="578"/>
                    </a:lnTo>
                    <a:lnTo>
                      <a:pt x="1699" y="569"/>
                    </a:lnTo>
                    <a:lnTo>
                      <a:pt x="1669" y="555"/>
                    </a:lnTo>
                    <a:lnTo>
                      <a:pt x="1661" y="554"/>
                    </a:lnTo>
                    <a:lnTo>
                      <a:pt x="1655" y="557"/>
                    </a:lnTo>
                    <a:lnTo>
                      <a:pt x="1650" y="562"/>
                    </a:lnTo>
                    <a:lnTo>
                      <a:pt x="1648" y="569"/>
                    </a:lnTo>
                    <a:lnTo>
                      <a:pt x="1649" y="575"/>
                    </a:lnTo>
                    <a:lnTo>
                      <a:pt x="1655" y="581"/>
                    </a:lnTo>
                    <a:lnTo>
                      <a:pt x="1689" y="595"/>
                    </a:lnTo>
                    <a:lnTo>
                      <a:pt x="1725" y="605"/>
                    </a:lnTo>
                    <a:lnTo>
                      <a:pt x="1761" y="611"/>
                    </a:lnTo>
                    <a:lnTo>
                      <a:pt x="1789" y="614"/>
                    </a:lnTo>
                    <a:lnTo>
                      <a:pt x="1817" y="615"/>
                    </a:lnTo>
                    <a:lnTo>
                      <a:pt x="1847" y="615"/>
                    </a:lnTo>
                    <a:lnTo>
                      <a:pt x="1828" y="641"/>
                    </a:lnTo>
                    <a:lnTo>
                      <a:pt x="1807" y="665"/>
                    </a:lnTo>
                    <a:lnTo>
                      <a:pt x="1776" y="672"/>
                    </a:lnTo>
                    <a:lnTo>
                      <a:pt x="1744" y="675"/>
                    </a:lnTo>
                    <a:lnTo>
                      <a:pt x="1712" y="674"/>
                    </a:lnTo>
                    <a:lnTo>
                      <a:pt x="1680" y="670"/>
                    </a:lnTo>
                    <a:lnTo>
                      <a:pt x="1649" y="664"/>
                    </a:lnTo>
                    <a:lnTo>
                      <a:pt x="1619" y="656"/>
                    </a:lnTo>
                    <a:lnTo>
                      <a:pt x="1612" y="656"/>
                    </a:lnTo>
                    <a:lnTo>
                      <a:pt x="1605" y="659"/>
                    </a:lnTo>
                    <a:lnTo>
                      <a:pt x="1602" y="666"/>
                    </a:lnTo>
                    <a:lnTo>
                      <a:pt x="1602" y="673"/>
                    </a:lnTo>
                    <a:lnTo>
                      <a:pt x="1605" y="679"/>
                    </a:lnTo>
                    <a:lnTo>
                      <a:pt x="1612" y="684"/>
                    </a:lnTo>
                    <a:lnTo>
                      <a:pt x="1648" y="694"/>
                    </a:lnTo>
                    <a:lnTo>
                      <a:pt x="1685" y="700"/>
                    </a:lnTo>
                    <a:lnTo>
                      <a:pt x="1723" y="704"/>
                    </a:lnTo>
                    <a:lnTo>
                      <a:pt x="1761" y="702"/>
                    </a:lnTo>
                    <a:lnTo>
                      <a:pt x="1751" y="709"/>
                    </a:lnTo>
                    <a:lnTo>
                      <a:pt x="1757" y="730"/>
                    </a:lnTo>
                    <a:lnTo>
                      <a:pt x="1767" y="783"/>
                    </a:lnTo>
                    <a:lnTo>
                      <a:pt x="1772" y="832"/>
                    </a:lnTo>
                    <a:lnTo>
                      <a:pt x="1772" y="876"/>
                    </a:lnTo>
                    <a:lnTo>
                      <a:pt x="1768" y="918"/>
                    </a:lnTo>
                    <a:lnTo>
                      <a:pt x="1759" y="955"/>
                    </a:lnTo>
                    <a:lnTo>
                      <a:pt x="1746" y="989"/>
                    </a:lnTo>
                    <a:lnTo>
                      <a:pt x="1727" y="1020"/>
                    </a:lnTo>
                    <a:lnTo>
                      <a:pt x="1703" y="1046"/>
                    </a:lnTo>
                    <a:lnTo>
                      <a:pt x="1675" y="1071"/>
                    </a:lnTo>
                    <a:lnTo>
                      <a:pt x="1642" y="1092"/>
                    </a:lnTo>
                    <a:lnTo>
                      <a:pt x="1603" y="1110"/>
                    </a:lnTo>
                    <a:lnTo>
                      <a:pt x="1581" y="1119"/>
                    </a:lnTo>
                    <a:lnTo>
                      <a:pt x="1583" y="1144"/>
                    </a:lnTo>
                    <a:lnTo>
                      <a:pt x="1584" y="1179"/>
                    </a:lnTo>
                    <a:lnTo>
                      <a:pt x="1582" y="1218"/>
                    </a:lnTo>
                    <a:lnTo>
                      <a:pt x="1576" y="1259"/>
                    </a:lnTo>
                    <a:lnTo>
                      <a:pt x="1565" y="1301"/>
                    </a:lnTo>
                    <a:lnTo>
                      <a:pt x="1552" y="1344"/>
                    </a:lnTo>
                    <a:lnTo>
                      <a:pt x="1533" y="1388"/>
                    </a:lnTo>
                    <a:lnTo>
                      <a:pt x="1510" y="1430"/>
                    </a:lnTo>
                    <a:lnTo>
                      <a:pt x="1482" y="1472"/>
                    </a:lnTo>
                    <a:lnTo>
                      <a:pt x="1450" y="1512"/>
                    </a:lnTo>
                    <a:lnTo>
                      <a:pt x="1430" y="1532"/>
                    </a:lnTo>
                    <a:lnTo>
                      <a:pt x="1408" y="1551"/>
                    </a:lnTo>
                    <a:lnTo>
                      <a:pt x="1383" y="1571"/>
                    </a:lnTo>
                    <a:lnTo>
                      <a:pt x="1354" y="1590"/>
                    </a:lnTo>
                    <a:lnTo>
                      <a:pt x="1323" y="1608"/>
                    </a:lnTo>
                    <a:lnTo>
                      <a:pt x="1289" y="1623"/>
                    </a:lnTo>
                    <a:lnTo>
                      <a:pt x="1250" y="1637"/>
                    </a:lnTo>
                    <a:lnTo>
                      <a:pt x="1209" y="1647"/>
                    </a:lnTo>
                    <a:lnTo>
                      <a:pt x="1164" y="1653"/>
                    </a:lnTo>
                    <a:lnTo>
                      <a:pt x="1116" y="1655"/>
                    </a:lnTo>
                    <a:lnTo>
                      <a:pt x="1082" y="1654"/>
                    </a:lnTo>
                    <a:lnTo>
                      <a:pt x="1076" y="1654"/>
                    </a:lnTo>
                    <a:lnTo>
                      <a:pt x="1071" y="1616"/>
                    </a:lnTo>
                    <a:lnTo>
                      <a:pt x="1060" y="1578"/>
                    </a:lnTo>
                    <a:lnTo>
                      <a:pt x="1049" y="1539"/>
                    </a:lnTo>
                    <a:lnTo>
                      <a:pt x="1044" y="1533"/>
                    </a:lnTo>
                    <a:lnTo>
                      <a:pt x="1038" y="1529"/>
                    </a:lnTo>
                    <a:lnTo>
                      <a:pt x="1030" y="1529"/>
                    </a:lnTo>
                    <a:lnTo>
                      <a:pt x="1023" y="1533"/>
                    </a:lnTo>
                    <a:lnTo>
                      <a:pt x="1019" y="1539"/>
                    </a:lnTo>
                    <a:lnTo>
                      <a:pt x="1019" y="1548"/>
                    </a:lnTo>
                    <a:lnTo>
                      <a:pt x="1028" y="1576"/>
                    </a:lnTo>
                    <a:lnTo>
                      <a:pt x="1037" y="1605"/>
                    </a:lnTo>
                    <a:lnTo>
                      <a:pt x="1043" y="1633"/>
                    </a:lnTo>
                    <a:lnTo>
                      <a:pt x="1046" y="1662"/>
                    </a:lnTo>
                    <a:lnTo>
                      <a:pt x="1044" y="1691"/>
                    </a:lnTo>
                    <a:lnTo>
                      <a:pt x="1033" y="1714"/>
                    </a:lnTo>
                    <a:lnTo>
                      <a:pt x="1019" y="1736"/>
                    </a:lnTo>
                    <a:lnTo>
                      <a:pt x="1001" y="1758"/>
                    </a:lnTo>
                    <a:lnTo>
                      <a:pt x="1004" y="1726"/>
                    </a:lnTo>
                    <a:lnTo>
                      <a:pt x="1006" y="1694"/>
                    </a:lnTo>
                    <a:lnTo>
                      <a:pt x="1004" y="1662"/>
                    </a:lnTo>
                    <a:lnTo>
                      <a:pt x="999" y="1631"/>
                    </a:lnTo>
                    <a:lnTo>
                      <a:pt x="989" y="1600"/>
                    </a:lnTo>
                    <a:lnTo>
                      <a:pt x="976" y="1570"/>
                    </a:lnTo>
                    <a:lnTo>
                      <a:pt x="969" y="1565"/>
                    </a:lnTo>
                    <a:lnTo>
                      <a:pt x="961" y="1564"/>
                    </a:lnTo>
                    <a:lnTo>
                      <a:pt x="955" y="1566"/>
                    </a:lnTo>
                    <a:lnTo>
                      <a:pt x="949" y="1570"/>
                    </a:lnTo>
                    <a:lnTo>
                      <a:pt x="947" y="1578"/>
                    </a:lnTo>
                    <a:lnTo>
                      <a:pt x="949" y="1586"/>
                    </a:lnTo>
                    <a:lnTo>
                      <a:pt x="961" y="1613"/>
                    </a:lnTo>
                    <a:lnTo>
                      <a:pt x="970" y="1642"/>
                    </a:lnTo>
                    <a:lnTo>
                      <a:pt x="975" y="1672"/>
                    </a:lnTo>
                    <a:lnTo>
                      <a:pt x="976" y="1702"/>
                    </a:lnTo>
                    <a:lnTo>
                      <a:pt x="973" y="1732"/>
                    </a:lnTo>
                    <a:lnTo>
                      <a:pt x="969" y="1761"/>
                    </a:lnTo>
                    <a:lnTo>
                      <a:pt x="964" y="1791"/>
                    </a:lnTo>
                    <a:lnTo>
                      <a:pt x="964" y="1792"/>
                    </a:lnTo>
                    <a:lnTo>
                      <a:pt x="964" y="1792"/>
                    </a:lnTo>
                    <a:lnTo>
                      <a:pt x="939" y="1811"/>
                    </a:lnTo>
                    <a:lnTo>
                      <a:pt x="913" y="1829"/>
                    </a:lnTo>
                    <a:lnTo>
                      <a:pt x="917" y="1791"/>
                    </a:lnTo>
                    <a:lnTo>
                      <a:pt x="923" y="1753"/>
                    </a:lnTo>
                    <a:lnTo>
                      <a:pt x="927" y="1715"/>
                    </a:lnTo>
                    <a:lnTo>
                      <a:pt x="927" y="1677"/>
                    </a:lnTo>
                    <a:lnTo>
                      <a:pt x="922" y="1639"/>
                    </a:lnTo>
                    <a:lnTo>
                      <a:pt x="918" y="1632"/>
                    </a:lnTo>
                    <a:lnTo>
                      <a:pt x="912" y="1629"/>
                    </a:lnTo>
                    <a:lnTo>
                      <a:pt x="904" y="1629"/>
                    </a:lnTo>
                    <a:lnTo>
                      <a:pt x="897" y="1632"/>
                    </a:lnTo>
                    <a:lnTo>
                      <a:pt x="893" y="1639"/>
                    </a:lnTo>
                    <a:lnTo>
                      <a:pt x="893" y="1648"/>
                    </a:lnTo>
                    <a:lnTo>
                      <a:pt x="897" y="1681"/>
                    </a:lnTo>
                    <a:lnTo>
                      <a:pt x="897" y="1714"/>
                    </a:lnTo>
                    <a:lnTo>
                      <a:pt x="894" y="1747"/>
                    </a:lnTo>
                    <a:lnTo>
                      <a:pt x="889" y="1781"/>
                    </a:lnTo>
                    <a:lnTo>
                      <a:pt x="884" y="1815"/>
                    </a:lnTo>
                    <a:lnTo>
                      <a:pt x="881" y="1848"/>
                    </a:lnTo>
                    <a:lnTo>
                      <a:pt x="830" y="1872"/>
                    </a:lnTo>
                    <a:lnTo>
                      <a:pt x="777" y="1893"/>
                    </a:lnTo>
                    <a:lnTo>
                      <a:pt x="788" y="1863"/>
                    </a:lnTo>
                    <a:lnTo>
                      <a:pt x="793" y="1831"/>
                    </a:lnTo>
                    <a:lnTo>
                      <a:pt x="798" y="1799"/>
                    </a:lnTo>
                    <a:lnTo>
                      <a:pt x="799" y="1766"/>
                    </a:lnTo>
                    <a:lnTo>
                      <a:pt x="799" y="1733"/>
                    </a:lnTo>
                    <a:lnTo>
                      <a:pt x="798" y="1725"/>
                    </a:lnTo>
                    <a:lnTo>
                      <a:pt x="793" y="1719"/>
                    </a:lnTo>
                    <a:lnTo>
                      <a:pt x="787" y="1717"/>
                    </a:lnTo>
                    <a:lnTo>
                      <a:pt x="779" y="1717"/>
                    </a:lnTo>
                    <a:lnTo>
                      <a:pt x="773" y="1719"/>
                    </a:lnTo>
                    <a:lnTo>
                      <a:pt x="768" y="1725"/>
                    </a:lnTo>
                    <a:lnTo>
                      <a:pt x="767" y="1733"/>
                    </a:lnTo>
                    <a:lnTo>
                      <a:pt x="766" y="1763"/>
                    </a:lnTo>
                    <a:lnTo>
                      <a:pt x="764" y="1794"/>
                    </a:lnTo>
                    <a:lnTo>
                      <a:pt x="762" y="1824"/>
                    </a:lnTo>
                    <a:lnTo>
                      <a:pt x="757" y="1853"/>
                    </a:lnTo>
                    <a:lnTo>
                      <a:pt x="747" y="1882"/>
                    </a:lnTo>
                    <a:lnTo>
                      <a:pt x="732" y="1909"/>
                    </a:lnTo>
                    <a:lnTo>
                      <a:pt x="693" y="1920"/>
                    </a:lnTo>
                    <a:lnTo>
                      <a:pt x="653" y="1928"/>
                    </a:lnTo>
                    <a:lnTo>
                      <a:pt x="668" y="1906"/>
                    </a:lnTo>
                    <a:lnTo>
                      <a:pt x="680" y="1884"/>
                    </a:lnTo>
                    <a:lnTo>
                      <a:pt x="691" y="1860"/>
                    </a:lnTo>
                    <a:lnTo>
                      <a:pt x="698" y="1836"/>
                    </a:lnTo>
                    <a:lnTo>
                      <a:pt x="703" y="1810"/>
                    </a:lnTo>
                    <a:lnTo>
                      <a:pt x="703" y="1786"/>
                    </a:lnTo>
                    <a:lnTo>
                      <a:pt x="698" y="1761"/>
                    </a:lnTo>
                    <a:lnTo>
                      <a:pt x="689" y="1738"/>
                    </a:lnTo>
                    <a:lnTo>
                      <a:pt x="685" y="1733"/>
                    </a:lnTo>
                    <a:lnTo>
                      <a:pt x="678" y="1731"/>
                    </a:lnTo>
                    <a:lnTo>
                      <a:pt x="672" y="1732"/>
                    </a:lnTo>
                    <a:lnTo>
                      <a:pt x="665" y="1735"/>
                    </a:lnTo>
                    <a:lnTo>
                      <a:pt x="662" y="1740"/>
                    </a:lnTo>
                    <a:lnTo>
                      <a:pt x="659" y="1747"/>
                    </a:lnTo>
                    <a:lnTo>
                      <a:pt x="662" y="1755"/>
                    </a:lnTo>
                    <a:lnTo>
                      <a:pt x="668" y="1775"/>
                    </a:lnTo>
                    <a:lnTo>
                      <a:pt x="672" y="1796"/>
                    </a:lnTo>
                    <a:lnTo>
                      <a:pt x="669" y="1819"/>
                    </a:lnTo>
                    <a:lnTo>
                      <a:pt x="664" y="1841"/>
                    </a:lnTo>
                    <a:lnTo>
                      <a:pt x="655" y="1863"/>
                    </a:lnTo>
                    <a:lnTo>
                      <a:pt x="644" y="1884"/>
                    </a:lnTo>
                    <a:lnTo>
                      <a:pt x="631" y="1904"/>
                    </a:lnTo>
                    <a:lnTo>
                      <a:pt x="616" y="1922"/>
                    </a:lnTo>
                    <a:lnTo>
                      <a:pt x="601" y="1937"/>
                    </a:lnTo>
                    <a:lnTo>
                      <a:pt x="569" y="1941"/>
                    </a:lnTo>
                    <a:lnTo>
                      <a:pt x="537" y="1943"/>
                    </a:lnTo>
                    <a:lnTo>
                      <a:pt x="555" y="1911"/>
                    </a:lnTo>
                    <a:lnTo>
                      <a:pt x="569" y="1878"/>
                    </a:lnTo>
                    <a:lnTo>
                      <a:pt x="576" y="1843"/>
                    </a:lnTo>
                    <a:lnTo>
                      <a:pt x="581" y="1806"/>
                    </a:lnTo>
                    <a:lnTo>
                      <a:pt x="582" y="1766"/>
                    </a:lnTo>
                    <a:lnTo>
                      <a:pt x="580" y="1758"/>
                    </a:lnTo>
                    <a:lnTo>
                      <a:pt x="575" y="1754"/>
                    </a:lnTo>
                    <a:lnTo>
                      <a:pt x="569" y="1750"/>
                    </a:lnTo>
                    <a:lnTo>
                      <a:pt x="562" y="1750"/>
                    </a:lnTo>
                    <a:lnTo>
                      <a:pt x="555" y="1754"/>
                    </a:lnTo>
                    <a:lnTo>
                      <a:pt x="551" y="1758"/>
                    </a:lnTo>
                    <a:lnTo>
                      <a:pt x="549" y="1766"/>
                    </a:lnTo>
                    <a:lnTo>
                      <a:pt x="549" y="1800"/>
                    </a:lnTo>
                    <a:lnTo>
                      <a:pt x="545" y="1831"/>
                    </a:lnTo>
                    <a:lnTo>
                      <a:pt x="540" y="1861"/>
                    </a:lnTo>
                    <a:lnTo>
                      <a:pt x="530" y="1890"/>
                    </a:lnTo>
                    <a:lnTo>
                      <a:pt x="516" y="1916"/>
                    </a:lnTo>
                    <a:lnTo>
                      <a:pt x="496" y="1943"/>
                    </a:lnTo>
                    <a:lnTo>
                      <a:pt x="455" y="1941"/>
                    </a:lnTo>
                    <a:lnTo>
                      <a:pt x="417" y="1934"/>
                    </a:lnTo>
                    <a:lnTo>
                      <a:pt x="436" y="1914"/>
                    </a:lnTo>
                    <a:lnTo>
                      <a:pt x="451" y="1890"/>
                    </a:lnTo>
                    <a:lnTo>
                      <a:pt x="464" y="1863"/>
                    </a:lnTo>
                    <a:lnTo>
                      <a:pt x="471" y="1836"/>
                    </a:lnTo>
                    <a:lnTo>
                      <a:pt x="476" y="1806"/>
                    </a:lnTo>
                    <a:lnTo>
                      <a:pt x="476" y="1777"/>
                    </a:lnTo>
                    <a:lnTo>
                      <a:pt x="472" y="1749"/>
                    </a:lnTo>
                    <a:lnTo>
                      <a:pt x="469" y="1743"/>
                    </a:lnTo>
                    <a:lnTo>
                      <a:pt x="464" y="1738"/>
                    </a:lnTo>
                    <a:lnTo>
                      <a:pt x="457" y="1737"/>
                    </a:lnTo>
                    <a:lnTo>
                      <a:pt x="450" y="1739"/>
                    </a:lnTo>
                    <a:lnTo>
                      <a:pt x="445" y="1744"/>
                    </a:lnTo>
                    <a:lnTo>
                      <a:pt x="441" y="1750"/>
                    </a:lnTo>
                    <a:lnTo>
                      <a:pt x="440" y="1758"/>
                    </a:lnTo>
                    <a:lnTo>
                      <a:pt x="444" y="1778"/>
                    </a:lnTo>
                    <a:lnTo>
                      <a:pt x="444" y="1799"/>
                    </a:lnTo>
                    <a:lnTo>
                      <a:pt x="441" y="1820"/>
                    </a:lnTo>
                    <a:lnTo>
                      <a:pt x="437" y="1842"/>
                    </a:lnTo>
                    <a:lnTo>
                      <a:pt x="429" y="1863"/>
                    </a:lnTo>
                    <a:lnTo>
                      <a:pt x="419" y="1882"/>
                    </a:lnTo>
                    <a:lnTo>
                      <a:pt x="407" y="1900"/>
                    </a:lnTo>
                    <a:lnTo>
                      <a:pt x="393" y="1913"/>
                    </a:lnTo>
                    <a:lnTo>
                      <a:pt x="375" y="1924"/>
                    </a:lnTo>
                    <a:lnTo>
                      <a:pt x="329" y="1909"/>
                    </a:lnTo>
                    <a:lnTo>
                      <a:pt x="282" y="1890"/>
                    </a:lnTo>
                    <a:lnTo>
                      <a:pt x="307" y="1871"/>
                    </a:lnTo>
                    <a:lnTo>
                      <a:pt x="328" y="1849"/>
                    </a:lnTo>
                    <a:lnTo>
                      <a:pt x="344" y="1823"/>
                    </a:lnTo>
                    <a:lnTo>
                      <a:pt x="356" y="1795"/>
                    </a:lnTo>
                    <a:lnTo>
                      <a:pt x="366" y="1765"/>
                    </a:lnTo>
                    <a:lnTo>
                      <a:pt x="372" y="1733"/>
                    </a:lnTo>
                    <a:lnTo>
                      <a:pt x="370" y="1725"/>
                    </a:lnTo>
                    <a:lnTo>
                      <a:pt x="365" y="1719"/>
                    </a:lnTo>
                    <a:lnTo>
                      <a:pt x="359" y="1718"/>
                    </a:lnTo>
                    <a:lnTo>
                      <a:pt x="351" y="1719"/>
                    </a:lnTo>
                    <a:lnTo>
                      <a:pt x="345" y="1725"/>
                    </a:lnTo>
                    <a:lnTo>
                      <a:pt x="342" y="1733"/>
                    </a:lnTo>
                    <a:lnTo>
                      <a:pt x="336" y="1763"/>
                    </a:lnTo>
                    <a:lnTo>
                      <a:pt x="328" y="1790"/>
                    </a:lnTo>
                    <a:lnTo>
                      <a:pt x="314" y="1816"/>
                    </a:lnTo>
                    <a:lnTo>
                      <a:pt x="298" y="1839"/>
                    </a:lnTo>
                    <a:lnTo>
                      <a:pt x="277" y="1859"/>
                    </a:lnTo>
                    <a:lnTo>
                      <a:pt x="251" y="1874"/>
                    </a:lnTo>
                    <a:lnTo>
                      <a:pt x="220" y="1857"/>
                    </a:lnTo>
                    <a:lnTo>
                      <a:pt x="190" y="1836"/>
                    </a:lnTo>
                    <a:lnTo>
                      <a:pt x="211" y="1817"/>
                    </a:lnTo>
                    <a:lnTo>
                      <a:pt x="230" y="1796"/>
                    </a:lnTo>
                    <a:lnTo>
                      <a:pt x="247" y="1771"/>
                    </a:lnTo>
                    <a:lnTo>
                      <a:pt x="262" y="1745"/>
                    </a:lnTo>
                    <a:lnTo>
                      <a:pt x="276" y="1719"/>
                    </a:lnTo>
                    <a:lnTo>
                      <a:pt x="289" y="1695"/>
                    </a:lnTo>
                    <a:lnTo>
                      <a:pt x="300" y="1672"/>
                    </a:lnTo>
                    <a:lnTo>
                      <a:pt x="302" y="1664"/>
                    </a:lnTo>
                    <a:lnTo>
                      <a:pt x="299" y="1658"/>
                    </a:lnTo>
                    <a:lnTo>
                      <a:pt x="293" y="1652"/>
                    </a:lnTo>
                    <a:lnTo>
                      <a:pt x="287" y="1650"/>
                    </a:lnTo>
                    <a:lnTo>
                      <a:pt x="280" y="1652"/>
                    </a:lnTo>
                    <a:lnTo>
                      <a:pt x="274" y="1658"/>
                    </a:lnTo>
                    <a:lnTo>
                      <a:pt x="263" y="1680"/>
                    </a:lnTo>
                    <a:lnTo>
                      <a:pt x="251" y="1704"/>
                    </a:lnTo>
                    <a:lnTo>
                      <a:pt x="238" y="1729"/>
                    </a:lnTo>
                    <a:lnTo>
                      <a:pt x="222" y="1756"/>
                    </a:lnTo>
                    <a:lnTo>
                      <a:pt x="206" y="1779"/>
                    </a:lnTo>
                    <a:lnTo>
                      <a:pt x="187" y="1800"/>
                    </a:lnTo>
                    <a:lnTo>
                      <a:pt x="166" y="1817"/>
                    </a:lnTo>
                    <a:lnTo>
                      <a:pt x="146" y="1799"/>
                    </a:lnTo>
                    <a:lnTo>
                      <a:pt x="127" y="1779"/>
                    </a:lnTo>
                    <a:lnTo>
                      <a:pt x="148" y="1755"/>
                    </a:lnTo>
                    <a:lnTo>
                      <a:pt x="170" y="1729"/>
                    </a:lnTo>
                    <a:lnTo>
                      <a:pt x="192" y="1704"/>
                    </a:lnTo>
                    <a:lnTo>
                      <a:pt x="210" y="1677"/>
                    </a:lnTo>
                    <a:lnTo>
                      <a:pt x="227" y="1650"/>
                    </a:lnTo>
                    <a:lnTo>
                      <a:pt x="240" y="1620"/>
                    </a:lnTo>
                    <a:lnTo>
                      <a:pt x="248" y="1588"/>
                    </a:lnTo>
                    <a:lnTo>
                      <a:pt x="247" y="1579"/>
                    </a:lnTo>
                    <a:lnTo>
                      <a:pt x="242" y="1574"/>
                    </a:lnTo>
                    <a:lnTo>
                      <a:pt x="236" y="1570"/>
                    </a:lnTo>
                    <a:lnTo>
                      <a:pt x="229" y="1569"/>
                    </a:lnTo>
                    <a:lnTo>
                      <a:pt x="222" y="1572"/>
                    </a:lnTo>
                    <a:lnTo>
                      <a:pt x="219" y="1580"/>
                    </a:lnTo>
                    <a:lnTo>
                      <a:pt x="213" y="1610"/>
                    </a:lnTo>
                    <a:lnTo>
                      <a:pt x="200" y="1638"/>
                    </a:lnTo>
                    <a:lnTo>
                      <a:pt x="185" y="1663"/>
                    </a:lnTo>
                    <a:lnTo>
                      <a:pt x="167" y="1687"/>
                    </a:lnTo>
                    <a:lnTo>
                      <a:pt x="147" y="1711"/>
                    </a:lnTo>
                    <a:lnTo>
                      <a:pt x="127" y="1734"/>
                    </a:lnTo>
                    <a:lnTo>
                      <a:pt x="107" y="1757"/>
                    </a:lnTo>
                    <a:lnTo>
                      <a:pt x="86" y="1728"/>
                    </a:lnTo>
                    <a:lnTo>
                      <a:pt x="67" y="1697"/>
                    </a:lnTo>
                    <a:lnTo>
                      <a:pt x="82" y="1675"/>
                    </a:lnTo>
                    <a:lnTo>
                      <a:pt x="99" y="1654"/>
                    </a:lnTo>
                    <a:lnTo>
                      <a:pt x="115" y="1633"/>
                    </a:lnTo>
                    <a:lnTo>
                      <a:pt x="132" y="1612"/>
                    </a:lnTo>
                    <a:lnTo>
                      <a:pt x="147" y="1590"/>
                    </a:lnTo>
                    <a:lnTo>
                      <a:pt x="159" y="1567"/>
                    </a:lnTo>
                    <a:lnTo>
                      <a:pt x="169" y="1543"/>
                    </a:lnTo>
                    <a:lnTo>
                      <a:pt x="175" y="1516"/>
                    </a:lnTo>
                    <a:lnTo>
                      <a:pt x="174" y="1508"/>
                    </a:lnTo>
                    <a:lnTo>
                      <a:pt x="168" y="1503"/>
                    </a:lnTo>
                    <a:lnTo>
                      <a:pt x="162" y="1502"/>
                    </a:lnTo>
                    <a:lnTo>
                      <a:pt x="154" y="1503"/>
                    </a:lnTo>
                    <a:lnTo>
                      <a:pt x="148" y="1508"/>
                    </a:lnTo>
                    <a:lnTo>
                      <a:pt x="145" y="1516"/>
                    </a:lnTo>
                    <a:lnTo>
                      <a:pt x="140" y="1540"/>
                    </a:lnTo>
                    <a:lnTo>
                      <a:pt x="130" y="1564"/>
                    </a:lnTo>
                    <a:lnTo>
                      <a:pt x="116" y="1586"/>
                    </a:lnTo>
                    <a:lnTo>
                      <a:pt x="101" y="1607"/>
                    </a:lnTo>
                    <a:lnTo>
                      <a:pt x="84" y="1627"/>
                    </a:lnTo>
                    <a:lnTo>
                      <a:pt x="68" y="1648"/>
                    </a:lnTo>
                    <a:lnTo>
                      <a:pt x="51" y="1668"/>
                    </a:lnTo>
                    <a:lnTo>
                      <a:pt x="37" y="1633"/>
                    </a:lnTo>
                    <a:lnTo>
                      <a:pt x="24" y="1597"/>
                    </a:lnTo>
                    <a:lnTo>
                      <a:pt x="48" y="1578"/>
                    </a:lnTo>
                    <a:lnTo>
                      <a:pt x="69" y="1555"/>
                    </a:lnTo>
                    <a:lnTo>
                      <a:pt x="85" y="1528"/>
                    </a:lnTo>
                    <a:lnTo>
                      <a:pt x="100" y="1499"/>
                    </a:lnTo>
                    <a:lnTo>
                      <a:pt x="111" y="1470"/>
                    </a:lnTo>
                    <a:lnTo>
                      <a:pt x="120" y="1440"/>
                    </a:lnTo>
                    <a:lnTo>
                      <a:pt x="124" y="1412"/>
                    </a:lnTo>
                    <a:lnTo>
                      <a:pt x="123" y="1404"/>
                    </a:lnTo>
                    <a:lnTo>
                      <a:pt x="117" y="1399"/>
                    </a:lnTo>
                    <a:lnTo>
                      <a:pt x="111" y="1398"/>
                    </a:lnTo>
                    <a:lnTo>
                      <a:pt x="103" y="1399"/>
                    </a:lnTo>
                    <a:lnTo>
                      <a:pt x="97" y="1404"/>
                    </a:lnTo>
                    <a:lnTo>
                      <a:pt x="94" y="1412"/>
                    </a:lnTo>
                    <a:lnTo>
                      <a:pt x="90" y="1434"/>
                    </a:lnTo>
                    <a:lnTo>
                      <a:pt x="84" y="1459"/>
                    </a:lnTo>
                    <a:lnTo>
                      <a:pt x="75" y="1483"/>
                    </a:lnTo>
                    <a:lnTo>
                      <a:pt x="64" y="1507"/>
                    </a:lnTo>
                    <a:lnTo>
                      <a:pt x="50" y="1529"/>
                    </a:lnTo>
                    <a:lnTo>
                      <a:pt x="34" y="1549"/>
                    </a:lnTo>
                    <a:lnTo>
                      <a:pt x="17" y="1566"/>
                    </a:lnTo>
                    <a:lnTo>
                      <a:pt x="9" y="1526"/>
                    </a:lnTo>
                    <a:lnTo>
                      <a:pt x="3" y="1483"/>
                    </a:lnTo>
                    <a:lnTo>
                      <a:pt x="1" y="1436"/>
                    </a:lnTo>
                    <a:lnTo>
                      <a:pt x="19" y="1412"/>
                    </a:lnTo>
                    <a:lnTo>
                      <a:pt x="32" y="1386"/>
                    </a:lnTo>
                    <a:lnTo>
                      <a:pt x="43" y="1356"/>
                    </a:lnTo>
                    <a:lnTo>
                      <a:pt x="50" y="1326"/>
                    </a:lnTo>
                    <a:lnTo>
                      <a:pt x="54" y="1295"/>
                    </a:lnTo>
                    <a:lnTo>
                      <a:pt x="55" y="1265"/>
                    </a:lnTo>
                    <a:lnTo>
                      <a:pt x="53" y="1257"/>
                    </a:lnTo>
                    <a:lnTo>
                      <a:pt x="48" y="1253"/>
                    </a:lnTo>
                    <a:lnTo>
                      <a:pt x="41" y="1251"/>
                    </a:lnTo>
                    <a:lnTo>
                      <a:pt x="33" y="1253"/>
                    </a:lnTo>
                    <a:lnTo>
                      <a:pt x="28" y="1257"/>
                    </a:lnTo>
                    <a:lnTo>
                      <a:pt x="26" y="1265"/>
                    </a:lnTo>
                    <a:lnTo>
                      <a:pt x="24" y="1295"/>
                    </a:lnTo>
                    <a:lnTo>
                      <a:pt x="20" y="1326"/>
                    </a:lnTo>
                    <a:lnTo>
                      <a:pt x="12" y="1356"/>
                    </a:lnTo>
                    <a:lnTo>
                      <a:pt x="0" y="1385"/>
                    </a:lnTo>
                    <a:lnTo>
                      <a:pt x="0" y="426"/>
                    </a:lnTo>
                    <a:lnTo>
                      <a:pt x="19" y="418"/>
                    </a:lnTo>
                    <a:lnTo>
                      <a:pt x="43" y="411"/>
                    </a:lnTo>
                    <a:lnTo>
                      <a:pt x="71" y="403"/>
                    </a:lnTo>
                    <a:lnTo>
                      <a:pt x="63" y="422"/>
                    </a:lnTo>
                    <a:lnTo>
                      <a:pt x="59" y="444"/>
                    </a:lnTo>
                    <a:lnTo>
                      <a:pt x="58" y="468"/>
                    </a:lnTo>
                    <a:lnTo>
                      <a:pt x="58" y="491"/>
                    </a:lnTo>
                    <a:lnTo>
                      <a:pt x="60" y="499"/>
                    </a:lnTo>
                    <a:lnTo>
                      <a:pt x="65" y="503"/>
                    </a:lnTo>
                    <a:lnTo>
                      <a:pt x="72" y="506"/>
                    </a:lnTo>
                    <a:lnTo>
                      <a:pt x="80" y="503"/>
                    </a:lnTo>
                    <a:lnTo>
                      <a:pt x="85" y="499"/>
                    </a:lnTo>
                    <a:lnTo>
                      <a:pt x="88" y="491"/>
                    </a:lnTo>
                    <a:lnTo>
                      <a:pt x="89" y="463"/>
                    </a:lnTo>
                    <a:lnTo>
                      <a:pt x="92" y="435"/>
                    </a:lnTo>
                    <a:lnTo>
                      <a:pt x="95" y="419"/>
                    </a:lnTo>
                    <a:lnTo>
                      <a:pt x="102" y="406"/>
                    </a:lnTo>
                    <a:lnTo>
                      <a:pt x="111" y="393"/>
                    </a:lnTo>
                    <a:lnTo>
                      <a:pt x="147" y="386"/>
                    </a:lnTo>
                    <a:lnTo>
                      <a:pt x="187" y="382"/>
                    </a:lnTo>
                    <a:lnTo>
                      <a:pt x="172" y="406"/>
                    </a:lnTo>
                    <a:lnTo>
                      <a:pt x="161" y="433"/>
                    </a:lnTo>
                    <a:lnTo>
                      <a:pt x="153" y="461"/>
                    </a:lnTo>
                    <a:lnTo>
                      <a:pt x="147" y="491"/>
                    </a:lnTo>
                    <a:lnTo>
                      <a:pt x="149" y="499"/>
                    </a:lnTo>
                    <a:lnTo>
                      <a:pt x="154" y="503"/>
                    </a:lnTo>
                    <a:lnTo>
                      <a:pt x="162" y="506"/>
                    </a:lnTo>
                    <a:lnTo>
                      <a:pt x="168" y="503"/>
                    </a:lnTo>
                    <a:lnTo>
                      <a:pt x="175" y="499"/>
                    </a:lnTo>
                    <a:lnTo>
                      <a:pt x="178" y="491"/>
                    </a:lnTo>
                    <a:lnTo>
                      <a:pt x="182" y="470"/>
                    </a:lnTo>
                    <a:lnTo>
                      <a:pt x="186" y="449"/>
                    </a:lnTo>
                    <a:lnTo>
                      <a:pt x="194" y="429"/>
                    </a:lnTo>
                    <a:lnTo>
                      <a:pt x="204" y="411"/>
                    </a:lnTo>
                    <a:lnTo>
                      <a:pt x="216" y="395"/>
                    </a:lnTo>
                    <a:lnTo>
                      <a:pt x="231" y="381"/>
                    </a:lnTo>
                    <a:lnTo>
                      <a:pt x="270" y="383"/>
                    </a:lnTo>
                    <a:lnTo>
                      <a:pt x="309" y="389"/>
                    </a:lnTo>
                    <a:lnTo>
                      <a:pt x="290" y="405"/>
                    </a:lnTo>
                    <a:lnTo>
                      <a:pt x="272" y="424"/>
                    </a:lnTo>
                    <a:lnTo>
                      <a:pt x="261" y="445"/>
                    </a:lnTo>
                    <a:lnTo>
                      <a:pt x="255" y="467"/>
                    </a:lnTo>
                    <a:lnTo>
                      <a:pt x="250" y="490"/>
                    </a:lnTo>
                    <a:lnTo>
                      <a:pt x="247" y="513"/>
                    </a:lnTo>
                    <a:lnTo>
                      <a:pt x="249" y="521"/>
                    </a:lnTo>
                    <a:lnTo>
                      <a:pt x="253" y="527"/>
                    </a:lnTo>
                    <a:lnTo>
                      <a:pt x="261" y="528"/>
                    </a:lnTo>
                    <a:lnTo>
                      <a:pt x="269" y="527"/>
                    </a:lnTo>
                    <a:lnTo>
                      <a:pt x="274" y="521"/>
                    </a:lnTo>
                    <a:lnTo>
                      <a:pt x="278" y="513"/>
                    </a:lnTo>
                    <a:lnTo>
                      <a:pt x="281" y="487"/>
                    </a:lnTo>
                    <a:lnTo>
                      <a:pt x="289" y="464"/>
                    </a:lnTo>
                    <a:lnTo>
                      <a:pt x="299" y="444"/>
                    </a:lnTo>
                    <a:lnTo>
                      <a:pt x="313" y="426"/>
                    </a:lnTo>
                    <a:lnTo>
                      <a:pt x="331" y="412"/>
                    </a:lnTo>
                    <a:lnTo>
                      <a:pt x="353" y="401"/>
                    </a:lnTo>
                    <a:lnTo>
                      <a:pt x="383" y="413"/>
                    </a:lnTo>
                    <a:lnTo>
                      <a:pt x="409" y="426"/>
                    </a:lnTo>
                    <a:lnTo>
                      <a:pt x="387" y="439"/>
                    </a:lnTo>
                    <a:lnTo>
                      <a:pt x="368" y="456"/>
                    </a:lnTo>
                    <a:lnTo>
                      <a:pt x="353" y="476"/>
                    </a:lnTo>
                    <a:lnTo>
                      <a:pt x="342" y="499"/>
                    </a:lnTo>
                    <a:lnTo>
                      <a:pt x="335" y="523"/>
                    </a:lnTo>
                    <a:lnTo>
                      <a:pt x="332" y="551"/>
                    </a:lnTo>
                    <a:lnTo>
                      <a:pt x="334" y="559"/>
                    </a:lnTo>
                    <a:lnTo>
                      <a:pt x="340" y="563"/>
                    </a:lnTo>
                    <a:lnTo>
                      <a:pt x="346" y="565"/>
                    </a:lnTo>
                    <a:lnTo>
                      <a:pt x="354" y="563"/>
                    </a:lnTo>
                    <a:lnTo>
                      <a:pt x="360" y="559"/>
                    </a:lnTo>
                    <a:lnTo>
                      <a:pt x="362" y="551"/>
                    </a:lnTo>
                    <a:lnTo>
                      <a:pt x="365" y="527"/>
                    </a:lnTo>
                    <a:lnTo>
                      <a:pt x="373" y="503"/>
                    </a:lnTo>
                    <a:lnTo>
                      <a:pt x="384" y="485"/>
                    </a:lnTo>
                    <a:lnTo>
                      <a:pt x="399" y="468"/>
                    </a:lnTo>
                    <a:lnTo>
                      <a:pt x="418" y="456"/>
                    </a:lnTo>
                    <a:lnTo>
                      <a:pt x="441" y="447"/>
                    </a:lnTo>
                    <a:lnTo>
                      <a:pt x="468" y="468"/>
                    </a:lnTo>
                    <a:lnTo>
                      <a:pt x="447" y="486"/>
                    </a:lnTo>
                    <a:lnTo>
                      <a:pt x="430" y="505"/>
                    </a:lnTo>
                    <a:lnTo>
                      <a:pt x="415" y="526"/>
                    </a:lnTo>
                    <a:lnTo>
                      <a:pt x="404" y="549"/>
                    </a:lnTo>
                    <a:lnTo>
                      <a:pt x="396" y="574"/>
                    </a:lnTo>
                    <a:lnTo>
                      <a:pt x="393" y="602"/>
                    </a:lnTo>
                    <a:lnTo>
                      <a:pt x="395" y="610"/>
                    </a:lnTo>
                    <a:lnTo>
                      <a:pt x="401" y="615"/>
                    </a:lnTo>
                    <a:lnTo>
                      <a:pt x="407" y="616"/>
                    </a:lnTo>
                    <a:lnTo>
                      <a:pt x="415" y="615"/>
                    </a:lnTo>
                    <a:lnTo>
                      <a:pt x="420" y="610"/>
                    </a:lnTo>
                    <a:lnTo>
                      <a:pt x="424" y="602"/>
                    </a:lnTo>
                    <a:lnTo>
                      <a:pt x="426" y="579"/>
                    </a:lnTo>
                    <a:lnTo>
                      <a:pt x="434" y="557"/>
                    </a:lnTo>
                    <a:lnTo>
                      <a:pt x="444" y="538"/>
                    </a:lnTo>
                    <a:lnTo>
                      <a:pt x="456" y="520"/>
                    </a:lnTo>
                    <a:lnTo>
                      <a:pt x="471" y="505"/>
                    </a:lnTo>
                    <a:lnTo>
                      <a:pt x="489" y="490"/>
                    </a:lnTo>
                    <a:lnTo>
                      <a:pt x="511" y="517"/>
                    </a:lnTo>
                    <a:lnTo>
                      <a:pt x="532" y="547"/>
                    </a:lnTo>
                    <a:lnTo>
                      <a:pt x="518" y="554"/>
                    </a:lnTo>
                    <a:lnTo>
                      <a:pt x="505" y="562"/>
                    </a:lnTo>
                    <a:lnTo>
                      <a:pt x="492" y="573"/>
                    </a:lnTo>
                    <a:lnTo>
                      <a:pt x="478" y="590"/>
                    </a:lnTo>
                    <a:lnTo>
                      <a:pt x="468" y="608"/>
                    </a:lnTo>
                    <a:lnTo>
                      <a:pt x="460" y="629"/>
                    </a:lnTo>
                    <a:lnTo>
                      <a:pt x="456" y="651"/>
                    </a:lnTo>
                    <a:lnTo>
                      <a:pt x="451" y="673"/>
                    </a:lnTo>
                    <a:lnTo>
                      <a:pt x="454" y="680"/>
                    </a:lnTo>
                    <a:lnTo>
                      <a:pt x="458" y="685"/>
                    </a:lnTo>
                    <a:lnTo>
                      <a:pt x="465" y="687"/>
                    </a:lnTo>
                    <a:lnTo>
                      <a:pt x="472" y="685"/>
                    </a:lnTo>
                    <a:lnTo>
                      <a:pt x="479" y="680"/>
                    </a:lnTo>
                    <a:lnTo>
                      <a:pt x="482" y="673"/>
                    </a:lnTo>
                    <a:lnTo>
                      <a:pt x="486" y="654"/>
                    </a:lnTo>
                    <a:lnTo>
                      <a:pt x="490" y="635"/>
                    </a:lnTo>
                    <a:lnTo>
                      <a:pt x="497" y="618"/>
                    </a:lnTo>
                    <a:lnTo>
                      <a:pt x="507" y="603"/>
                    </a:lnTo>
                    <a:lnTo>
                      <a:pt x="520" y="589"/>
                    </a:lnTo>
                    <a:lnTo>
                      <a:pt x="533" y="580"/>
                    </a:lnTo>
                    <a:lnTo>
                      <a:pt x="548" y="572"/>
                    </a:lnTo>
                    <a:lnTo>
                      <a:pt x="569" y="616"/>
                    </a:lnTo>
                    <a:lnTo>
                      <a:pt x="587" y="665"/>
                    </a:lnTo>
                    <a:lnTo>
                      <a:pt x="572" y="678"/>
                    </a:lnTo>
                    <a:lnTo>
                      <a:pt x="560" y="693"/>
                    </a:lnTo>
                    <a:lnTo>
                      <a:pt x="549" y="708"/>
                    </a:lnTo>
                    <a:lnTo>
                      <a:pt x="541" y="726"/>
                    </a:lnTo>
                    <a:lnTo>
                      <a:pt x="535" y="746"/>
                    </a:lnTo>
                    <a:lnTo>
                      <a:pt x="533" y="768"/>
                    </a:lnTo>
                    <a:lnTo>
                      <a:pt x="535" y="775"/>
                    </a:lnTo>
                    <a:lnTo>
                      <a:pt x="541" y="781"/>
                    </a:lnTo>
                    <a:lnTo>
                      <a:pt x="549" y="782"/>
                    </a:lnTo>
                    <a:lnTo>
                      <a:pt x="555" y="781"/>
                    </a:lnTo>
                    <a:lnTo>
                      <a:pt x="561" y="775"/>
                    </a:lnTo>
                    <a:lnTo>
                      <a:pt x="564" y="768"/>
                    </a:lnTo>
                    <a:lnTo>
                      <a:pt x="566" y="746"/>
                    </a:lnTo>
                    <a:lnTo>
                      <a:pt x="573" y="727"/>
                    </a:lnTo>
                    <a:lnTo>
                      <a:pt x="584" y="710"/>
                    </a:lnTo>
                    <a:lnTo>
                      <a:pt x="597" y="696"/>
                    </a:lnTo>
                    <a:lnTo>
                      <a:pt x="604" y="720"/>
                    </a:lnTo>
                    <a:lnTo>
                      <a:pt x="628" y="711"/>
                    </a:lnTo>
                    <a:lnTo>
                      <a:pt x="668" y="700"/>
                    </a:lnTo>
                    <a:lnTo>
                      <a:pt x="711" y="693"/>
                    </a:lnTo>
                    <a:lnTo>
                      <a:pt x="757" y="690"/>
                    </a:lnTo>
                    <a:lnTo>
                      <a:pt x="733" y="704"/>
                    </a:lnTo>
                    <a:lnTo>
                      <a:pt x="712" y="719"/>
                    </a:lnTo>
                    <a:lnTo>
                      <a:pt x="694" y="738"/>
                    </a:lnTo>
                    <a:lnTo>
                      <a:pt x="676" y="760"/>
                    </a:lnTo>
                    <a:lnTo>
                      <a:pt x="673" y="768"/>
                    </a:lnTo>
                    <a:lnTo>
                      <a:pt x="675" y="774"/>
                    </a:lnTo>
                    <a:lnTo>
                      <a:pt x="680" y="780"/>
                    </a:lnTo>
                    <a:lnTo>
                      <a:pt x="688" y="782"/>
                    </a:lnTo>
                    <a:lnTo>
                      <a:pt x="695" y="781"/>
                    </a:lnTo>
                    <a:lnTo>
                      <a:pt x="701" y="775"/>
                    </a:lnTo>
                    <a:lnTo>
                      <a:pt x="722" y="750"/>
                    </a:lnTo>
                    <a:lnTo>
                      <a:pt x="747" y="730"/>
                    </a:lnTo>
                    <a:lnTo>
                      <a:pt x="773" y="715"/>
                    </a:lnTo>
                    <a:lnTo>
                      <a:pt x="802" y="704"/>
                    </a:lnTo>
                    <a:lnTo>
                      <a:pt x="834" y="697"/>
                    </a:lnTo>
                    <a:lnTo>
                      <a:pt x="867" y="704"/>
                    </a:lnTo>
                    <a:lnTo>
                      <a:pt x="900" y="715"/>
                    </a:lnTo>
                    <a:lnTo>
                      <a:pt x="933" y="729"/>
                    </a:lnTo>
                    <a:lnTo>
                      <a:pt x="899" y="730"/>
                    </a:lnTo>
                    <a:lnTo>
                      <a:pt x="866" y="733"/>
                    </a:lnTo>
                    <a:lnTo>
                      <a:pt x="833" y="739"/>
                    </a:lnTo>
                    <a:lnTo>
                      <a:pt x="802" y="749"/>
                    </a:lnTo>
                    <a:lnTo>
                      <a:pt x="771" y="761"/>
                    </a:lnTo>
                    <a:lnTo>
                      <a:pt x="742" y="779"/>
                    </a:lnTo>
                    <a:lnTo>
                      <a:pt x="738" y="785"/>
                    </a:lnTo>
                    <a:lnTo>
                      <a:pt x="736" y="793"/>
                    </a:lnTo>
                    <a:lnTo>
                      <a:pt x="739" y="800"/>
                    </a:lnTo>
                    <a:lnTo>
                      <a:pt x="743" y="805"/>
                    </a:lnTo>
                    <a:lnTo>
                      <a:pt x="750" y="807"/>
                    </a:lnTo>
                    <a:lnTo>
                      <a:pt x="758" y="804"/>
                    </a:lnTo>
                    <a:lnTo>
                      <a:pt x="787" y="788"/>
                    </a:lnTo>
                    <a:lnTo>
                      <a:pt x="816" y="775"/>
                    </a:lnTo>
                    <a:lnTo>
                      <a:pt x="849" y="767"/>
                    </a:lnTo>
                    <a:lnTo>
                      <a:pt x="881" y="761"/>
                    </a:lnTo>
                    <a:lnTo>
                      <a:pt x="914" y="759"/>
                    </a:lnTo>
                    <a:lnTo>
                      <a:pt x="946" y="759"/>
                    </a:lnTo>
                    <a:lnTo>
                      <a:pt x="979" y="761"/>
                    </a:lnTo>
                    <a:lnTo>
                      <a:pt x="981" y="761"/>
                    </a:lnTo>
                    <a:lnTo>
                      <a:pt x="983" y="761"/>
                    </a:lnTo>
                    <a:lnTo>
                      <a:pt x="987" y="764"/>
                    </a:lnTo>
                    <a:lnTo>
                      <a:pt x="991" y="768"/>
                    </a:lnTo>
                    <a:lnTo>
                      <a:pt x="1013" y="788"/>
                    </a:lnTo>
                    <a:lnTo>
                      <a:pt x="1032" y="811"/>
                    </a:lnTo>
                    <a:lnTo>
                      <a:pt x="981" y="804"/>
                    </a:lnTo>
                    <a:lnTo>
                      <a:pt x="929" y="806"/>
                    </a:lnTo>
                    <a:lnTo>
                      <a:pt x="878" y="816"/>
                    </a:lnTo>
                    <a:lnTo>
                      <a:pt x="827" y="833"/>
                    </a:lnTo>
                    <a:lnTo>
                      <a:pt x="821" y="838"/>
                    </a:lnTo>
                    <a:lnTo>
                      <a:pt x="818" y="845"/>
                    </a:lnTo>
                    <a:lnTo>
                      <a:pt x="818" y="853"/>
                    </a:lnTo>
                    <a:lnTo>
                      <a:pt x="821" y="859"/>
                    </a:lnTo>
                    <a:lnTo>
                      <a:pt x="827" y="863"/>
                    </a:lnTo>
                    <a:lnTo>
                      <a:pt x="835" y="862"/>
                    </a:lnTo>
                    <a:lnTo>
                      <a:pt x="879" y="847"/>
                    </a:lnTo>
                    <a:lnTo>
                      <a:pt x="924" y="837"/>
                    </a:lnTo>
                    <a:lnTo>
                      <a:pt x="968" y="834"/>
                    </a:lnTo>
                    <a:lnTo>
                      <a:pt x="1012" y="837"/>
                    </a:lnTo>
                    <a:lnTo>
                      <a:pt x="1056" y="847"/>
                    </a:lnTo>
                    <a:lnTo>
                      <a:pt x="1070" y="874"/>
                    </a:lnTo>
                    <a:lnTo>
                      <a:pt x="1080" y="903"/>
                    </a:lnTo>
                    <a:lnTo>
                      <a:pt x="1049" y="889"/>
                    </a:lnTo>
                    <a:lnTo>
                      <a:pt x="1016" y="880"/>
                    </a:lnTo>
                    <a:lnTo>
                      <a:pt x="982" y="877"/>
                    </a:lnTo>
                    <a:lnTo>
                      <a:pt x="949" y="876"/>
                    </a:lnTo>
                    <a:lnTo>
                      <a:pt x="915" y="878"/>
                    </a:lnTo>
                    <a:lnTo>
                      <a:pt x="879" y="883"/>
                    </a:lnTo>
                    <a:lnTo>
                      <a:pt x="845" y="888"/>
                    </a:lnTo>
                    <a:lnTo>
                      <a:pt x="837" y="893"/>
                    </a:lnTo>
                    <a:lnTo>
                      <a:pt x="834" y="898"/>
                    </a:lnTo>
                    <a:lnTo>
                      <a:pt x="835" y="906"/>
                    </a:lnTo>
                    <a:lnTo>
                      <a:pt x="839" y="912"/>
                    </a:lnTo>
                    <a:lnTo>
                      <a:pt x="844" y="917"/>
                    </a:lnTo>
                    <a:lnTo>
                      <a:pt x="853" y="917"/>
                    </a:lnTo>
                    <a:lnTo>
                      <a:pt x="888" y="911"/>
                    </a:lnTo>
                    <a:lnTo>
                      <a:pt x="924" y="907"/>
                    </a:lnTo>
                    <a:lnTo>
                      <a:pt x="959" y="906"/>
                    </a:lnTo>
                    <a:lnTo>
                      <a:pt x="993" y="908"/>
                    </a:lnTo>
                    <a:lnTo>
                      <a:pt x="1027" y="915"/>
                    </a:lnTo>
                    <a:lnTo>
                      <a:pt x="1059" y="926"/>
                    </a:lnTo>
                    <a:lnTo>
                      <a:pt x="1091" y="943"/>
                    </a:lnTo>
                    <a:lnTo>
                      <a:pt x="1097" y="985"/>
                    </a:lnTo>
                    <a:lnTo>
                      <a:pt x="1072" y="970"/>
                    </a:lnTo>
                    <a:lnTo>
                      <a:pt x="1045" y="960"/>
                    </a:lnTo>
                    <a:lnTo>
                      <a:pt x="1017" y="955"/>
                    </a:lnTo>
                    <a:lnTo>
                      <a:pt x="986" y="951"/>
                    </a:lnTo>
                    <a:lnTo>
                      <a:pt x="956" y="952"/>
                    </a:lnTo>
                    <a:lnTo>
                      <a:pt x="926" y="956"/>
                    </a:lnTo>
                    <a:lnTo>
                      <a:pt x="896" y="961"/>
                    </a:lnTo>
                    <a:lnTo>
                      <a:pt x="889" y="966"/>
                    </a:lnTo>
                    <a:lnTo>
                      <a:pt x="886" y="971"/>
                    </a:lnTo>
                    <a:lnTo>
                      <a:pt x="886" y="979"/>
                    </a:lnTo>
                    <a:lnTo>
                      <a:pt x="889" y="985"/>
                    </a:lnTo>
                    <a:lnTo>
                      <a:pt x="896" y="990"/>
                    </a:lnTo>
                    <a:lnTo>
                      <a:pt x="904" y="990"/>
                    </a:lnTo>
                    <a:lnTo>
                      <a:pt x="927" y="985"/>
                    </a:lnTo>
                    <a:lnTo>
                      <a:pt x="950" y="982"/>
                    </a:lnTo>
                    <a:lnTo>
                      <a:pt x="975" y="981"/>
                    </a:lnTo>
                    <a:lnTo>
                      <a:pt x="999" y="982"/>
                    </a:lnTo>
                    <a:lnTo>
                      <a:pt x="1022" y="984"/>
                    </a:lnTo>
                    <a:lnTo>
                      <a:pt x="1044" y="991"/>
                    </a:lnTo>
                    <a:lnTo>
                      <a:pt x="1064" y="1000"/>
                    </a:lnTo>
                    <a:lnTo>
                      <a:pt x="1083" y="1013"/>
                    </a:lnTo>
                    <a:lnTo>
                      <a:pt x="1100" y="1031"/>
                    </a:lnTo>
                    <a:lnTo>
                      <a:pt x="1097" y="1084"/>
                    </a:lnTo>
                    <a:lnTo>
                      <a:pt x="1081" y="1076"/>
                    </a:lnTo>
                    <a:lnTo>
                      <a:pt x="1063" y="1072"/>
                    </a:lnTo>
                    <a:lnTo>
                      <a:pt x="1042" y="1069"/>
                    </a:lnTo>
                    <a:lnTo>
                      <a:pt x="1021" y="1069"/>
                    </a:lnTo>
                    <a:lnTo>
                      <a:pt x="1000" y="1071"/>
                    </a:lnTo>
                    <a:lnTo>
                      <a:pt x="979" y="1073"/>
                    </a:lnTo>
                    <a:lnTo>
                      <a:pt x="960" y="1076"/>
                    </a:lnTo>
                    <a:lnTo>
                      <a:pt x="944" y="1078"/>
                    </a:lnTo>
                    <a:lnTo>
                      <a:pt x="936" y="1082"/>
                    </a:lnTo>
                    <a:lnTo>
                      <a:pt x="933" y="1088"/>
                    </a:lnTo>
                    <a:lnTo>
                      <a:pt x="933" y="1096"/>
                    </a:lnTo>
                    <a:lnTo>
                      <a:pt x="937" y="1103"/>
                    </a:lnTo>
                    <a:lnTo>
                      <a:pt x="943" y="1107"/>
                    </a:lnTo>
                    <a:lnTo>
                      <a:pt x="951" y="1107"/>
                    </a:lnTo>
                    <a:lnTo>
                      <a:pt x="962" y="1106"/>
                    </a:lnTo>
                    <a:lnTo>
                      <a:pt x="976" y="1104"/>
                    </a:lnTo>
                    <a:lnTo>
                      <a:pt x="991" y="1100"/>
                    </a:lnTo>
                    <a:lnTo>
                      <a:pt x="1008" y="1099"/>
                    </a:lnTo>
                    <a:lnTo>
                      <a:pt x="1024" y="1097"/>
                    </a:lnTo>
                    <a:lnTo>
                      <a:pt x="1041" y="1097"/>
                    </a:lnTo>
                    <a:lnTo>
                      <a:pt x="1056" y="1099"/>
                    </a:lnTo>
                    <a:lnTo>
                      <a:pt x="1070" y="1104"/>
                    </a:lnTo>
                    <a:lnTo>
                      <a:pt x="1081" y="1109"/>
                    </a:lnTo>
                    <a:lnTo>
                      <a:pt x="1089" y="1119"/>
                    </a:lnTo>
                    <a:lnTo>
                      <a:pt x="1092" y="1131"/>
                    </a:lnTo>
                    <a:lnTo>
                      <a:pt x="1090" y="1146"/>
                    </a:lnTo>
                    <a:lnTo>
                      <a:pt x="1063" y="1140"/>
                    </a:lnTo>
                    <a:lnTo>
                      <a:pt x="1033" y="1136"/>
                    </a:lnTo>
                    <a:lnTo>
                      <a:pt x="1002" y="1135"/>
                    </a:lnTo>
                    <a:lnTo>
                      <a:pt x="1001" y="1135"/>
                    </a:lnTo>
                    <a:lnTo>
                      <a:pt x="959" y="1137"/>
                    </a:lnTo>
                    <a:lnTo>
                      <a:pt x="920" y="1142"/>
                    </a:lnTo>
                    <a:lnTo>
                      <a:pt x="885" y="1151"/>
                    </a:lnTo>
                    <a:lnTo>
                      <a:pt x="854" y="1162"/>
                    </a:lnTo>
                    <a:lnTo>
                      <a:pt x="825" y="1176"/>
                    </a:lnTo>
                    <a:lnTo>
                      <a:pt x="800" y="1190"/>
                    </a:lnTo>
                    <a:lnTo>
                      <a:pt x="778" y="1207"/>
                    </a:lnTo>
                    <a:lnTo>
                      <a:pt x="758" y="1223"/>
                    </a:lnTo>
                    <a:lnTo>
                      <a:pt x="741" y="1241"/>
                    </a:lnTo>
                    <a:lnTo>
                      <a:pt x="727" y="1257"/>
                    </a:lnTo>
                    <a:lnTo>
                      <a:pt x="715" y="1274"/>
                    </a:lnTo>
                    <a:lnTo>
                      <a:pt x="705" y="1288"/>
                    </a:lnTo>
                    <a:lnTo>
                      <a:pt x="697" y="1302"/>
                    </a:lnTo>
                    <a:lnTo>
                      <a:pt x="667" y="1284"/>
                    </a:lnTo>
                    <a:lnTo>
                      <a:pt x="635" y="1270"/>
                    </a:lnTo>
                    <a:lnTo>
                      <a:pt x="600" y="1260"/>
                    </a:lnTo>
                    <a:lnTo>
                      <a:pt x="561" y="1254"/>
                    </a:lnTo>
                    <a:lnTo>
                      <a:pt x="519" y="1252"/>
                    </a:lnTo>
                    <a:lnTo>
                      <a:pt x="475" y="1255"/>
                    </a:lnTo>
                    <a:lnTo>
                      <a:pt x="427" y="1262"/>
                    </a:lnTo>
                    <a:lnTo>
                      <a:pt x="377" y="1273"/>
                    </a:lnTo>
                    <a:lnTo>
                      <a:pt x="324" y="1289"/>
                    </a:lnTo>
                    <a:lnTo>
                      <a:pt x="268" y="1308"/>
                    </a:lnTo>
                    <a:lnTo>
                      <a:pt x="286" y="1355"/>
                    </a:lnTo>
                    <a:lnTo>
                      <a:pt x="331" y="1338"/>
                    </a:lnTo>
                    <a:lnTo>
                      <a:pt x="374" y="1325"/>
                    </a:lnTo>
                    <a:lnTo>
                      <a:pt x="416" y="1314"/>
                    </a:lnTo>
                    <a:lnTo>
                      <a:pt x="455" y="1307"/>
                    </a:lnTo>
                    <a:lnTo>
                      <a:pt x="445" y="1329"/>
                    </a:lnTo>
                    <a:lnTo>
                      <a:pt x="430" y="1349"/>
                    </a:lnTo>
                    <a:lnTo>
                      <a:pt x="414" y="1368"/>
                    </a:lnTo>
                    <a:lnTo>
                      <a:pt x="396" y="1386"/>
                    </a:lnTo>
                    <a:lnTo>
                      <a:pt x="378" y="1403"/>
                    </a:lnTo>
                    <a:lnTo>
                      <a:pt x="375" y="1410"/>
                    </a:lnTo>
                    <a:lnTo>
                      <a:pt x="376" y="1418"/>
                    </a:lnTo>
                    <a:lnTo>
                      <a:pt x="382" y="1423"/>
                    </a:lnTo>
                    <a:lnTo>
                      <a:pt x="388" y="1424"/>
                    </a:lnTo>
                    <a:lnTo>
                      <a:pt x="396" y="1421"/>
                    </a:lnTo>
                    <a:lnTo>
                      <a:pt x="413" y="1403"/>
                    </a:lnTo>
                    <a:lnTo>
                      <a:pt x="430" y="1386"/>
                    </a:lnTo>
                    <a:lnTo>
                      <a:pt x="447" y="1367"/>
                    </a:lnTo>
                    <a:lnTo>
                      <a:pt x="462" y="1348"/>
                    </a:lnTo>
                    <a:lnTo>
                      <a:pt x="474" y="1326"/>
                    </a:lnTo>
                    <a:lnTo>
                      <a:pt x="482" y="1303"/>
                    </a:lnTo>
                    <a:lnTo>
                      <a:pt x="508" y="1302"/>
                    </a:lnTo>
                    <a:lnTo>
                      <a:pt x="532" y="1301"/>
                    </a:lnTo>
                    <a:lnTo>
                      <a:pt x="528" y="1324"/>
                    </a:lnTo>
                    <a:lnTo>
                      <a:pt x="518" y="1346"/>
                    </a:lnTo>
                    <a:lnTo>
                      <a:pt x="505" y="1366"/>
                    </a:lnTo>
                    <a:lnTo>
                      <a:pt x="488" y="1385"/>
                    </a:lnTo>
                    <a:lnTo>
                      <a:pt x="470" y="1401"/>
                    </a:lnTo>
                    <a:lnTo>
                      <a:pt x="453" y="1414"/>
                    </a:lnTo>
                    <a:lnTo>
                      <a:pt x="447" y="1420"/>
                    </a:lnTo>
                    <a:lnTo>
                      <a:pt x="446" y="1425"/>
                    </a:lnTo>
                    <a:lnTo>
                      <a:pt x="448" y="1432"/>
                    </a:lnTo>
                    <a:lnTo>
                      <a:pt x="453" y="1436"/>
                    </a:lnTo>
                    <a:lnTo>
                      <a:pt x="458" y="1438"/>
                    </a:lnTo>
                    <a:lnTo>
                      <a:pt x="465" y="1435"/>
                    </a:lnTo>
                    <a:lnTo>
                      <a:pt x="487" y="1420"/>
                    </a:lnTo>
                    <a:lnTo>
                      <a:pt x="508" y="1401"/>
                    </a:lnTo>
                    <a:lnTo>
                      <a:pt x="526" y="1379"/>
                    </a:lnTo>
                    <a:lnTo>
                      <a:pt x="541" y="1355"/>
                    </a:lnTo>
                    <a:lnTo>
                      <a:pt x="552" y="1329"/>
                    </a:lnTo>
                    <a:lnTo>
                      <a:pt x="558" y="1303"/>
                    </a:lnTo>
                    <a:lnTo>
                      <a:pt x="590" y="1307"/>
                    </a:lnTo>
                    <a:lnTo>
                      <a:pt x="618" y="1315"/>
                    </a:lnTo>
                    <a:lnTo>
                      <a:pt x="617" y="1340"/>
                    </a:lnTo>
                    <a:lnTo>
                      <a:pt x="612" y="1365"/>
                    </a:lnTo>
                    <a:lnTo>
                      <a:pt x="603" y="1388"/>
                    </a:lnTo>
                    <a:lnTo>
                      <a:pt x="590" y="1409"/>
                    </a:lnTo>
                    <a:lnTo>
                      <a:pt x="574" y="1428"/>
                    </a:lnTo>
                    <a:lnTo>
                      <a:pt x="555" y="1444"/>
                    </a:lnTo>
                    <a:lnTo>
                      <a:pt x="551" y="1450"/>
                    </a:lnTo>
                    <a:lnTo>
                      <a:pt x="550" y="1455"/>
                    </a:lnTo>
                    <a:lnTo>
                      <a:pt x="552" y="1462"/>
                    </a:lnTo>
                    <a:lnTo>
                      <a:pt x="555" y="1466"/>
                    </a:lnTo>
                    <a:lnTo>
                      <a:pt x="561" y="1467"/>
                    </a:lnTo>
                    <a:lnTo>
                      <a:pt x="568" y="1465"/>
                    </a:lnTo>
                    <a:lnTo>
                      <a:pt x="589" y="1448"/>
                    </a:lnTo>
                    <a:lnTo>
                      <a:pt x="607" y="1428"/>
                    </a:lnTo>
                    <a:lnTo>
                      <a:pt x="622" y="1404"/>
                    </a:lnTo>
                    <a:lnTo>
                      <a:pt x="633" y="1379"/>
                    </a:lnTo>
                    <a:lnTo>
                      <a:pt x="641" y="1352"/>
                    </a:lnTo>
                    <a:lnTo>
                      <a:pt x="644" y="1326"/>
                    </a:lnTo>
                    <a:lnTo>
                      <a:pt x="660" y="1336"/>
                    </a:lnTo>
                    <a:lnTo>
                      <a:pt x="676" y="1347"/>
                    </a:lnTo>
                    <a:lnTo>
                      <a:pt x="684" y="1354"/>
                    </a:lnTo>
                    <a:lnTo>
                      <a:pt x="677" y="1387"/>
                    </a:lnTo>
                    <a:lnTo>
                      <a:pt x="664" y="1419"/>
                    </a:lnTo>
                    <a:lnTo>
                      <a:pt x="647" y="1448"/>
                    </a:lnTo>
                    <a:lnTo>
                      <a:pt x="626" y="1474"/>
                    </a:lnTo>
                    <a:lnTo>
                      <a:pt x="622" y="1481"/>
                    </a:lnTo>
                    <a:lnTo>
                      <a:pt x="624" y="1488"/>
                    </a:lnTo>
                    <a:lnTo>
                      <a:pt x="630" y="1494"/>
                    </a:lnTo>
                    <a:lnTo>
                      <a:pt x="636" y="1495"/>
                    </a:lnTo>
                    <a:lnTo>
                      <a:pt x="644" y="1492"/>
                    </a:lnTo>
                    <a:lnTo>
                      <a:pt x="665" y="1466"/>
                    </a:lnTo>
                    <a:lnTo>
                      <a:pt x="683" y="1439"/>
                    </a:lnTo>
                    <a:lnTo>
                      <a:pt x="696" y="1409"/>
                    </a:lnTo>
                    <a:lnTo>
                      <a:pt x="706" y="1377"/>
                    </a:lnTo>
                    <a:lnTo>
                      <a:pt x="718" y="1394"/>
                    </a:lnTo>
                    <a:lnTo>
                      <a:pt x="729" y="1414"/>
                    </a:lnTo>
                    <a:lnTo>
                      <a:pt x="720" y="1448"/>
                    </a:lnTo>
                    <a:lnTo>
                      <a:pt x="708" y="1478"/>
                    </a:lnTo>
                    <a:lnTo>
                      <a:pt x="693" y="1508"/>
                    </a:lnTo>
                    <a:lnTo>
                      <a:pt x="672" y="1536"/>
                    </a:lnTo>
                    <a:lnTo>
                      <a:pt x="669" y="1543"/>
                    </a:lnTo>
                    <a:lnTo>
                      <a:pt x="669" y="1549"/>
                    </a:lnTo>
                    <a:lnTo>
                      <a:pt x="673" y="1555"/>
                    </a:lnTo>
                    <a:lnTo>
                      <a:pt x="678" y="1558"/>
                    </a:lnTo>
                    <a:lnTo>
                      <a:pt x="684" y="1558"/>
                    </a:lnTo>
                    <a:lnTo>
                      <a:pt x="689" y="1554"/>
                    </a:lnTo>
                    <a:lnTo>
                      <a:pt x="712" y="1523"/>
                    </a:lnTo>
                    <a:lnTo>
                      <a:pt x="731" y="1488"/>
                    </a:lnTo>
                    <a:lnTo>
                      <a:pt x="745" y="1453"/>
                    </a:lnTo>
                    <a:lnTo>
                      <a:pt x="753" y="1484"/>
                    </a:lnTo>
                    <a:lnTo>
                      <a:pt x="759" y="1515"/>
                    </a:lnTo>
                    <a:lnTo>
                      <a:pt x="762" y="1546"/>
                    </a:lnTo>
                    <a:lnTo>
                      <a:pt x="763" y="1574"/>
                    </a:lnTo>
                    <a:lnTo>
                      <a:pt x="763" y="1599"/>
                    </a:lnTo>
                    <a:lnTo>
                      <a:pt x="762" y="1620"/>
                    </a:lnTo>
                    <a:lnTo>
                      <a:pt x="761" y="1637"/>
                    </a:lnTo>
                    <a:lnTo>
                      <a:pt x="760" y="1648"/>
                    </a:lnTo>
                    <a:lnTo>
                      <a:pt x="760" y="1652"/>
                    </a:lnTo>
                    <a:lnTo>
                      <a:pt x="808" y="1660"/>
                    </a:lnTo>
                    <a:lnTo>
                      <a:pt x="809" y="1654"/>
                    </a:lnTo>
                    <a:lnTo>
                      <a:pt x="810" y="1643"/>
                    </a:lnTo>
                    <a:lnTo>
                      <a:pt x="811" y="1627"/>
                    </a:lnTo>
                    <a:lnTo>
                      <a:pt x="812" y="1606"/>
                    </a:lnTo>
                    <a:lnTo>
                      <a:pt x="813" y="1580"/>
                    </a:lnTo>
                    <a:lnTo>
                      <a:pt x="812" y="1553"/>
                    </a:lnTo>
                    <a:lnTo>
                      <a:pt x="810" y="1523"/>
                    </a:lnTo>
                    <a:lnTo>
                      <a:pt x="804" y="1492"/>
                    </a:lnTo>
                    <a:lnTo>
                      <a:pt x="798" y="1459"/>
                    </a:lnTo>
                    <a:lnTo>
                      <a:pt x="788" y="1427"/>
                    </a:lnTo>
                    <a:lnTo>
                      <a:pt x="773" y="1394"/>
                    </a:lnTo>
                    <a:lnTo>
                      <a:pt x="757" y="1364"/>
                    </a:lnTo>
                    <a:lnTo>
                      <a:pt x="735" y="1336"/>
                    </a:lnTo>
                    <a:lnTo>
                      <a:pt x="741" y="1323"/>
                    </a:lnTo>
                    <a:lnTo>
                      <a:pt x="751" y="1305"/>
                    </a:lnTo>
                    <a:lnTo>
                      <a:pt x="776" y="1307"/>
                    </a:lnTo>
                    <a:lnTo>
                      <a:pt x="800" y="1313"/>
                    </a:lnTo>
                    <a:lnTo>
                      <a:pt x="823" y="1320"/>
                    </a:lnTo>
                    <a:lnTo>
                      <a:pt x="840" y="1329"/>
                    </a:lnTo>
                    <a:lnTo>
                      <a:pt x="852" y="1339"/>
                    </a:lnTo>
                    <a:lnTo>
                      <a:pt x="863" y="1351"/>
                    </a:lnTo>
                    <a:lnTo>
                      <a:pt x="873" y="1366"/>
                    </a:lnTo>
                    <a:lnTo>
                      <a:pt x="882" y="1380"/>
                    </a:lnTo>
                    <a:lnTo>
                      <a:pt x="887" y="1385"/>
                    </a:lnTo>
                    <a:lnTo>
                      <a:pt x="894" y="1386"/>
                    </a:lnTo>
                    <a:lnTo>
                      <a:pt x="899" y="1383"/>
                    </a:lnTo>
                    <a:lnTo>
                      <a:pt x="905" y="1379"/>
                    </a:lnTo>
                    <a:lnTo>
                      <a:pt x="906" y="1373"/>
                    </a:lnTo>
                    <a:lnTo>
                      <a:pt x="904" y="1367"/>
                    </a:lnTo>
                    <a:lnTo>
                      <a:pt x="892" y="1348"/>
                    </a:lnTo>
                    <a:lnTo>
                      <a:pt x="878" y="1331"/>
                    </a:lnTo>
                    <a:lnTo>
                      <a:pt x="864" y="1316"/>
                    </a:lnTo>
                    <a:lnTo>
                      <a:pt x="845" y="1303"/>
                    </a:lnTo>
                    <a:lnTo>
                      <a:pt x="821" y="1292"/>
                    </a:lnTo>
                    <a:lnTo>
                      <a:pt x="795" y="1285"/>
                    </a:lnTo>
                    <a:lnTo>
                      <a:pt x="770" y="1281"/>
                    </a:lnTo>
                    <a:lnTo>
                      <a:pt x="782" y="1266"/>
                    </a:lnTo>
                    <a:lnTo>
                      <a:pt x="798" y="1253"/>
                    </a:lnTo>
                    <a:lnTo>
                      <a:pt x="816" y="1254"/>
                    </a:lnTo>
                    <a:lnTo>
                      <a:pt x="836" y="1257"/>
                    </a:lnTo>
                    <a:lnTo>
                      <a:pt x="856" y="1262"/>
                    </a:lnTo>
                    <a:lnTo>
                      <a:pt x="875" y="1268"/>
                    </a:lnTo>
                    <a:lnTo>
                      <a:pt x="892" y="1277"/>
                    </a:lnTo>
                    <a:lnTo>
                      <a:pt x="906" y="1287"/>
                    </a:lnTo>
                    <a:lnTo>
                      <a:pt x="917" y="1301"/>
                    </a:lnTo>
                    <a:lnTo>
                      <a:pt x="924" y="1316"/>
                    </a:lnTo>
                    <a:lnTo>
                      <a:pt x="926" y="1335"/>
                    </a:lnTo>
                    <a:lnTo>
                      <a:pt x="928" y="1341"/>
                    </a:lnTo>
                    <a:lnTo>
                      <a:pt x="933" y="1346"/>
                    </a:lnTo>
                    <a:lnTo>
                      <a:pt x="939" y="1347"/>
                    </a:lnTo>
                    <a:lnTo>
                      <a:pt x="945" y="1346"/>
                    </a:lnTo>
                    <a:lnTo>
                      <a:pt x="950" y="1341"/>
                    </a:lnTo>
                    <a:lnTo>
                      <a:pt x="951" y="1335"/>
                    </a:lnTo>
                    <a:lnTo>
                      <a:pt x="950" y="1314"/>
                    </a:lnTo>
                    <a:lnTo>
                      <a:pt x="944" y="1296"/>
                    </a:lnTo>
                    <a:lnTo>
                      <a:pt x="934" y="1281"/>
                    </a:lnTo>
                    <a:lnTo>
                      <a:pt x="920" y="1267"/>
                    </a:lnTo>
                    <a:lnTo>
                      <a:pt x="905" y="1256"/>
                    </a:lnTo>
                    <a:lnTo>
                      <a:pt x="887" y="1246"/>
                    </a:lnTo>
                    <a:lnTo>
                      <a:pt x="868" y="1240"/>
                    </a:lnTo>
                    <a:lnTo>
                      <a:pt x="847" y="1234"/>
                    </a:lnTo>
                    <a:lnTo>
                      <a:pt x="827" y="1231"/>
                    </a:lnTo>
                    <a:lnTo>
                      <a:pt x="845" y="1220"/>
                    </a:lnTo>
                    <a:lnTo>
                      <a:pt x="864" y="1211"/>
                    </a:lnTo>
                    <a:lnTo>
                      <a:pt x="865" y="1211"/>
                    </a:lnTo>
                    <a:lnTo>
                      <a:pt x="866" y="1212"/>
                    </a:lnTo>
                    <a:lnTo>
                      <a:pt x="882" y="1215"/>
                    </a:lnTo>
                    <a:lnTo>
                      <a:pt x="899" y="1220"/>
                    </a:lnTo>
                    <a:lnTo>
                      <a:pt x="918" y="1226"/>
                    </a:lnTo>
                    <a:lnTo>
                      <a:pt x="937" y="1234"/>
                    </a:lnTo>
                    <a:lnTo>
                      <a:pt x="954" y="1244"/>
                    </a:lnTo>
                    <a:lnTo>
                      <a:pt x="968" y="1256"/>
                    </a:lnTo>
                    <a:lnTo>
                      <a:pt x="978" y="1271"/>
                    </a:lnTo>
                    <a:lnTo>
                      <a:pt x="983" y="1287"/>
                    </a:lnTo>
                    <a:lnTo>
                      <a:pt x="986" y="1294"/>
                    </a:lnTo>
                    <a:lnTo>
                      <a:pt x="991" y="1297"/>
                    </a:lnTo>
                    <a:lnTo>
                      <a:pt x="998" y="1299"/>
                    </a:lnTo>
                    <a:lnTo>
                      <a:pt x="1003" y="1297"/>
                    </a:lnTo>
                    <a:lnTo>
                      <a:pt x="1008" y="1294"/>
                    </a:lnTo>
                    <a:lnTo>
                      <a:pt x="1009" y="1287"/>
                    </a:lnTo>
                    <a:lnTo>
                      <a:pt x="1003" y="1267"/>
                    </a:lnTo>
                    <a:lnTo>
                      <a:pt x="993" y="1250"/>
                    </a:lnTo>
                    <a:lnTo>
                      <a:pt x="980" y="1235"/>
                    </a:lnTo>
                    <a:lnTo>
                      <a:pt x="964" y="1222"/>
                    </a:lnTo>
                    <a:lnTo>
                      <a:pt x="946" y="1211"/>
                    </a:lnTo>
                    <a:lnTo>
                      <a:pt x="926" y="1203"/>
                    </a:lnTo>
                    <a:lnTo>
                      <a:pt x="906" y="1195"/>
                    </a:lnTo>
                    <a:lnTo>
                      <a:pt x="935" y="1189"/>
                    </a:lnTo>
                    <a:lnTo>
                      <a:pt x="967" y="1184"/>
                    </a:lnTo>
                    <a:lnTo>
                      <a:pt x="1001" y="1183"/>
                    </a:lnTo>
                    <a:lnTo>
                      <a:pt x="1002" y="1183"/>
                    </a:lnTo>
                    <a:lnTo>
                      <a:pt x="1041" y="1186"/>
                    </a:lnTo>
                    <a:lnTo>
                      <a:pt x="1076" y="1192"/>
                    </a:lnTo>
                    <a:lnTo>
                      <a:pt x="1107" y="1202"/>
                    </a:lnTo>
                    <a:lnTo>
                      <a:pt x="1136" y="1215"/>
                    </a:lnTo>
                    <a:lnTo>
                      <a:pt x="1160" y="1232"/>
                    </a:lnTo>
                    <a:lnTo>
                      <a:pt x="1183" y="1250"/>
                    </a:lnTo>
                    <a:lnTo>
                      <a:pt x="1202" y="1270"/>
                    </a:lnTo>
                    <a:lnTo>
                      <a:pt x="1218" y="1291"/>
                    </a:lnTo>
                    <a:lnTo>
                      <a:pt x="1232" y="1313"/>
                    </a:lnTo>
                    <a:lnTo>
                      <a:pt x="1244" y="1334"/>
                    </a:lnTo>
                    <a:lnTo>
                      <a:pt x="1254" y="1356"/>
                    </a:lnTo>
                    <a:lnTo>
                      <a:pt x="1262" y="1376"/>
                    </a:lnTo>
                    <a:lnTo>
                      <a:pt x="1268" y="1394"/>
                    </a:lnTo>
                    <a:lnTo>
                      <a:pt x="1273" y="1412"/>
                    </a:lnTo>
                    <a:lnTo>
                      <a:pt x="1277" y="1427"/>
                    </a:lnTo>
                    <a:lnTo>
                      <a:pt x="1279" y="1438"/>
                    </a:lnTo>
                    <a:lnTo>
                      <a:pt x="1280" y="1445"/>
                    </a:lnTo>
                    <a:lnTo>
                      <a:pt x="1280" y="1450"/>
                    </a:lnTo>
                    <a:lnTo>
                      <a:pt x="1280" y="1450"/>
                    </a:lnTo>
                    <a:lnTo>
                      <a:pt x="1329" y="1444"/>
                    </a:lnTo>
                    <a:lnTo>
                      <a:pt x="1329" y="1444"/>
                    </a:lnTo>
                    <a:lnTo>
                      <a:pt x="1329" y="1442"/>
                    </a:lnTo>
                    <a:lnTo>
                      <a:pt x="1327" y="1439"/>
                    </a:lnTo>
                    <a:lnTo>
                      <a:pt x="1327" y="1434"/>
                    </a:lnTo>
                    <a:lnTo>
                      <a:pt x="1326" y="1429"/>
                    </a:lnTo>
                    <a:lnTo>
                      <a:pt x="1347" y="1427"/>
                    </a:lnTo>
                    <a:lnTo>
                      <a:pt x="1369" y="1422"/>
                    </a:lnTo>
                    <a:lnTo>
                      <a:pt x="1389" y="1414"/>
                    </a:lnTo>
                    <a:lnTo>
                      <a:pt x="1408" y="1403"/>
                    </a:lnTo>
                    <a:lnTo>
                      <a:pt x="1424" y="1390"/>
                    </a:lnTo>
                    <a:lnTo>
                      <a:pt x="1437" y="1373"/>
                    </a:lnTo>
                    <a:lnTo>
                      <a:pt x="1446" y="1355"/>
                    </a:lnTo>
                    <a:lnTo>
                      <a:pt x="1450" y="1335"/>
                    </a:lnTo>
                    <a:lnTo>
                      <a:pt x="1450" y="1312"/>
                    </a:lnTo>
                    <a:lnTo>
                      <a:pt x="1447" y="1305"/>
                    </a:lnTo>
                    <a:lnTo>
                      <a:pt x="1442" y="1302"/>
                    </a:lnTo>
                    <a:lnTo>
                      <a:pt x="1436" y="1301"/>
                    </a:lnTo>
                    <a:lnTo>
                      <a:pt x="1430" y="1303"/>
                    </a:lnTo>
                    <a:lnTo>
                      <a:pt x="1425" y="1306"/>
                    </a:lnTo>
                    <a:lnTo>
                      <a:pt x="1421" y="1312"/>
                    </a:lnTo>
                    <a:lnTo>
                      <a:pt x="1420" y="1319"/>
                    </a:lnTo>
                    <a:lnTo>
                      <a:pt x="1420" y="1338"/>
                    </a:lnTo>
                    <a:lnTo>
                      <a:pt x="1415" y="1354"/>
                    </a:lnTo>
                    <a:lnTo>
                      <a:pt x="1404" y="1368"/>
                    </a:lnTo>
                    <a:lnTo>
                      <a:pt x="1390" y="1380"/>
                    </a:lnTo>
                    <a:lnTo>
                      <a:pt x="1374" y="1389"/>
                    </a:lnTo>
                    <a:lnTo>
                      <a:pt x="1356" y="1396"/>
                    </a:lnTo>
                    <a:lnTo>
                      <a:pt x="1337" y="1398"/>
                    </a:lnTo>
                    <a:lnTo>
                      <a:pt x="1319" y="1398"/>
                    </a:lnTo>
                    <a:lnTo>
                      <a:pt x="1311" y="1371"/>
                    </a:lnTo>
                    <a:lnTo>
                      <a:pt x="1327" y="1364"/>
                    </a:lnTo>
                    <a:lnTo>
                      <a:pt x="1343" y="1352"/>
                    </a:lnTo>
                    <a:lnTo>
                      <a:pt x="1357" y="1340"/>
                    </a:lnTo>
                    <a:lnTo>
                      <a:pt x="1372" y="1322"/>
                    </a:lnTo>
                    <a:lnTo>
                      <a:pt x="1382" y="1301"/>
                    </a:lnTo>
                    <a:lnTo>
                      <a:pt x="1387" y="1278"/>
                    </a:lnTo>
                    <a:lnTo>
                      <a:pt x="1390" y="1255"/>
                    </a:lnTo>
                    <a:lnTo>
                      <a:pt x="1392" y="1232"/>
                    </a:lnTo>
                    <a:lnTo>
                      <a:pt x="1389" y="1224"/>
                    </a:lnTo>
                    <a:lnTo>
                      <a:pt x="1384" y="1219"/>
                    </a:lnTo>
                    <a:lnTo>
                      <a:pt x="1376" y="1218"/>
                    </a:lnTo>
                    <a:lnTo>
                      <a:pt x="1369" y="1219"/>
                    </a:lnTo>
                    <a:lnTo>
                      <a:pt x="1364" y="1224"/>
                    </a:lnTo>
                    <a:lnTo>
                      <a:pt x="1361" y="1232"/>
                    </a:lnTo>
                    <a:lnTo>
                      <a:pt x="1361" y="1252"/>
                    </a:lnTo>
                    <a:lnTo>
                      <a:pt x="1358" y="1272"/>
                    </a:lnTo>
                    <a:lnTo>
                      <a:pt x="1353" y="1291"/>
                    </a:lnTo>
                    <a:lnTo>
                      <a:pt x="1344" y="1308"/>
                    </a:lnTo>
                    <a:lnTo>
                      <a:pt x="1333" y="1322"/>
                    </a:lnTo>
                    <a:lnTo>
                      <a:pt x="1317" y="1335"/>
                    </a:lnTo>
                    <a:lnTo>
                      <a:pt x="1300" y="1343"/>
                    </a:lnTo>
                    <a:lnTo>
                      <a:pt x="1292" y="1325"/>
                    </a:lnTo>
                    <a:lnTo>
                      <a:pt x="1311" y="1303"/>
                    </a:lnTo>
                    <a:lnTo>
                      <a:pt x="1324" y="1278"/>
                    </a:lnTo>
                    <a:lnTo>
                      <a:pt x="1334" y="1253"/>
                    </a:lnTo>
                    <a:lnTo>
                      <a:pt x="1341" y="1225"/>
                    </a:lnTo>
                    <a:lnTo>
                      <a:pt x="1342" y="1197"/>
                    </a:lnTo>
                    <a:lnTo>
                      <a:pt x="1338" y="1189"/>
                    </a:lnTo>
                    <a:lnTo>
                      <a:pt x="1333" y="1183"/>
                    </a:lnTo>
                    <a:lnTo>
                      <a:pt x="1325" y="1182"/>
                    </a:lnTo>
                    <a:lnTo>
                      <a:pt x="1319" y="1183"/>
                    </a:lnTo>
                    <a:lnTo>
                      <a:pt x="1313" y="1189"/>
                    </a:lnTo>
                    <a:lnTo>
                      <a:pt x="1311" y="1197"/>
                    </a:lnTo>
                    <a:lnTo>
                      <a:pt x="1310" y="1223"/>
                    </a:lnTo>
                    <a:lnTo>
                      <a:pt x="1304" y="1250"/>
                    </a:lnTo>
                    <a:lnTo>
                      <a:pt x="1293" y="1274"/>
                    </a:lnTo>
                    <a:lnTo>
                      <a:pt x="1278" y="1296"/>
                    </a:lnTo>
                    <a:lnTo>
                      <a:pt x="1265" y="1275"/>
                    </a:lnTo>
                    <a:lnTo>
                      <a:pt x="1251" y="1255"/>
                    </a:lnTo>
                    <a:lnTo>
                      <a:pt x="1263" y="1240"/>
                    </a:lnTo>
                    <a:lnTo>
                      <a:pt x="1272" y="1222"/>
                    </a:lnTo>
                    <a:lnTo>
                      <a:pt x="1279" y="1201"/>
                    </a:lnTo>
                    <a:lnTo>
                      <a:pt x="1283" y="1181"/>
                    </a:lnTo>
                    <a:lnTo>
                      <a:pt x="1287" y="1160"/>
                    </a:lnTo>
                    <a:lnTo>
                      <a:pt x="1288" y="1144"/>
                    </a:lnTo>
                    <a:lnTo>
                      <a:pt x="1287" y="1135"/>
                    </a:lnTo>
                    <a:lnTo>
                      <a:pt x="1281" y="1130"/>
                    </a:lnTo>
                    <a:lnTo>
                      <a:pt x="1273" y="1129"/>
                    </a:lnTo>
                    <a:lnTo>
                      <a:pt x="1267" y="1130"/>
                    </a:lnTo>
                    <a:lnTo>
                      <a:pt x="1260" y="1135"/>
                    </a:lnTo>
                    <a:lnTo>
                      <a:pt x="1258" y="1144"/>
                    </a:lnTo>
                    <a:lnTo>
                      <a:pt x="1257" y="1156"/>
                    </a:lnTo>
                    <a:lnTo>
                      <a:pt x="1254" y="1171"/>
                    </a:lnTo>
                    <a:lnTo>
                      <a:pt x="1251" y="1189"/>
                    </a:lnTo>
                    <a:lnTo>
                      <a:pt x="1247" y="1205"/>
                    </a:lnTo>
                    <a:lnTo>
                      <a:pt x="1240" y="1220"/>
                    </a:lnTo>
                    <a:lnTo>
                      <a:pt x="1231" y="1231"/>
                    </a:lnTo>
                    <a:lnTo>
                      <a:pt x="1206" y="1205"/>
                    </a:lnTo>
                    <a:lnTo>
                      <a:pt x="1217" y="1184"/>
                    </a:lnTo>
                    <a:lnTo>
                      <a:pt x="1225" y="1160"/>
                    </a:lnTo>
                    <a:lnTo>
                      <a:pt x="1229" y="1136"/>
                    </a:lnTo>
                    <a:lnTo>
                      <a:pt x="1232" y="1110"/>
                    </a:lnTo>
                    <a:lnTo>
                      <a:pt x="1235" y="1086"/>
                    </a:lnTo>
                    <a:lnTo>
                      <a:pt x="1233" y="1077"/>
                    </a:lnTo>
                    <a:lnTo>
                      <a:pt x="1228" y="1073"/>
                    </a:lnTo>
                    <a:lnTo>
                      <a:pt x="1220" y="1071"/>
                    </a:lnTo>
                    <a:lnTo>
                      <a:pt x="1214" y="1073"/>
                    </a:lnTo>
                    <a:lnTo>
                      <a:pt x="1207" y="1077"/>
                    </a:lnTo>
                    <a:lnTo>
                      <a:pt x="1204" y="1086"/>
                    </a:lnTo>
                    <a:lnTo>
                      <a:pt x="1202" y="1106"/>
                    </a:lnTo>
                    <a:lnTo>
                      <a:pt x="1200" y="1128"/>
                    </a:lnTo>
                    <a:lnTo>
                      <a:pt x="1196" y="1149"/>
                    </a:lnTo>
                    <a:lnTo>
                      <a:pt x="1190" y="1169"/>
                    </a:lnTo>
                    <a:lnTo>
                      <a:pt x="1181" y="1187"/>
                    </a:lnTo>
                    <a:lnTo>
                      <a:pt x="1159" y="1173"/>
                    </a:lnTo>
                    <a:lnTo>
                      <a:pt x="1136" y="1162"/>
                    </a:lnTo>
                    <a:lnTo>
                      <a:pt x="1144" y="1108"/>
                    </a:lnTo>
                    <a:lnTo>
                      <a:pt x="1147" y="1058"/>
                    </a:lnTo>
                    <a:lnTo>
                      <a:pt x="1147" y="1012"/>
                    </a:lnTo>
                    <a:lnTo>
                      <a:pt x="1144" y="970"/>
                    </a:lnTo>
                    <a:lnTo>
                      <a:pt x="1138" y="931"/>
                    </a:lnTo>
                    <a:lnTo>
                      <a:pt x="1129" y="896"/>
                    </a:lnTo>
                    <a:lnTo>
                      <a:pt x="1117" y="864"/>
                    </a:lnTo>
                    <a:lnTo>
                      <a:pt x="1105" y="834"/>
                    </a:lnTo>
                    <a:lnTo>
                      <a:pt x="1090" y="809"/>
                    </a:lnTo>
                    <a:lnTo>
                      <a:pt x="1074" y="785"/>
                    </a:lnTo>
                    <a:lnTo>
                      <a:pt x="1058" y="764"/>
                    </a:lnTo>
                    <a:lnTo>
                      <a:pt x="1040" y="746"/>
                    </a:lnTo>
                    <a:lnTo>
                      <a:pt x="1023" y="730"/>
                    </a:lnTo>
                    <a:lnTo>
                      <a:pt x="987" y="704"/>
                    </a:lnTo>
                    <a:lnTo>
                      <a:pt x="949" y="683"/>
                    </a:lnTo>
                    <a:lnTo>
                      <a:pt x="909" y="666"/>
                    </a:lnTo>
                    <a:lnTo>
                      <a:pt x="868" y="654"/>
                    </a:lnTo>
                    <a:lnTo>
                      <a:pt x="826" y="646"/>
                    </a:lnTo>
                    <a:lnTo>
                      <a:pt x="785" y="642"/>
                    </a:lnTo>
                    <a:lnTo>
                      <a:pt x="745" y="642"/>
                    </a:lnTo>
                    <a:lnTo>
                      <a:pt x="705" y="645"/>
                    </a:lnTo>
                    <a:lnTo>
                      <a:pt x="667" y="651"/>
                    </a:lnTo>
                    <a:lnTo>
                      <a:pt x="686" y="603"/>
                    </a:lnTo>
                    <a:lnTo>
                      <a:pt x="707" y="560"/>
                    </a:lnTo>
                    <a:lnTo>
                      <a:pt x="731" y="522"/>
                    </a:lnTo>
                    <a:lnTo>
                      <a:pt x="756" y="489"/>
                    </a:lnTo>
                    <a:lnTo>
                      <a:pt x="783" y="460"/>
                    </a:lnTo>
                    <a:lnTo>
                      <a:pt x="811" y="436"/>
                    </a:lnTo>
                    <a:lnTo>
                      <a:pt x="840" y="415"/>
                    </a:lnTo>
                    <a:lnTo>
                      <a:pt x="868" y="397"/>
                    </a:lnTo>
                    <a:lnTo>
                      <a:pt x="898" y="383"/>
                    </a:lnTo>
                    <a:lnTo>
                      <a:pt x="928" y="372"/>
                    </a:lnTo>
                    <a:lnTo>
                      <a:pt x="957" y="363"/>
                    </a:lnTo>
                    <a:lnTo>
                      <a:pt x="987" y="356"/>
                    </a:lnTo>
                    <a:lnTo>
                      <a:pt x="1014" y="353"/>
                    </a:lnTo>
                    <a:lnTo>
                      <a:pt x="1041" y="350"/>
                    </a:lnTo>
                    <a:lnTo>
                      <a:pt x="1066" y="349"/>
                    </a:lnTo>
                    <a:lnTo>
                      <a:pt x="1091" y="350"/>
                    </a:lnTo>
                    <a:lnTo>
                      <a:pt x="1113" y="351"/>
                    </a:lnTo>
                    <a:lnTo>
                      <a:pt x="1132" y="353"/>
                    </a:lnTo>
                    <a:lnTo>
                      <a:pt x="1148" y="355"/>
                    </a:lnTo>
                    <a:lnTo>
                      <a:pt x="1163" y="358"/>
                    </a:lnTo>
                    <a:lnTo>
                      <a:pt x="1174" y="360"/>
                    </a:lnTo>
                    <a:lnTo>
                      <a:pt x="1179" y="361"/>
                    </a:lnTo>
                    <a:lnTo>
                      <a:pt x="1183" y="362"/>
                    </a:lnTo>
                    <a:lnTo>
                      <a:pt x="1185" y="362"/>
                    </a:lnTo>
                    <a:lnTo>
                      <a:pt x="1216" y="371"/>
                    </a:lnTo>
                    <a:lnTo>
                      <a:pt x="1216" y="338"/>
                    </a:lnTo>
                    <a:lnTo>
                      <a:pt x="1216" y="334"/>
                    </a:lnTo>
                    <a:lnTo>
                      <a:pt x="1216" y="327"/>
                    </a:lnTo>
                    <a:lnTo>
                      <a:pt x="1216" y="314"/>
                    </a:lnTo>
                    <a:lnTo>
                      <a:pt x="1218" y="298"/>
                    </a:lnTo>
                    <a:lnTo>
                      <a:pt x="1220" y="278"/>
                    </a:lnTo>
                    <a:lnTo>
                      <a:pt x="1223" y="256"/>
                    </a:lnTo>
                    <a:lnTo>
                      <a:pt x="1229" y="232"/>
                    </a:lnTo>
                    <a:lnTo>
                      <a:pt x="1236" y="206"/>
                    </a:lnTo>
                    <a:lnTo>
                      <a:pt x="1244" y="180"/>
                    </a:lnTo>
                    <a:lnTo>
                      <a:pt x="1257" y="153"/>
                    </a:lnTo>
                    <a:lnTo>
                      <a:pt x="1271" y="127"/>
                    </a:lnTo>
                    <a:lnTo>
                      <a:pt x="1288" y="101"/>
                    </a:lnTo>
                    <a:lnTo>
                      <a:pt x="1308" y="78"/>
                    </a:lnTo>
                    <a:lnTo>
                      <a:pt x="1332" y="57"/>
                    </a:lnTo>
                    <a:lnTo>
                      <a:pt x="1360" y="39"/>
                    </a:lnTo>
                    <a:lnTo>
                      <a:pt x="1390" y="24"/>
                    </a:lnTo>
                    <a:lnTo>
                      <a:pt x="1435" y="10"/>
                    </a:lnTo>
                    <a:lnTo>
                      <a:pt x="1479" y="3"/>
                    </a:lnTo>
                    <a:lnTo>
                      <a:pt x="15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9413875" y="3330575"/>
                <a:ext cx="1319213" cy="1744663"/>
              </a:xfrm>
              <a:custGeom>
                <a:avLst/>
                <a:gdLst>
                  <a:gd name="T0" fmla="*/ 612 w 1663"/>
                  <a:gd name="T1" fmla="*/ 131 h 2198"/>
                  <a:gd name="T2" fmla="*/ 686 w 1663"/>
                  <a:gd name="T3" fmla="*/ 309 h 2198"/>
                  <a:gd name="T4" fmla="*/ 913 w 1663"/>
                  <a:gd name="T5" fmla="*/ 267 h 2198"/>
                  <a:gd name="T6" fmla="*/ 1217 w 1663"/>
                  <a:gd name="T7" fmla="*/ 571 h 2198"/>
                  <a:gd name="T8" fmla="*/ 1576 w 1663"/>
                  <a:gd name="T9" fmla="*/ 729 h 2198"/>
                  <a:gd name="T10" fmla="*/ 1603 w 1663"/>
                  <a:gd name="T11" fmla="*/ 1054 h 2198"/>
                  <a:gd name="T12" fmla="*/ 1531 w 1663"/>
                  <a:gd name="T13" fmla="*/ 935 h 2198"/>
                  <a:gd name="T14" fmla="*/ 1529 w 1663"/>
                  <a:gd name="T15" fmla="*/ 1059 h 2198"/>
                  <a:gd name="T16" fmla="*/ 1445 w 1663"/>
                  <a:gd name="T17" fmla="*/ 917 h 2198"/>
                  <a:gd name="T18" fmla="*/ 1425 w 1663"/>
                  <a:gd name="T19" fmla="*/ 1057 h 2198"/>
                  <a:gd name="T20" fmla="*/ 1322 w 1663"/>
                  <a:gd name="T21" fmla="*/ 864 h 2198"/>
                  <a:gd name="T22" fmla="*/ 1285 w 1663"/>
                  <a:gd name="T23" fmla="*/ 978 h 2198"/>
                  <a:gd name="T24" fmla="*/ 1236 w 1663"/>
                  <a:gd name="T25" fmla="*/ 783 h 2198"/>
                  <a:gd name="T26" fmla="*/ 1144 w 1663"/>
                  <a:gd name="T27" fmla="*/ 815 h 2198"/>
                  <a:gd name="T28" fmla="*/ 1074 w 1663"/>
                  <a:gd name="T29" fmla="*/ 682 h 2198"/>
                  <a:gd name="T30" fmla="*/ 993 w 1663"/>
                  <a:gd name="T31" fmla="*/ 750 h 2198"/>
                  <a:gd name="T32" fmla="*/ 965 w 1663"/>
                  <a:gd name="T33" fmla="*/ 759 h 2198"/>
                  <a:gd name="T34" fmla="*/ 906 w 1663"/>
                  <a:gd name="T35" fmla="*/ 721 h 2198"/>
                  <a:gd name="T36" fmla="*/ 941 w 1663"/>
                  <a:gd name="T37" fmla="*/ 889 h 2198"/>
                  <a:gd name="T38" fmla="*/ 730 w 1663"/>
                  <a:gd name="T39" fmla="*/ 675 h 2198"/>
                  <a:gd name="T40" fmla="*/ 794 w 1663"/>
                  <a:gd name="T41" fmla="*/ 887 h 2198"/>
                  <a:gd name="T42" fmla="*/ 658 w 1663"/>
                  <a:gd name="T43" fmla="*/ 712 h 2198"/>
                  <a:gd name="T44" fmla="*/ 645 w 1663"/>
                  <a:gd name="T45" fmla="*/ 764 h 2198"/>
                  <a:gd name="T46" fmla="*/ 585 w 1663"/>
                  <a:gd name="T47" fmla="*/ 773 h 2198"/>
                  <a:gd name="T48" fmla="*/ 611 w 1663"/>
                  <a:gd name="T49" fmla="*/ 487 h 2198"/>
                  <a:gd name="T50" fmla="*/ 506 w 1663"/>
                  <a:gd name="T51" fmla="*/ 429 h 2198"/>
                  <a:gd name="T52" fmla="*/ 508 w 1663"/>
                  <a:gd name="T53" fmla="*/ 472 h 2198"/>
                  <a:gd name="T54" fmla="*/ 492 w 1663"/>
                  <a:gd name="T55" fmla="*/ 506 h 2198"/>
                  <a:gd name="T56" fmla="*/ 470 w 1663"/>
                  <a:gd name="T57" fmla="*/ 532 h 2198"/>
                  <a:gd name="T58" fmla="*/ 450 w 1663"/>
                  <a:gd name="T59" fmla="*/ 554 h 2198"/>
                  <a:gd name="T60" fmla="*/ 425 w 1663"/>
                  <a:gd name="T61" fmla="*/ 575 h 2198"/>
                  <a:gd name="T62" fmla="*/ 397 w 1663"/>
                  <a:gd name="T63" fmla="*/ 617 h 2198"/>
                  <a:gd name="T64" fmla="*/ 366 w 1663"/>
                  <a:gd name="T65" fmla="*/ 632 h 2198"/>
                  <a:gd name="T66" fmla="*/ 314 w 1663"/>
                  <a:gd name="T67" fmla="*/ 589 h 2198"/>
                  <a:gd name="T68" fmla="*/ 310 w 1663"/>
                  <a:gd name="T69" fmla="*/ 647 h 2198"/>
                  <a:gd name="T70" fmla="*/ 235 w 1663"/>
                  <a:gd name="T71" fmla="*/ 577 h 2198"/>
                  <a:gd name="T72" fmla="*/ 247 w 1663"/>
                  <a:gd name="T73" fmla="*/ 690 h 2198"/>
                  <a:gd name="T74" fmla="*/ 154 w 1663"/>
                  <a:gd name="T75" fmla="*/ 601 h 2198"/>
                  <a:gd name="T76" fmla="*/ 151 w 1663"/>
                  <a:gd name="T77" fmla="*/ 694 h 2198"/>
                  <a:gd name="T78" fmla="*/ 478 w 1663"/>
                  <a:gd name="T79" fmla="*/ 721 h 2198"/>
                  <a:gd name="T80" fmla="*/ 560 w 1663"/>
                  <a:gd name="T81" fmla="*/ 1147 h 2198"/>
                  <a:gd name="T82" fmla="*/ 750 w 1663"/>
                  <a:gd name="T83" fmla="*/ 1465 h 2198"/>
                  <a:gd name="T84" fmla="*/ 654 w 1663"/>
                  <a:gd name="T85" fmla="*/ 1550 h 2198"/>
                  <a:gd name="T86" fmla="*/ 578 w 1663"/>
                  <a:gd name="T87" fmla="*/ 1518 h 2198"/>
                  <a:gd name="T88" fmla="*/ 593 w 1663"/>
                  <a:gd name="T89" fmla="*/ 1617 h 2198"/>
                  <a:gd name="T90" fmla="*/ 481 w 1663"/>
                  <a:gd name="T91" fmla="*/ 1534 h 2198"/>
                  <a:gd name="T92" fmla="*/ 565 w 1663"/>
                  <a:gd name="T93" fmla="*/ 1635 h 2198"/>
                  <a:gd name="T94" fmla="*/ 381 w 1663"/>
                  <a:gd name="T95" fmla="*/ 1540 h 2198"/>
                  <a:gd name="T96" fmla="*/ 362 w 1663"/>
                  <a:gd name="T97" fmla="*/ 1618 h 2198"/>
                  <a:gd name="T98" fmla="*/ 266 w 1663"/>
                  <a:gd name="T99" fmla="*/ 1453 h 2198"/>
                  <a:gd name="T100" fmla="*/ 136 w 1663"/>
                  <a:gd name="T101" fmla="*/ 1485 h 2198"/>
                  <a:gd name="T102" fmla="*/ 587 w 1663"/>
                  <a:gd name="T103" fmla="*/ 1680 h 2198"/>
                  <a:gd name="T104" fmla="*/ 863 w 1663"/>
                  <a:gd name="T105" fmla="*/ 1674 h 2198"/>
                  <a:gd name="T106" fmla="*/ 1008 w 1663"/>
                  <a:gd name="T107" fmla="*/ 1880 h 2198"/>
                  <a:gd name="T108" fmla="*/ 696 w 1663"/>
                  <a:gd name="T109" fmla="*/ 2061 h 2198"/>
                  <a:gd name="T110" fmla="*/ 403 w 1663"/>
                  <a:gd name="T111" fmla="*/ 1941 h 2198"/>
                  <a:gd name="T112" fmla="*/ 0 w 1663"/>
                  <a:gd name="T113" fmla="*/ 1946 h 2198"/>
                  <a:gd name="T114" fmla="*/ 37 w 1663"/>
                  <a:gd name="T115" fmla="*/ 205 h 2198"/>
                  <a:gd name="T116" fmla="*/ 274 w 1663"/>
                  <a:gd name="T117" fmla="*/ 8 h 2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63" h="2198">
                    <a:moveTo>
                      <a:pt x="362" y="0"/>
                    </a:moveTo>
                    <a:lnTo>
                      <a:pt x="402" y="3"/>
                    </a:lnTo>
                    <a:lnTo>
                      <a:pt x="438" y="9"/>
                    </a:lnTo>
                    <a:lnTo>
                      <a:pt x="471" y="19"/>
                    </a:lnTo>
                    <a:lnTo>
                      <a:pt x="502" y="34"/>
                    </a:lnTo>
                    <a:lnTo>
                      <a:pt x="529" y="49"/>
                    </a:lnTo>
                    <a:lnTo>
                      <a:pt x="554" y="68"/>
                    </a:lnTo>
                    <a:lnTo>
                      <a:pt x="575" y="88"/>
                    </a:lnTo>
                    <a:lnTo>
                      <a:pt x="595" y="110"/>
                    </a:lnTo>
                    <a:lnTo>
                      <a:pt x="612" y="131"/>
                    </a:lnTo>
                    <a:lnTo>
                      <a:pt x="626" y="153"/>
                    </a:lnTo>
                    <a:lnTo>
                      <a:pt x="639" y="175"/>
                    </a:lnTo>
                    <a:lnTo>
                      <a:pt x="649" y="196"/>
                    </a:lnTo>
                    <a:lnTo>
                      <a:pt x="658" y="215"/>
                    </a:lnTo>
                    <a:lnTo>
                      <a:pt x="665" y="231"/>
                    </a:lnTo>
                    <a:lnTo>
                      <a:pt x="670" y="247"/>
                    </a:lnTo>
                    <a:lnTo>
                      <a:pt x="674" y="258"/>
                    </a:lnTo>
                    <a:lnTo>
                      <a:pt x="676" y="267"/>
                    </a:lnTo>
                    <a:lnTo>
                      <a:pt x="677" y="270"/>
                    </a:lnTo>
                    <a:lnTo>
                      <a:pt x="686" y="309"/>
                    </a:lnTo>
                    <a:lnTo>
                      <a:pt x="722" y="292"/>
                    </a:lnTo>
                    <a:lnTo>
                      <a:pt x="726" y="291"/>
                    </a:lnTo>
                    <a:lnTo>
                      <a:pt x="733" y="288"/>
                    </a:lnTo>
                    <a:lnTo>
                      <a:pt x="747" y="283"/>
                    </a:lnTo>
                    <a:lnTo>
                      <a:pt x="766" y="279"/>
                    </a:lnTo>
                    <a:lnTo>
                      <a:pt x="787" y="273"/>
                    </a:lnTo>
                    <a:lnTo>
                      <a:pt x="812" y="269"/>
                    </a:lnTo>
                    <a:lnTo>
                      <a:pt x="840" y="266"/>
                    </a:lnTo>
                    <a:lnTo>
                      <a:pt x="870" y="265"/>
                    </a:lnTo>
                    <a:lnTo>
                      <a:pt x="913" y="267"/>
                    </a:lnTo>
                    <a:lnTo>
                      <a:pt x="954" y="275"/>
                    </a:lnTo>
                    <a:lnTo>
                      <a:pt x="992" y="288"/>
                    </a:lnTo>
                    <a:lnTo>
                      <a:pt x="1029" y="306"/>
                    </a:lnTo>
                    <a:lnTo>
                      <a:pt x="1063" y="329"/>
                    </a:lnTo>
                    <a:lnTo>
                      <a:pt x="1095" y="357"/>
                    </a:lnTo>
                    <a:lnTo>
                      <a:pt x="1125" y="391"/>
                    </a:lnTo>
                    <a:lnTo>
                      <a:pt x="1152" y="428"/>
                    </a:lnTo>
                    <a:lnTo>
                      <a:pt x="1176" y="471"/>
                    </a:lnTo>
                    <a:lnTo>
                      <a:pt x="1198" y="519"/>
                    </a:lnTo>
                    <a:lnTo>
                      <a:pt x="1217" y="571"/>
                    </a:lnTo>
                    <a:lnTo>
                      <a:pt x="1225" y="596"/>
                    </a:lnTo>
                    <a:lnTo>
                      <a:pt x="1251" y="593"/>
                    </a:lnTo>
                    <a:lnTo>
                      <a:pt x="1296" y="592"/>
                    </a:lnTo>
                    <a:lnTo>
                      <a:pt x="1342" y="596"/>
                    </a:lnTo>
                    <a:lnTo>
                      <a:pt x="1386" y="606"/>
                    </a:lnTo>
                    <a:lnTo>
                      <a:pt x="1429" y="621"/>
                    </a:lnTo>
                    <a:lnTo>
                      <a:pt x="1470" y="640"/>
                    </a:lnTo>
                    <a:lnTo>
                      <a:pt x="1509" y="666"/>
                    </a:lnTo>
                    <a:lnTo>
                      <a:pt x="1544" y="696"/>
                    </a:lnTo>
                    <a:lnTo>
                      <a:pt x="1576" y="729"/>
                    </a:lnTo>
                    <a:lnTo>
                      <a:pt x="1604" y="767"/>
                    </a:lnTo>
                    <a:lnTo>
                      <a:pt x="1628" y="811"/>
                    </a:lnTo>
                    <a:lnTo>
                      <a:pt x="1646" y="855"/>
                    </a:lnTo>
                    <a:lnTo>
                      <a:pt x="1658" y="901"/>
                    </a:lnTo>
                    <a:lnTo>
                      <a:pt x="1663" y="949"/>
                    </a:lnTo>
                    <a:lnTo>
                      <a:pt x="1660" y="995"/>
                    </a:lnTo>
                    <a:lnTo>
                      <a:pt x="1653" y="1043"/>
                    </a:lnTo>
                    <a:lnTo>
                      <a:pt x="1637" y="1089"/>
                    </a:lnTo>
                    <a:lnTo>
                      <a:pt x="1618" y="1074"/>
                    </a:lnTo>
                    <a:lnTo>
                      <a:pt x="1603" y="1054"/>
                    </a:lnTo>
                    <a:lnTo>
                      <a:pt x="1590" y="1032"/>
                    </a:lnTo>
                    <a:lnTo>
                      <a:pt x="1580" y="1008"/>
                    </a:lnTo>
                    <a:lnTo>
                      <a:pt x="1571" y="982"/>
                    </a:lnTo>
                    <a:lnTo>
                      <a:pt x="1564" y="958"/>
                    </a:lnTo>
                    <a:lnTo>
                      <a:pt x="1559" y="936"/>
                    </a:lnTo>
                    <a:lnTo>
                      <a:pt x="1555" y="928"/>
                    </a:lnTo>
                    <a:lnTo>
                      <a:pt x="1549" y="925"/>
                    </a:lnTo>
                    <a:lnTo>
                      <a:pt x="1542" y="926"/>
                    </a:lnTo>
                    <a:lnTo>
                      <a:pt x="1535" y="929"/>
                    </a:lnTo>
                    <a:lnTo>
                      <a:pt x="1531" y="935"/>
                    </a:lnTo>
                    <a:lnTo>
                      <a:pt x="1531" y="943"/>
                    </a:lnTo>
                    <a:lnTo>
                      <a:pt x="1536" y="970"/>
                    </a:lnTo>
                    <a:lnTo>
                      <a:pt x="1544" y="998"/>
                    </a:lnTo>
                    <a:lnTo>
                      <a:pt x="1555" y="1026"/>
                    </a:lnTo>
                    <a:lnTo>
                      <a:pt x="1569" y="1054"/>
                    </a:lnTo>
                    <a:lnTo>
                      <a:pt x="1585" y="1079"/>
                    </a:lnTo>
                    <a:lnTo>
                      <a:pt x="1604" y="1100"/>
                    </a:lnTo>
                    <a:lnTo>
                      <a:pt x="1574" y="1104"/>
                    </a:lnTo>
                    <a:lnTo>
                      <a:pt x="1550" y="1083"/>
                    </a:lnTo>
                    <a:lnTo>
                      <a:pt x="1529" y="1059"/>
                    </a:lnTo>
                    <a:lnTo>
                      <a:pt x="1512" y="1035"/>
                    </a:lnTo>
                    <a:lnTo>
                      <a:pt x="1499" y="1009"/>
                    </a:lnTo>
                    <a:lnTo>
                      <a:pt x="1488" y="980"/>
                    </a:lnTo>
                    <a:lnTo>
                      <a:pt x="1480" y="950"/>
                    </a:lnTo>
                    <a:lnTo>
                      <a:pt x="1472" y="917"/>
                    </a:lnTo>
                    <a:lnTo>
                      <a:pt x="1469" y="910"/>
                    </a:lnTo>
                    <a:lnTo>
                      <a:pt x="1462" y="907"/>
                    </a:lnTo>
                    <a:lnTo>
                      <a:pt x="1456" y="907"/>
                    </a:lnTo>
                    <a:lnTo>
                      <a:pt x="1449" y="910"/>
                    </a:lnTo>
                    <a:lnTo>
                      <a:pt x="1445" y="917"/>
                    </a:lnTo>
                    <a:lnTo>
                      <a:pt x="1444" y="925"/>
                    </a:lnTo>
                    <a:lnTo>
                      <a:pt x="1451" y="960"/>
                    </a:lnTo>
                    <a:lnTo>
                      <a:pt x="1461" y="993"/>
                    </a:lnTo>
                    <a:lnTo>
                      <a:pt x="1473" y="1024"/>
                    </a:lnTo>
                    <a:lnTo>
                      <a:pt x="1488" y="1052"/>
                    </a:lnTo>
                    <a:lnTo>
                      <a:pt x="1507" y="1078"/>
                    </a:lnTo>
                    <a:lnTo>
                      <a:pt x="1528" y="1103"/>
                    </a:lnTo>
                    <a:lnTo>
                      <a:pt x="1491" y="1098"/>
                    </a:lnTo>
                    <a:lnTo>
                      <a:pt x="1451" y="1088"/>
                    </a:lnTo>
                    <a:lnTo>
                      <a:pt x="1425" y="1057"/>
                    </a:lnTo>
                    <a:lnTo>
                      <a:pt x="1402" y="1024"/>
                    </a:lnTo>
                    <a:lnTo>
                      <a:pt x="1381" y="989"/>
                    </a:lnTo>
                    <a:lnTo>
                      <a:pt x="1365" y="952"/>
                    </a:lnTo>
                    <a:lnTo>
                      <a:pt x="1354" y="912"/>
                    </a:lnTo>
                    <a:lnTo>
                      <a:pt x="1350" y="873"/>
                    </a:lnTo>
                    <a:lnTo>
                      <a:pt x="1347" y="864"/>
                    </a:lnTo>
                    <a:lnTo>
                      <a:pt x="1342" y="859"/>
                    </a:lnTo>
                    <a:lnTo>
                      <a:pt x="1334" y="858"/>
                    </a:lnTo>
                    <a:lnTo>
                      <a:pt x="1327" y="859"/>
                    </a:lnTo>
                    <a:lnTo>
                      <a:pt x="1322" y="864"/>
                    </a:lnTo>
                    <a:lnTo>
                      <a:pt x="1320" y="873"/>
                    </a:lnTo>
                    <a:lnTo>
                      <a:pt x="1324" y="914"/>
                    </a:lnTo>
                    <a:lnTo>
                      <a:pt x="1335" y="954"/>
                    </a:lnTo>
                    <a:lnTo>
                      <a:pt x="1350" y="993"/>
                    </a:lnTo>
                    <a:lnTo>
                      <a:pt x="1369" y="1030"/>
                    </a:lnTo>
                    <a:lnTo>
                      <a:pt x="1393" y="1065"/>
                    </a:lnTo>
                    <a:lnTo>
                      <a:pt x="1366" y="1048"/>
                    </a:lnTo>
                    <a:lnTo>
                      <a:pt x="1338" y="1029"/>
                    </a:lnTo>
                    <a:lnTo>
                      <a:pt x="1312" y="1005"/>
                    </a:lnTo>
                    <a:lnTo>
                      <a:pt x="1285" y="978"/>
                    </a:lnTo>
                    <a:lnTo>
                      <a:pt x="1260" y="946"/>
                    </a:lnTo>
                    <a:lnTo>
                      <a:pt x="1252" y="909"/>
                    </a:lnTo>
                    <a:lnTo>
                      <a:pt x="1250" y="872"/>
                    </a:lnTo>
                    <a:lnTo>
                      <a:pt x="1252" y="834"/>
                    </a:lnTo>
                    <a:lnTo>
                      <a:pt x="1260" y="797"/>
                    </a:lnTo>
                    <a:lnTo>
                      <a:pt x="1260" y="790"/>
                    </a:lnTo>
                    <a:lnTo>
                      <a:pt x="1257" y="783"/>
                    </a:lnTo>
                    <a:lnTo>
                      <a:pt x="1250" y="780"/>
                    </a:lnTo>
                    <a:lnTo>
                      <a:pt x="1242" y="780"/>
                    </a:lnTo>
                    <a:lnTo>
                      <a:pt x="1236" y="783"/>
                    </a:lnTo>
                    <a:lnTo>
                      <a:pt x="1231" y="790"/>
                    </a:lnTo>
                    <a:lnTo>
                      <a:pt x="1225" y="820"/>
                    </a:lnTo>
                    <a:lnTo>
                      <a:pt x="1220" y="851"/>
                    </a:lnTo>
                    <a:lnTo>
                      <a:pt x="1220" y="880"/>
                    </a:lnTo>
                    <a:lnTo>
                      <a:pt x="1206" y="851"/>
                    </a:lnTo>
                    <a:lnTo>
                      <a:pt x="1191" y="818"/>
                    </a:lnTo>
                    <a:lnTo>
                      <a:pt x="1179" y="788"/>
                    </a:lnTo>
                    <a:lnTo>
                      <a:pt x="1154" y="809"/>
                    </a:lnTo>
                    <a:lnTo>
                      <a:pt x="1149" y="811"/>
                    </a:lnTo>
                    <a:lnTo>
                      <a:pt x="1144" y="815"/>
                    </a:lnTo>
                    <a:lnTo>
                      <a:pt x="1138" y="820"/>
                    </a:lnTo>
                    <a:lnTo>
                      <a:pt x="1122" y="775"/>
                    </a:lnTo>
                    <a:lnTo>
                      <a:pt x="1111" y="729"/>
                    </a:lnTo>
                    <a:lnTo>
                      <a:pt x="1103" y="682"/>
                    </a:lnTo>
                    <a:lnTo>
                      <a:pt x="1100" y="675"/>
                    </a:lnTo>
                    <a:lnTo>
                      <a:pt x="1094" y="670"/>
                    </a:lnTo>
                    <a:lnTo>
                      <a:pt x="1086" y="668"/>
                    </a:lnTo>
                    <a:lnTo>
                      <a:pt x="1080" y="670"/>
                    </a:lnTo>
                    <a:lnTo>
                      <a:pt x="1075" y="675"/>
                    </a:lnTo>
                    <a:lnTo>
                      <a:pt x="1074" y="682"/>
                    </a:lnTo>
                    <a:lnTo>
                      <a:pt x="1080" y="721"/>
                    </a:lnTo>
                    <a:lnTo>
                      <a:pt x="1087" y="760"/>
                    </a:lnTo>
                    <a:lnTo>
                      <a:pt x="1098" y="797"/>
                    </a:lnTo>
                    <a:lnTo>
                      <a:pt x="1112" y="834"/>
                    </a:lnTo>
                    <a:lnTo>
                      <a:pt x="1096" y="842"/>
                    </a:lnTo>
                    <a:lnTo>
                      <a:pt x="1079" y="849"/>
                    </a:lnTo>
                    <a:lnTo>
                      <a:pt x="1052" y="830"/>
                    </a:lnTo>
                    <a:lnTo>
                      <a:pt x="1030" y="805"/>
                    </a:lnTo>
                    <a:lnTo>
                      <a:pt x="1010" y="779"/>
                    </a:lnTo>
                    <a:lnTo>
                      <a:pt x="993" y="750"/>
                    </a:lnTo>
                    <a:lnTo>
                      <a:pt x="979" y="720"/>
                    </a:lnTo>
                    <a:lnTo>
                      <a:pt x="966" y="689"/>
                    </a:lnTo>
                    <a:lnTo>
                      <a:pt x="961" y="682"/>
                    </a:lnTo>
                    <a:lnTo>
                      <a:pt x="954" y="680"/>
                    </a:lnTo>
                    <a:lnTo>
                      <a:pt x="946" y="680"/>
                    </a:lnTo>
                    <a:lnTo>
                      <a:pt x="940" y="684"/>
                    </a:lnTo>
                    <a:lnTo>
                      <a:pt x="937" y="689"/>
                    </a:lnTo>
                    <a:lnTo>
                      <a:pt x="937" y="697"/>
                    </a:lnTo>
                    <a:lnTo>
                      <a:pt x="950" y="728"/>
                    </a:lnTo>
                    <a:lnTo>
                      <a:pt x="965" y="759"/>
                    </a:lnTo>
                    <a:lnTo>
                      <a:pt x="981" y="788"/>
                    </a:lnTo>
                    <a:lnTo>
                      <a:pt x="1000" y="815"/>
                    </a:lnTo>
                    <a:lnTo>
                      <a:pt x="1021" y="841"/>
                    </a:lnTo>
                    <a:lnTo>
                      <a:pt x="1046" y="863"/>
                    </a:lnTo>
                    <a:lnTo>
                      <a:pt x="1000" y="877"/>
                    </a:lnTo>
                    <a:lnTo>
                      <a:pt x="971" y="844"/>
                    </a:lnTo>
                    <a:lnTo>
                      <a:pt x="947" y="809"/>
                    </a:lnTo>
                    <a:lnTo>
                      <a:pt x="927" y="770"/>
                    </a:lnTo>
                    <a:lnTo>
                      <a:pt x="912" y="729"/>
                    </a:lnTo>
                    <a:lnTo>
                      <a:pt x="906" y="721"/>
                    </a:lnTo>
                    <a:lnTo>
                      <a:pt x="899" y="719"/>
                    </a:lnTo>
                    <a:lnTo>
                      <a:pt x="893" y="719"/>
                    </a:lnTo>
                    <a:lnTo>
                      <a:pt x="886" y="722"/>
                    </a:lnTo>
                    <a:lnTo>
                      <a:pt x="883" y="728"/>
                    </a:lnTo>
                    <a:lnTo>
                      <a:pt x="883" y="737"/>
                    </a:lnTo>
                    <a:lnTo>
                      <a:pt x="898" y="776"/>
                    </a:lnTo>
                    <a:lnTo>
                      <a:pt x="917" y="815"/>
                    </a:lnTo>
                    <a:lnTo>
                      <a:pt x="940" y="852"/>
                    </a:lnTo>
                    <a:lnTo>
                      <a:pt x="967" y="885"/>
                    </a:lnTo>
                    <a:lnTo>
                      <a:pt x="941" y="889"/>
                    </a:lnTo>
                    <a:lnTo>
                      <a:pt x="914" y="893"/>
                    </a:lnTo>
                    <a:lnTo>
                      <a:pt x="875" y="854"/>
                    </a:lnTo>
                    <a:lnTo>
                      <a:pt x="840" y="813"/>
                    </a:lnTo>
                    <a:lnTo>
                      <a:pt x="808" y="770"/>
                    </a:lnTo>
                    <a:lnTo>
                      <a:pt x="779" y="725"/>
                    </a:lnTo>
                    <a:lnTo>
                      <a:pt x="754" y="675"/>
                    </a:lnTo>
                    <a:lnTo>
                      <a:pt x="749" y="669"/>
                    </a:lnTo>
                    <a:lnTo>
                      <a:pt x="742" y="667"/>
                    </a:lnTo>
                    <a:lnTo>
                      <a:pt x="736" y="669"/>
                    </a:lnTo>
                    <a:lnTo>
                      <a:pt x="730" y="675"/>
                    </a:lnTo>
                    <a:lnTo>
                      <a:pt x="728" y="681"/>
                    </a:lnTo>
                    <a:lnTo>
                      <a:pt x="729" y="690"/>
                    </a:lnTo>
                    <a:lnTo>
                      <a:pt x="751" y="736"/>
                    </a:lnTo>
                    <a:lnTo>
                      <a:pt x="778" y="779"/>
                    </a:lnTo>
                    <a:lnTo>
                      <a:pt x="806" y="820"/>
                    </a:lnTo>
                    <a:lnTo>
                      <a:pt x="839" y="858"/>
                    </a:lnTo>
                    <a:lnTo>
                      <a:pt x="874" y="895"/>
                    </a:lnTo>
                    <a:lnTo>
                      <a:pt x="841" y="894"/>
                    </a:lnTo>
                    <a:lnTo>
                      <a:pt x="808" y="889"/>
                    </a:lnTo>
                    <a:lnTo>
                      <a:pt x="794" y="887"/>
                    </a:lnTo>
                    <a:lnTo>
                      <a:pt x="794" y="883"/>
                    </a:lnTo>
                    <a:lnTo>
                      <a:pt x="793" y="879"/>
                    </a:lnTo>
                    <a:lnTo>
                      <a:pt x="791" y="875"/>
                    </a:lnTo>
                    <a:lnTo>
                      <a:pt x="767" y="852"/>
                    </a:lnTo>
                    <a:lnTo>
                      <a:pt x="741" y="830"/>
                    </a:lnTo>
                    <a:lnTo>
                      <a:pt x="715" y="810"/>
                    </a:lnTo>
                    <a:lnTo>
                      <a:pt x="695" y="789"/>
                    </a:lnTo>
                    <a:lnTo>
                      <a:pt x="679" y="765"/>
                    </a:lnTo>
                    <a:lnTo>
                      <a:pt x="667" y="739"/>
                    </a:lnTo>
                    <a:lnTo>
                      <a:pt x="658" y="712"/>
                    </a:lnTo>
                    <a:lnTo>
                      <a:pt x="653" y="684"/>
                    </a:lnTo>
                    <a:lnTo>
                      <a:pt x="649" y="677"/>
                    </a:lnTo>
                    <a:lnTo>
                      <a:pt x="644" y="674"/>
                    </a:lnTo>
                    <a:lnTo>
                      <a:pt x="637" y="674"/>
                    </a:lnTo>
                    <a:lnTo>
                      <a:pt x="631" y="677"/>
                    </a:lnTo>
                    <a:lnTo>
                      <a:pt x="626" y="684"/>
                    </a:lnTo>
                    <a:lnTo>
                      <a:pt x="625" y="691"/>
                    </a:lnTo>
                    <a:lnTo>
                      <a:pt x="630" y="716"/>
                    </a:lnTo>
                    <a:lnTo>
                      <a:pt x="636" y="740"/>
                    </a:lnTo>
                    <a:lnTo>
                      <a:pt x="645" y="764"/>
                    </a:lnTo>
                    <a:lnTo>
                      <a:pt x="657" y="786"/>
                    </a:lnTo>
                    <a:lnTo>
                      <a:pt x="672" y="806"/>
                    </a:lnTo>
                    <a:lnTo>
                      <a:pt x="689" y="825"/>
                    </a:lnTo>
                    <a:lnTo>
                      <a:pt x="709" y="843"/>
                    </a:lnTo>
                    <a:lnTo>
                      <a:pt x="730" y="858"/>
                    </a:lnTo>
                    <a:lnTo>
                      <a:pt x="750" y="875"/>
                    </a:lnTo>
                    <a:lnTo>
                      <a:pt x="706" y="858"/>
                    </a:lnTo>
                    <a:lnTo>
                      <a:pt x="664" y="835"/>
                    </a:lnTo>
                    <a:lnTo>
                      <a:pt x="624" y="807"/>
                    </a:lnTo>
                    <a:lnTo>
                      <a:pt x="585" y="773"/>
                    </a:lnTo>
                    <a:lnTo>
                      <a:pt x="550" y="734"/>
                    </a:lnTo>
                    <a:lnTo>
                      <a:pt x="516" y="690"/>
                    </a:lnTo>
                    <a:lnTo>
                      <a:pt x="540" y="663"/>
                    </a:lnTo>
                    <a:lnTo>
                      <a:pt x="560" y="634"/>
                    </a:lnTo>
                    <a:lnTo>
                      <a:pt x="575" y="605"/>
                    </a:lnTo>
                    <a:lnTo>
                      <a:pt x="587" y="576"/>
                    </a:lnTo>
                    <a:lnTo>
                      <a:pt x="597" y="550"/>
                    </a:lnTo>
                    <a:lnTo>
                      <a:pt x="603" y="524"/>
                    </a:lnTo>
                    <a:lnTo>
                      <a:pt x="607" y="503"/>
                    </a:lnTo>
                    <a:lnTo>
                      <a:pt x="611" y="487"/>
                    </a:lnTo>
                    <a:lnTo>
                      <a:pt x="612" y="475"/>
                    </a:lnTo>
                    <a:lnTo>
                      <a:pt x="612" y="469"/>
                    </a:lnTo>
                    <a:lnTo>
                      <a:pt x="563" y="467"/>
                    </a:lnTo>
                    <a:lnTo>
                      <a:pt x="563" y="471"/>
                    </a:lnTo>
                    <a:lnTo>
                      <a:pt x="562" y="480"/>
                    </a:lnTo>
                    <a:lnTo>
                      <a:pt x="560" y="495"/>
                    </a:lnTo>
                    <a:lnTo>
                      <a:pt x="550" y="476"/>
                    </a:lnTo>
                    <a:lnTo>
                      <a:pt x="538" y="458"/>
                    </a:lnTo>
                    <a:lnTo>
                      <a:pt x="523" y="443"/>
                    </a:lnTo>
                    <a:lnTo>
                      <a:pt x="506" y="429"/>
                    </a:lnTo>
                    <a:lnTo>
                      <a:pt x="486" y="419"/>
                    </a:lnTo>
                    <a:lnTo>
                      <a:pt x="478" y="418"/>
                    </a:lnTo>
                    <a:lnTo>
                      <a:pt x="472" y="422"/>
                    </a:lnTo>
                    <a:lnTo>
                      <a:pt x="468" y="427"/>
                    </a:lnTo>
                    <a:lnTo>
                      <a:pt x="466" y="434"/>
                    </a:lnTo>
                    <a:lnTo>
                      <a:pt x="467" y="442"/>
                    </a:lnTo>
                    <a:lnTo>
                      <a:pt x="470" y="447"/>
                    </a:lnTo>
                    <a:lnTo>
                      <a:pt x="477" y="451"/>
                    </a:lnTo>
                    <a:lnTo>
                      <a:pt x="495" y="460"/>
                    </a:lnTo>
                    <a:lnTo>
                      <a:pt x="508" y="472"/>
                    </a:lnTo>
                    <a:lnTo>
                      <a:pt x="520" y="488"/>
                    </a:lnTo>
                    <a:lnTo>
                      <a:pt x="529" y="505"/>
                    </a:lnTo>
                    <a:lnTo>
                      <a:pt x="534" y="523"/>
                    </a:lnTo>
                    <a:lnTo>
                      <a:pt x="539" y="542"/>
                    </a:lnTo>
                    <a:lnTo>
                      <a:pt x="542" y="561"/>
                    </a:lnTo>
                    <a:lnTo>
                      <a:pt x="527" y="593"/>
                    </a:lnTo>
                    <a:lnTo>
                      <a:pt x="522" y="570"/>
                    </a:lnTo>
                    <a:lnTo>
                      <a:pt x="514" y="548"/>
                    </a:lnTo>
                    <a:lnTo>
                      <a:pt x="505" y="526"/>
                    </a:lnTo>
                    <a:lnTo>
                      <a:pt x="492" y="506"/>
                    </a:lnTo>
                    <a:lnTo>
                      <a:pt x="477" y="488"/>
                    </a:lnTo>
                    <a:lnTo>
                      <a:pt x="459" y="474"/>
                    </a:lnTo>
                    <a:lnTo>
                      <a:pt x="450" y="470"/>
                    </a:lnTo>
                    <a:lnTo>
                      <a:pt x="443" y="472"/>
                    </a:lnTo>
                    <a:lnTo>
                      <a:pt x="437" y="478"/>
                    </a:lnTo>
                    <a:lnTo>
                      <a:pt x="435" y="486"/>
                    </a:lnTo>
                    <a:lnTo>
                      <a:pt x="436" y="495"/>
                    </a:lnTo>
                    <a:lnTo>
                      <a:pt x="441" y="502"/>
                    </a:lnTo>
                    <a:lnTo>
                      <a:pt x="458" y="516"/>
                    </a:lnTo>
                    <a:lnTo>
                      <a:pt x="470" y="532"/>
                    </a:lnTo>
                    <a:lnTo>
                      <a:pt x="480" y="551"/>
                    </a:lnTo>
                    <a:lnTo>
                      <a:pt x="488" y="572"/>
                    </a:lnTo>
                    <a:lnTo>
                      <a:pt x="493" y="593"/>
                    </a:lnTo>
                    <a:lnTo>
                      <a:pt x="497" y="615"/>
                    </a:lnTo>
                    <a:lnTo>
                      <a:pt x="499" y="636"/>
                    </a:lnTo>
                    <a:lnTo>
                      <a:pt x="479" y="658"/>
                    </a:lnTo>
                    <a:lnTo>
                      <a:pt x="477" y="631"/>
                    </a:lnTo>
                    <a:lnTo>
                      <a:pt x="471" y="604"/>
                    </a:lnTo>
                    <a:lnTo>
                      <a:pt x="462" y="577"/>
                    </a:lnTo>
                    <a:lnTo>
                      <a:pt x="450" y="554"/>
                    </a:lnTo>
                    <a:lnTo>
                      <a:pt x="433" y="532"/>
                    </a:lnTo>
                    <a:lnTo>
                      <a:pt x="413" y="513"/>
                    </a:lnTo>
                    <a:lnTo>
                      <a:pt x="404" y="510"/>
                    </a:lnTo>
                    <a:lnTo>
                      <a:pt x="396" y="511"/>
                    </a:lnTo>
                    <a:lnTo>
                      <a:pt x="391" y="518"/>
                    </a:lnTo>
                    <a:lnTo>
                      <a:pt x="388" y="526"/>
                    </a:lnTo>
                    <a:lnTo>
                      <a:pt x="389" y="534"/>
                    </a:lnTo>
                    <a:lnTo>
                      <a:pt x="395" y="542"/>
                    </a:lnTo>
                    <a:lnTo>
                      <a:pt x="412" y="558"/>
                    </a:lnTo>
                    <a:lnTo>
                      <a:pt x="425" y="575"/>
                    </a:lnTo>
                    <a:lnTo>
                      <a:pt x="435" y="595"/>
                    </a:lnTo>
                    <a:lnTo>
                      <a:pt x="441" y="617"/>
                    </a:lnTo>
                    <a:lnTo>
                      <a:pt x="445" y="639"/>
                    </a:lnTo>
                    <a:lnTo>
                      <a:pt x="446" y="661"/>
                    </a:lnTo>
                    <a:lnTo>
                      <a:pt x="446" y="685"/>
                    </a:lnTo>
                    <a:lnTo>
                      <a:pt x="429" y="694"/>
                    </a:lnTo>
                    <a:lnTo>
                      <a:pt x="412" y="701"/>
                    </a:lnTo>
                    <a:lnTo>
                      <a:pt x="409" y="673"/>
                    </a:lnTo>
                    <a:lnTo>
                      <a:pt x="405" y="645"/>
                    </a:lnTo>
                    <a:lnTo>
                      <a:pt x="397" y="617"/>
                    </a:lnTo>
                    <a:lnTo>
                      <a:pt x="386" y="592"/>
                    </a:lnTo>
                    <a:lnTo>
                      <a:pt x="370" y="566"/>
                    </a:lnTo>
                    <a:lnTo>
                      <a:pt x="362" y="561"/>
                    </a:lnTo>
                    <a:lnTo>
                      <a:pt x="353" y="560"/>
                    </a:lnTo>
                    <a:lnTo>
                      <a:pt x="345" y="562"/>
                    </a:lnTo>
                    <a:lnTo>
                      <a:pt x="340" y="568"/>
                    </a:lnTo>
                    <a:lnTo>
                      <a:pt x="338" y="575"/>
                    </a:lnTo>
                    <a:lnTo>
                      <a:pt x="341" y="583"/>
                    </a:lnTo>
                    <a:lnTo>
                      <a:pt x="356" y="607"/>
                    </a:lnTo>
                    <a:lnTo>
                      <a:pt x="366" y="632"/>
                    </a:lnTo>
                    <a:lnTo>
                      <a:pt x="373" y="657"/>
                    </a:lnTo>
                    <a:lnTo>
                      <a:pt x="376" y="684"/>
                    </a:lnTo>
                    <a:lnTo>
                      <a:pt x="378" y="712"/>
                    </a:lnTo>
                    <a:lnTo>
                      <a:pt x="343" y="718"/>
                    </a:lnTo>
                    <a:lnTo>
                      <a:pt x="347" y="696"/>
                    </a:lnTo>
                    <a:lnTo>
                      <a:pt x="349" y="673"/>
                    </a:lnTo>
                    <a:lnTo>
                      <a:pt x="345" y="649"/>
                    </a:lnTo>
                    <a:lnTo>
                      <a:pt x="338" y="626"/>
                    </a:lnTo>
                    <a:lnTo>
                      <a:pt x="328" y="606"/>
                    </a:lnTo>
                    <a:lnTo>
                      <a:pt x="314" y="589"/>
                    </a:lnTo>
                    <a:lnTo>
                      <a:pt x="298" y="574"/>
                    </a:lnTo>
                    <a:lnTo>
                      <a:pt x="289" y="572"/>
                    </a:lnTo>
                    <a:lnTo>
                      <a:pt x="281" y="574"/>
                    </a:lnTo>
                    <a:lnTo>
                      <a:pt x="276" y="581"/>
                    </a:lnTo>
                    <a:lnTo>
                      <a:pt x="273" y="589"/>
                    </a:lnTo>
                    <a:lnTo>
                      <a:pt x="274" y="596"/>
                    </a:lnTo>
                    <a:lnTo>
                      <a:pt x="280" y="603"/>
                    </a:lnTo>
                    <a:lnTo>
                      <a:pt x="293" y="614"/>
                    </a:lnTo>
                    <a:lnTo>
                      <a:pt x="303" y="629"/>
                    </a:lnTo>
                    <a:lnTo>
                      <a:pt x="310" y="647"/>
                    </a:lnTo>
                    <a:lnTo>
                      <a:pt x="314" y="666"/>
                    </a:lnTo>
                    <a:lnTo>
                      <a:pt x="315" y="685"/>
                    </a:lnTo>
                    <a:lnTo>
                      <a:pt x="312" y="704"/>
                    </a:lnTo>
                    <a:lnTo>
                      <a:pt x="307" y="720"/>
                    </a:lnTo>
                    <a:lnTo>
                      <a:pt x="278" y="719"/>
                    </a:lnTo>
                    <a:lnTo>
                      <a:pt x="281" y="688"/>
                    </a:lnTo>
                    <a:lnTo>
                      <a:pt x="278" y="658"/>
                    </a:lnTo>
                    <a:lnTo>
                      <a:pt x="269" y="629"/>
                    </a:lnTo>
                    <a:lnTo>
                      <a:pt x="255" y="602"/>
                    </a:lnTo>
                    <a:lnTo>
                      <a:pt x="235" y="577"/>
                    </a:lnTo>
                    <a:lnTo>
                      <a:pt x="226" y="572"/>
                    </a:lnTo>
                    <a:lnTo>
                      <a:pt x="218" y="573"/>
                    </a:lnTo>
                    <a:lnTo>
                      <a:pt x="211" y="577"/>
                    </a:lnTo>
                    <a:lnTo>
                      <a:pt x="207" y="584"/>
                    </a:lnTo>
                    <a:lnTo>
                      <a:pt x="206" y="592"/>
                    </a:lnTo>
                    <a:lnTo>
                      <a:pt x="210" y="601"/>
                    </a:lnTo>
                    <a:lnTo>
                      <a:pt x="227" y="621"/>
                    </a:lnTo>
                    <a:lnTo>
                      <a:pt x="239" y="643"/>
                    </a:lnTo>
                    <a:lnTo>
                      <a:pt x="246" y="666"/>
                    </a:lnTo>
                    <a:lnTo>
                      <a:pt x="247" y="690"/>
                    </a:lnTo>
                    <a:lnTo>
                      <a:pt x="245" y="715"/>
                    </a:lnTo>
                    <a:lnTo>
                      <a:pt x="200" y="707"/>
                    </a:lnTo>
                    <a:lnTo>
                      <a:pt x="198" y="688"/>
                    </a:lnTo>
                    <a:lnTo>
                      <a:pt x="197" y="669"/>
                    </a:lnTo>
                    <a:lnTo>
                      <a:pt x="195" y="653"/>
                    </a:lnTo>
                    <a:lnTo>
                      <a:pt x="190" y="636"/>
                    </a:lnTo>
                    <a:lnTo>
                      <a:pt x="183" y="619"/>
                    </a:lnTo>
                    <a:lnTo>
                      <a:pt x="169" y="604"/>
                    </a:lnTo>
                    <a:lnTo>
                      <a:pt x="162" y="600"/>
                    </a:lnTo>
                    <a:lnTo>
                      <a:pt x="154" y="601"/>
                    </a:lnTo>
                    <a:lnTo>
                      <a:pt x="146" y="605"/>
                    </a:lnTo>
                    <a:lnTo>
                      <a:pt x="142" y="612"/>
                    </a:lnTo>
                    <a:lnTo>
                      <a:pt x="142" y="619"/>
                    </a:lnTo>
                    <a:lnTo>
                      <a:pt x="146" y="627"/>
                    </a:lnTo>
                    <a:lnTo>
                      <a:pt x="156" y="640"/>
                    </a:lnTo>
                    <a:lnTo>
                      <a:pt x="162" y="654"/>
                    </a:lnTo>
                    <a:lnTo>
                      <a:pt x="165" y="668"/>
                    </a:lnTo>
                    <a:lnTo>
                      <a:pt x="166" y="682"/>
                    </a:lnTo>
                    <a:lnTo>
                      <a:pt x="167" y="698"/>
                    </a:lnTo>
                    <a:lnTo>
                      <a:pt x="151" y="694"/>
                    </a:lnTo>
                    <a:lnTo>
                      <a:pt x="136" y="740"/>
                    </a:lnTo>
                    <a:lnTo>
                      <a:pt x="183" y="752"/>
                    </a:lnTo>
                    <a:lnTo>
                      <a:pt x="226" y="761"/>
                    </a:lnTo>
                    <a:lnTo>
                      <a:pt x="268" y="767"/>
                    </a:lnTo>
                    <a:lnTo>
                      <a:pt x="308" y="769"/>
                    </a:lnTo>
                    <a:lnTo>
                      <a:pt x="346" y="767"/>
                    </a:lnTo>
                    <a:lnTo>
                      <a:pt x="383" y="761"/>
                    </a:lnTo>
                    <a:lnTo>
                      <a:pt x="417" y="751"/>
                    </a:lnTo>
                    <a:lnTo>
                      <a:pt x="448" y="738"/>
                    </a:lnTo>
                    <a:lnTo>
                      <a:pt x="478" y="721"/>
                    </a:lnTo>
                    <a:lnTo>
                      <a:pt x="510" y="763"/>
                    </a:lnTo>
                    <a:lnTo>
                      <a:pt x="544" y="802"/>
                    </a:lnTo>
                    <a:lnTo>
                      <a:pt x="581" y="835"/>
                    </a:lnTo>
                    <a:lnTo>
                      <a:pt x="618" y="864"/>
                    </a:lnTo>
                    <a:lnTo>
                      <a:pt x="658" y="889"/>
                    </a:lnTo>
                    <a:lnTo>
                      <a:pt x="626" y="943"/>
                    </a:lnTo>
                    <a:lnTo>
                      <a:pt x="600" y="998"/>
                    </a:lnTo>
                    <a:lnTo>
                      <a:pt x="580" y="1048"/>
                    </a:lnTo>
                    <a:lnTo>
                      <a:pt x="566" y="1098"/>
                    </a:lnTo>
                    <a:lnTo>
                      <a:pt x="560" y="1147"/>
                    </a:lnTo>
                    <a:lnTo>
                      <a:pt x="559" y="1193"/>
                    </a:lnTo>
                    <a:lnTo>
                      <a:pt x="565" y="1237"/>
                    </a:lnTo>
                    <a:lnTo>
                      <a:pt x="578" y="1281"/>
                    </a:lnTo>
                    <a:lnTo>
                      <a:pt x="594" y="1317"/>
                    </a:lnTo>
                    <a:lnTo>
                      <a:pt x="615" y="1350"/>
                    </a:lnTo>
                    <a:lnTo>
                      <a:pt x="639" y="1380"/>
                    </a:lnTo>
                    <a:lnTo>
                      <a:pt x="666" y="1405"/>
                    </a:lnTo>
                    <a:lnTo>
                      <a:pt x="694" y="1429"/>
                    </a:lnTo>
                    <a:lnTo>
                      <a:pt x="722" y="1449"/>
                    </a:lnTo>
                    <a:lnTo>
                      <a:pt x="750" y="1465"/>
                    </a:lnTo>
                    <a:lnTo>
                      <a:pt x="777" y="1478"/>
                    </a:lnTo>
                    <a:lnTo>
                      <a:pt x="801" y="1491"/>
                    </a:lnTo>
                    <a:lnTo>
                      <a:pt x="823" y="1498"/>
                    </a:lnTo>
                    <a:lnTo>
                      <a:pt x="804" y="1515"/>
                    </a:lnTo>
                    <a:lnTo>
                      <a:pt x="781" y="1533"/>
                    </a:lnTo>
                    <a:lnTo>
                      <a:pt x="753" y="1551"/>
                    </a:lnTo>
                    <a:lnTo>
                      <a:pt x="724" y="1570"/>
                    </a:lnTo>
                    <a:lnTo>
                      <a:pt x="699" y="1565"/>
                    </a:lnTo>
                    <a:lnTo>
                      <a:pt x="676" y="1558"/>
                    </a:lnTo>
                    <a:lnTo>
                      <a:pt x="654" y="1550"/>
                    </a:lnTo>
                    <a:lnTo>
                      <a:pt x="632" y="1540"/>
                    </a:lnTo>
                    <a:lnTo>
                      <a:pt x="612" y="1527"/>
                    </a:lnTo>
                    <a:lnTo>
                      <a:pt x="594" y="1510"/>
                    </a:lnTo>
                    <a:lnTo>
                      <a:pt x="592" y="1508"/>
                    </a:lnTo>
                    <a:lnTo>
                      <a:pt x="589" y="1507"/>
                    </a:lnTo>
                    <a:lnTo>
                      <a:pt x="585" y="1508"/>
                    </a:lnTo>
                    <a:lnTo>
                      <a:pt x="582" y="1509"/>
                    </a:lnTo>
                    <a:lnTo>
                      <a:pt x="580" y="1512"/>
                    </a:lnTo>
                    <a:lnTo>
                      <a:pt x="579" y="1515"/>
                    </a:lnTo>
                    <a:lnTo>
                      <a:pt x="578" y="1518"/>
                    </a:lnTo>
                    <a:lnTo>
                      <a:pt x="579" y="1522"/>
                    </a:lnTo>
                    <a:lnTo>
                      <a:pt x="580" y="1525"/>
                    </a:lnTo>
                    <a:lnTo>
                      <a:pt x="600" y="1544"/>
                    </a:lnTo>
                    <a:lnTo>
                      <a:pt x="622" y="1558"/>
                    </a:lnTo>
                    <a:lnTo>
                      <a:pt x="646" y="1569"/>
                    </a:lnTo>
                    <a:lnTo>
                      <a:pt x="672" y="1578"/>
                    </a:lnTo>
                    <a:lnTo>
                      <a:pt x="698" y="1585"/>
                    </a:lnTo>
                    <a:lnTo>
                      <a:pt x="655" y="1606"/>
                    </a:lnTo>
                    <a:lnTo>
                      <a:pt x="610" y="1623"/>
                    </a:lnTo>
                    <a:lnTo>
                      <a:pt x="593" y="1617"/>
                    </a:lnTo>
                    <a:lnTo>
                      <a:pt x="575" y="1611"/>
                    </a:lnTo>
                    <a:lnTo>
                      <a:pt x="558" y="1604"/>
                    </a:lnTo>
                    <a:lnTo>
                      <a:pt x="541" y="1596"/>
                    </a:lnTo>
                    <a:lnTo>
                      <a:pt x="527" y="1587"/>
                    </a:lnTo>
                    <a:lnTo>
                      <a:pt x="514" y="1575"/>
                    </a:lnTo>
                    <a:lnTo>
                      <a:pt x="505" y="1560"/>
                    </a:lnTo>
                    <a:lnTo>
                      <a:pt x="498" y="1544"/>
                    </a:lnTo>
                    <a:lnTo>
                      <a:pt x="493" y="1537"/>
                    </a:lnTo>
                    <a:lnTo>
                      <a:pt x="488" y="1534"/>
                    </a:lnTo>
                    <a:lnTo>
                      <a:pt x="481" y="1534"/>
                    </a:lnTo>
                    <a:lnTo>
                      <a:pt x="475" y="1537"/>
                    </a:lnTo>
                    <a:lnTo>
                      <a:pt x="471" y="1543"/>
                    </a:lnTo>
                    <a:lnTo>
                      <a:pt x="471" y="1550"/>
                    </a:lnTo>
                    <a:lnTo>
                      <a:pt x="478" y="1570"/>
                    </a:lnTo>
                    <a:lnTo>
                      <a:pt x="488" y="1586"/>
                    </a:lnTo>
                    <a:lnTo>
                      <a:pt x="500" y="1600"/>
                    </a:lnTo>
                    <a:lnTo>
                      <a:pt x="514" y="1611"/>
                    </a:lnTo>
                    <a:lnTo>
                      <a:pt x="530" y="1620"/>
                    </a:lnTo>
                    <a:lnTo>
                      <a:pt x="548" y="1628"/>
                    </a:lnTo>
                    <a:lnTo>
                      <a:pt x="565" y="1635"/>
                    </a:lnTo>
                    <a:lnTo>
                      <a:pt x="532" y="1641"/>
                    </a:lnTo>
                    <a:lnTo>
                      <a:pt x="497" y="1643"/>
                    </a:lnTo>
                    <a:lnTo>
                      <a:pt x="461" y="1642"/>
                    </a:lnTo>
                    <a:lnTo>
                      <a:pt x="443" y="1631"/>
                    </a:lnTo>
                    <a:lnTo>
                      <a:pt x="425" y="1618"/>
                    </a:lnTo>
                    <a:lnTo>
                      <a:pt x="409" y="1603"/>
                    </a:lnTo>
                    <a:lnTo>
                      <a:pt x="396" y="1587"/>
                    </a:lnTo>
                    <a:lnTo>
                      <a:pt x="387" y="1568"/>
                    </a:lnTo>
                    <a:lnTo>
                      <a:pt x="383" y="1547"/>
                    </a:lnTo>
                    <a:lnTo>
                      <a:pt x="381" y="1540"/>
                    </a:lnTo>
                    <a:lnTo>
                      <a:pt x="376" y="1537"/>
                    </a:lnTo>
                    <a:lnTo>
                      <a:pt x="370" y="1535"/>
                    </a:lnTo>
                    <a:lnTo>
                      <a:pt x="364" y="1537"/>
                    </a:lnTo>
                    <a:lnTo>
                      <a:pt x="360" y="1540"/>
                    </a:lnTo>
                    <a:lnTo>
                      <a:pt x="359" y="1547"/>
                    </a:lnTo>
                    <a:lnTo>
                      <a:pt x="364" y="1572"/>
                    </a:lnTo>
                    <a:lnTo>
                      <a:pt x="374" y="1594"/>
                    </a:lnTo>
                    <a:lnTo>
                      <a:pt x="387" y="1614"/>
                    </a:lnTo>
                    <a:lnTo>
                      <a:pt x="405" y="1632"/>
                    </a:lnTo>
                    <a:lnTo>
                      <a:pt x="362" y="1618"/>
                    </a:lnTo>
                    <a:lnTo>
                      <a:pt x="321" y="1596"/>
                    </a:lnTo>
                    <a:lnTo>
                      <a:pt x="281" y="1568"/>
                    </a:lnTo>
                    <a:lnTo>
                      <a:pt x="277" y="1549"/>
                    </a:lnTo>
                    <a:lnTo>
                      <a:pt x="276" y="1528"/>
                    </a:lnTo>
                    <a:lnTo>
                      <a:pt x="277" y="1507"/>
                    </a:lnTo>
                    <a:lnTo>
                      <a:pt x="278" y="1486"/>
                    </a:lnTo>
                    <a:lnTo>
                      <a:pt x="279" y="1466"/>
                    </a:lnTo>
                    <a:lnTo>
                      <a:pt x="277" y="1460"/>
                    </a:lnTo>
                    <a:lnTo>
                      <a:pt x="272" y="1455"/>
                    </a:lnTo>
                    <a:lnTo>
                      <a:pt x="266" y="1453"/>
                    </a:lnTo>
                    <a:lnTo>
                      <a:pt x="259" y="1455"/>
                    </a:lnTo>
                    <a:lnTo>
                      <a:pt x="253" y="1460"/>
                    </a:lnTo>
                    <a:lnTo>
                      <a:pt x="251" y="1466"/>
                    </a:lnTo>
                    <a:lnTo>
                      <a:pt x="250" y="1505"/>
                    </a:lnTo>
                    <a:lnTo>
                      <a:pt x="249" y="1541"/>
                    </a:lnTo>
                    <a:lnTo>
                      <a:pt x="211" y="1503"/>
                    </a:lnTo>
                    <a:lnTo>
                      <a:pt x="175" y="1456"/>
                    </a:lnTo>
                    <a:lnTo>
                      <a:pt x="141" y="1404"/>
                    </a:lnTo>
                    <a:lnTo>
                      <a:pt x="100" y="1430"/>
                    </a:lnTo>
                    <a:lnTo>
                      <a:pt x="136" y="1485"/>
                    </a:lnTo>
                    <a:lnTo>
                      <a:pt x="175" y="1535"/>
                    </a:lnTo>
                    <a:lnTo>
                      <a:pt x="216" y="1577"/>
                    </a:lnTo>
                    <a:lnTo>
                      <a:pt x="259" y="1613"/>
                    </a:lnTo>
                    <a:lnTo>
                      <a:pt x="303" y="1642"/>
                    </a:lnTo>
                    <a:lnTo>
                      <a:pt x="350" y="1665"/>
                    </a:lnTo>
                    <a:lnTo>
                      <a:pt x="397" y="1681"/>
                    </a:lnTo>
                    <a:lnTo>
                      <a:pt x="447" y="1690"/>
                    </a:lnTo>
                    <a:lnTo>
                      <a:pt x="489" y="1692"/>
                    </a:lnTo>
                    <a:lnTo>
                      <a:pt x="540" y="1688"/>
                    </a:lnTo>
                    <a:lnTo>
                      <a:pt x="587" y="1680"/>
                    </a:lnTo>
                    <a:lnTo>
                      <a:pt x="634" y="1666"/>
                    </a:lnTo>
                    <a:lnTo>
                      <a:pt x="678" y="1650"/>
                    </a:lnTo>
                    <a:lnTo>
                      <a:pt x="718" y="1630"/>
                    </a:lnTo>
                    <a:lnTo>
                      <a:pt x="756" y="1609"/>
                    </a:lnTo>
                    <a:lnTo>
                      <a:pt x="789" y="1587"/>
                    </a:lnTo>
                    <a:lnTo>
                      <a:pt x="818" y="1566"/>
                    </a:lnTo>
                    <a:lnTo>
                      <a:pt x="843" y="1546"/>
                    </a:lnTo>
                    <a:lnTo>
                      <a:pt x="845" y="1592"/>
                    </a:lnTo>
                    <a:lnTo>
                      <a:pt x="852" y="1634"/>
                    </a:lnTo>
                    <a:lnTo>
                      <a:pt x="863" y="1674"/>
                    </a:lnTo>
                    <a:lnTo>
                      <a:pt x="878" y="1709"/>
                    </a:lnTo>
                    <a:lnTo>
                      <a:pt x="896" y="1742"/>
                    </a:lnTo>
                    <a:lnTo>
                      <a:pt x="916" y="1771"/>
                    </a:lnTo>
                    <a:lnTo>
                      <a:pt x="938" y="1798"/>
                    </a:lnTo>
                    <a:lnTo>
                      <a:pt x="961" y="1821"/>
                    </a:lnTo>
                    <a:lnTo>
                      <a:pt x="987" y="1842"/>
                    </a:lnTo>
                    <a:lnTo>
                      <a:pt x="1012" y="1860"/>
                    </a:lnTo>
                    <a:lnTo>
                      <a:pt x="1038" y="1876"/>
                    </a:lnTo>
                    <a:lnTo>
                      <a:pt x="1038" y="1876"/>
                    </a:lnTo>
                    <a:lnTo>
                      <a:pt x="1008" y="1880"/>
                    </a:lnTo>
                    <a:lnTo>
                      <a:pt x="977" y="1884"/>
                    </a:lnTo>
                    <a:lnTo>
                      <a:pt x="946" y="1891"/>
                    </a:lnTo>
                    <a:lnTo>
                      <a:pt x="913" y="1901"/>
                    </a:lnTo>
                    <a:lnTo>
                      <a:pt x="881" y="1913"/>
                    </a:lnTo>
                    <a:lnTo>
                      <a:pt x="847" y="1928"/>
                    </a:lnTo>
                    <a:lnTo>
                      <a:pt x="815" y="1947"/>
                    </a:lnTo>
                    <a:lnTo>
                      <a:pt x="783" y="1969"/>
                    </a:lnTo>
                    <a:lnTo>
                      <a:pt x="752" y="1996"/>
                    </a:lnTo>
                    <a:lnTo>
                      <a:pt x="724" y="2027"/>
                    </a:lnTo>
                    <a:lnTo>
                      <a:pt x="696" y="2061"/>
                    </a:lnTo>
                    <a:lnTo>
                      <a:pt x="669" y="2102"/>
                    </a:lnTo>
                    <a:lnTo>
                      <a:pt x="646" y="2147"/>
                    </a:lnTo>
                    <a:lnTo>
                      <a:pt x="625" y="2198"/>
                    </a:lnTo>
                    <a:lnTo>
                      <a:pt x="603" y="2146"/>
                    </a:lnTo>
                    <a:lnTo>
                      <a:pt x="578" y="2100"/>
                    </a:lnTo>
                    <a:lnTo>
                      <a:pt x="549" y="2059"/>
                    </a:lnTo>
                    <a:lnTo>
                      <a:pt x="518" y="2021"/>
                    </a:lnTo>
                    <a:lnTo>
                      <a:pt x="482" y="1990"/>
                    </a:lnTo>
                    <a:lnTo>
                      <a:pt x="444" y="1963"/>
                    </a:lnTo>
                    <a:lnTo>
                      <a:pt x="403" y="1941"/>
                    </a:lnTo>
                    <a:lnTo>
                      <a:pt x="356" y="1924"/>
                    </a:lnTo>
                    <a:lnTo>
                      <a:pt x="309" y="1913"/>
                    </a:lnTo>
                    <a:lnTo>
                      <a:pt x="262" y="1906"/>
                    </a:lnTo>
                    <a:lnTo>
                      <a:pt x="217" y="1905"/>
                    </a:lnTo>
                    <a:lnTo>
                      <a:pt x="173" y="1907"/>
                    </a:lnTo>
                    <a:lnTo>
                      <a:pt x="132" y="1913"/>
                    </a:lnTo>
                    <a:lnTo>
                      <a:pt x="93" y="1920"/>
                    </a:lnTo>
                    <a:lnTo>
                      <a:pt x="58" y="1928"/>
                    </a:lnTo>
                    <a:lnTo>
                      <a:pt x="27" y="1937"/>
                    </a:lnTo>
                    <a:lnTo>
                      <a:pt x="0" y="1946"/>
                    </a:lnTo>
                    <a:lnTo>
                      <a:pt x="0" y="403"/>
                    </a:lnTo>
                    <a:lnTo>
                      <a:pt x="0" y="388"/>
                    </a:lnTo>
                    <a:lnTo>
                      <a:pt x="1" y="371"/>
                    </a:lnTo>
                    <a:lnTo>
                      <a:pt x="2" y="351"/>
                    </a:lnTo>
                    <a:lnTo>
                      <a:pt x="6" y="330"/>
                    </a:lnTo>
                    <a:lnTo>
                      <a:pt x="9" y="307"/>
                    </a:lnTo>
                    <a:lnTo>
                      <a:pt x="13" y="282"/>
                    </a:lnTo>
                    <a:lnTo>
                      <a:pt x="20" y="257"/>
                    </a:lnTo>
                    <a:lnTo>
                      <a:pt x="28" y="230"/>
                    </a:lnTo>
                    <a:lnTo>
                      <a:pt x="37" y="205"/>
                    </a:lnTo>
                    <a:lnTo>
                      <a:pt x="49" y="180"/>
                    </a:lnTo>
                    <a:lnTo>
                      <a:pt x="62" y="154"/>
                    </a:lnTo>
                    <a:lnTo>
                      <a:pt x="79" y="129"/>
                    </a:lnTo>
                    <a:lnTo>
                      <a:pt x="97" y="105"/>
                    </a:lnTo>
                    <a:lnTo>
                      <a:pt x="120" y="83"/>
                    </a:lnTo>
                    <a:lnTo>
                      <a:pt x="144" y="63"/>
                    </a:lnTo>
                    <a:lnTo>
                      <a:pt x="172" y="46"/>
                    </a:lnTo>
                    <a:lnTo>
                      <a:pt x="201" y="30"/>
                    </a:lnTo>
                    <a:lnTo>
                      <a:pt x="237" y="18"/>
                    </a:lnTo>
                    <a:lnTo>
                      <a:pt x="274" y="8"/>
                    </a:lnTo>
                    <a:lnTo>
                      <a:pt x="316" y="3"/>
                    </a:lnTo>
                    <a:lnTo>
                      <a:pt x="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18"/>
              <p:cNvSpPr>
                <a:spLocks noEditPoints="1"/>
              </p:cNvSpPr>
              <p:nvPr/>
            </p:nvSpPr>
            <p:spPr bwMode="auto">
              <a:xfrm>
                <a:off x="9413875" y="3330575"/>
                <a:ext cx="1519238" cy="2789238"/>
              </a:xfrm>
              <a:custGeom>
                <a:avLst/>
                <a:gdLst>
                  <a:gd name="T0" fmla="*/ 1014 w 1914"/>
                  <a:gd name="T1" fmla="*/ 1926 h 3516"/>
                  <a:gd name="T2" fmla="*/ 1147 w 1914"/>
                  <a:gd name="T3" fmla="*/ 2631 h 3516"/>
                  <a:gd name="T4" fmla="*/ 1288 w 1914"/>
                  <a:gd name="T5" fmla="*/ 2717 h 3516"/>
                  <a:gd name="T6" fmla="*/ 1369 w 1914"/>
                  <a:gd name="T7" fmla="*/ 2792 h 3516"/>
                  <a:gd name="T8" fmla="*/ 1408 w 1914"/>
                  <a:gd name="T9" fmla="*/ 2976 h 3516"/>
                  <a:gd name="T10" fmla="*/ 906 w 1914"/>
                  <a:gd name="T11" fmla="*/ 2768 h 3516"/>
                  <a:gd name="T12" fmla="*/ 950 w 1914"/>
                  <a:gd name="T13" fmla="*/ 2887 h 3516"/>
                  <a:gd name="T14" fmla="*/ 863 w 1914"/>
                  <a:gd name="T15" fmla="*/ 2924 h 3516"/>
                  <a:gd name="T16" fmla="*/ 712 w 1914"/>
                  <a:gd name="T17" fmla="*/ 3096 h 3516"/>
                  <a:gd name="T18" fmla="*/ 607 w 1914"/>
                  <a:gd name="T19" fmla="*/ 3001 h 3516"/>
                  <a:gd name="T20" fmla="*/ 528 w 1914"/>
                  <a:gd name="T21" fmla="*/ 2897 h 3516"/>
                  <a:gd name="T22" fmla="*/ 667 w 1914"/>
                  <a:gd name="T23" fmla="*/ 2857 h 3516"/>
                  <a:gd name="T24" fmla="*/ 933 w 1914"/>
                  <a:gd name="T25" fmla="*/ 2669 h 3516"/>
                  <a:gd name="T26" fmla="*/ 1072 w 1914"/>
                  <a:gd name="T27" fmla="*/ 2543 h 3516"/>
                  <a:gd name="T28" fmla="*/ 818 w 1914"/>
                  <a:gd name="T29" fmla="*/ 2418 h 3516"/>
                  <a:gd name="T30" fmla="*/ 867 w 1914"/>
                  <a:gd name="T31" fmla="*/ 2277 h 3516"/>
                  <a:gd name="T32" fmla="*/ 541 w 1914"/>
                  <a:gd name="T33" fmla="*/ 2299 h 3516"/>
                  <a:gd name="T34" fmla="*/ 434 w 1914"/>
                  <a:gd name="T35" fmla="*/ 2130 h 3516"/>
                  <a:gd name="T36" fmla="*/ 409 w 1914"/>
                  <a:gd name="T37" fmla="*/ 1999 h 3516"/>
                  <a:gd name="T38" fmla="*/ 149 w 1914"/>
                  <a:gd name="T39" fmla="*/ 2072 h 3516"/>
                  <a:gd name="T40" fmla="*/ 41 w 1914"/>
                  <a:gd name="T41" fmla="*/ 2824 h 3516"/>
                  <a:gd name="T42" fmla="*/ 37 w 1914"/>
                  <a:gd name="T43" fmla="*/ 3206 h 3516"/>
                  <a:gd name="T44" fmla="*/ 229 w 1914"/>
                  <a:gd name="T45" fmla="*/ 3142 h 3516"/>
                  <a:gd name="T46" fmla="*/ 190 w 1914"/>
                  <a:gd name="T47" fmla="*/ 3409 h 3516"/>
                  <a:gd name="T48" fmla="*/ 445 w 1914"/>
                  <a:gd name="T49" fmla="*/ 3317 h 3516"/>
                  <a:gd name="T50" fmla="*/ 569 w 1914"/>
                  <a:gd name="T51" fmla="*/ 3514 h 3516"/>
                  <a:gd name="T52" fmla="*/ 767 w 1914"/>
                  <a:gd name="T53" fmla="*/ 3306 h 3516"/>
                  <a:gd name="T54" fmla="*/ 964 w 1914"/>
                  <a:gd name="T55" fmla="*/ 3365 h 3516"/>
                  <a:gd name="T56" fmla="*/ 1038 w 1914"/>
                  <a:gd name="T57" fmla="*/ 3102 h 3516"/>
                  <a:gd name="T58" fmla="*/ 1746 w 1914"/>
                  <a:gd name="T59" fmla="*/ 2562 h 3516"/>
                  <a:gd name="T60" fmla="*/ 1649 w 1914"/>
                  <a:gd name="T61" fmla="*/ 2148 h 3516"/>
                  <a:gd name="T62" fmla="*/ 1868 w 1914"/>
                  <a:gd name="T63" fmla="*/ 2075 h 3516"/>
                  <a:gd name="T64" fmla="*/ 1705 w 1914"/>
                  <a:gd name="T65" fmla="*/ 1905 h 3516"/>
                  <a:gd name="T66" fmla="*/ 1856 w 1914"/>
                  <a:gd name="T67" fmla="*/ 1811 h 3516"/>
                  <a:gd name="T68" fmla="*/ 1725 w 1914"/>
                  <a:gd name="T69" fmla="*/ 1700 h 3516"/>
                  <a:gd name="T70" fmla="*/ 703 w 1914"/>
                  <a:gd name="T71" fmla="*/ 910 h 3516"/>
                  <a:gd name="T72" fmla="*/ 719 w 1914"/>
                  <a:gd name="T73" fmla="*/ 1130 h 3516"/>
                  <a:gd name="T74" fmla="*/ 788 w 1914"/>
                  <a:gd name="T75" fmla="*/ 1294 h 3516"/>
                  <a:gd name="T76" fmla="*/ 827 w 1914"/>
                  <a:gd name="T77" fmla="*/ 1418 h 3516"/>
                  <a:gd name="T78" fmla="*/ 971 w 1914"/>
                  <a:gd name="T79" fmla="*/ 1594 h 3516"/>
                  <a:gd name="T80" fmla="*/ 1046 w 1914"/>
                  <a:gd name="T81" fmla="*/ 1646 h 3516"/>
                  <a:gd name="T82" fmla="*/ 1108 w 1914"/>
                  <a:gd name="T83" fmla="*/ 1771 h 3516"/>
                  <a:gd name="T84" fmla="*/ 1338 w 1914"/>
                  <a:gd name="T85" fmla="*/ 1567 h 3516"/>
                  <a:gd name="T86" fmla="*/ 1357 w 1914"/>
                  <a:gd name="T87" fmla="*/ 1099 h 3516"/>
                  <a:gd name="T88" fmla="*/ 0 w 1914"/>
                  <a:gd name="T89" fmla="*/ 388 h 3516"/>
                  <a:gd name="T90" fmla="*/ 1038 w 1914"/>
                  <a:gd name="T91" fmla="*/ 1876 h 3516"/>
                  <a:gd name="T92" fmla="*/ 211 w 1914"/>
                  <a:gd name="T93" fmla="*/ 1503 h 3516"/>
                  <a:gd name="T94" fmla="*/ 461 w 1914"/>
                  <a:gd name="T95" fmla="*/ 1642 h 3516"/>
                  <a:gd name="T96" fmla="*/ 578 w 1914"/>
                  <a:gd name="T97" fmla="*/ 1518 h 3516"/>
                  <a:gd name="T98" fmla="*/ 600 w 1914"/>
                  <a:gd name="T99" fmla="*/ 998 h 3516"/>
                  <a:gd name="T100" fmla="*/ 197 w 1914"/>
                  <a:gd name="T101" fmla="*/ 669 h 3516"/>
                  <a:gd name="T102" fmla="*/ 298 w 1914"/>
                  <a:gd name="T103" fmla="*/ 574 h 3516"/>
                  <a:gd name="T104" fmla="*/ 395 w 1914"/>
                  <a:gd name="T105" fmla="*/ 542 h 3516"/>
                  <a:gd name="T106" fmla="*/ 542 w 1914"/>
                  <a:gd name="T107" fmla="*/ 561 h 3516"/>
                  <a:gd name="T108" fmla="*/ 516 w 1914"/>
                  <a:gd name="T109" fmla="*/ 690 h 3516"/>
                  <a:gd name="T110" fmla="*/ 808 w 1914"/>
                  <a:gd name="T111" fmla="*/ 889 h 3516"/>
                  <a:gd name="T112" fmla="*/ 971 w 1914"/>
                  <a:gd name="T113" fmla="*/ 844 h 3516"/>
                  <a:gd name="T114" fmla="*/ 1111 w 1914"/>
                  <a:gd name="T115" fmla="*/ 729 h 3516"/>
                  <a:gd name="T116" fmla="*/ 1322 w 1914"/>
                  <a:gd name="T117" fmla="*/ 864 h 3516"/>
                  <a:gd name="T118" fmla="*/ 1604 w 1914"/>
                  <a:gd name="T119" fmla="*/ 1100 h 3516"/>
                  <a:gd name="T120" fmla="*/ 1342 w 1914"/>
                  <a:gd name="T121" fmla="*/ 596 h 3516"/>
                  <a:gd name="T122" fmla="*/ 626 w 1914"/>
                  <a:gd name="T123" fmla="*/ 153 h 3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14" h="3516">
                    <a:moveTo>
                      <a:pt x="1523" y="1573"/>
                    </a:moveTo>
                    <a:lnTo>
                      <a:pt x="1479" y="1576"/>
                    </a:lnTo>
                    <a:lnTo>
                      <a:pt x="1435" y="1583"/>
                    </a:lnTo>
                    <a:lnTo>
                      <a:pt x="1390" y="1597"/>
                    </a:lnTo>
                    <a:lnTo>
                      <a:pt x="1360" y="1612"/>
                    </a:lnTo>
                    <a:lnTo>
                      <a:pt x="1332" y="1630"/>
                    </a:lnTo>
                    <a:lnTo>
                      <a:pt x="1308" y="1651"/>
                    </a:lnTo>
                    <a:lnTo>
                      <a:pt x="1288" y="1674"/>
                    </a:lnTo>
                    <a:lnTo>
                      <a:pt x="1271" y="1700"/>
                    </a:lnTo>
                    <a:lnTo>
                      <a:pt x="1257" y="1726"/>
                    </a:lnTo>
                    <a:lnTo>
                      <a:pt x="1244" y="1753"/>
                    </a:lnTo>
                    <a:lnTo>
                      <a:pt x="1236" y="1779"/>
                    </a:lnTo>
                    <a:lnTo>
                      <a:pt x="1229" y="1805"/>
                    </a:lnTo>
                    <a:lnTo>
                      <a:pt x="1223" y="1829"/>
                    </a:lnTo>
                    <a:lnTo>
                      <a:pt x="1220" y="1851"/>
                    </a:lnTo>
                    <a:lnTo>
                      <a:pt x="1218" y="1871"/>
                    </a:lnTo>
                    <a:lnTo>
                      <a:pt x="1216" y="1887"/>
                    </a:lnTo>
                    <a:lnTo>
                      <a:pt x="1216" y="1900"/>
                    </a:lnTo>
                    <a:lnTo>
                      <a:pt x="1216" y="1907"/>
                    </a:lnTo>
                    <a:lnTo>
                      <a:pt x="1216" y="1911"/>
                    </a:lnTo>
                    <a:lnTo>
                      <a:pt x="1216" y="1944"/>
                    </a:lnTo>
                    <a:lnTo>
                      <a:pt x="1185" y="1935"/>
                    </a:lnTo>
                    <a:lnTo>
                      <a:pt x="1183" y="1935"/>
                    </a:lnTo>
                    <a:lnTo>
                      <a:pt x="1179" y="1934"/>
                    </a:lnTo>
                    <a:lnTo>
                      <a:pt x="1174" y="1933"/>
                    </a:lnTo>
                    <a:lnTo>
                      <a:pt x="1163" y="1931"/>
                    </a:lnTo>
                    <a:lnTo>
                      <a:pt x="1148" y="1928"/>
                    </a:lnTo>
                    <a:lnTo>
                      <a:pt x="1132" y="1926"/>
                    </a:lnTo>
                    <a:lnTo>
                      <a:pt x="1113" y="1924"/>
                    </a:lnTo>
                    <a:lnTo>
                      <a:pt x="1091" y="1923"/>
                    </a:lnTo>
                    <a:lnTo>
                      <a:pt x="1066" y="1922"/>
                    </a:lnTo>
                    <a:lnTo>
                      <a:pt x="1041" y="1923"/>
                    </a:lnTo>
                    <a:lnTo>
                      <a:pt x="1014" y="1926"/>
                    </a:lnTo>
                    <a:lnTo>
                      <a:pt x="987" y="1929"/>
                    </a:lnTo>
                    <a:lnTo>
                      <a:pt x="957" y="1936"/>
                    </a:lnTo>
                    <a:lnTo>
                      <a:pt x="928" y="1945"/>
                    </a:lnTo>
                    <a:lnTo>
                      <a:pt x="898" y="1956"/>
                    </a:lnTo>
                    <a:lnTo>
                      <a:pt x="868" y="1970"/>
                    </a:lnTo>
                    <a:lnTo>
                      <a:pt x="840" y="1988"/>
                    </a:lnTo>
                    <a:lnTo>
                      <a:pt x="811" y="2009"/>
                    </a:lnTo>
                    <a:lnTo>
                      <a:pt x="783" y="2033"/>
                    </a:lnTo>
                    <a:lnTo>
                      <a:pt x="756" y="2062"/>
                    </a:lnTo>
                    <a:lnTo>
                      <a:pt x="731" y="2095"/>
                    </a:lnTo>
                    <a:lnTo>
                      <a:pt x="707" y="2133"/>
                    </a:lnTo>
                    <a:lnTo>
                      <a:pt x="686" y="2176"/>
                    </a:lnTo>
                    <a:lnTo>
                      <a:pt x="667" y="2224"/>
                    </a:lnTo>
                    <a:lnTo>
                      <a:pt x="705" y="2218"/>
                    </a:lnTo>
                    <a:lnTo>
                      <a:pt x="745" y="2215"/>
                    </a:lnTo>
                    <a:lnTo>
                      <a:pt x="785" y="2215"/>
                    </a:lnTo>
                    <a:lnTo>
                      <a:pt x="826" y="2219"/>
                    </a:lnTo>
                    <a:lnTo>
                      <a:pt x="868" y="2227"/>
                    </a:lnTo>
                    <a:lnTo>
                      <a:pt x="909" y="2239"/>
                    </a:lnTo>
                    <a:lnTo>
                      <a:pt x="949" y="2256"/>
                    </a:lnTo>
                    <a:lnTo>
                      <a:pt x="987" y="2277"/>
                    </a:lnTo>
                    <a:lnTo>
                      <a:pt x="1023" y="2303"/>
                    </a:lnTo>
                    <a:lnTo>
                      <a:pt x="1040" y="2319"/>
                    </a:lnTo>
                    <a:lnTo>
                      <a:pt x="1058" y="2337"/>
                    </a:lnTo>
                    <a:lnTo>
                      <a:pt x="1074" y="2358"/>
                    </a:lnTo>
                    <a:lnTo>
                      <a:pt x="1090" y="2382"/>
                    </a:lnTo>
                    <a:lnTo>
                      <a:pt x="1105" y="2407"/>
                    </a:lnTo>
                    <a:lnTo>
                      <a:pt x="1117" y="2437"/>
                    </a:lnTo>
                    <a:lnTo>
                      <a:pt x="1129" y="2469"/>
                    </a:lnTo>
                    <a:lnTo>
                      <a:pt x="1138" y="2504"/>
                    </a:lnTo>
                    <a:lnTo>
                      <a:pt x="1144" y="2543"/>
                    </a:lnTo>
                    <a:lnTo>
                      <a:pt x="1147" y="2585"/>
                    </a:lnTo>
                    <a:lnTo>
                      <a:pt x="1147" y="2631"/>
                    </a:lnTo>
                    <a:lnTo>
                      <a:pt x="1144" y="2681"/>
                    </a:lnTo>
                    <a:lnTo>
                      <a:pt x="1136" y="2735"/>
                    </a:lnTo>
                    <a:lnTo>
                      <a:pt x="1159" y="2746"/>
                    </a:lnTo>
                    <a:lnTo>
                      <a:pt x="1181" y="2760"/>
                    </a:lnTo>
                    <a:lnTo>
                      <a:pt x="1190" y="2742"/>
                    </a:lnTo>
                    <a:lnTo>
                      <a:pt x="1196" y="2722"/>
                    </a:lnTo>
                    <a:lnTo>
                      <a:pt x="1200" y="2701"/>
                    </a:lnTo>
                    <a:lnTo>
                      <a:pt x="1202" y="2679"/>
                    </a:lnTo>
                    <a:lnTo>
                      <a:pt x="1204" y="2659"/>
                    </a:lnTo>
                    <a:lnTo>
                      <a:pt x="1207" y="2650"/>
                    </a:lnTo>
                    <a:lnTo>
                      <a:pt x="1214" y="2646"/>
                    </a:lnTo>
                    <a:lnTo>
                      <a:pt x="1220" y="2644"/>
                    </a:lnTo>
                    <a:lnTo>
                      <a:pt x="1228" y="2646"/>
                    </a:lnTo>
                    <a:lnTo>
                      <a:pt x="1233" y="2650"/>
                    </a:lnTo>
                    <a:lnTo>
                      <a:pt x="1235" y="2659"/>
                    </a:lnTo>
                    <a:lnTo>
                      <a:pt x="1232" y="2683"/>
                    </a:lnTo>
                    <a:lnTo>
                      <a:pt x="1229" y="2709"/>
                    </a:lnTo>
                    <a:lnTo>
                      <a:pt x="1225" y="2733"/>
                    </a:lnTo>
                    <a:lnTo>
                      <a:pt x="1217" y="2757"/>
                    </a:lnTo>
                    <a:lnTo>
                      <a:pt x="1206" y="2778"/>
                    </a:lnTo>
                    <a:lnTo>
                      <a:pt x="1231" y="2804"/>
                    </a:lnTo>
                    <a:lnTo>
                      <a:pt x="1240" y="2793"/>
                    </a:lnTo>
                    <a:lnTo>
                      <a:pt x="1247" y="2778"/>
                    </a:lnTo>
                    <a:lnTo>
                      <a:pt x="1251" y="2762"/>
                    </a:lnTo>
                    <a:lnTo>
                      <a:pt x="1254" y="2744"/>
                    </a:lnTo>
                    <a:lnTo>
                      <a:pt x="1257" y="2729"/>
                    </a:lnTo>
                    <a:lnTo>
                      <a:pt x="1258" y="2717"/>
                    </a:lnTo>
                    <a:lnTo>
                      <a:pt x="1260" y="2708"/>
                    </a:lnTo>
                    <a:lnTo>
                      <a:pt x="1267" y="2703"/>
                    </a:lnTo>
                    <a:lnTo>
                      <a:pt x="1273" y="2702"/>
                    </a:lnTo>
                    <a:lnTo>
                      <a:pt x="1281" y="2703"/>
                    </a:lnTo>
                    <a:lnTo>
                      <a:pt x="1287" y="2708"/>
                    </a:lnTo>
                    <a:lnTo>
                      <a:pt x="1288" y="2717"/>
                    </a:lnTo>
                    <a:lnTo>
                      <a:pt x="1287" y="2733"/>
                    </a:lnTo>
                    <a:lnTo>
                      <a:pt x="1283" y="2754"/>
                    </a:lnTo>
                    <a:lnTo>
                      <a:pt x="1279" y="2774"/>
                    </a:lnTo>
                    <a:lnTo>
                      <a:pt x="1272" y="2795"/>
                    </a:lnTo>
                    <a:lnTo>
                      <a:pt x="1263" y="2813"/>
                    </a:lnTo>
                    <a:lnTo>
                      <a:pt x="1251" y="2828"/>
                    </a:lnTo>
                    <a:lnTo>
                      <a:pt x="1265" y="2848"/>
                    </a:lnTo>
                    <a:lnTo>
                      <a:pt x="1278" y="2869"/>
                    </a:lnTo>
                    <a:lnTo>
                      <a:pt x="1293" y="2847"/>
                    </a:lnTo>
                    <a:lnTo>
                      <a:pt x="1304" y="2823"/>
                    </a:lnTo>
                    <a:lnTo>
                      <a:pt x="1310" y="2796"/>
                    </a:lnTo>
                    <a:lnTo>
                      <a:pt x="1311" y="2770"/>
                    </a:lnTo>
                    <a:lnTo>
                      <a:pt x="1313" y="2762"/>
                    </a:lnTo>
                    <a:lnTo>
                      <a:pt x="1319" y="2756"/>
                    </a:lnTo>
                    <a:lnTo>
                      <a:pt x="1325" y="2755"/>
                    </a:lnTo>
                    <a:lnTo>
                      <a:pt x="1333" y="2756"/>
                    </a:lnTo>
                    <a:lnTo>
                      <a:pt x="1338" y="2762"/>
                    </a:lnTo>
                    <a:lnTo>
                      <a:pt x="1342" y="2770"/>
                    </a:lnTo>
                    <a:lnTo>
                      <a:pt x="1341" y="2798"/>
                    </a:lnTo>
                    <a:lnTo>
                      <a:pt x="1334" y="2826"/>
                    </a:lnTo>
                    <a:lnTo>
                      <a:pt x="1324" y="2851"/>
                    </a:lnTo>
                    <a:lnTo>
                      <a:pt x="1311" y="2876"/>
                    </a:lnTo>
                    <a:lnTo>
                      <a:pt x="1292" y="2898"/>
                    </a:lnTo>
                    <a:lnTo>
                      <a:pt x="1300" y="2916"/>
                    </a:lnTo>
                    <a:lnTo>
                      <a:pt x="1317" y="2908"/>
                    </a:lnTo>
                    <a:lnTo>
                      <a:pt x="1333" y="2895"/>
                    </a:lnTo>
                    <a:lnTo>
                      <a:pt x="1344" y="2881"/>
                    </a:lnTo>
                    <a:lnTo>
                      <a:pt x="1353" y="2864"/>
                    </a:lnTo>
                    <a:lnTo>
                      <a:pt x="1358" y="2845"/>
                    </a:lnTo>
                    <a:lnTo>
                      <a:pt x="1361" y="2825"/>
                    </a:lnTo>
                    <a:lnTo>
                      <a:pt x="1361" y="2805"/>
                    </a:lnTo>
                    <a:lnTo>
                      <a:pt x="1364" y="2797"/>
                    </a:lnTo>
                    <a:lnTo>
                      <a:pt x="1369" y="2792"/>
                    </a:lnTo>
                    <a:lnTo>
                      <a:pt x="1376" y="2791"/>
                    </a:lnTo>
                    <a:lnTo>
                      <a:pt x="1384" y="2792"/>
                    </a:lnTo>
                    <a:lnTo>
                      <a:pt x="1389" y="2797"/>
                    </a:lnTo>
                    <a:lnTo>
                      <a:pt x="1392" y="2805"/>
                    </a:lnTo>
                    <a:lnTo>
                      <a:pt x="1390" y="2828"/>
                    </a:lnTo>
                    <a:lnTo>
                      <a:pt x="1387" y="2851"/>
                    </a:lnTo>
                    <a:lnTo>
                      <a:pt x="1382" y="2874"/>
                    </a:lnTo>
                    <a:lnTo>
                      <a:pt x="1372" y="2895"/>
                    </a:lnTo>
                    <a:lnTo>
                      <a:pt x="1357" y="2913"/>
                    </a:lnTo>
                    <a:lnTo>
                      <a:pt x="1343" y="2925"/>
                    </a:lnTo>
                    <a:lnTo>
                      <a:pt x="1327" y="2937"/>
                    </a:lnTo>
                    <a:lnTo>
                      <a:pt x="1311" y="2944"/>
                    </a:lnTo>
                    <a:lnTo>
                      <a:pt x="1319" y="2971"/>
                    </a:lnTo>
                    <a:lnTo>
                      <a:pt x="1337" y="2971"/>
                    </a:lnTo>
                    <a:lnTo>
                      <a:pt x="1356" y="2969"/>
                    </a:lnTo>
                    <a:lnTo>
                      <a:pt x="1374" y="2962"/>
                    </a:lnTo>
                    <a:lnTo>
                      <a:pt x="1390" y="2953"/>
                    </a:lnTo>
                    <a:lnTo>
                      <a:pt x="1404" y="2941"/>
                    </a:lnTo>
                    <a:lnTo>
                      <a:pt x="1415" y="2927"/>
                    </a:lnTo>
                    <a:lnTo>
                      <a:pt x="1420" y="2911"/>
                    </a:lnTo>
                    <a:lnTo>
                      <a:pt x="1420" y="2892"/>
                    </a:lnTo>
                    <a:lnTo>
                      <a:pt x="1421" y="2885"/>
                    </a:lnTo>
                    <a:lnTo>
                      <a:pt x="1425" y="2879"/>
                    </a:lnTo>
                    <a:lnTo>
                      <a:pt x="1430" y="2876"/>
                    </a:lnTo>
                    <a:lnTo>
                      <a:pt x="1436" y="2874"/>
                    </a:lnTo>
                    <a:lnTo>
                      <a:pt x="1442" y="2875"/>
                    </a:lnTo>
                    <a:lnTo>
                      <a:pt x="1447" y="2878"/>
                    </a:lnTo>
                    <a:lnTo>
                      <a:pt x="1450" y="2885"/>
                    </a:lnTo>
                    <a:lnTo>
                      <a:pt x="1450" y="2907"/>
                    </a:lnTo>
                    <a:lnTo>
                      <a:pt x="1446" y="2928"/>
                    </a:lnTo>
                    <a:lnTo>
                      <a:pt x="1437" y="2946"/>
                    </a:lnTo>
                    <a:lnTo>
                      <a:pt x="1424" y="2963"/>
                    </a:lnTo>
                    <a:lnTo>
                      <a:pt x="1408" y="2976"/>
                    </a:lnTo>
                    <a:lnTo>
                      <a:pt x="1389" y="2987"/>
                    </a:lnTo>
                    <a:lnTo>
                      <a:pt x="1369" y="2995"/>
                    </a:lnTo>
                    <a:lnTo>
                      <a:pt x="1347" y="3000"/>
                    </a:lnTo>
                    <a:lnTo>
                      <a:pt x="1326" y="3002"/>
                    </a:lnTo>
                    <a:lnTo>
                      <a:pt x="1327" y="3007"/>
                    </a:lnTo>
                    <a:lnTo>
                      <a:pt x="1327" y="3012"/>
                    </a:lnTo>
                    <a:lnTo>
                      <a:pt x="1329" y="3015"/>
                    </a:lnTo>
                    <a:lnTo>
                      <a:pt x="1329" y="3017"/>
                    </a:lnTo>
                    <a:lnTo>
                      <a:pt x="1329" y="3017"/>
                    </a:lnTo>
                    <a:lnTo>
                      <a:pt x="1280" y="3023"/>
                    </a:lnTo>
                    <a:lnTo>
                      <a:pt x="1280" y="3023"/>
                    </a:lnTo>
                    <a:lnTo>
                      <a:pt x="1280" y="3018"/>
                    </a:lnTo>
                    <a:lnTo>
                      <a:pt x="1279" y="3011"/>
                    </a:lnTo>
                    <a:lnTo>
                      <a:pt x="1277" y="3000"/>
                    </a:lnTo>
                    <a:lnTo>
                      <a:pt x="1273" y="2985"/>
                    </a:lnTo>
                    <a:lnTo>
                      <a:pt x="1268" y="2967"/>
                    </a:lnTo>
                    <a:lnTo>
                      <a:pt x="1262" y="2949"/>
                    </a:lnTo>
                    <a:lnTo>
                      <a:pt x="1254" y="2929"/>
                    </a:lnTo>
                    <a:lnTo>
                      <a:pt x="1244" y="2907"/>
                    </a:lnTo>
                    <a:lnTo>
                      <a:pt x="1232" y="2886"/>
                    </a:lnTo>
                    <a:lnTo>
                      <a:pt x="1218" y="2864"/>
                    </a:lnTo>
                    <a:lnTo>
                      <a:pt x="1202" y="2843"/>
                    </a:lnTo>
                    <a:lnTo>
                      <a:pt x="1183" y="2823"/>
                    </a:lnTo>
                    <a:lnTo>
                      <a:pt x="1160" y="2805"/>
                    </a:lnTo>
                    <a:lnTo>
                      <a:pt x="1136" y="2788"/>
                    </a:lnTo>
                    <a:lnTo>
                      <a:pt x="1107" y="2775"/>
                    </a:lnTo>
                    <a:lnTo>
                      <a:pt x="1076" y="2765"/>
                    </a:lnTo>
                    <a:lnTo>
                      <a:pt x="1041" y="2759"/>
                    </a:lnTo>
                    <a:lnTo>
                      <a:pt x="1002" y="2756"/>
                    </a:lnTo>
                    <a:lnTo>
                      <a:pt x="1001" y="2756"/>
                    </a:lnTo>
                    <a:lnTo>
                      <a:pt x="967" y="2757"/>
                    </a:lnTo>
                    <a:lnTo>
                      <a:pt x="935" y="2762"/>
                    </a:lnTo>
                    <a:lnTo>
                      <a:pt x="906" y="2768"/>
                    </a:lnTo>
                    <a:lnTo>
                      <a:pt x="926" y="2776"/>
                    </a:lnTo>
                    <a:lnTo>
                      <a:pt x="946" y="2784"/>
                    </a:lnTo>
                    <a:lnTo>
                      <a:pt x="964" y="2795"/>
                    </a:lnTo>
                    <a:lnTo>
                      <a:pt x="980" y="2808"/>
                    </a:lnTo>
                    <a:lnTo>
                      <a:pt x="993" y="2823"/>
                    </a:lnTo>
                    <a:lnTo>
                      <a:pt x="1003" y="2840"/>
                    </a:lnTo>
                    <a:lnTo>
                      <a:pt x="1009" y="2860"/>
                    </a:lnTo>
                    <a:lnTo>
                      <a:pt x="1008" y="2867"/>
                    </a:lnTo>
                    <a:lnTo>
                      <a:pt x="1003" y="2870"/>
                    </a:lnTo>
                    <a:lnTo>
                      <a:pt x="998" y="2872"/>
                    </a:lnTo>
                    <a:lnTo>
                      <a:pt x="991" y="2870"/>
                    </a:lnTo>
                    <a:lnTo>
                      <a:pt x="986" y="2867"/>
                    </a:lnTo>
                    <a:lnTo>
                      <a:pt x="983" y="2860"/>
                    </a:lnTo>
                    <a:lnTo>
                      <a:pt x="978" y="2844"/>
                    </a:lnTo>
                    <a:lnTo>
                      <a:pt x="968" y="2829"/>
                    </a:lnTo>
                    <a:lnTo>
                      <a:pt x="954" y="2817"/>
                    </a:lnTo>
                    <a:lnTo>
                      <a:pt x="937" y="2807"/>
                    </a:lnTo>
                    <a:lnTo>
                      <a:pt x="918" y="2799"/>
                    </a:lnTo>
                    <a:lnTo>
                      <a:pt x="899" y="2793"/>
                    </a:lnTo>
                    <a:lnTo>
                      <a:pt x="882" y="2788"/>
                    </a:lnTo>
                    <a:lnTo>
                      <a:pt x="866" y="2785"/>
                    </a:lnTo>
                    <a:lnTo>
                      <a:pt x="865" y="2784"/>
                    </a:lnTo>
                    <a:lnTo>
                      <a:pt x="864" y="2784"/>
                    </a:lnTo>
                    <a:lnTo>
                      <a:pt x="845" y="2793"/>
                    </a:lnTo>
                    <a:lnTo>
                      <a:pt x="827" y="2804"/>
                    </a:lnTo>
                    <a:lnTo>
                      <a:pt x="847" y="2807"/>
                    </a:lnTo>
                    <a:lnTo>
                      <a:pt x="868" y="2813"/>
                    </a:lnTo>
                    <a:lnTo>
                      <a:pt x="887" y="2819"/>
                    </a:lnTo>
                    <a:lnTo>
                      <a:pt x="905" y="2829"/>
                    </a:lnTo>
                    <a:lnTo>
                      <a:pt x="920" y="2840"/>
                    </a:lnTo>
                    <a:lnTo>
                      <a:pt x="934" y="2854"/>
                    </a:lnTo>
                    <a:lnTo>
                      <a:pt x="944" y="2869"/>
                    </a:lnTo>
                    <a:lnTo>
                      <a:pt x="950" y="2887"/>
                    </a:lnTo>
                    <a:lnTo>
                      <a:pt x="951" y="2908"/>
                    </a:lnTo>
                    <a:lnTo>
                      <a:pt x="950" y="2914"/>
                    </a:lnTo>
                    <a:lnTo>
                      <a:pt x="945" y="2919"/>
                    </a:lnTo>
                    <a:lnTo>
                      <a:pt x="939" y="2920"/>
                    </a:lnTo>
                    <a:lnTo>
                      <a:pt x="933" y="2919"/>
                    </a:lnTo>
                    <a:lnTo>
                      <a:pt x="928" y="2914"/>
                    </a:lnTo>
                    <a:lnTo>
                      <a:pt x="926" y="2908"/>
                    </a:lnTo>
                    <a:lnTo>
                      <a:pt x="924" y="2889"/>
                    </a:lnTo>
                    <a:lnTo>
                      <a:pt x="917" y="2874"/>
                    </a:lnTo>
                    <a:lnTo>
                      <a:pt x="906" y="2860"/>
                    </a:lnTo>
                    <a:lnTo>
                      <a:pt x="892" y="2850"/>
                    </a:lnTo>
                    <a:lnTo>
                      <a:pt x="875" y="2841"/>
                    </a:lnTo>
                    <a:lnTo>
                      <a:pt x="856" y="2835"/>
                    </a:lnTo>
                    <a:lnTo>
                      <a:pt x="836" y="2830"/>
                    </a:lnTo>
                    <a:lnTo>
                      <a:pt x="816" y="2827"/>
                    </a:lnTo>
                    <a:lnTo>
                      <a:pt x="798" y="2826"/>
                    </a:lnTo>
                    <a:lnTo>
                      <a:pt x="782" y="2839"/>
                    </a:lnTo>
                    <a:lnTo>
                      <a:pt x="770" y="2854"/>
                    </a:lnTo>
                    <a:lnTo>
                      <a:pt x="795" y="2858"/>
                    </a:lnTo>
                    <a:lnTo>
                      <a:pt x="821" y="2865"/>
                    </a:lnTo>
                    <a:lnTo>
                      <a:pt x="845" y="2876"/>
                    </a:lnTo>
                    <a:lnTo>
                      <a:pt x="864" y="2889"/>
                    </a:lnTo>
                    <a:lnTo>
                      <a:pt x="878" y="2904"/>
                    </a:lnTo>
                    <a:lnTo>
                      <a:pt x="892" y="2921"/>
                    </a:lnTo>
                    <a:lnTo>
                      <a:pt x="904" y="2940"/>
                    </a:lnTo>
                    <a:lnTo>
                      <a:pt x="906" y="2946"/>
                    </a:lnTo>
                    <a:lnTo>
                      <a:pt x="905" y="2952"/>
                    </a:lnTo>
                    <a:lnTo>
                      <a:pt x="899" y="2956"/>
                    </a:lnTo>
                    <a:lnTo>
                      <a:pt x="894" y="2959"/>
                    </a:lnTo>
                    <a:lnTo>
                      <a:pt x="887" y="2958"/>
                    </a:lnTo>
                    <a:lnTo>
                      <a:pt x="882" y="2953"/>
                    </a:lnTo>
                    <a:lnTo>
                      <a:pt x="873" y="2939"/>
                    </a:lnTo>
                    <a:lnTo>
                      <a:pt x="863" y="2924"/>
                    </a:lnTo>
                    <a:lnTo>
                      <a:pt x="852" y="2912"/>
                    </a:lnTo>
                    <a:lnTo>
                      <a:pt x="840" y="2902"/>
                    </a:lnTo>
                    <a:lnTo>
                      <a:pt x="823" y="2893"/>
                    </a:lnTo>
                    <a:lnTo>
                      <a:pt x="800" y="2886"/>
                    </a:lnTo>
                    <a:lnTo>
                      <a:pt x="776" y="2880"/>
                    </a:lnTo>
                    <a:lnTo>
                      <a:pt x="751" y="2878"/>
                    </a:lnTo>
                    <a:lnTo>
                      <a:pt x="741" y="2896"/>
                    </a:lnTo>
                    <a:lnTo>
                      <a:pt x="735" y="2909"/>
                    </a:lnTo>
                    <a:lnTo>
                      <a:pt x="757" y="2937"/>
                    </a:lnTo>
                    <a:lnTo>
                      <a:pt x="773" y="2967"/>
                    </a:lnTo>
                    <a:lnTo>
                      <a:pt x="788" y="3000"/>
                    </a:lnTo>
                    <a:lnTo>
                      <a:pt x="798" y="3032"/>
                    </a:lnTo>
                    <a:lnTo>
                      <a:pt x="804" y="3065"/>
                    </a:lnTo>
                    <a:lnTo>
                      <a:pt x="810" y="3096"/>
                    </a:lnTo>
                    <a:lnTo>
                      <a:pt x="812" y="3126"/>
                    </a:lnTo>
                    <a:lnTo>
                      <a:pt x="813" y="3153"/>
                    </a:lnTo>
                    <a:lnTo>
                      <a:pt x="812" y="3179"/>
                    </a:lnTo>
                    <a:lnTo>
                      <a:pt x="811" y="3200"/>
                    </a:lnTo>
                    <a:lnTo>
                      <a:pt x="810" y="3216"/>
                    </a:lnTo>
                    <a:lnTo>
                      <a:pt x="809" y="3227"/>
                    </a:lnTo>
                    <a:lnTo>
                      <a:pt x="808" y="3233"/>
                    </a:lnTo>
                    <a:lnTo>
                      <a:pt x="760" y="3225"/>
                    </a:lnTo>
                    <a:lnTo>
                      <a:pt x="760" y="3221"/>
                    </a:lnTo>
                    <a:lnTo>
                      <a:pt x="761" y="3210"/>
                    </a:lnTo>
                    <a:lnTo>
                      <a:pt x="762" y="3193"/>
                    </a:lnTo>
                    <a:lnTo>
                      <a:pt x="763" y="3172"/>
                    </a:lnTo>
                    <a:lnTo>
                      <a:pt x="763" y="3147"/>
                    </a:lnTo>
                    <a:lnTo>
                      <a:pt x="762" y="3119"/>
                    </a:lnTo>
                    <a:lnTo>
                      <a:pt x="759" y="3088"/>
                    </a:lnTo>
                    <a:lnTo>
                      <a:pt x="753" y="3057"/>
                    </a:lnTo>
                    <a:lnTo>
                      <a:pt x="745" y="3026"/>
                    </a:lnTo>
                    <a:lnTo>
                      <a:pt x="731" y="3061"/>
                    </a:lnTo>
                    <a:lnTo>
                      <a:pt x="712" y="3096"/>
                    </a:lnTo>
                    <a:lnTo>
                      <a:pt x="689" y="3127"/>
                    </a:lnTo>
                    <a:lnTo>
                      <a:pt x="684" y="3131"/>
                    </a:lnTo>
                    <a:lnTo>
                      <a:pt x="678" y="3131"/>
                    </a:lnTo>
                    <a:lnTo>
                      <a:pt x="673" y="3128"/>
                    </a:lnTo>
                    <a:lnTo>
                      <a:pt x="669" y="3122"/>
                    </a:lnTo>
                    <a:lnTo>
                      <a:pt x="669" y="3116"/>
                    </a:lnTo>
                    <a:lnTo>
                      <a:pt x="672" y="3109"/>
                    </a:lnTo>
                    <a:lnTo>
                      <a:pt x="693" y="3081"/>
                    </a:lnTo>
                    <a:lnTo>
                      <a:pt x="708" y="3051"/>
                    </a:lnTo>
                    <a:lnTo>
                      <a:pt x="720" y="3021"/>
                    </a:lnTo>
                    <a:lnTo>
                      <a:pt x="729" y="2987"/>
                    </a:lnTo>
                    <a:lnTo>
                      <a:pt x="718" y="2967"/>
                    </a:lnTo>
                    <a:lnTo>
                      <a:pt x="706" y="2950"/>
                    </a:lnTo>
                    <a:lnTo>
                      <a:pt x="696" y="2982"/>
                    </a:lnTo>
                    <a:lnTo>
                      <a:pt x="683" y="3012"/>
                    </a:lnTo>
                    <a:lnTo>
                      <a:pt x="665" y="3039"/>
                    </a:lnTo>
                    <a:lnTo>
                      <a:pt x="644" y="3065"/>
                    </a:lnTo>
                    <a:lnTo>
                      <a:pt x="636" y="3068"/>
                    </a:lnTo>
                    <a:lnTo>
                      <a:pt x="630" y="3067"/>
                    </a:lnTo>
                    <a:lnTo>
                      <a:pt x="624" y="3061"/>
                    </a:lnTo>
                    <a:lnTo>
                      <a:pt x="622" y="3054"/>
                    </a:lnTo>
                    <a:lnTo>
                      <a:pt x="626" y="3047"/>
                    </a:lnTo>
                    <a:lnTo>
                      <a:pt x="647" y="3021"/>
                    </a:lnTo>
                    <a:lnTo>
                      <a:pt x="664" y="2992"/>
                    </a:lnTo>
                    <a:lnTo>
                      <a:pt x="677" y="2960"/>
                    </a:lnTo>
                    <a:lnTo>
                      <a:pt x="684" y="2927"/>
                    </a:lnTo>
                    <a:lnTo>
                      <a:pt x="676" y="2920"/>
                    </a:lnTo>
                    <a:lnTo>
                      <a:pt x="660" y="2909"/>
                    </a:lnTo>
                    <a:lnTo>
                      <a:pt x="644" y="2899"/>
                    </a:lnTo>
                    <a:lnTo>
                      <a:pt x="641" y="2925"/>
                    </a:lnTo>
                    <a:lnTo>
                      <a:pt x="633" y="2952"/>
                    </a:lnTo>
                    <a:lnTo>
                      <a:pt x="622" y="2977"/>
                    </a:lnTo>
                    <a:lnTo>
                      <a:pt x="607" y="3001"/>
                    </a:lnTo>
                    <a:lnTo>
                      <a:pt x="589" y="3021"/>
                    </a:lnTo>
                    <a:lnTo>
                      <a:pt x="568" y="3038"/>
                    </a:lnTo>
                    <a:lnTo>
                      <a:pt x="561" y="3040"/>
                    </a:lnTo>
                    <a:lnTo>
                      <a:pt x="555" y="3039"/>
                    </a:lnTo>
                    <a:lnTo>
                      <a:pt x="552" y="3035"/>
                    </a:lnTo>
                    <a:lnTo>
                      <a:pt x="550" y="3028"/>
                    </a:lnTo>
                    <a:lnTo>
                      <a:pt x="551" y="3023"/>
                    </a:lnTo>
                    <a:lnTo>
                      <a:pt x="555" y="3017"/>
                    </a:lnTo>
                    <a:lnTo>
                      <a:pt x="574" y="3001"/>
                    </a:lnTo>
                    <a:lnTo>
                      <a:pt x="590" y="2982"/>
                    </a:lnTo>
                    <a:lnTo>
                      <a:pt x="603" y="2961"/>
                    </a:lnTo>
                    <a:lnTo>
                      <a:pt x="612" y="2938"/>
                    </a:lnTo>
                    <a:lnTo>
                      <a:pt x="617" y="2913"/>
                    </a:lnTo>
                    <a:lnTo>
                      <a:pt x="618" y="2888"/>
                    </a:lnTo>
                    <a:lnTo>
                      <a:pt x="590" y="2880"/>
                    </a:lnTo>
                    <a:lnTo>
                      <a:pt x="558" y="2876"/>
                    </a:lnTo>
                    <a:lnTo>
                      <a:pt x="552" y="2902"/>
                    </a:lnTo>
                    <a:lnTo>
                      <a:pt x="541" y="2928"/>
                    </a:lnTo>
                    <a:lnTo>
                      <a:pt x="526" y="2952"/>
                    </a:lnTo>
                    <a:lnTo>
                      <a:pt x="508" y="2974"/>
                    </a:lnTo>
                    <a:lnTo>
                      <a:pt x="487" y="2993"/>
                    </a:lnTo>
                    <a:lnTo>
                      <a:pt x="465" y="3008"/>
                    </a:lnTo>
                    <a:lnTo>
                      <a:pt x="458" y="3011"/>
                    </a:lnTo>
                    <a:lnTo>
                      <a:pt x="453" y="3009"/>
                    </a:lnTo>
                    <a:lnTo>
                      <a:pt x="448" y="3005"/>
                    </a:lnTo>
                    <a:lnTo>
                      <a:pt x="446" y="2998"/>
                    </a:lnTo>
                    <a:lnTo>
                      <a:pt x="447" y="2993"/>
                    </a:lnTo>
                    <a:lnTo>
                      <a:pt x="453" y="2987"/>
                    </a:lnTo>
                    <a:lnTo>
                      <a:pt x="470" y="2974"/>
                    </a:lnTo>
                    <a:lnTo>
                      <a:pt x="488" y="2958"/>
                    </a:lnTo>
                    <a:lnTo>
                      <a:pt x="505" y="2939"/>
                    </a:lnTo>
                    <a:lnTo>
                      <a:pt x="518" y="2919"/>
                    </a:lnTo>
                    <a:lnTo>
                      <a:pt x="528" y="2897"/>
                    </a:lnTo>
                    <a:lnTo>
                      <a:pt x="532" y="2874"/>
                    </a:lnTo>
                    <a:lnTo>
                      <a:pt x="508" y="2875"/>
                    </a:lnTo>
                    <a:lnTo>
                      <a:pt x="482" y="2876"/>
                    </a:lnTo>
                    <a:lnTo>
                      <a:pt x="474" y="2899"/>
                    </a:lnTo>
                    <a:lnTo>
                      <a:pt x="462" y="2921"/>
                    </a:lnTo>
                    <a:lnTo>
                      <a:pt x="447" y="2940"/>
                    </a:lnTo>
                    <a:lnTo>
                      <a:pt x="430" y="2959"/>
                    </a:lnTo>
                    <a:lnTo>
                      <a:pt x="413" y="2976"/>
                    </a:lnTo>
                    <a:lnTo>
                      <a:pt x="396" y="2994"/>
                    </a:lnTo>
                    <a:lnTo>
                      <a:pt x="388" y="2997"/>
                    </a:lnTo>
                    <a:lnTo>
                      <a:pt x="382" y="2996"/>
                    </a:lnTo>
                    <a:lnTo>
                      <a:pt x="376" y="2991"/>
                    </a:lnTo>
                    <a:lnTo>
                      <a:pt x="375" y="2983"/>
                    </a:lnTo>
                    <a:lnTo>
                      <a:pt x="378" y="2976"/>
                    </a:lnTo>
                    <a:lnTo>
                      <a:pt x="396" y="2959"/>
                    </a:lnTo>
                    <a:lnTo>
                      <a:pt x="414" y="2941"/>
                    </a:lnTo>
                    <a:lnTo>
                      <a:pt x="430" y="2922"/>
                    </a:lnTo>
                    <a:lnTo>
                      <a:pt x="445" y="2902"/>
                    </a:lnTo>
                    <a:lnTo>
                      <a:pt x="455" y="2880"/>
                    </a:lnTo>
                    <a:lnTo>
                      <a:pt x="416" y="2887"/>
                    </a:lnTo>
                    <a:lnTo>
                      <a:pt x="374" y="2898"/>
                    </a:lnTo>
                    <a:lnTo>
                      <a:pt x="331" y="2911"/>
                    </a:lnTo>
                    <a:lnTo>
                      <a:pt x="286" y="2928"/>
                    </a:lnTo>
                    <a:lnTo>
                      <a:pt x="268" y="2881"/>
                    </a:lnTo>
                    <a:lnTo>
                      <a:pt x="324" y="2862"/>
                    </a:lnTo>
                    <a:lnTo>
                      <a:pt x="377" y="2846"/>
                    </a:lnTo>
                    <a:lnTo>
                      <a:pt x="427" y="2835"/>
                    </a:lnTo>
                    <a:lnTo>
                      <a:pt x="475" y="2828"/>
                    </a:lnTo>
                    <a:lnTo>
                      <a:pt x="519" y="2825"/>
                    </a:lnTo>
                    <a:lnTo>
                      <a:pt x="561" y="2827"/>
                    </a:lnTo>
                    <a:lnTo>
                      <a:pt x="600" y="2833"/>
                    </a:lnTo>
                    <a:lnTo>
                      <a:pt x="635" y="2843"/>
                    </a:lnTo>
                    <a:lnTo>
                      <a:pt x="667" y="2857"/>
                    </a:lnTo>
                    <a:lnTo>
                      <a:pt x="697" y="2875"/>
                    </a:lnTo>
                    <a:lnTo>
                      <a:pt x="705" y="2861"/>
                    </a:lnTo>
                    <a:lnTo>
                      <a:pt x="715" y="2847"/>
                    </a:lnTo>
                    <a:lnTo>
                      <a:pt x="727" y="2830"/>
                    </a:lnTo>
                    <a:lnTo>
                      <a:pt x="741" y="2814"/>
                    </a:lnTo>
                    <a:lnTo>
                      <a:pt x="758" y="2796"/>
                    </a:lnTo>
                    <a:lnTo>
                      <a:pt x="778" y="2780"/>
                    </a:lnTo>
                    <a:lnTo>
                      <a:pt x="800" y="2763"/>
                    </a:lnTo>
                    <a:lnTo>
                      <a:pt x="825" y="2749"/>
                    </a:lnTo>
                    <a:lnTo>
                      <a:pt x="854" y="2735"/>
                    </a:lnTo>
                    <a:lnTo>
                      <a:pt x="885" y="2724"/>
                    </a:lnTo>
                    <a:lnTo>
                      <a:pt x="920" y="2715"/>
                    </a:lnTo>
                    <a:lnTo>
                      <a:pt x="959" y="2710"/>
                    </a:lnTo>
                    <a:lnTo>
                      <a:pt x="1001" y="2708"/>
                    </a:lnTo>
                    <a:lnTo>
                      <a:pt x="1002" y="2708"/>
                    </a:lnTo>
                    <a:lnTo>
                      <a:pt x="1033" y="2709"/>
                    </a:lnTo>
                    <a:lnTo>
                      <a:pt x="1063" y="2713"/>
                    </a:lnTo>
                    <a:lnTo>
                      <a:pt x="1090" y="2719"/>
                    </a:lnTo>
                    <a:lnTo>
                      <a:pt x="1092" y="2704"/>
                    </a:lnTo>
                    <a:lnTo>
                      <a:pt x="1089" y="2692"/>
                    </a:lnTo>
                    <a:lnTo>
                      <a:pt x="1081" y="2682"/>
                    </a:lnTo>
                    <a:lnTo>
                      <a:pt x="1070" y="2677"/>
                    </a:lnTo>
                    <a:lnTo>
                      <a:pt x="1056" y="2672"/>
                    </a:lnTo>
                    <a:lnTo>
                      <a:pt x="1041" y="2670"/>
                    </a:lnTo>
                    <a:lnTo>
                      <a:pt x="1024" y="2670"/>
                    </a:lnTo>
                    <a:lnTo>
                      <a:pt x="1008" y="2672"/>
                    </a:lnTo>
                    <a:lnTo>
                      <a:pt x="991" y="2673"/>
                    </a:lnTo>
                    <a:lnTo>
                      <a:pt x="976" y="2677"/>
                    </a:lnTo>
                    <a:lnTo>
                      <a:pt x="962" y="2679"/>
                    </a:lnTo>
                    <a:lnTo>
                      <a:pt x="951" y="2680"/>
                    </a:lnTo>
                    <a:lnTo>
                      <a:pt x="943" y="2680"/>
                    </a:lnTo>
                    <a:lnTo>
                      <a:pt x="937" y="2676"/>
                    </a:lnTo>
                    <a:lnTo>
                      <a:pt x="933" y="2669"/>
                    </a:lnTo>
                    <a:lnTo>
                      <a:pt x="933" y="2661"/>
                    </a:lnTo>
                    <a:lnTo>
                      <a:pt x="936" y="2655"/>
                    </a:lnTo>
                    <a:lnTo>
                      <a:pt x="944" y="2651"/>
                    </a:lnTo>
                    <a:lnTo>
                      <a:pt x="960" y="2649"/>
                    </a:lnTo>
                    <a:lnTo>
                      <a:pt x="979" y="2646"/>
                    </a:lnTo>
                    <a:lnTo>
                      <a:pt x="1000" y="2644"/>
                    </a:lnTo>
                    <a:lnTo>
                      <a:pt x="1021" y="2642"/>
                    </a:lnTo>
                    <a:lnTo>
                      <a:pt x="1042" y="2642"/>
                    </a:lnTo>
                    <a:lnTo>
                      <a:pt x="1063" y="2645"/>
                    </a:lnTo>
                    <a:lnTo>
                      <a:pt x="1081" y="2649"/>
                    </a:lnTo>
                    <a:lnTo>
                      <a:pt x="1097" y="2657"/>
                    </a:lnTo>
                    <a:lnTo>
                      <a:pt x="1100" y="2604"/>
                    </a:lnTo>
                    <a:lnTo>
                      <a:pt x="1083" y="2586"/>
                    </a:lnTo>
                    <a:lnTo>
                      <a:pt x="1064" y="2573"/>
                    </a:lnTo>
                    <a:lnTo>
                      <a:pt x="1044" y="2564"/>
                    </a:lnTo>
                    <a:lnTo>
                      <a:pt x="1022" y="2557"/>
                    </a:lnTo>
                    <a:lnTo>
                      <a:pt x="999" y="2555"/>
                    </a:lnTo>
                    <a:lnTo>
                      <a:pt x="975" y="2554"/>
                    </a:lnTo>
                    <a:lnTo>
                      <a:pt x="950" y="2555"/>
                    </a:lnTo>
                    <a:lnTo>
                      <a:pt x="927" y="2558"/>
                    </a:lnTo>
                    <a:lnTo>
                      <a:pt x="904" y="2563"/>
                    </a:lnTo>
                    <a:lnTo>
                      <a:pt x="896" y="2563"/>
                    </a:lnTo>
                    <a:lnTo>
                      <a:pt x="889" y="2558"/>
                    </a:lnTo>
                    <a:lnTo>
                      <a:pt x="886" y="2552"/>
                    </a:lnTo>
                    <a:lnTo>
                      <a:pt x="886" y="2544"/>
                    </a:lnTo>
                    <a:lnTo>
                      <a:pt x="889" y="2539"/>
                    </a:lnTo>
                    <a:lnTo>
                      <a:pt x="896" y="2534"/>
                    </a:lnTo>
                    <a:lnTo>
                      <a:pt x="926" y="2529"/>
                    </a:lnTo>
                    <a:lnTo>
                      <a:pt x="956" y="2525"/>
                    </a:lnTo>
                    <a:lnTo>
                      <a:pt x="986" y="2524"/>
                    </a:lnTo>
                    <a:lnTo>
                      <a:pt x="1017" y="2528"/>
                    </a:lnTo>
                    <a:lnTo>
                      <a:pt x="1045" y="2533"/>
                    </a:lnTo>
                    <a:lnTo>
                      <a:pt x="1072" y="2543"/>
                    </a:lnTo>
                    <a:lnTo>
                      <a:pt x="1097" y="2558"/>
                    </a:lnTo>
                    <a:lnTo>
                      <a:pt x="1091" y="2516"/>
                    </a:lnTo>
                    <a:lnTo>
                      <a:pt x="1059" y="2499"/>
                    </a:lnTo>
                    <a:lnTo>
                      <a:pt x="1027" y="2488"/>
                    </a:lnTo>
                    <a:lnTo>
                      <a:pt x="993" y="2481"/>
                    </a:lnTo>
                    <a:lnTo>
                      <a:pt x="959" y="2479"/>
                    </a:lnTo>
                    <a:lnTo>
                      <a:pt x="924" y="2480"/>
                    </a:lnTo>
                    <a:lnTo>
                      <a:pt x="888" y="2484"/>
                    </a:lnTo>
                    <a:lnTo>
                      <a:pt x="853" y="2490"/>
                    </a:lnTo>
                    <a:lnTo>
                      <a:pt x="844" y="2490"/>
                    </a:lnTo>
                    <a:lnTo>
                      <a:pt x="839" y="2485"/>
                    </a:lnTo>
                    <a:lnTo>
                      <a:pt x="835" y="2479"/>
                    </a:lnTo>
                    <a:lnTo>
                      <a:pt x="834" y="2471"/>
                    </a:lnTo>
                    <a:lnTo>
                      <a:pt x="837" y="2466"/>
                    </a:lnTo>
                    <a:lnTo>
                      <a:pt x="845" y="2461"/>
                    </a:lnTo>
                    <a:lnTo>
                      <a:pt x="879" y="2456"/>
                    </a:lnTo>
                    <a:lnTo>
                      <a:pt x="915" y="2451"/>
                    </a:lnTo>
                    <a:lnTo>
                      <a:pt x="949" y="2449"/>
                    </a:lnTo>
                    <a:lnTo>
                      <a:pt x="982" y="2450"/>
                    </a:lnTo>
                    <a:lnTo>
                      <a:pt x="1016" y="2453"/>
                    </a:lnTo>
                    <a:lnTo>
                      <a:pt x="1049" y="2462"/>
                    </a:lnTo>
                    <a:lnTo>
                      <a:pt x="1080" y="2476"/>
                    </a:lnTo>
                    <a:lnTo>
                      <a:pt x="1070" y="2447"/>
                    </a:lnTo>
                    <a:lnTo>
                      <a:pt x="1056" y="2420"/>
                    </a:lnTo>
                    <a:lnTo>
                      <a:pt x="1012" y="2410"/>
                    </a:lnTo>
                    <a:lnTo>
                      <a:pt x="968" y="2407"/>
                    </a:lnTo>
                    <a:lnTo>
                      <a:pt x="924" y="2410"/>
                    </a:lnTo>
                    <a:lnTo>
                      <a:pt x="879" y="2420"/>
                    </a:lnTo>
                    <a:lnTo>
                      <a:pt x="835" y="2435"/>
                    </a:lnTo>
                    <a:lnTo>
                      <a:pt x="827" y="2436"/>
                    </a:lnTo>
                    <a:lnTo>
                      <a:pt x="821" y="2432"/>
                    </a:lnTo>
                    <a:lnTo>
                      <a:pt x="818" y="2426"/>
                    </a:lnTo>
                    <a:lnTo>
                      <a:pt x="818" y="2418"/>
                    </a:lnTo>
                    <a:lnTo>
                      <a:pt x="821" y="2411"/>
                    </a:lnTo>
                    <a:lnTo>
                      <a:pt x="827" y="2406"/>
                    </a:lnTo>
                    <a:lnTo>
                      <a:pt x="878" y="2389"/>
                    </a:lnTo>
                    <a:lnTo>
                      <a:pt x="929" y="2379"/>
                    </a:lnTo>
                    <a:lnTo>
                      <a:pt x="981" y="2377"/>
                    </a:lnTo>
                    <a:lnTo>
                      <a:pt x="1032" y="2384"/>
                    </a:lnTo>
                    <a:lnTo>
                      <a:pt x="1013" y="2361"/>
                    </a:lnTo>
                    <a:lnTo>
                      <a:pt x="991" y="2341"/>
                    </a:lnTo>
                    <a:lnTo>
                      <a:pt x="987" y="2337"/>
                    </a:lnTo>
                    <a:lnTo>
                      <a:pt x="983" y="2334"/>
                    </a:lnTo>
                    <a:lnTo>
                      <a:pt x="981" y="2334"/>
                    </a:lnTo>
                    <a:lnTo>
                      <a:pt x="979" y="2334"/>
                    </a:lnTo>
                    <a:lnTo>
                      <a:pt x="946" y="2332"/>
                    </a:lnTo>
                    <a:lnTo>
                      <a:pt x="914" y="2332"/>
                    </a:lnTo>
                    <a:lnTo>
                      <a:pt x="881" y="2334"/>
                    </a:lnTo>
                    <a:lnTo>
                      <a:pt x="849" y="2340"/>
                    </a:lnTo>
                    <a:lnTo>
                      <a:pt x="816" y="2348"/>
                    </a:lnTo>
                    <a:lnTo>
                      <a:pt x="787" y="2361"/>
                    </a:lnTo>
                    <a:lnTo>
                      <a:pt x="758" y="2377"/>
                    </a:lnTo>
                    <a:lnTo>
                      <a:pt x="750" y="2380"/>
                    </a:lnTo>
                    <a:lnTo>
                      <a:pt x="743" y="2378"/>
                    </a:lnTo>
                    <a:lnTo>
                      <a:pt x="739" y="2373"/>
                    </a:lnTo>
                    <a:lnTo>
                      <a:pt x="736" y="2366"/>
                    </a:lnTo>
                    <a:lnTo>
                      <a:pt x="738" y="2358"/>
                    </a:lnTo>
                    <a:lnTo>
                      <a:pt x="742" y="2352"/>
                    </a:lnTo>
                    <a:lnTo>
                      <a:pt x="771" y="2334"/>
                    </a:lnTo>
                    <a:lnTo>
                      <a:pt x="802" y="2322"/>
                    </a:lnTo>
                    <a:lnTo>
                      <a:pt x="833" y="2312"/>
                    </a:lnTo>
                    <a:lnTo>
                      <a:pt x="866" y="2306"/>
                    </a:lnTo>
                    <a:lnTo>
                      <a:pt x="899" y="2303"/>
                    </a:lnTo>
                    <a:lnTo>
                      <a:pt x="933" y="2302"/>
                    </a:lnTo>
                    <a:lnTo>
                      <a:pt x="900" y="2288"/>
                    </a:lnTo>
                    <a:lnTo>
                      <a:pt x="867" y="2277"/>
                    </a:lnTo>
                    <a:lnTo>
                      <a:pt x="834" y="2270"/>
                    </a:lnTo>
                    <a:lnTo>
                      <a:pt x="802" y="2277"/>
                    </a:lnTo>
                    <a:lnTo>
                      <a:pt x="773" y="2288"/>
                    </a:lnTo>
                    <a:lnTo>
                      <a:pt x="747" y="2303"/>
                    </a:lnTo>
                    <a:lnTo>
                      <a:pt x="722" y="2323"/>
                    </a:lnTo>
                    <a:lnTo>
                      <a:pt x="701" y="2348"/>
                    </a:lnTo>
                    <a:lnTo>
                      <a:pt x="695" y="2354"/>
                    </a:lnTo>
                    <a:lnTo>
                      <a:pt x="688" y="2355"/>
                    </a:lnTo>
                    <a:lnTo>
                      <a:pt x="680" y="2353"/>
                    </a:lnTo>
                    <a:lnTo>
                      <a:pt x="675" y="2347"/>
                    </a:lnTo>
                    <a:lnTo>
                      <a:pt x="673" y="2341"/>
                    </a:lnTo>
                    <a:lnTo>
                      <a:pt x="676" y="2333"/>
                    </a:lnTo>
                    <a:lnTo>
                      <a:pt x="694" y="2311"/>
                    </a:lnTo>
                    <a:lnTo>
                      <a:pt x="712" y="2292"/>
                    </a:lnTo>
                    <a:lnTo>
                      <a:pt x="733" y="2277"/>
                    </a:lnTo>
                    <a:lnTo>
                      <a:pt x="757" y="2263"/>
                    </a:lnTo>
                    <a:lnTo>
                      <a:pt x="711" y="2266"/>
                    </a:lnTo>
                    <a:lnTo>
                      <a:pt x="668" y="2273"/>
                    </a:lnTo>
                    <a:lnTo>
                      <a:pt x="628" y="2284"/>
                    </a:lnTo>
                    <a:lnTo>
                      <a:pt x="604" y="2293"/>
                    </a:lnTo>
                    <a:lnTo>
                      <a:pt x="597" y="2269"/>
                    </a:lnTo>
                    <a:lnTo>
                      <a:pt x="584" y="2283"/>
                    </a:lnTo>
                    <a:lnTo>
                      <a:pt x="573" y="2300"/>
                    </a:lnTo>
                    <a:lnTo>
                      <a:pt x="566" y="2319"/>
                    </a:lnTo>
                    <a:lnTo>
                      <a:pt x="564" y="2341"/>
                    </a:lnTo>
                    <a:lnTo>
                      <a:pt x="561" y="2348"/>
                    </a:lnTo>
                    <a:lnTo>
                      <a:pt x="555" y="2354"/>
                    </a:lnTo>
                    <a:lnTo>
                      <a:pt x="549" y="2355"/>
                    </a:lnTo>
                    <a:lnTo>
                      <a:pt x="541" y="2354"/>
                    </a:lnTo>
                    <a:lnTo>
                      <a:pt x="535" y="2348"/>
                    </a:lnTo>
                    <a:lnTo>
                      <a:pt x="533" y="2341"/>
                    </a:lnTo>
                    <a:lnTo>
                      <a:pt x="535" y="2319"/>
                    </a:lnTo>
                    <a:lnTo>
                      <a:pt x="541" y="2299"/>
                    </a:lnTo>
                    <a:lnTo>
                      <a:pt x="549" y="2281"/>
                    </a:lnTo>
                    <a:lnTo>
                      <a:pt x="560" y="2266"/>
                    </a:lnTo>
                    <a:lnTo>
                      <a:pt x="572" y="2251"/>
                    </a:lnTo>
                    <a:lnTo>
                      <a:pt x="587" y="2238"/>
                    </a:lnTo>
                    <a:lnTo>
                      <a:pt x="569" y="2189"/>
                    </a:lnTo>
                    <a:lnTo>
                      <a:pt x="548" y="2145"/>
                    </a:lnTo>
                    <a:lnTo>
                      <a:pt x="533" y="2153"/>
                    </a:lnTo>
                    <a:lnTo>
                      <a:pt x="520" y="2162"/>
                    </a:lnTo>
                    <a:lnTo>
                      <a:pt x="507" y="2176"/>
                    </a:lnTo>
                    <a:lnTo>
                      <a:pt x="497" y="2191"/>
                    </a:lnTo>
                    <a:lnTo>
                      <a:pt x="490" y="2208"/>
                    </a:lnTo>
                    <a:lnTo>
                      <a:pt x="486" y="2227"/>
                    </a:lnTo>
                    <a:lnTo>
                      <a:pt x="482" y="2246"/>
                    </a:lnTo>
                    <a:lnTo>
                      <a:pt x="479" y="2253"/>
                    </a:lnTo>
                    <a:lnTo>
                      <a:pt x="472" y="2258"/>
                    </a:lnTo>
                    <a:lnTo>
                      <a:pt x="465" y="2260"/>
                    </a:lnTo>
                    <a:lnTo>
                      <a:pt x="458" y="2258"/>
                    </a:lnTo>
                    <a:lnTo>
                      <a:pt x="454" y="2253"/>
                    </a:lnTo>
                    <a:lnTo>
                      <a:pt x="451" y="2246"/>
                    </a:lnTo>
                    <a:lnTo>
                      <a:pt x="456" y="2224"/>
                    </a:lnTo>
                    <a:lnTo>
                      <a:pt x="460" y="2202"/>
                    </a:lnTo>
                    <a:lnTo>
                      <a:pt x="468" y="2181"/>
                    </a:lnTo>
                    <a:lnTo>
                      <a:pt x="478" y="2163"/>
                    </a:lnTo>
                    <a:lnTo>
                      <a:pt x="492" y="2146"/>
                    </a:lnTo>
                    <a:lnTo>
                      <a:pt x="505" y="2135"/>
                    </a:lnTo>
                    <a:lnTo>
                      <a:pt x="518" y="2127"/>
                    </a:lnTo>
                    <a:lnTo>
                      <a:pt x="532" y="2120"/>
                    </a:lnTo>
                    <a:lnTo>
                      <a:pt x="511" y="2090"/>
                    </a:lnTo>
                    <a:lnTo>
                      <a:pt x="489" y="2063"/>
                    </a:lnTo>
                    <a:lnTo>
                      <a:pt x="471" y="2078"/>
                    </a:lnTo>
                    <a:lnTo>
                      <a:pt x="456" y="2093"/>
                    </a:lnTo>
                    <a:lnTo>
                      <a:pt x="444" y="2111"/>
                    </a:lnTo>
                    <a:lnTo>
                      <a:pt x="434" y="2130"/>
                    </a:lnTo>
                    <a:lnTo>
                      <a:pt x="426" y="2152"/>
                    </a:lnTo>
                    <a:lnTo>
                      <a:pt x="424" y="2175"/>
                    </a:lnTo>
                    <a:lnTo>
                      <a:pt x="420" y="2183"/>
                    </a:lnTo>
                    <a:lnTo>
                      <a:pt x="415" y="2188"/>
                    </a:lnTo>
                    <a:lnTo>
                      <a:pt x="407" y="2189"/>
                    </a:lnTo>
                    <a:lnTo>
                      <a:pt x="401" y="2188"/>
                    </a:lnTo>
                    <a:lnTo>
                      <a:pt x="395" y="2183"/>
                    </a:lnTo>
                    <a:lnTo>
                      <a:pt x="393" y="2175"/>
                    </a:lnTo>
                    <a:lnTo>
                      <a:pt x="396" y="2147"/>
                    </a:lnTo>
                    <a:lnTo>
                      <a:pt x="404" y="2122"/>
                    </a:lnTo>
                    <a:lnTo>
                      <a:pt x="415" y="2099"/>
                    </a:lnTo>
                    <a:lnTo>
                      <a:pt x="430" y="2078"/>
                    </a:lnTo>
                    <a:lnTo>
                      <a:pt x="447" y="2059"/>
                    </a:lnTo>
                    <a:lnTo>
                      <a:pt x="468" y="2041"/>
                    </a:lnTo>
                    <a:lnTo>
                      <a:pt x="441" y="2020"/>
                    </a:lnTo>
                    <a:lnTo>
                      <a:pt x="418" y="2029"/>
                    </a:lnTo>
                    <a:lnTo>
                      <a:pt x="399" y="2041"/>
                    </a:lnTo>
                    <a:lnTo>
                      <a:pt x="384" y="2058"/>
                    </a:lnTo>
                    <a:lnTo>
                      <a:pt x="373" y="2076"/>
                    </a:lnTo>
                    <a:lnTo>
                      <a:pt x="365" y="2100"/>
                    </a:lnTo>
                    <a:lnTo>
                      <a:pt x="362" y="2124"/>
                    </a:lnTo>
                    <a:lnTo>
                      <a:pt x="360" y="2132"/>
                    </a:lnTo>
                    <a:lnTo>
                      <a:pt x="354" y="2136"/>
                    </a:lnTo>
                    <a:lnTo>
                      <a:pt x="346" y="2138"/>
                    </a:lnTo>
                    <a:lnTo>
                      <a:pt x="340" y="2136"/>
                    </a:lnTo>
                    <a:lnTo>
                      <a:pt x="334" y="2132"/>
                    </a:lnTo>
                    <a:lnTo>
                      <a:pt x="332" y="2124"/>
                    </a:lnTo>
                    <a:lnTo>
                      <a:pt x="335" y="2096"/>
                    </a:lnTo>
                    <a:lnTo>
                      <a:pt x="342" y="2072"/>
                    </a:lnTo>
                    <a:lnTo>
                      <a:pt x="353" y="2049"/>
                    </a:lnTo>
                    <a:lnTo>
                      <a:pt x="368" y="2029"/>
                    </a:lnTo>
                    <a:lnTo>
                      <a:pt x="387" y="2012"/>
                    </a:lnTo>
                    <a:lnTo>
                      <a:pt x="409" y="1999"/>
                    </a:lnTo>
                    <a:lnTo>
                      <a:pt x="383" y="1986"/>
                    </a:lnTo>
                    <a:lnTo>
                      <a:pt x="353" y="1974"/>
                    </a:lnTo>
                    <a:lnTo>
                      <a:pt x="331" y="1985"/>
                    </a:lnTo>
                    <a:lnTo>
                      <a:pt x="313" y="1999"/>
                    </a:lnTo>
                    <a:lnTo>
                      <a:pt x="299" y="2017"/>
                    </a:lnTo>
                    <a:lnTo>
                      <a:pt x="289" y="2037"/>
                    </a:lnTo>
                    <a:lnTo>
                      <a:pt x="281" y="2060"/>
                    </a:lnTo>
                    <a:lnTo>
                      <a:pt x="278" y="2086"/>
                    </a:lnTo>
                    <a:lnTo>
                      <a:pt x="274" y="2094"/>
                    </a:lnTo>
                    <a:lnTo>
                      <a:pt x="269" y="2100"/>
                    </a:lnTo>
                    <a:lnTo>
                      <a:pt x="261" y="2101"/>
                    </a:lnTo>
                    <a:lnTo>
                      <a:pt x="253" y="2100"/>
                    </a:lnTo>
                    <a:lnTo>
                      <a:pt x="249" y="2094"/>
                    </a:lnTo>
                    <a:lnTo>
                      <a:pt x="247" y="2086"/>
                    </a:lnTo>
                    <a:lnTo>
                      <a:pt x="250" y="2063"/>
                    </a:lnTo>
                    <a:lnTo>
                      <a:pt x="255" y="2040"/>
                    </a:lnTo>
                    <a:lnTo>
                      <a:pt x="261" y="2018"/>
                    </a:lnTo>
                    <a:lnTo>
                      <a:pt x="272" y="1997"/>
                    </a:lnTo>
                    <a:lnTo>
                      <a:pt x="290" y="1978"/>
                    </a:lnTo>
                    <a:lnTo>
                      <a:pt x="309" y="1962"/>
                    </a:lnTo>
                    <a:lnTo>
                      <a:pt x="270" y="1956"/>
                    </a:lnTo>
                    <a:lnTo>
                      <a:pt x="231" y="1954"/>
                    </a:lnTo>
                    <a:lnTo>
                      <a:pt x="216" y="1968"/>
                    </a:lnTo>
                    <a:lnTo>
                      <a:pt x="204" y="1984"/>
                    </a:lnTo>
                    <a:lnTo>
                      <a:pt x="194" y="2002"/>
                    </a:lnTo>
                    <a:lnTo>
                      <a:pt x="186" y="2022"/>
                    </a:lnTo>
                    <a:lnTo>
                      <a:pt x="182" y="2043"/>
                    </a:lnTo>
                    <a:lnTo>
                      <a:pt x="178" y="2064"/>
                    </a:lnTo>
                    <a:lnTo>
                      <a:pt x="175" y="2072"/>
                    </a:lnTo>
                    <a:lnTo>
                      <a:pt x="168" y="2076"/>
                    </a:lnTo>
                    <a:lnTo>
                      <a:pt x="162" y="2079"/>
                    </a:lnTo>
                    <a:lnTo>
                      <a:pt x="154" y="2076"/>
                    </a:lnTo>
                    <a:lnTo>
                      <a:pt x="149" y="2072"/>
                    </a:lnTo>
                    <a:lnTo>
                      <a:pt x="147" y="2064"/>
                    </a:lnTo>
                    <a:lnTo>
                      <a:pt x="153" y="2034"/>
                    </a:lnTo>
                    <a:lnTo>
                      <a:pt x="161" y="2006"/>
                    </a:lnTo>
                    <a:lnTo>
                      <a:pt x="172" y="1979"/>
                    </a:lnTo>
                    <a:lnTo>
                      <a:pt x="187" y="1955"/>
                    </a:lnTo>
                    <a:lnTo>
                      <a:pt x="147" y="1959"/>
                    </a:lnTo>
                    <a:lnTo>
                      <a:pt x="111" y="1966"/>
                    </a:lnTo>
                    <a:lnTo>
                      <a:pt x="102" y="1979"/>
                    </a:lnTo>
                    <a:lnTo>
                      <a:pt x="95" y="1992"/>
                    </a:lnTo>
                    <a:lnTo>
                      <a:pt x="92" y="2008"/>
                    </a:lnTo>
                    <a:lnTo>
                      <a:pt x="89" y="2036"/>
                    </a:lnTo>
                    <a:lnTo>
                      <a:pt x="88" y="2064"/>
                    </a:lnTo>
                    <a:lnTo>
                      <a:pt x="85" y="2072"/>
                    </a:lnTo>
                    <a:lnTo>
                      <a:pt x="80" y="2076"/>
                    </a:lnTo>
                    <a:lnTo>
                      <a:pt x="72" y="2079"/>
                    </a:lnTo>
                    <a:lnTo>
                      <a:pt x="65" y="2076"/>
                    </a:lnTo>
                    <a:lnTo>
                      <a:pt x="60" y="2072"/>
                    </a:lnTo>
                    <a:lnTo>
                      <a:pt x="58" y="2064"/>
                    </a:lnTo>
                    <a:lnTo>
                      <a:pt x="58" y="2041"/>
                    </a:lnTo>
                    <a:lnTo>
                      <a:pt x="59" y="2017"/>
                    </a:lnTo>
                    <a:lnTo>
                      <a:pt x="63" y="1995"/>
                    </a:lnTo>
                    <a:lnTo>
                      <a:pt x="71" y="1976"/>
                    </a:lnTo>
                    <a:lnTo>
                      <a:pt x="43" y="1984"/>
                    </a:lnTo>
                    <a:lnTo>
                      <a:pt x="19" y="1991"/>
                    </a:lnTo>
                    <a:lnTo>
                      <a:pt x="0" y="1999"/>
                    </a:lnTo>
                    <a:lnTo>
                      <a:pt x="0" y="2958"/>
                    </a:lnTo>
                    <a:lnTo>
                      <a:pt x="12" y="2929"/>
                    </a:lnTo>
                    <a:lnTo>
                      <a:pt x="20" y="2899"/>
                    </a:lnTo>
                    <a:lnTo>
                      <a:pt x="24" y="2868"/>
                    </a:lnTo>
                    <a:lnTo>
                      <a:pt x="26" y="2838"/>
                    </a:lnTo>
                    <a:lnTo>
                      <a:pt x="28" y="2830"/>
                    </a:lnTo>
                    <a:lnTo>
                      <a:pt x="33" y="2826"/>
                    </a:lnTo>
                    <a:lnTo>
                      <a:pt x="41" y="2824"/>
                    </a:lnTo>
                    <a:lnTo>
                      <a:pt x="48" y="2826"/>
                    </a:lnTo>
                    <a:lnTo>
                      <a:pt x="53" y="2830"/>
                    </a:lnTo>
                    <a:lnTo>
                      <a:pt x="55" y="2838"/>
                    </a:lnTo>
                    <a:lnTo>
                      <a:pt x="54" y="2868"/>
                    </a:lnTo>
                    <a:lnTo>
                      <a:pt x="50" y="2899"/>
                    </a:lnTo>
                    <a:lnTo>
                      <a:pt x="43" y="2929"/>
                    </a:lnTo>
                    <a:lnTo>
                      <a:pt x="32" y="2959"/>
                    </a:lnTo>
                    <a:lnTo>
                      <a:pt x="19" y="2985"/>
                    </a:lnTo>
                    <a:lnTo>
                      <a:pt x="1" y="3009"/>
                    </a:lnTo>
                    <a:lnTo>
                      <a:pt x="3" y="3056"/>
                    </a:lnTo>
                    <a:lnTo>
                      <a:pt x="9" y="3099"/>
                    </a:lnTo>
                    <a:lnTo>
                      <a:pt x="17" y="3139"/>
                    </a:lnTo>
                    <a:lnTo>
                      <a:pt x="34" y="3122"/>
                    </a:lnTo>
                    <a:lnTo>
                      <a:pt x="50" y="3102"/>
                    </a:lnTo>
                    <a:lnTo>
                      <a:pt x="64" y="3080"/>
                    </a:lnTo>
                    <a:lnTo>
                      <a:pt x="75" y="3056"/>
                    </a:lnTo>
                    <a:lnTo>
                      <a:pt x="84" y="3032"/>
                    </a:lnTo>
                    <a:lnTo>
                      <a:pt x="90" y="3007"/>
                    </a:lnTo>
                    <a:lnTo>
                      <a:pt x="94" y="2985"/>
                    </a:lnTo>
                    <a:lnTo>
                      <a:pt x="97" y="2977"/>
                    </a:lnTo>
                    <a:lnTo>
                      <a:pt x="103" y="2972"/>
                    </a:lnTo>
                    <a:lnTo>
                      <a:pt x="111" y="2971"/>
                    </a:lnTo>
                    <a:lnTo>
                      <a:pt x="117" y="2972"/>
                    </a:lnTo>
                    <a:lnTo>
                      <a:pt x="123" y="2977"/>
                    </a:lnTo>
                    <a:lnTo>
                      <a:pt x="124" y="2985"/>
                    </a:lnTo>
                    <a:lnTo>
                      <a:pt x="120" y="3013"/>
                    </a:lnTo>
                    <a:lnTo>
                      <a:pt x="111" y="3043"/>
                    </a:lnTo>
                    <a:lnTo>
                      <a:pt x="100" y="3072"/>
                    </a:lnTo>
                    <a:lnTo>
                      <a:pt x="85" y="3101"/>
                    </a:lnTo>
                    <a:lnTo>
                      <a:pt x="69" y="3128"/>
                    </a:lnTo>
                    <a:lnTo>
                      <a:pt x="48" y="3151"/>
                    </a:lnTo>
                    <a:lnTo>
                      <a:pt x="24" y="3170"/>
                    </a:lnTo>
                    <a:lnTo>
                      <a:pt x="37" y="3206"/>
                    </a:lnTo>
                    <a:lnTo>
                      <a:pt x="51" y="3241"/>
                    </a:lnTo>
                    <a:lnTo>
                      <a:pt x="68" y="3221"/>
                    </a:lnTo>
                    <a:lnTo>
                      <a:pt x="84" y="3200"/>
                    </a:lnTo>
                    <a:lnTo>
                      <a:pt x="101" y="3180"/>
                    </a:lnTo>
                    <a:lnTo>
                      <a:pt x="116" y="3159"/>
                    </a:lnTo>
                    <a:lnTo>
                      <a:pt x="130" y="3137"/>
                    </a:lnTo>
                    <a:lnTo>
                      <a:pt x="140" y="3113"/>
                    </a:lnTo>
                    <a:lnTo>
                      <a:pt x="145" y="3089"/>
                    </a:lnTo>
                    <a:lnTo>
                      <a:pt x="148" y="3081"/>
                    </a:lnTo>
                    <a:lnTo>
                      <a:pt x="154" y="3076"/>
                    </a:lnTo>
                    <a:lnTo>
                      <a:pt x="162" y="3075"/>
                    </a:lnTo>
                    <a:lnTo>
                      <a:pt x="168" y="3076"/>
                    </a:lnTo>
                    <a:lnTo>
                      <a:pt x="174" y="3081"/>
                    </a:lnTo>
                    <a:lnTo>
                      <a:pt x="175" y="3089"/>
                    </a:lnTo>
                    <a:lnTo>
                      <a:pt x="169" y="3116"/>
                    </a:lnTo>
                    <a:lnTo>
                      <a:pt x="159" y="3140"/>
                    </a:lnTo>
                    <a:lnTo>
                      <a:pt x="147" y="3163"/>
                    </a:lnTo>
                    <a:lnTo>
                      <a:pt x="132" y="3185"/>
                    </a:lnTo>
                    <a:lnTo>
                      <a:pt x="115" y="3206"/>
                    </a:lnTo>
                    <a:lnTo>
                      <a:pt x="99" y="3227"/>
                    </a:lnTo>
                    <a:lnTo>
                      <a:pt x="82" y="3248"/>
                    </a:lnTo>
                    <a:lnTo>
                      <a:pt x="67" y="3270"/>
                    </a:lnTo>
                    <a:lnTo>
                      <a:pt x="86" y="3301"/>
                    </a:lnTo>
                    <a:lnTo>
                      <a:pt x="107" y="3330"/>
                    </a:lnTo>
                    <a:lnTo>
                      <a:pt x="127" y="3307"/>
                    </a:lnTo>
                    <a:lnTo>
                      <a:pt x="147" y="3284"/>
                    </a:lnTo>
                    <a:lnTo>
                      <a:pt x="167" y="3260"/>
                    </a:lnTo>
                    <a:lnTo>
                      <a:pt x="185" y="3236"/>
                    </a:lnTo>
                    <a:lnTo>
                      <a:pt x="200" y="3211"/>
                    </a:lnTo>
                    <a:lnTo>
                      <a:pt x="213" y="3183"/>
                    </a:lnTo>
                    <a:lnTo>
                      <a:pt x="219" y="3153"/>
                    </a:lnTo>
                    <a:lnTo>
                      <a:pt x="222" y="3145"/>
                    </a:lnTo>
                    <a:lnTo>
                      <a:pt x="229" y="3142"/>
                    </a:lnTo>
                    <a:lnTo>
                      <a:pt x="236" y="3143"/>
                    </a:lnTo>
                    <a:lnTo>
                      <a:pt x="242" y="3147"/>
                    </a:lnTo>
                    <a:lnTo>
                      <a:pt x="247" y="3152"/>
                    </a:lnTo>
                    <a:lnTo>
                      <a:pt x="248" y="3161"/>
                    </a:lnTo>
                    <a:lnTo>
                      <a:pt x="240" y="3193"/>
                    </a:lnTo>
                    <a:lnTo>
                      <a:pt x="227" y="3223"/>
                    </a:lnTo>
                    <a:lnTo>
                      <a:pt x="210" y="3250"/>
                    </a:lnTo>
                    <a:lnTo>
                      <a:pt x="192" y="3277"/>
                    </a:lnTo>
                    <a:lnTo>
                      <a:pt x="170" y="3302"/>
                    </a:lnTo>
                    <a:lnTo>
                      <a:pt x="148" y="3328"/>
                    </a:lnTo>
                    <a:lnTo>
                      <a:pt x="127" y="3352"/>
                    </a:lnTo>
                    <a:lnTo>
                      <a:pt x="146" y="3372"/>
                    </a:lnTo>
                    <a:lnTo>
                      <a:pt x="166" y="3390"/>
                    </a:lnTo>
                    <a:lnTo>
                      <a:pt x="187" y="3373"/>
                    </a:lnTo>
                    <a:lnTo>
                      <a:pt x="206" y="3352"/>
                    </a:lnTo>
                    <a:lnTo>
                      <a:pt x="222" y="3329"/>
                    </a:lnTo>
                    <a:lnTo>
                      <a:pt x="238" y="3302"/>
                    </a:lnTo>
                    <a:lnTo>
                      <a:pt x="251" y="3277"/>
                    </a:lnTo>
                    <a:lnTo>
                      <a:pt x="263" y="3253"/>
                    </a:lnTo>
                    <a:lnTo>
                      <a:pt x="274" y="3231"/>
                    </a:lnTo>
                    <a:lnTo>
                      <a:pt x="280" y="3225"/>
                    </a:lnTo>
                    <a:lnTo>
                      <a:pt x="287" y="3223"/>
                    </a:lnTo>
                    <a:lnTo>
                      <a:pt x="293" y="3225"/>
                    </a:lnTo>
                    <a:lnTo>
                      <a:pt x="299" y="3231"/>
                    </a:lnTo>
                    <a:lnTo>
                      <a:pt x="302" y="3237"/>
                    </a:lnTo>
                    <a:lnTo>
                      <a:pt x="300" y="3245"/>
                    </a:lnTo>
                    <a:lnTo>
                      <a:pt x="289" y="3268"/>
                    </a:lnTo>
                    <a:lnTo>
                      <a:pt x="276" y="3292"/>
                    </a:lnTo>
                    <a:lnTo>
                      <a:pt x="262" y="3318"/>
                    </a:lnTo>
                    <a:lnTo>
                      <a:pt x="247" y="3344"/>
                    </a:lnTo>
                    <a:lnTo>
                      <a:pt x="230" y="3369"/>
                    </a:lnTo>
                    <a:lnTo>
                      <a:pt x="211" y="3390"/>
                    </a:lnTo>
                    <a:lnTo>
                      <a:pt x="190" y="3409"/>
                    </a:lnTo>
                    <a:lnTo>
                      <a:pt x="220" y="3430"/>
                    </a:lnTo>
                    <a:lnTo>
                      <a:pt x="251" y="3447"/>
                    </a:lnTo>
                    <a:lnTo>
                      <a:pt x="277" y="3432"/>
                    </a:lnTo>
                    <a:lnTo>
                      <a:pt x="298" y="3412"/>
                    </a:lnTo>
                    <a:lnTo>
                      <a:pt x="314" y="3389"/>
                    </a:lnTo>
                    <a:lnTo>
                      <a:pt x="328" y="3363"/>
                    </a:lnTo>
                    <a:lnTo>
                      <a:pt x="336" y="3336"/>
                    </a:lnTo>
                    <a:lnTo>
                      <a:pt x="342" y="3306"/>
                    </a:lnTo>
                    <a:lnTo>
                      <a:pt x="345" y="3298"/>
                    </a:lnTo>
                    <a:lnTo>
                      <a:pt x="351" y="3292"/>
                    </a:lnTo>
                    <a:lnTo>
                      <a:pt x="359" y="3291"/>
                    </a:lnTo>
                    <a:lnTo>
                      <a:pt x="365" y="3292"/>
                    </a:lnTo>
                    <a:lnTo>
                      <a:pt x="370" y="3298"/>
                    </a:lnTo>
                    <a:lnTo>
                      <a:pt x="372" y="3306"/>
                    </a:lnTo>
                    <a:lnTo>
                      <a:pt x="366" y="3338"/>
                    </a:lnTo>
                    <a:lnTo>
                      <a:pt x="356" y="3368"/>
                    </a:lnTo>
                    <a:lnTo>
                      <a:pt x="344" y="3396"/>
                    </a:lnTo>
                    <a:lnTo>
                      <a:pt x="328" y="3422"/>
                    </a:lnTo>
                    <a:lnTo>
                      <a:pt x="307" y="3444"/>
                    </a:lnTo>
                    <a:lnTo>
                      <a:pt x="282" y="3463"/>
                    </a:lnTo>
                    <a:lnTo>
                      <a:pt x="329" y="3482"/>
                    </a:lnTo>
                    <a:lnTo>
                      <a:pt x="375" y="3497"/>
                    </a:lnTo>
                    <a:lnTo>
                      <a:pt x="393" y="3486"/>
                    </a:lnTo>
                    <a:lnTo>
                      <a:pt x="407" y="3473"/>
                    </a:lnTo>
                    <a:lnTo>
                      <a:pt x="419" y="3455"/>
                    </a:lnTo>
                    <a:lnTo>
                      <a:pt x="429" y="3436"/>
                    </a:lnTo>
                    <a:lnTo>
                      <a:pt x="437" y="3415"/>
                    </a:lnTo>
                    <a:lnTo>
                      <a:pt x="441" y="3393"/>
                    </a:lnTo>
                    <a:lnTo>
                      <a:pt x="444" y="3372"/>
                    </a:lnTo>
                    <a:lnTo>
                      <a:pt x="444" y="3351"/>
                    </a:lnTo>
                    <a:lnTo>
                      <a:pt x="440" y="3331"/>
                    </a:lnTo>
                    <a:lnTo>
                      <a:pt x="441" y="3323"/>
                    </a:lnTo>
                    <a:lnTo>
                      <a:pt x="445" y="3317"/>
                    </a:lnTo>
                    <a:lnTo>
                      <a:pt x="450" y="3312"/>
                    </a:lnTo>
                    <a:lnTo>
                      <a:pt x="457" y="3310"/>
                    </a:lnTo>
                    <a:lnTo>
                      <a:pt x="464" y="3311"/>
                    </a:lnTo>
                    <a:lnTo>
                      <a:pt x="469" y="3316"/>
                    </a:lnTo>
                    <a:lnTo>
                      <a:pt x="472" y="3322"/>
                    </a:lnTo>
                    <a:lnTo>
                      <a:pt x="476" y="3350"/>
                    </a:lnTo>
                    <a:lnTo>
                      <a:pt x="476" y="3379"/>
                    </a:lnTo>
                    <a:lnTo>
                      <a:pt x="471" y="3409"/>
                    </a:lnTo>
                    <a:lnTo>
                      <a:pt x="464" y="3436"/>
                    </a:lnTo>
                    <a:lnTo>
                      <a:pt x="451" y="3463"/>
                    </a:lnTo>
                    <a:lnTo>
                      <a:pt x="436" y="3487"/>
                    </a:lnTo>
                    <a:lnTo>
                      <a:pt x="417" y="3507"/>
                    </a:lnTo>
                    <a:lnTo>
                      <a:pt x="455" y="3514"/>
                    </a:lnTo>
                    <a:lnTo>
                      <a:pt x="496" y="3516"/>
                    </a:lnTo>
                    <a:lnTo>
                      <a:pt x="516" y="3489"/>
                    </a:lnTo>
                    <a:lnTo>
                      <a:pt x="530" y="3463"/>
                    </a:lnTo>
                    <a:lnTo>
                      <a:pt x="540" y="3434"/>
                    </a:lnTo>
                    <a:lnTo>
                      <a:pt x="545" y="3404"/>
                    </a:lnTo>
                    <a:lnTo>
                      <a:pt x="549" y="3373"/>
                    </a:lnTo>
                    <a:lnTo>
                      <a:pt x="549" y="3339"/>
                    </a:lnTo>
                    <a:lnTo>
                      <a:pt x="551" y="3331"/>
                    </a:lnTo>
                    <a:lnTo>
                      <a:pt x="555" y="3327"/>
                    </a:lnTo>
                    <a:lnTo>
                      <a:pt x="562" y="3323"/>
                    </a:lnTo>
                    <a:lnTo>
                      <a:pt x="569" y="3323"/>
                    </a:lnTo>
                    <a:lnTo>
                      <a:pt x="575" y="3327"/>
                    </a:lnTo>
                    <a:lnTo>
                      <a:pt x="580" y="3331"/>
                    </a:lnTo>
                    <a:lnTo>
                      <a:pt x="582" y="3339"/>
                    </a:lnTo>
                    <a:lnTo>
                      <a:pt x="581" y="3379"/>
                    </a:lnTo>
                    <a:lnTo>
                      <a:pt x="576" y="3416"/>
                    </a:lnTo>
                    <a:lnTo>
                      <a:pt x="569" y="3451"/>
                    </a:lnTo>
                    <a:lnTo>
                      <a:pt x="555" y="3484"/>
                    </a:lnTo>
                    <a:lnTo>
                      <a:pt x="537" y="3516"/>
                    </a:lnTo>
                    <a:lnTo>
                      <a:pt x="569" y="3514"/>
                    </a:lnTo>
                    <a:lnTo>
                      <a:pt x="601" y="3510"/>
                    </a:lnTo>
                    <a:lnTo>
                      <a:pt x="616" y="3495"/>
                    </a:lnTo>
                    <a:lnTo>
                      <a:pt x="631" y="3477"/>
                    </a:lnTo>
                    <a:lnTo>
                      <a:pt x="644" y="3457"/>
                    </a:lnTo>
                    <a:lnTo>
                      <a:pt x="655" y="3436"/>
                    </a:lnTo>
                    <a:lnTo>
                      <a:pt x="664" y="3414"/>
                    </a:lnTo>
                    <a:lnTo>
                      <a:pt x="669" y="3392"/>
                    </a:lnTo>
                    <a:lnTo>
                      <a:pt x="672" y="3369"/>
                    </a:lnTo>
                    <a:lnTo>
                      <a:pt x="668" y="3348"/>
                    </a:lnTo>
                    <a:lnTo>
                      <a:pt x="662" y="3328"/>
                    </a:lnTo>
                    <a:lnTo>
                      <a:pt x="659" y="3320"/>
                    </a:lnTo>
                    <a:lnTo>
                      <a:pt x="662" y="3313"/>
                    </a:lnTo>
                    <a:lnTo>
                      <a:pt x="665" y="3308"/>
                    </a:lnTo>
                    <a:lnTo>
                      <a:pt x="672" y="3305"/>
                    </a:lnTo>
                    <a:lnTo>
                      <a:pt x="678" y="3304"/>
                    </a:lnTo>
                    <a:lnTo>
                      <a:pt x="685" y="3306"/>
                    </a:lnTo>
                    <a:lnTo>
                      <a:pt x="689" y="3311"/>
                    </a:lnTo>
                    <a:lnTo>
                      <a:pt x="698" y="3334"/>
                    </a:lnTo>
                    <a:lnTo>
                      <a:pt x="703" y="3359"/>
                    </a:lnTo>
                    <a:lnTo>
                      <a:pt x="703" y="3383"/>
                    </a:lnTo>
                    <a:lnTo>
                      <a:pt x="698" y="3409"/>
                    </a:lnTo>
                    <a:lnTo>
                      <a:pt x="691" y="3433"/>
                    </a:lnTo>
                    <a:lnTo>
                      <a:pt x="680" y="3457"/>
                    </a:lnTo>
                    <a:lnTo>
                      <a:pt x="668" y="3479"/>
                    </a:lnTo>
                    <a:lnTo>
                      <a:pt x="653" y="3501"/>
                    </a:lnTo>
                    <a:lnTo>
                      <a:pt x="693" y="3493"/>
                    </a:lnTo>
                    <a:lnTo>
                      <a:pt x="732" y="3482"/>
                    </a:lnTo>
                    <a:lnTo>
                      <a:pt x="747" y="3455"/>
                    </a:lnTo>
                    <a:lnTo>
                      <a:pt x="757" y="3426"/>
                    </a:lnTo>
                    <a:lnTo>
                      <a:pt x="762" y="3397"/>
                    </a:lnTo>
                    <a:lnTo>
                      <a:pt x="764" y="3367"/>
                    </a:lnTo>
                    <a:lnTo>
                      <a:pt x="766" y="3336"/>
                    </a:lnTo>
                    <a:lnTo>
                      <a:pt x="767" y="3306"/>
                    </a:lnTo>
                    <a:lnTo>
                      <a:pt x="768" y="3298"/>
                    </a:lnTo>
                    <a:lnTo>
                      <a:pt x="773" y="3292"/>
                    </a:lnTo>
                    <a:lnTo>
                      <a:pt x="779" y="3290"/>
                    </a:lnTo>
                    <a:lnTo>
                      <a:pt x="787" y="3290"/>
                    </a:lnTo>
                    <a:lnTo>
                      <a:pt x="793" y="3292"/>
                    </a:lnTo>
                    <a:lnTo>
                      <a:pt x="798" y="3298"/>
                    </a:lnTo>
                    <a:lnTo>
                      <a:pt x="799" y="3306"/>
                    </a:lnTo>
                    <a:lnTo>
                      <a:pt x="799" y="3339"/>
                    </a:lnTo>
                    <a:lnTo>
                      <a:pt x="798" y="3372"/>
                    </a:lnTo>
                    <a:lnTo>
                      <a:pt x="793" y="3404"/>
                    </a:lnTo>
                    <a:lnTo>
                      <a:pt x="788" y="3436"/>
                    </a:lnTo>
                    <a:lnTo>
                      <a:pt x="777" y="3466"/>
                    </a:lnTo>
                    <a:lnTo>
                      <a:pt x="830" y="3445"/>
                    </a:lnTo>
                    <a:lnTo>
                      <a:pt x="881" y="3421"/>
                    </a:lnTo>
                    <a:lnTo>
                      <a:pt x="884" y="3388"/>
                    </a:lnTo>
                    <a:lnTo>
                      <a:pt x="889" y="3354"/>
                    </a:lnTo>
                    <a:lnTo>
                      <a:pt x="894" y="3320"/>
                    </a:lnTo>
                    <a:lnTo>
                      <a:pt x="897" y="3287"/>
                    </a:lnTo>
                    <a:lnTo>
                      <a:pt x="897" y="3254"/>
                    </a:lnTo>
                    <a:lnTo>
                      <a:pt x="893" y="3221"/>
                    </a:lnTo>
                    <a:lnTo>
                      <a:pt x="893" y="3212"/>
                    </a:lnTo>
                    <a:lnTo>
                      <a:pt x="897" y="3205"/>
                    </a:lnTo>
                    <a:lnTo>
                      <a:pt x="904" y="3202"/>
                    </a:lnTo>
                    <a:lnTo>
                      <a:pt x="912" y="3202"/>
                    </a:lnTo>
                    <a:lnTo>
                      <a:pt x="918" y="3205"/>
                    </a:lnTo>
                    <a:lnTo>
                      <a:pt x="922" y="3212"/>
                    </a:lnTo>
                    <a:lnTo>
                      <a:pt x="927" y="3250"/>
                    </a:lnTo>
                    <a:lnTo>
                      <a:pt x="927" y="3288"/>
                    </a:lnTo>
                    <a:lnTo>
                      <a:pt x="923" y="3326"/>
                    </a:lnTo>
                    <a:lnTo>
                      <a:pt x="917" y="3364"/>
                    </a:lnTo>
                    <a:lnTo>
                      <a:pt x="913" y="3402"/>
                    </a:lnTo>
                    <a:lnTo>
                      <a:pt x="939" y="3384"/>
                    </a:lnTo>
                    <a:lnTo>
                      <a:pt x="964" y="3365"/>
                    </a:lnTo>
                    <a:lnTo>
                      <a:pt x="964" y="3365"/>
                    </a:lnTo>
                    <a:lnTo>
                      <a:pt x="964" y="3364"/>
                    </a:lnTo>
                    <a:lnTo>
                      <a:pt x="969" y="3334"/>
                    </a:lnTo>
                    <a:lnTo>
                      <a:pt x="973" y="3305"/>
                    </a:lnTo>
                    <a:lnTo>
                      <a:pt x="976" y="3275"/>
                    </a:lnTo>
                    <a:lnTo>
                      <a:pt x="975" y="3245"/>
                    </a:lnTo>
                    <a:lnTo>
                      <a:pt x="970" y="3215"/>
                    </a:lnTo>
                    <a:lnTo>
                      <a:pt x="961" y="3186"/>
                    </a:lnTo>
                    <a:lnTo>
                      <a:pt x="949" y="3159"/>
                    </a:lnTo>
                    <a:lnTo>
                      <a:pt x="947" y="3151"/>
                    </a:lnTo>
                    <a:lnTo>
                      <a:pt x="949" y="3143"/>
                    </a:lnTo>
                    <a:lnTo>
                      <a:pt x="955" y="3139"/>
                    </a:lnTo>
                    <a:lnTo>
                      <a:pt x="961" y="3137"/>
                    </a:lnTo>
                    <a:lnTo>
                      <a:pt x="969" y="3138"/>
                    </a:lnTo>
                    <a:lnTo>
                      <a:pt x="976" y="3143"/>
                    </a:lnTo>
                    <a:lnTo>
                      <a:pt x="989" y="3173"/>
                    </a:lnTo>
                    <a:lnTo>
                      <a:pt x="999" y="3204"/>
                    </a:lnTo>
                    <a:lnTo>
                      <a:pt x="1004" y="3235"/>
                    </a:lnTo>
                    <a:lnTo>
                      <a:pt x="1006" y="3267"/>
                    </a:lnTo>
                    <a:lnTo>
                      <a:pt x="1004" y="3299"/>
                    </a:lnTo>
                    <a:lnTo>
                      <a:pt x="1001" y="3331"/>
                    </a:lnTo>
                    <a:lnTo>
                      <a:pt x="1019" y="3309"/>
                    </a:lnTo>
                    <a:lnTo>
                      <a:pt x="1033" y="3287"/>
                    </a:lnTo>
                    <a:lnTo>
                      <a:pt x="1044" y="3264"/>
                    </a:lnTo>
                    <a:lnTo>
                      <a:pt x="1046" y="3235"/>
                    </a:lnTo>
                    <a:lnTo>
                      <a:pt x="1043" y="3206"/>
                    </a:lnTo>
                    <a:lnTo>
                      <a:pt x="1037" y="3178"/>
                    </a:lnTo>
                    <a:lnTo>
                      <a:pt x="1028" y="3149"/>
                    </a:lnTo>
                    <a:lnTo>
                      <a:pt x="1019" y="3121"/>
                    </a:lnTo>
                    <a:lnTo>
                      <a:pt x="1019" y="3112"/>
                    </a:lnTo>
                    <a:lnTo>
                      <a:pt x="1023" y="3106"/>
                    </a:lnTo>
                    <a:lnTo>
                      <a:pt x="1030" y="3102"/>
                    </a:lnTo>
                    <a:lnTo>
                      <a:pt x="1038" y="3102"/>
                    </a:lnTo>
                    <a:lnTo>
                      <a:pt x="1044" y="3106"/>
                    </a:lnTo>
                    <a:lnTo>
                      <a:pt x="1049" y="3112"/>
                    </a:lnTo>
                    <a:lnTo>
                      <a:pt x="1060" y="3151"/>
                    </a:lnTo>
                    <a:lnTo>
                      <a:pt x="1071" y="3189"/>
                    </a:lnTo>
                    <a:lnTo>
                      <a:pt x="1076" y="3227"/>
                    </a:lnTo>
                    <a:lnTo>
                      <a:pt x="1082" y="3227"/>
                    </a:lnTo>
                    <a:lnTo>
                      <a:pt x="1116" y="3228"/>
                    </a:lnTo>
                    <a:lnTo>
                      <a:pt x="1164" y="3226"/>
                    </a:lnTo>
                    <a:lnTo>
                      <a:pt x="1209" y="3220"/>
                    </a:lnTo>
                    <a:lnTo>
                      <a:pt x="1250" y="3210"/>
                    </a:lnTo>
                    <a:lnTo>
                      <a:pt x="1289" y="3196"/>
                    </a:lnTo>
                    <a:lnTo>
                      <a:pt x="1323" y="3181"/>
                    </a:lnTo>
                    <a:lnTo>
                      <a:pt x="1354" y="3163"/>
                    </a:lnTo>
                    <a:lnTo>
                      <a:pt x="1383" y="3144"/>
                    </a:lnTo>
                    <a:lnTo>
                      <a:pt x="1408" y="3124"/>
                    </a:lnTo>
                    <a:lnTo>
                      <a:pt x="1430" y="3105"/>
                    </a:lnTo>
                    <a:lnTo>
                      <a:pt x="1450" y="3085"/>
                    </a:lnTo>
                    <a:lnTo>
                      <a:pt x="1482" y="3045"/>
                    </a:lnTo>
                    <a:lnTo>
                      <a:pt x="1510" y="3003"/>
                    </a:lnTo>
                    <a:lnTo>
                      <a:pt x="1533" y="2961"/>
                    </a:lnTo>
                    <a:lnTo>
                      <a:pt x="1552" y="2917"/>
                    </a:lnTo>
                    <a:lnTo>
                      <a:pt x="1565" y="2874"/>
                    </a:lnTo>
                    <a:lnTo>
                      <a:pt x="1576" y="2832"/>
                    </a:lnTo>
                    <a:lnTo>
                      <a:pt x="1582" y="2791"/>
                    </a:lnTo>
                    <a:lnTo>
                      <a:pt x="1584" y="2752"/>
                    </a:lnTo>
                    <a:lnTo>
                      <a:pt x="1583" y="2717"/>
                    </a:lnTo>
                    <a:lnTo>
                      <a:pt x="1581" y="2692"/>
                    </a:lnTo>
                    <a:lnTo>
                      <a:pt x="1603" y="2683"/>
                    </a:lnTo>
                    <a:lnTo>
                      <a:pt x="1642" y="2665"/>
                    </a:lnTo>
                    <a:lnTo>
                      <a:pt x="1675" y="2644"/>
                    </a:lnTo>
                    <a:lnTo>
                      <a:pt x="1703" y="2619"/>
                    </a:lnTo>
                    <a:lnTo>
                      <a:pt x="1727" y="2593"/>
                    </a:lnTo>
                    <a:lnTo>
                      <a:pt x="1746" y="2562"/>
                    </a:lnTo>
                    <a:lnTo>
                      <a:pt x="1759" y="2528"/>
                    </a:lnTo>
                    <a:lnTo>
                      <a:pt x="1768" y="2491"/>
                    </a:lnTo>
                    <a:lnTo>
                      <a:pt x="1772" y="2449"/>
                    </a:lnTo>
                    <a:lnTo>
                      <a:pt x="1772" y="2405"/>
                    </a:lnTo>
                    <a:lnTo>
                      <a:pt x="1767" y="2356"/>
                    </a:lnTo>
                    <a:lnTo>
                      <a:pt x="1757" y="2303"/>
                    </a:lnTo>
                    <a:lnTo>
                      <a:pt x="1751" y="2282"/>
                    </a:lnTo>
                    <a:lnTo>
                      <a:pt x="1761" y="2275"/>
                    </a:lnTo>
                    <a:lnTo>
                      <a:pt x="1723" y="2277"/>
                    </a:lnTo>
                    <a:lnTo>
                      <a:pt x="1685" y="2273"/>
                    </a:lnTo>
                    <a:lnTo>
                      <a:pt x="1648" y="2267"/>
                    </a:lnTo>
                    <a:lnTo>
                      <a:pt x="1612" y="2257"/>
                    </a:lnTo>
                    <a:lnTo>
                      <a:pt x="1605" y="2252"/>
                    </a:lnTo>
                    <a:lnTo>
                      <a:pt x="1602" y="2246"/>
                    </a:lnTo>
                    <a:lnTo>
                      <a:pt x="1602" y="2239"/>
                    </a:lnTo>
                    <a:lnTo>
                      <a:pt x="1605" y="2232"/>
                    </a:lnTo>
                    <a:lnTo>
                      <a:pt x="1612" y="2229"/>
                    </a:lnTo>
                    <a:lnTo>
                      <a:pt x="1619" y="2229"/>
                    </a:lnTo>
                    <a:lnTo>
                      <a:pt x="1649" y="2237"/>
                    </a:lnTo>
                    <a:lnTo>
                      <a:pt x="1680" y="2243"/>
                    </a:lnTo>
                    <a:lnTo>
                      <a:pt x="1712" y="2247"/>
                    </a:lnTo>
                    <a:lnTo>
                      <a:pt x="1744" y="2248"/>
                    </a:lnTo>
                    <a:lnTo>
                      <a:pt x="1776" y="2245"/>
                    </a:lnTo>
                    <a:lnTo>
                      <a:pt x="1807" y="2238"/>
                    </a:lnTo>
                    <a:lnTo>
                      <a:pt x="1828" y="2214"/>
                    </a:lnTo>
                    <a:lnTo>
                      <a:pt x="1847" y="2188"/>
                    </a:lnTo>
                    <a:lnTo>
                      <a:pt x="1817" y="2188"/>
                    </a:lnTo>
                    <a:lnTo>
                      <a:pt x="1789" y="2187"/>
                    </a:lnTo>
                    <a:lnTo>
                      <a:pt x="1761" y="2184"/>
                    </a:lnTo>
                    <a:lnTo>
                      <a:pt x="1725" y="2178"/>
                    </a:lnTo>
                    <a:lnTo>
                      <a:pt x="1689" y="2168"/>
                    </a:lnTo>
                    <a:lnTo>
                      <a:pt x="1655" y="2154"/>
                    </a:lnTo>
                    <a:lnTo>
                      <a:pt x="1649" y="2148"/>
                    </a:lnTo>
                    <a:lnTo>
                      <a:pt x="1648" y="2142"/>
                    </a:lnTo>
                    <a:lnTo>
                      <a:pt x="1650" y="2135"/>
                    </a:lnTo>
                    <a:lnTo>
                      <a:pt x="1655" y="2130"/>
                    </a:lnTo>
                    <a:lnTo>
                      <a:pt x="1661" y="2127"/>
                    </a:lnTo>
                    <a:lnTo>
                      <a:pt x="1669" y="2128"/>
                    </a:lnTo>
                    <a:lnTo>
                      <a:pt x="1699" y="2142"/>
                    </a:lnTo>
                    <a:lnTo>
                      <a:pt x="1729" y="2151"/>
                    </a:lnTo>
                    <a:lnTo>
                      <a:pt x="1759" y="2155"/>
                    </a:lnTo>
                    <a:lnTo>
                      <a:pt x="1791" y="2156"/>
                    </a:lnTo>
                    <a:lnTo>
                      <a:pt x="1815" y="2157"/>
                    </a:lnTo>
                    <a:lnTo>
                      <a:pt x="1841" y="2158"/>
                    </a:lnTo>
                    <a:lnTo>
                      <a:pt x="1865" y="2156"/>
                    </a:lnTo>
                    <a:lnTo>
                      <a:pt x="1877" y="2130"/>
                    </a:lnTo>
                    <a:lnTo>
                      <a:pt x="1887" y="2102"/>
                    </a:lnTo>
                    <a:lnTo>
                      <a:pt x="1858" y="2105"/>
                    </a:lnTo>
                    <a:lnTo>
                      <a:pt x="1830" y="2106"/>
                    </a:lnTo>
                    <a:lnTo>
                      <a:pt x="1801" y="2107"/>
                    </a:lnTo>
                    <a:lnTo>
                      <a:pt x="1773" y="2106"/>
                    </a:lnTo>
                    <a:lnTo>
                      <a:pt x="1746" y="2102"/>
                    </a:lnTo>
                    <a:lnTo>
                      <a:pt x="1719" y="2093"/>
                    </a:lnTo>
                    <a:lnTo>
                      <a:pt x="1695" y="2079"/>
                    </a:lnTo>
                    <a:lnTo>
                      <a:pt x="1689" y="2072"/>
                    </a:lnTo>
                    <a:lnTo>
                      <a:pt x="1688" y="2064"/>
                    </a:lnTo>
                    <a:lnTo>
                      <a:pt x="1690" y="2058"/>
                    </a:lnTo>
                    <a:lnTo>
                      <a:pt x="1695" y="2053"/>
                    </a:lnTo>
                    <a:lnTo>
                      <a:pt x="1701" y="2051"/>
                    </a:lnTo>
                    <a:lnTo>
                      <a:pt x="1709" y="2053"/>
                    </a:lnTo>
                    <a:lnTo>
                      <a:pt x="1733" y="2067"/>
                    </a:lnTo>
                    <a:lnTo>
                      <a:pt x="1759" y="2075"/>
                    </a:lnTo>
                    <a:lnTo>
                      <a:pt x="1785" y="2079"/>
                    </a:lnTo>
                    <a:lnTo>
                      <a:pt x="1813" y="2080"/>
                    </a:lnTo>
                    <a:lnTo>
                      <a:pt x="1841" y="2078"/>
                    </a:lnTo>
                    <a:lnTo>
                      <a:pt x="1868" y="2075"/>
                    </a:lnTo>
                    <a:lnTo>
                      <a:pt x="1896" y="2073"/>
                    </a:lnTo>
                    <a:lnTo>
                      <a:pt x="1903" y="2043"/>
                    </a:lnTo>
                    <a:lnTo>
                      <a:pt x="1908" y="2012"/>
                    </a:lnTo>
                    <a:lnTo>
                      <a:pt x="1871" y="2021"/>
                    </a:lnTo>
                    <a:lnTo>
                      <a:pt x="1834" y="2026"/>
                    </a:lnTo>
                    <a:lnTo>
                      <a:pt x="1796" y="2025"/>
                    </a:lnTo>
                    <a:lnTo>
                      <a:pt x="1759" y="2018"/>
                    </a:lnTo>
                    <a:lnTo>
                      <a:pt x="1722" y="2007"/>
                    </a:lnTo>
                    <a:lnTo>
                      <a:pt x="1716" y="2002"/>
                    </a:lnTo>
                    <a:lnTo>
                      <a:pt x="1712" y="1995"/>
                    </a:lnTo>
                    <a:lnTo>
                      <a:pt x="1712" y="1988"/>
                    </a:lnTo>
                    <a:lnTo>
                      <a:pt x="1716" y="1981"/>
                    </a:lnTo>
                    <a:lnTo>
                      <a:pt x="1721" y="1978"/>
                    </a:lnTo>
                    <a:lnTo>
                      <a:pt x="1729" y="1979"/>
                    </a:lnTo>
                    <a:lnTo>
                      <a:pt x="1765" y="1990"/>
                    </a:lnTo>
                    <a:lnTo>
                      <a:pt x="1802" y="1996"/>
                    </a:lnTo>
                    <a:lnTo>
                      <a:pt x="1838" y="1997"/>
                    </a:lnTo>
                    <a:lnTo>
                      <a:pt x="1875" y="1991"/>
                    </a:lnTo>
                    <a:lnTo>
                      <a:pt x="1911" y="1981"/>
                    </a:lnTo>
                    <a:lnTo>
                      <a:pt x="1914" y="1949"/>
                    </a:lnTo>
                    <a:lnTo>
                      <a:pt x="1914" y="1917"/>
                    </a:lnTo>
                    <a:lnTo>
                      <a:pt x="1889" y="1929"/>
                    </a:lnTo>
                    <a:lnTo>
                      <a:pt x="1863" y="1938"/>
                    </a:lnTo>
                    <a:lnTo>
                      <a:pt x="1836" y="1946"/>
                    </a:lnTo>
                    <a:lnTo>
                      <a:pt x="1809" y="1950"/>
                    </a:lnTo>
                    <a:lnTo>
                      <a:pt x="1781" y="1950"/>
                    </a:lnTo>
                    <a:lnTo>
                      <a:pt x="1754" y="1948"/>
                    </a:lnTo>
                    <a:lnTo>
                      <a:pt x="1729" y="1942"/>
                    </a:lnTo>
                    <a:lnTo>
                      <a:pt x="1705" y="1931"/>
                    </a:lnTo>
                    <a:lnTo>
                      <a:pt x="1699" y="1924"/>
                    </a:lnTo>
                    <a:lnTo>
                      <a:pt x="1698" y="1917"/>
                    </a:lnTo>
                    <a:lnTo>
                      <a:pt x="1700" y="1911"/>
                    </a:lnTo>
                    <a:lnTo>
                      <a:pt x="1705" y="1905"/>
                    </a:lnTo>
                    <a:lnTo>
                      <a:pt x="1711" y="1903"/>
                    </a:lnTo>
                    <a:lnTo>
                      <a:pt x="1719" y="1905"/>
                    </a:lnTo>
                    <a:lnTo>
                      <a:pt x="1741" y="1915"/>
                    </a:lnTo>
                    <a:lnTo>
                      <a:pt x="1765" y="1921"/>
                    </a:lnTo>
                    <a:lnTo>
                      <a:pt x="1791" y="1922"/>
                    </a:lnTo>
                    <a:lnTo>
                      <a:pt x="1816" y="1921"/>
                    </a:lnTo>
                    <a:lnTo>
                      <a:pt x="1843" y="1915"/>
                    </a:lnTo>
                    <a:lnTo>
                      <a:pt x="1867" y="1907"/>
                    </a:lnTo>
                    <a:lnTo>
                      <a:pt x="1890" y="1896"/>
                    </a:lnTo>
                    <a:lnTo>
                      <a:pt x="1911" y="1884"/>
                    </a:lnTo>
                    <a:lnTo>
                      <a:pt x="1911" y="1884"/>
                    </a:lnTo>
                    <a:lnTo>
                      <a:pt x="1907" y="1849"/>
                    </a:lnTo>
                    <a:lnTo>
                      <a:pt x="1900" y="1816"/>
                    </a:lnTo>
                    <a:lnTo>
                      <a:pt x="1880" y="1831"/>
                    </a:lnTo>
                    <a:lnTo>
                      <a:pt x="1857" y="1843"/>
                    </a:lnTo>
                    <a:lnTo>
                      <a:pt x="1833" y="1852"/>
                    </a:lnTo>
                    <a:lnTo>
                      <a:pt x="1806" y="1856"/>
                    </a:lnTo>
                    <a:lnTo>
                      <a:pt x="1781" y="1859"/>
                    </a:lnTo>
                    <a:lnTo>
                      <a:pt x="1754" y="1856"/>
                    </a:lnTo>
                    <a:lnTo>
                      <a:pt x="1729" y="1852"/>
                    </a:lnTo>
                    <a:lnTo>
                      <a:pt x="1707" y="1843"/>
                    </a:lnTo>
                    <a:lnTo>
                      <a:pt x="1700" y="1839"/>
                    </a:lnTo>
                    <a:lnTo>
                      <a:pt x="1699" y="1832"/>
                    </a:lnTo>
                    <a:lnTo>
                      <a:pt x="1701" y="1826"/>
                    </a:lnTo>
                    <a:lnTo>
                      <a:pt x="1706" y="1820"/>
                    </a:lnTo>
                    <a:lnTo>
                      <a:pt x="1712" y="1817"/>
                    </a:lnTo>
                    <a:lnTo>
                      <a:pt x="1721" y="1819"/>
                    </a:lnTo>
                    <a:lnTo>
                      <a:pt x="1742" y="1826"/>
                    </a:lnTo>
                    <a:lnTo>
                      <a:pt x="1764" y="1830"/>
                    </a:lnTo>
                    <a:lnTo>
                      <a:pt x="1788" y="1830"/>
                    </a:lnTo>
                    <a:lnTo>
                      <a:pt x="1812" y="1827"/>
                    </a:lnTo>
                    <a:lnTo>
                      <a:pt x="1835" y="1821"/>
                    </a:lnTo>
                    <a:lnTo>
                      <a:pt x="1856" y="1811"/>
                    </a:lnTo>
                    <a:lnTo>
                      <a:pt x="1875" y="1798"/>
                    </a:lnTo>
                    <a:lnTo>
                      <a:pt x="1890" y="1782"/>
                    </a:lnTo>
                    <a:lnTo>
                      <a:pt x="1880" y="1755"/>
                    </a:lnTo>
                    <a:lnTo>
                      <a:pt x="1868" y="1730"/>
                    </a:lnTo>
                    <a:lnTo>
                      <a:pt x="1849" y="1747"/>
                    </a:lnTo>
                    <a:lnTo>
                      <a:pt x="1830" y="1761"/>
                    </a:lnTo>
                    <a:lnTo>
                      <a:pt x="1809" y="1774"/>
                    </a:lnTo>
                    <a:lnTo>
                      <a:pt x="1786" y="1784"/>
                    </a:lnTo>
                    <a:lnTo>
                      <a:pt x="1763" y="1789"/>
                    </a:lnTo>
                    <a:lnTo>
                      <a:pt x="1741" y="1790"/>
                    </a:lnTo>
                    <a:lnTo>
                      <a:pt x="1718" y="1786"/>
                    </a:lnTo>
                    <a:lnTo>
                      <a:pt x="1711" y="1781"/>
                    </a:lnTo>
                    <a:lnTo>
                      <a:pt x="1709" y="1775"/>
                    </a:lnTo>
                    <a:lnTo>
                      <a:pt x="1709" y="1767"/>
                    </a:lnTo>
                    <a:lnTo>
                      <a:pt x="1712" y="1761"/>
                    </a:lnTo>
                    <a:lnTo>
                      <a:pt x="1718" y="1757"/>
                    </a:lnTo>
                    <a:lnTo>
                      <a:pt x="1726" y="1758"/>
                    </a:lnTo>
                    <a:lnTo>
                      <a:pt x="1744" y="1761"/>
                    </a:lnTo>
                    <a:lnTo>
                      <a:pt x="1764" y="1759"/>
                    </a:lnTo>
                    <a:lnTo>
                      <a:pt x="1783" y="1754"/>
                    </a:lnTo>
                    <a:lnTo>
                      <a:pt x="1803" y="1745"/>
                    </a:lnTo>
                    <a:lnTo>
                      <a:pt x="1821" y="1733"/>
                    </a:lnTo>
                    <a:lnTo>
                      <a:pt x="1837" y="1719"/>
                    </a:lnTo>
                    <a:lnTo>
                      <a:pt x="1853" y="1706"/>
                    </a:lnTo>
                    <a:lnTo>
                      <a:pt x="1841" y="1691"/>
                    </a:lnTo>
                    <a:lnTo>
                      <a:pt x="1827" y="1676"/>
                    </a:lnTo>
                    <a:lnTo>
                      <a:pt x="1814" y="1690"/>
                    </a:lnTo>
                    <a:lnTo>
                      <a:pt x="1799" y="1700"/>
                    </a:lnTo>
                    <a:lnTo>
                      <a:pt x="1783" y="1707"/>
                    </a:lnTo>
                    <a:lnTo>
                      <a:pt x="1765" y="1711"/>
                    </a:lnTo>
                    <a:lnTo>
                      <a:pt x="1749" y="1711"/>
                    </a:lnTo>
                    <a:lnTo>
                      <a:pt x="1730" y="1704"/>
                    </a:lnTo>
                    <a:lnTo>
                      <a:pt x="1725" y="1700"/>
                    </a:lnTo>
                    <a:lnTo>
                      <a:pt x="1723" y="1693"/>
                    </a:lnTo>
                    <a:lnTo>
                      <a:pt x="1726" y="1685"/>
                    </a:lnTo>
                    <a:lnTo>
                      <a:pt x="1730" y="1681"/>
                    </a:lnTo>
                    <a:lnTo>
                      <a:pt x="1737" y="1677"/>
                    </a:lnTo>
                    <a:lnTo>
                      <a:pt x="1744" y="1680"/>
                    </a:lnTo>
                    <a:lnTo>
                      <a:pt x="1758" y="1683"/>
                    </a:lnTo>
                    <a:lnTo>
                      <a:pt x="1770" y="1682"/>
                    </a:lnTo>
                    <a:lnTo>
                      <a:pt x="1782" y="1676"/>
                    </a:lnTo>
                    <a:lnTo>
                      <a:pt x="1794" y="1669"/>
                    </a:lnTo>
                    <a:lnTo>
                      <a:pt x="1805" y="1660"/>
                    </a:lnTo>
                    <a:lnTo>
                      <a:pt x="1796" y="1654"/>
                    </a:lnTo>
                    <a:lnTo>
                      <a:pt x="1788" y="1650"/>
                    </a:lnTo>
                    <a:lnTo>
                      <a:pt x="1759" y="1638"/>
                    </a:lnTo>
                    <a:lnTo>
                      <a:pt x="1762" y="1629"/>
                    </a:lnTo>
                    <a:lnTo>
                      <a:pt x="1740" y="1620"/>
                    </a:lnTo>
                    <a:lnTo>
                      <a:pt x="1713" y="1609"/>
                    </a:lnTo>
                    <a:lnTo>
                      <a:pt x="1681" y="1599"/>
                    </a:lnTo>
                    <a:lnTo>
                      <a:pt x="1646" y="1589"/>
                    </a:lnTo>
                    <a:lnTo>
                      <a:pt x="1607" y="1581"/>
                    </a:lnTo>
                    <a:lnTo>
                      <a:pt x="1566" y="1576"/>
                    </a:lnTo>
                    <a:lnTo>
                      <a:pt x="1523" y="1573"/>
                    </a:lnTo>
                    <a:close/>
                    <a:moveTo>
                      <a:pt x="1158" y="864"/>
                    </a:moveTo>
                    <a:lnTo>
                      <a:pt x="1135" y="877"/>
                    </a:lnTo>
                    <a:lnTo>
                      <a:pt x="1106" y="890"/>
                    </a:lnTo>
                    <a:lnTo>
                      <a:pt x="1073" y="905"/>
                    </a:lnTo>
                    <a:lnTo>
                      <a:pt x="1035" y="918"/>
                    </a:lnTo>
                    <a:lnTo>
                      <a:pt x="993" y="929"/>
                    </a:lnTo>
                    <a:lnTo>
                      <a:pt x="949" y="938"/>
                    </a:lnTo>
                    <a:lnTo>
                      <a:pt x="902" y="942"/>
                    </a:lnTo>
                    <a:lnTo>
                      <a:pt x="852" y="942"/>
                    </a:lnTo>
                    <a:lnTo>
                      <a:pt x="800" y="938"/>
                    </a:lnTo>
                    <a:lnTo>
                      <a:pt x="750" y="927"/>
                    </a:lnTo>
                    <a:lnTo>
                      <a:pt x="703" y="910"/>
                    </a:lnTo>
                    <a:lnTo>
                      <a:pt x="675" y="956"/>
                    </a:lnTo>
                    <a:lnTo>
                      <a:pt x="652" y="999"/>
                    </a:lnTo>
                    <a:lnTo>
                      <a:pt x="634" y="1041"/>
                    </a:lnTo>
                    <a:lnTo>
                      <a:pt x="643" y="1033"/>
                    </a:lnTo>
                    <a:lnTo>
                      <a:pt x="651" y="1025"/>
                    </a:lnTo>
                    <a:lnTo>
                      <a:pt x="672" y="1008"/>
                    </a:lnTo>
                    <a:lnTo>
                      <a:pt x="694" y="992"/>
                    </a:lnTo>
                    <a:lnTo>
                      <a:pt x="716" y="977"/>
                    </a:lnTo>
                    <a:lnTo>
                      <a:pt x="722" y="974"/>
                    </a:lnTo>
                    <a:lnTo>
                      <a:pt x="728" y="975"/>
                    </a:lnTo>
                    <a:lnTo>
                      <a:pt x="732" y="981"/>
                    </a:lnTo>
                    <a:lnTo>
                      <a:pt x="735" y="986"/>
                    </a:lnTo>
                    <a:lnTo>
                      <a:pt x="733" y="993"/>
                    </a:lnTo>
                    <a:lnTo>
                      <a:pt x="729" y="999"/>
                    </a:lnTo>
                    <a:lnTo>
                      <a:pt x="705" y="1016"/>
                    </a:lnTo>
                    <a:lnTo>
                      <a:pt x="681" y="1033"/>
                    </a:lnTo>
                    <a:lnTo>
                      <a:pt x="659" y="1053"/>
                    </a:lnTo>
                    <a:lnTo>
                      <a:pt x="616" y="1096"/>
                    </a:lnTo>
                    <a:lnTo>
                      <a:pt x="610" y="1139"/>
                    </a:lnTo>
                    <a:lnTo>
                      <a:pt x="607" y="1179"/>
                    </a:lnTo>
                    <a:lnTo>
                      <a:pt x="611" y="1218"/>
                    </a:lnTo>
                    <a:lnTo>
                      <a:pt x="630" y="1189"/>
                    </a:lnTo>
                    <a:lnTo>
                      <a:pt x="651" y="1162"/>
                    </a:lnTo>
                    <a:lnTo>
                      <a:pt x="674" y="1137"/>
                    </a:lnTo>
                    <a:lnTo>
                      <a:pt x="699" y="1114"/>
                    </a:lnTo>
                    <a:lnTo>
                      <a:pt x="726" y="1092"/>
                    </a:lnTo>
                    <a:lnTo>
                      <a:pt x="732" y="1088"/>
                    </a:lnTo>
                    <a:lnTo>
                      <a:pt x="739" y="1088"/>
                    </a:lnTo>
                    <a:lnTo>
                      <a:pt x="745" y="1092"/>
                    </a:lnTo>
                    <a:lnTo>
                      <a:pt x="748" y="1097"/>
                    </a:lnTo>
                    <a:lnTo>
                      <a:pt x="748" y="1104"/>
                    </a:lnTo>
                    <a:lnTo>
                      <a:pt x="745" y="1109"/>
                    </a:lnTo>
                    <a:lnTo>
                      <a:pt x="719" y="1130"/>
                    </a:lnTo>
                    <a:lnTo>
                      <a:pt x="696" y="1152"/>
                    </a:lnTo>
                    <a:lnTo>
                      <a:pt x="673" y="1176"/>
                    </a:lnTo>
                    <a:lnTo>
                      <a:pt x="653" y="1201"/>
                    </a:lnTo>
                    <a:lnTo>
                      <a:pt x="635" y="1227"/>
                    </a:lnTo>
                    <a:lnTo>
                      <a:pt x="621" y="1256"/>
                    </a:lnTo>
                    <a:lnTo>
                      <a:pt x="623" y="1263"/>
                    </a:lnTo>
                    <a:lnTo>
                      <a:pt x="634" y="1287"/>
                    </a:lnTo>
                    <a:lnTo>
                      <a:pt x="647" y="1309"/>
                    </a:lnTo>
                    <a:lnTo>
                      <a:pt x="662" y="1330"/>
                    </a:lnTo>
                    <a:lnTo>
                      <a:pt x="672" y="1300"/>
                    </a:lnTo>
                    <a:lnTo>
                      <a:pt x="685" y="1271"/>
                    </a:lnTo>
                    <a:lnTo>
                      <a:pt x="701" y="1242"/>
                    </a:lnTo>
                    <a:lnTo>
                      <a:pt x="722" y="1216"/>
                    </a:lnTo>
                    <a:lnTo>
                      <a:pt x="745" y="1195"/>
                    </a:lnTo>
                    <a:lnTo>
                      <a:pt x="770" y="1178"/>
                    </a:lnTo>
                    <a:lnTo>
                      <a:pt x="778" y="1176"/>
                    </a:lnTo>
                    <a:lnTo>
                      <a:pt x="783" y="1178"/>
                    </a:lnTo>
                    <a:lnTo>
                      <a:pt x="788" y="1182"/>
                    </a:lnTo>
                    <a:lnTo>
                      <a:pt x="790" y="1189"/>
                    </a:lnTo>
                    <a:lnTo>
                      <a:pt x="789" y="1194"/>
                    </a:lnTo>
                    <a:lnTo>
                      <a:pt x="783" y="1200"/>
                    </a:lnTo>
                    <a:lnTo>
                      <a:pt x="759" y="1218"/>
                    </a:lnTo>
                    <a:lnTo>
                      <a:pt x="737" y="1240"/>
                    </a:lnTo>
                    <a:lnTo>
                      <a:pt x="717" y="1266"/>
                    </a:lnTo>
                    <a:lnTo>
                      <a:pt x="701" y="1294"/>
                    </a:lnTo>
                    <a:lnTo>
                      <a:pt x="690" y="1325"/>
                    </a:lnTo>
                    <a:lnTo>
                      <a:pt x="683" y="1355"/>
                    </a:lnTo>
                    <a:lnTo>
                      <a:pt x="707" y="1377"/>
                    </a:lnTo>
                    <a:lnTo>
                      <a:pt x="731" y="1396"/>
                    </a:lnTo>
                    <a:lnTo>
                      <a:pt x="743" y="1367"/>
                    </a:lnTo>
                    <a:lnTo>
                      <a:pt x="758" y="1339"/>
                    </a:lnTo>
                    <a:lnTo>
                      <a:pt x="776" y="1314"/>
                    </a:lnTo>
                    <a:lnTo>
                      <a:pt x="788" y="1294"/>
                    </a:lnTo>
                    <a:lnTo>
                      <a:pt x="801" y="1275"/>
                    </a:lnTo>
                    <a:lnTo>
                      <a:pt x="815" y="1258"/>
                    </a:lnTo>
                    <a:lnTo>
                      <a:pt x="833" y="1243"/>
                    </a:lnTo>
                    <a:lnTo>
                      <a:pt x="840" y="1241"/>
                    </a:lnTo>
                    <a:lnTo>
                      <a:pt x="845" y="1242"/>
                    </a:lnTo>
                    <a:lnTo>
                      <a:pt x="850" y="1246"/>
                    </a:lnTo>
                    <a:lnTo>
                      <a:pt x="851" y="1253"/>
                    </a:lnTo>
                    <a:lnTo>
                      <a:pt x="851" y="1260"/>
                    </a:lnTo>
                    <a:lnTo>
                      <a:pt x="845" y="1265"/>
                    </a:lnTo>
                    <a:lnTo>
                      <a:pt x="827" y="1282"/>
                    </a:lnTo>
                    <a:lnTo>
                      <a:pt x="813" y="1300"/>
                    </a:lnTo>
                    <a:lnTo>
                      <a:pt x="800" y="1321"/>
                    </a:lnTo>
                    <a:lnTo>
                      <a:pt x="787" y="1342"/>
                    </a:lnTo>
                    <a:lnTo>
                      <a:pt x="773" y="1365"/>
                    </a:lnTo>
                    <a:lnTo>
                      <a:pt x="762" y="1387"/>
                    </a:lnTo>
                    <a:lnTo>
                      <a:pt x="754" y="1411"/>
                    </a:lnTo>
                    <a:lnTo>
                      <a:pt x="773" y="1422"/>
                    </a:lnTo>
                    <a:lnTo>
                      <a:pt x="791" y="1432"/>
                    </a:lnTo>
                    <a:lnTo>
                      <a:pt x="805" y="1404"/>
                    </a:lnTo>
                    <a:lnTo>
                      <a:pt x="823" y="1378"/>
                    </a:lnTo>
                    <a:lnTo>
                      <a:pt x="842" y="1355"/>
                    </a:lnTo>
                    <a:lnTo>
                      <a:pt x="865" y="1333"/>
                    </a:lnTo>
                    <a:lnTo>
                      <a:pt x="891" y="1315"/>
                    </a:lnTo>
                    <a:lnTo>
                      <a:pt x="897" y="1313"/>
                    </a:lnTo>
                    <a:lnTo>
                      <a:pt x="903" y="1314"/>
                    </a:lnTo>
                    <a:lnTo>
                      <a:pt x="907" y="1319"/>
                    </a:lnTo>
                    <a:lnTo>
                      <a:pt x="909" y="1325"/>
                    </a:lnTo>
                    <a:lnTo>
                      <a:pt x="908" y="1331"/>
                    </a:lnTo>
                    <a:lnTo>
                      <a:pt x="904" y="1337"/>
                    </a:lnTo>
                    <a:lnTo>
                      <a:pt x="881" y="1354"/>
                    </a:lnTo>
                    <a:lnTo>
                      <a:pt x="861" y="1372"/>
                    </a:lnTo>
                    <a:lnTo>
                      <a:pt x="843" y="1394"/>
                    </a:lnTo>
                    <a:lnTo>
                      <a:pt x="827" y="1418"/>
                    </a:lnTo>
                    <a:lnTo>
                      <a:pt x="814" y="1443"/>
                    </a:lnTo>
                    <a:lnTo>
                      <a:pt x="834" y="1451"/>
                    </a:lnTo>
                    <a:lnTo>
                      <a:pt x="851" y="1457"/>
                    </a:lnTo>
                    <a:lnTo>
                      <a:pt x="864" y="1462"/>
                    </a:lnTo>
                    <a:lnTo>
                      <a:pt x="873" y="1464"/>
                    </a:lnTo>
                    <a:lnTo>
                      <a:pt x="876" y="1465"/>
                    </a:lnTo>
                    <a:lnTo>
                      <a:pt x="897" y="1471"/>
                    </a:lnTo>
                    <a:lnTo>
                      <a:pt x="894" y="1492"/>
                    </a:lnTo>
                    <a:lnTo>
                      <a:pt x="892" y="1523"/>
                    </a:lnTo>
                    <a:lnTo>
                      <a:pt x="892" y="1552"/>
                    </a:lnTo>
                    <a:lnTo>
                      <a:pt x="913" y="1528"/>
                    </a:lnTo>
                    <a:lnTo>
                      <a:pt x="937" y="1506"/>
                    </a:lnTo>
                    <a:lnTo>
                      <a:pt x="965" y="1487"/>
                    </a:lnTo>
                    <a:lnTo>
                      <a:pt x="992" y="1472"/>
                    </a:lnTo>
                    <a:lnTo>
                      <a:pt x="1000" y="1471"/>
                    </a:lnTo>
                    <a:lnTo>
                      <a:pt x="1006" y="1473"/>
                    </a:lnTo>
                    <a:lnTo>
                      <a:pt x="1010" y="1477"/>
                    </a:lnTo>
                    <a:lnTo>
                      <a:pt x="1012" y="1484"/>
                    </a:lnTo>
                    <a:lnTo>
                      <a:pt x="1011" y="1489"/>
                    </a:lnTo>
                    <a:lnTo>
                      <a:pt x="1006" y="1495"/>
                    </a:lnTo>
                    <a:lnTo>
                      <a:pt x="980" y="1509"/>
                    </a:lnTo>
                    <a:lnTo>
                      <a:pt x="956" y="1526"/>
                    </a:lnTo>
                    <a:lnTo>
                      <a:pt x="934" y="1545"/>
                    </a:lnTo>
                    <a:lnTo>
                      <a:pt x="914" y="1567"/>
                    </a:lnTo>
                    <a:lnTo>
                      <a:pt x="898" y="1591"/>
                    </a:lnTo>
                    <a:lnTo>
                      <a:pt x="897" y="1594"/>
                    </a:lnTo>
                    <a:lnTo>
                      <a:pt x="895" y="1596"/>
                    </a:lnTo>
                    <a:lnTo>
                      <a:pt x="902" y="1632"/>
                    </a:lnTo>
                    <a:lnTo>
                      <a:pt x="912" y="1664"/>
                    </a:lnTo>
                    <a:lnTo>
                      <a:pt x="924" y="1694"/>
                    </a:lnTo>
                    <a:lnTo>
                      <a:pt x="937" y="1659"/>
                    </a:lnTo>
                    <a:lnTo>
                      <a:pt x="952" y="1625"/>
                    </a:lnTo>
                    <a:lnTo>
                      <a:pt x="971" y="1594"/>
                    </a:lnTo>
                    <a:lnTo>
                      <a:pt x="995" y="1566"/>
                    </a:lnTo>
                    <a:lnTo>
                      <a:pt x="1021" y="1540"/>
                    </a:lnTo>
                    <a:lnTo>
                      <a:pt x="1029" y="1537"/>
                    </a:lnTo>
                    <a:lnTo>
                      <a:pt x="1035" y="1538"/>
                    </a:lnTo>
                    <a:lnTo>
                      <a:pt x="1041" y="1541"/>
                    </a:lnTo>
                    <a:lnTo>
                      <a:pt x="1044" y="1547"/>
                    </a:lnTo>
                    <a:lnTo>
                      <a:pt x="1044" y="1552"/>
                    </a:lnTo>
                    <a:lnTo>
                      <a:pt x="1041" y="1559"/>
                    </a:lnTo>
                    <a:lnTo>
                      <a:pt x="1012" y="1586"/>
                    </a:lnTo>
                    <a:lnTo>
                      <a:pt x="990" y="1616"/>
                    </a:lnTo>
                    <a:lnTo>
                      <a:pt x="971" y="1648"/>
                    </a:lnTo>
                    <a:lnTo>
                      <a:pt x="956" y="1683"/>
                    </a:lnTo>
                    <a:lnTo>
                      <a:pt x="945" y="1719"/>
                    </a:lnTo>
                    <a:lnTo>
                      <a:pt x="944" y="1723"/>
                    </a:lnTo>
                    <a:lnTo>
                      <a:pt x="941" y="1725"/>
                    </a:lnTo>
                    <a:lnTo>
                      <a:pt x="955" y="1744"/>
                    </a:lnTo>
                    <a:lnTo>
                      <a:pt x="969" y="1761"/>
                    </a:lnTo>
                    <a:lnTo>
                      <a:pt x="972" y="1735"/>
                    </a:lnTo>
                    <a:lnTo>
                      <a:pt x="978" y="1708"/>
                    </a:lnTo>
                    <a:lnTo>
                      <a:pt x="987" y="1684"/>
                    </a:lnTo>
                    <a:lnTo>
                      <a:pt x="1000" y="1662"/>
                    </a:lnTo>
                    <a:lnTo>
                      <a:pt x="1016" y="1642"/>
                    </a:lnTo>
                    <a:lnTo>
                      <a:pt x="1032" y="1625"/>
                    </a:lnTo>
                    <a:lnTo>
                      <a:pt x="1051" y="1609"/>
                    </a:lnTo>
                    <a:lnTo>
                      <a:pt x="1071" y="1593"/>
                    </a:lnTo>
                    <a:lnTo>
                      <a:pt x="1077" y="1591"/>
                    </a:lnTo>
                    <a:lnTo>
                      <a:pt x="1084" y="1592"/>
                    </a:lnTo>
                    <a:lnTo>
                      <a:pt x="1087" y="1598"/>
                    </a:lnTo>
                    <a:lnTo>
                      <a:pt x="1090" y="1603"/>
                    </a:lnTo>
                    <a:lnTo>
                      <a:pt x="1089" y="1610"/>
                    </a:lnTo>
                    <a:lnTo>
                      <a:pt x="1084" y="1616"/>
                    </a:lnTo>
                    <a:lnTo>
                      <a:pt x="1065" y="1631"/>
                    </a:lnTo>
                    <a:lnTo>
                      <a:pt x="1046" y="1646"/>
                    </a:lnTo>
                    <a:lnTo>
                      <a:pt x="1030" y="1664"/>
                    </a:lnTo>
                    <a:lnTo>
                      <a:pt x="1017" y="1683"/>
                    </a:lnTo>
                    <a:lnTo>
                      <a:pt x="1007" y="1705"/>
                    </a:lnTo>
                    <a:lnTo>
                      <a:pt x="1000" y="1733"/>
                    </a:lnTo>
                    <a:lnTo>
                      <a:pt x="996" y="1759"/>
                    </a:lnTo>
                    <a:lnTo>
                      <a:pt x="995" y="1787"/>
                    </a:lnTo>
                    <a:lnTo>
                      <a:pt x="1022" y="1809"/>
                    </a:lnTo>
                    <a:lnTo>
                      <a:pt x="1025" y="1789"/>
                    </a:lnTo>
                    <a:lnTo>
                      <a:pt x="1031" y="1769"/>
                    </a:lnTo>
                    <a:lnTo>
                      <a:pt x="1042" y="1743"/>
                    </a:lnTo>
                    <a:lnTo>
                      <a:pt x="1058" y="1719"/>
                    </a:lnTo>
                    <a:lnTo>
                      <a:pt x="1074" y="1698"/>
                    </a:lnTo>
                    <a:lnTo>
                      <a:pt x="1092" y="1677"/>
                    </a:lnTo>
                    <a:lnTo>
                      <a:pt x="1111" y="1655"/>
                    </a:lnTo>
                    <a:lnTo>
                      <a:pt x="1116" y="1651"/>
                    </a:lnTo>
                    <a:lnTo>
                      <a:pt x="1123" y="1651"/>
                    </a:lnTo>
                    <a:lnTo>
                      <a:pt x="1127" y="1654"/>
                    </a:lnTo>
                    <a:lnTo>
                      <a:pt x="1132" y="1660"/>
                    </a:lnTo>
                    <a:lnTo>
                      <a:pt x="1132" y="1667"/>
                    </a:lnTo>
                    <a:lnTo>
                      <a:pt x="1129" y="1674"/>
                    </a:lnTo>
                    <a:lnTo>
                      <a:pt x="1114" y="1692"/>
                    </a:lnTo>
                    <a:lnTo>
                      <a:pt x="1098" y="1708"/>
                    </a:lnTo>
                    <a:lnTo>
                      <a:pt x="1083" y="1726"/>
                    </a:lnTo>
                    <a:lnTo>
                      <a:pt x="1070" y="1745"/>
                    </a:lnTo>
                    <a:lnTo>
                      <a:pt x="1060" y="1766"/>
                    </a:lnTo>
                    <a:lnTo>
                      <a:pt x="1054" y="1786"/>
                    </a:lnTo>
                    <a:lnTo>
                      <a:pt x="1049" y="1806"/>
                    </a:lnTo>
                    <a:lnTo>
                      <a:pt x="1048" y="1827"/>
                    </a:lnTo>
                    <a:lnTo>
                      <a:pt x="1074" y="1842"/>
                    </a:lnTo>
                    <a:lnTo>
                      <a:pt x="1100" y="1855"/>
                    </a:lnTo>
                    <a:lnTo>
                      <a:pt x="1098" y="1828"/>
                    </a:lnTo>
                    <a:lnTo>
                      <a:pt x="1102" y="1799"/>
                    </a:lnTo>
                    <a:lnTo>
                      <a:pt x="1108" y="1771"/>
                    </a:lnTo>
                    <a:lnTo>
                      <a:pt x="1119" y="1744"/>
                    </a:lnTo>
                    <a:lnTo>
                      <a:pt x="1133" y="1718"/>
                    </a:lnTo>
                    <a:lnTo>
                      <a:pt x="1149" y="1695"/>
                    </a:lnTo>
                    <a:lnTo>
                      <a:pt x="1166" y="1675"/>
                    </a:lnTo>
                    <a:lnTo>
                      <a:pt x="1173" y="1672"/>
                    </a:lnTo>
                    <a:lnTo>
                      <a:pt x="1179" y="1673"/>
                    </a:lnTo>
                    <a:lnTo>
                      <a:pt x="1185" y="1676"/>
                    </a:lnTo>
                    <a:lnTo>
                      <a:pt x="1188" y="1682"/>
                    </a:lnTo>
                    <a:lnTo>
                      <a:pt x="1189" y="1688"/>
                    </a:lnTo>
                    <a:lnTo>
                      <a:pt x="1185" y="1694"/>
                    </a:lnTo>
                    <a:lnTo>
                      <a:pt x="1170" y="1711"/>
                    </a:lnTo>
                    <a:lnTo>
                      <a:pt x="1157" y="1729"/>
                    </a:lnTo>
                    <a:lnTo>
                      <a:pt x="1145" y="1751"/>
                    </a:lnTo>
                    <a:lnTo>
                      <a:pt x="1136" y="1775"/>
                    </a:lnTo>
                    <a:lnTo>
                      <a:pt x="1128" y="1798"/>
                    </a:lnTo>
                    <a:lnTo>
                      <a:pt x="1125" y="1822"/>
                    </a:lnTo>
                    <a:lnTo>
                      <a:pt x="1126" y="1847"/>
                    </a:lnTo>
                    <a:lnTo>
                      <a:pt x="1131" y="1869"/>
                    </a:lnTo>
                    <a:lnTo>
                      <a:pt x="1150" y="1875"/>
                    </a:lnTo>
                    <a:lnTo>
                      <a:pt x="1167" y="1881"/>
                    </a:lnTo>
                    <a:lnTo>
                      <a:pt x="1169" y="1863"/>
                    </a:lnTo>
                    <a:lnTo>
                      <a:pt x="1171" y="1842"/>
                    </a:lnTo>
                    <a:lnTo>
                      <a:pt x="1175" y="1819"/>
                    </a:lnTo>
                    <a:lnTo>
                      <a:pt x="1180" y="1793"/>
                    </a:lnTo>
                    <a:lnTo>
                      <a:pt x="1188" y="1768"/>
                    </a:lnTo>
                    <a:lnTo>
                      <a:pt x="1197" y="1740"/>
                    </a:lnTo>
                    <a:lnTo>
                      <a:pt x="1208" y="1713"/>
                    </a:lnTo>
                    <a:lnTo>
                      <a:pt x="1222" y="1685"/>
                    </a:lnTo>
                    <a:lnTo>
                      <a:pt x="1239" y="1658"/>
                    </a:lnTo>
                    <a:lnTo>
                      <a:pt x="1259" y="1632"/>
                    </a:lnTo>
                    <a:lnTo>
                      <a:pt x="1281" y="1608"/>
                    </a:lnTo>
                    <a:lnTo>
                      <a:pt x="1309" y="1587"/>
                    </a:lnTo>
                    <a:lnTo>
                      <a:pt x="1338" y="1567"/>
                    </a:lnTo>
                    <a:lnTo>
                      <a:pt x="1373" y="1551"/>
                    </a:lnTo>
                    <a:lnTo>
                      <a:pt x="1423" y="1536"/>
                    </a:lnTo>
                    <a:lnTo>
                      <a:pt x="1471" y="1528"/>
                    </a:lnTo>
                    <a:lnTo>
                      <a:pt x="1520" y="1525"/>
                    </a:lnTo>
                    <a:lnTo>
                      <a:pt x="1566" y="1527"/>
                    </a:lnTo>
                    <a:lnTo>
                      <a:pt x="1611" y="1533"/>
                    </a:lnTo>
                    <a:lnTo>
                      <a:pt x="1654" y="1540"/>
                    </a:lnTo>
                    <a:lnTo>
                      <a:pt x="1691" y="1550"/>
                    </a:lnTo>
                    <a:lnTo>
                      <a:pt x="1727" y="1561"/>
                    </a:lnTo>
                    <a:lnTo>
                      <a:pt x="1755" y="1573"/>
                    </a:lnTo>
                    <a:lnTo>
                      <a:pt x="1780" y="1583"/>
                    </a:lnTo>
                    <a:lnTo>
                      <a:pt x="1796" y="1533"/>
                    </a:lnTo>
                    <a:lnTo>
                      <a:pt x="1809" y="1485"/>
                    </a:lnTo>
                    <a:lnTo>
                      <a:pt x="1815" y="1439"/>
                    </a:lnTo>
                    <a:lnTo>
                      <a:pt x="1816" y="1396"/>
                    </a:lnTo>
                    <a:lnTo>
                      <a:pt x="1813" y="1355"/>
                    </a:lnTo>
                    <a:lnTo>
                      <a:pt x="1804" y="1316"/>
                    </a:lnTo>
                    <a:lnTo>
                      <a:pt x="1791" y="1281"/>
                    </a:lnTo>
                    <a:lnTo>
                      <a:pt x="1772" y="1247"/>
                    </a:lnTo>
                    <a:lnTo>
                      <a:pt x="1749" y="1216"/>
                    </a:lnTo>
                    <a:lnTo>
                      <a:pt x="1720" y="1189"/>
                    </a:lnTo>
                    <a:lnTo>
                      <a:pt x="1686" y="1164"/>
                    </a:lnTo>
                    <a:lnTo>
                      <a:pt x="1648" y="1142"/>
                    </a:lnTo>
                    <a:lnTo>
                      <a:pt x="1647" y="1142"/>
                    </a:lnTo>
                    <a:lnTo>
                      <a:pt x="1624" y="1147"/>
                    </a:lnTo>
                    <a:lnTo>
                      <a:pt x="1594" y="1150"/>
                    </a:lnTo>
                    <a:lnTo>
                      <a:pt x="1557" y="1151"/>
                    </a:lnTo>
                    <a:lnTo>
                      <a:pt x="1528" y="1150"/>
                    </a:lnTo>
                    <a:lnTo>
                      <a:pt x="1497" y="1147"/>
                    </a:lnTo>
                    <a:lnTo>
                      <a:pt x="1462" y="1140"/>
                    </a:lnTo>
                    <a:lnTo>
                      <a:pt x="1428" y="1131"/>
                    </a:lnTo>
                    <a:lnTo>
                      <a:pt x="1393" y="1117"/>
                    </a:lnTo>
                    <a:lnTo>
                      <a:pt x="1357" y="1099"/>
                    </a:lnTo>
                    <a:lnTo>
                      <a:pt x="1321" y="1076"/>
                    </a:lnTo>
                    <a:lnTo>
                      <a:pt x="1285" y="1047"/>
                    </a:lnTo>
                    <a:lnTo>
                      <a:pt x="1282" y="1048"/>
                    </a:lnTo>
                    <a:lnTo>
                      <a:pt x="1279" y="1048"/>
                    </a:lnTo>
                    <a:lnTo>
                      <a:pt x="1275" y="1047"/>
                    </a:lnTo>
                    <a:lnTo>
                      <a:pt x="1272" y="1045"/>
                    </a:lnTo>
                    <a:lnTo>
                      <a:pt x="1270" y="1042"/>
                    </a:lnTo>
                    <a:lnTo>
                      <a:pt x="1257" y="1019"/>
                    </a:lnTo>
                    <a:lnTo>
                      <a:pt x="1230" y="986"/>
                    </a:lnTo>
                    <a:lnTo>
                      <a:pt x="1205" y="951"/>
                    </a:lnTo>
                    <a:lnTo>
                      <a:pt x="1180" y="910"/>
                    </a:lnTo>
                    <a:lnTo>
                      <a:pt x="1158" y="864"/>
                    </a:lnTo>
                    <a:close/>
                    <a:moveTo>
                      <a:pt x="362" y="0"/>
                    </a:moveTo>
                    <a:lnTo>
                      <a:pt x="316" y="3"/>
                    </a:lnTo>
                    <a:lnTo>
                      <a:pt x="274" y="8"/>
                    </a:lnTo>
                    <a:lnTo>
                      <a:pt x="237" y="18"/>
                    </a:lnTo>
                    <a:lnTo>
                      <a:pt x="201" y="30"/>
                    </a:lnTo>
                    <a:lnTo>
                      <a:pt x="172" y="46"/>
                    </a:lnTo>
                    <a:lnTo>
                      <a:pt x="144" y="63"/>
                    </a:lnTo>
                    <a:lnTo>
                      <a:pt x="120" y="83"/>
                    </a:lnTo>
                    <a:lnTo>
                      <a:pt x="97" y="105"/>
                    </a:lnTo>
                    <a:lnTo>
                      <a:pt x="79" y="129"/>
                    </a:lnTo>
                    <a:lnTo>
                      <a:pt x="62" y="154"/>
                    </a:lnTo>
                    <a:lnTo>
                      <a:pt x="49" y="180"/>
                    </a:lnTo>
                    <a:lnTo>
                      <a:pt x="37" y="205"/>
                    </a:lnTo>
                    <a:lnTo>
                      <a:pt x="28" y="230"/>
                    </a:lnTo>
                    <a:lnTo>
                      <a:pt x="20" y="257"/>
                    </a:lnTo>
                    <a:lnTo>
                      <a:pt x="13" y="282"/>
                    </a:lnTo>
                    <a:lnTo>
                      <a:pt x="9" y="307"/>
                    </a:lnTo>
                    <a:lnTo>
                      <a:pt x="6" y="330"/>
                    </a:lnTo>
                    <a:lnTo>
                      <a:pt x="2" y="351"/>
                    </a:lnTo>
                    <a:lnTo>
                      <a:pt x="1" y="371"/>
                    </a:lnTo>
                    <a:lnTo>
                      <a:pt x="0" y="388"/>
                    </a:lnTo>
                    <a:lnTo>
                      <a:pt x="0" y="403"/>
                    </a:lnTo>
                    <a:lnTo>
                      <a:pt x="0" y="1946"/>
                    </a:lnTo>
                    <a:lnTo>
                      <a:pt x="27" y="1937"/>
                    </a:lnTo>
                    <a:lnTo>
                      <a:pt x="58" y="1928"/>
                    </a:lnTo>
                    <a:lnTo>
                      <a:pt x="93" y="1920"/>
                    </a:lnTo>
                    <a:lnTo>
                      <a:pt x="132" y="1913"/>
                    </a:lnTo>
                    <a:lnTo>
                      <a:pt x="173" y="1907"/>
                    </a:lnTo>
                    <a:lnTo>
                      <a:pt x="217" y="1905"/>
                    </a:lnTo>
                    <a:lnTo>
                      <a:pt x="262" y="1906"/>
                    </a:lnTo>
                    <a:lnTo>
                      <a:pt x="309" y="1913"/>
                    </a:lnTo>
                    <a:lnTo>
                      <a:pt x="356" y="1924"/>
                    </a:lnTo>
                    <a:lnTo>
                      <a:pt x="403" y="1941"/>
                    </a:lnTo>
                    <a:lnTo>
                      <a:pt x="444" y="1963"/>
                    </a:lnTo>
                    <a:lnTo>
                      <a:pt x="482" y="1990"/>
                    </a:lnTo>
                    <a:lnTo>
                      <a:pt x="518" y="2021"/>
                    </a:lnTo>
                    <a:lnTo>
                      <a:pt x="549" y="2059"/>
                    </a:lnTo>
                    <a:lnTo>
                      <a:pt x="578" y="2100"/>
                    </a:lnTo>
                    <a:lnTo>
                      <a:pt x="603" y="2146"/>
                    </a:lnTo>
                    <a:lnTo>
                      <a:pt x="625" y="2198"/>
                    </a:lnTo>
                    <a:lnTo>
                      <a:pt x="646" y="2147"/>
                    </a:lnTo>
                    <a:lnTo>
                      <a:pt x="669" y="2102"/>
                    </a:lnTo>
                    <a:lnTo>
                      <a:pt x="696" y="2061"/>
                    </a:lnTo>
                    <a:lnTo>
                      <a:pt x="724" y="2027"/>
                    </a:lnTo>
                    <a:lnTo>
                      <a:pt x="752" y="1996"/>
                    </a:lnTo>
                    <a:lnTo>
                      <a:pt x="783" y="1969"/>
                    </a:lnTo>
                    <a:lnTo>
                      <a:pt x="815" y="1947"/>
                    </a:lnTo>
                    <a:lnTo>
                      <a:pt x="847" y="1928"/>
                    </a:lnTo>
                    <a:lnTo>
                      <a:pt x="881" y="1913"/>
                    </a:lnTo>
                    <a:lnTo>
                      <a:pt x="913" y="1901"/>
                    </a:lnTo>
                    <a:lnTo>
                      <a:pt x="946" y="1891"/>
                    </a:lnTo>
                    <a:lnTo>
                      <a:pt x="977" y="1884"/>
                    </a:lnTo>
                    <a:lnTo>
                      <a:pt x="1008" y="1880"/>
                    </a:lnTo>
                    <a:lnTo>
                      <a:pt x="1038" y="1876"/>
                    </a:lnTo>
                    <a:lnTo>
                      <a:pt x="1038" y="1876"/>
                    </a:lnTo>
                    <a:lnTo>
                      <a:pt x="1012" y="1860"/>
                    </a:lnTo>
                    <a:lnTo>
                      <a:pt x="987" y="1842"/>
                    </a:lnTo>
                    <a:lnTo>
                      <a:pt x="961" y="1821"/>
                    </a:lnTo>
                    <a:lnTo>
                      <a:pt x="938" y="1798"/>
                    </a:lnTo>
                    <a:lnTo>
                      <a:pt x="916" y="1771"/>
                    </a:lnTo>
                    <a:lnTo>
                      <a:pt x="896" y="1742"/>
                    </a:lnTo>
                    <a:lnTo>
                      <a:pt x="878" y="1709"/>
                    </a:lnTo>
                    <a:lnTo>
                      <a:pt x="863" y="1674"/>
                    </a:lnTo>
                    <a:lnTo>
                      <a:pt x="852" y="1634"/>
                    </a:lnTo>
                    <a:lnTo>
                      <a:pt x="845" y="1592"/>
                    </a:lnTo>
                    <a:lnTo>
                      <a:pt x="843" y="1546"/>
                    </a:lnTo>
                    <a:lnTo>
                      <a:pt x="818" y="1566"/>
                    </a:lnTo>
                    <a:lnTo>
                      <a:pt x="789" y="1587"/>
                    </a:lnTo>
                    <a:lnTo>
                      <a:pt x="756" y="1609"/>
                    </a:lnTo>
                    <a:lnTo>
                      <a:pt x="718" y="1630"/>
                    </a:lnTo>
                    <a:lnTo>
                      <a:pt x="678" y="1650"/>
                    </a:lnTo>
                    <a:lnTo>
                      <a:pt x="634" y="1666"/>
                    </a:lnTo>
                    <a:lnTo>
                      <a:pt x="587" y="1680"/>
                    </a:lnTo>
                    <a:lnTo>
                      <a:pt x="540" y="1688"/>
                    </a:lnTo>
                    <a:lnTo>
                      <a:pt x="489" y="1692"/>
                    </a:lnTo>
                    <a:lnTo>
                      <a:pt x="447" y="1690"/>
                    </a:lnTo>
                    <a:lnTo>
                      <a:pt x="397" y="1681"/>
                    </a:lnTo>
                    <a:lnTo>
                      <a:pt x="350" y="1665"/>
                    </a:lnTo>
                    <a:lnTo>
                      <a:pt x="303" y="1642"/>
                    </a:lnTo>
                    <a:lnTo>
                      <a:pt x="259" y="1613"/>
                    </a:lnTo>
                    <a:lnTo>
                      <a:pt x="216" y="1577"/>
                    </a:lnTo>
                    <a:lnTo>
                      <a:pt x="175" y="1535"/>
                    </a:lnTo>
                    <a:lnTo>
                      <a:pt x="136" y="1485"/>
                    </a:lnTo>
                    <a:lnTo>
                      <a:pt x="100" y="1430"/>
                    </a:lnTo>
                    <a:lnTo>
                      <a:pt x="141" y="1404"/>
                    </a:lnTo>
                    <a:lnTo>
                      <a:pt x="175" y="1456"/>
                    </a:lnTo>
                    <a:lnTo>
                      <a:pt x="211" y="1503"/>
                    </a:lnTo>
                    <a:lnTo>
                      <a:pt x="249" y="1541"/>
                    </a:lnTo>
                    <a:lnTo>
                      <a:pt x="250" y="1505"/>
                    </a:lnTo>
                    <a:lnTo>
                      <a:pt x="251" y="1466"/>
                    </a:lnTo>
                    <a:lnTo>
                      <a:pt x="253" y="1460"/>
                    </a:lnTo>
                    <a:lnTo>
                      <a:pt x="259" y="1455"/>
                    </a:lnTo>
                    <a:lnTo>
                      <a:pt x="266" y="1453"/>
                    </a:lnTo>
                    <a:lnTo>
                      <a:pt x="272" y="1455"/>
                    </a:lnTo>
                    <a:lnTo>
                      <a:pt x="277" y="1460"/>
                    </a:lnTo>
                    <a:lnTo>
                      <a:pt x="279" y="1466"/>
                    </a:lnTo>
                    <a:lnTo>
                      <a:pt x="278" y="1486"/>
                    </a:lnTo>
                    <a:lnTo>
                      <a:pt x="277" y="1507"/>
                    </a:lnTo>
                    <a:lnTo>
                      <a:pt x="276" y="1528"/>
                    </a:lnTo>
                    <a:lnTo>
                      <a:pt x="277" y="1549"/>
                    </a:lnTo>
                    <a:lnTo>
                      <a:pt x="281" y="1568"/>
                    </a:lnTo>
                    <a:lnTo>
                      <a:pt x="321" y="1596"/>
                    </a:lnTo>
                    <a:lnTo>
                      <a:pt x="362" y="1618"/>
                    </a:lnTo>
                    <a:lnTo>
                      <a:pt x="405" y="1632"/>
                    </a:lnTo>
                    <a:lnTo>
                      <a:pt x="387" y="1614"/>
                    </a:lnTo>
                    <a:lnTo>
                      <a:pt x="374" y="1594"/>
                    </a:lnTo>
                    <a:lnTo>
                      <a:pt x="364" y="1572"/>
                    </a:lnTo>
                    <a:lnTo>
                      <a:pt x="359" y="1547"/>
                    </a:lnTo>
                    <a:lnTo>
                      <a:pt x="360" y="1540"/>
                    </a:lnTo>
                    <a:lnTo>
                      <a:pt x="364" y="1537"/>
                    </a:lnTo>
                    <a:lnTo>
                      <a:pt x="370" y="1535"/>
                    </a:lnTo>
                    <a:lnTo>
                      <a:pt x="376" y="1537"/>
                    </a:lnTo>
                    <a:lnTo>
                      <a:pt x="381" y="1540"/>
                    </a:lnTo>
                    <a:lnTo>
                      <a:pt x="383" y="1547"/>
                    </a:lnTo>
                    <a:lnTo>
                      <a:pt x="387" y="1568"/>
                    </a:lnTo>
                    <a:lnTo>
                      <a:pt x="396" y="1587"/>
                    </a:lnTo>
                    <a:lnTo>
                      <a:pt x="409" y="1603"/>
                    </a:lnTo>
                    <a:lnTo>
                      <a:pt x="425" y="1618"/>
                    </a:lnTo>
                    <a:lnTo>
                      <a:pt x="443" y="1631"/>
                    </a:lnTo>
                    <a:lnTo>
                      <a:pt x="461" y="1642"/>
                    </a:lnTo>
                    <a:lnTo>
                      <a:pt x="497" y="1643"/>
                    </a:lnTo>
                    <a:lnTo>
                      <a:pt x="532" y="1641"/>
                    </a:lnTo>
                    <a:lnTo>
                      <a:pt x="565" y="1635"/>
                    </a:lnTo>
                    <a:lnTo>
                      <a:pt x="548" y="1628"/>
                    </a:lnTo>
                    <a:lnTo>
                      <a:pt x="530" y="1620"/>
                    </a:lnTo>
                    <a:lnTo>
                      <a:pt x="514" y="1611"/>
                    </a:lnTo>
                    <a:lnTo>
                      <a:pt x="500" y="1600"/>
                    </a:lnTo>
                    <a:lnTo>
                      <a:pt x="488" y="1586"/>
                    </a:lnTo>
                    <a:lnTo>
                      <a:pt x="478" y="1570"/>
                    </a:lnTo>
                    <a:lnTo>
                      <a:pt x="471" y="1550"/>
                    </a:lnTo>
                    <a:lnTo>
                      <a:pt x="471" y="1543"/>
                    </a:lnTo>
                    <a:lnTo>
                      <a:pt x="475" y="1537"/>
                    </a:lnTo>
                    <a:lnTo>
                      <a:pt x="481" y="1534"/>
                    </a:lnTo>
                    <a:lnTo>
                      <a:pt x="488" y="1534"/>
                    </a:lnTo>
                    <a:lnTo>
                      <a:pt x="493" y="1537"/>
                    </a:lnTo>
                    <a:lnTo>
                      <a:pt x="498" y="1544"/>
                    </a:lnTo>
                    <a:lnTo>
                      <a:pt x="505" y="1560"/>
                    </a:lnTo>
                    <a:lnTo>
                      <a:pt x="514" y="1575"/>
                    </a:lnTo>
                    <a:lnTo>
                      <a:pt x="527" y="1587"/>
                    </a:lnTo>
                    <a:lnTo>
                      <a:pt x="541" y="1596"/>
                    </a:lnTo>
                    <a:lnTo>
                      <a:pt x="558" y="1604"/>
                    </a:lnTo>
                    <a:lnTo>
                      <a:pt x="575" y="1611"/>
                    </a:lnTo>
                    <a:lnTo>
                      <a:pt x="593" y="1617"/>
                    </a:lnTo>
                    <a:lnTo>
                      <a:pt x="610" y="1623"/>
                    </a:lnTo>
                    <a:lnTo>
                      <a:pt x="655" y="1606"/>
                    </a:lnTo>
                    <a:lnTo>
                      <a:pt x="698" y="1585"/>
                    </a:lnTo>
                    <a:lnTo>
                      <a:pt x="672" y="1578"/>
                    </a:lnTo>
                    <a:lnTo>
                      <a:pt x="646" y="1569"/>
                    </a:lnTo>
                    <a:lnTo>
                      <a:pt x="622" y="1558"/>
                    </a:lnTo>
                    <a:lnTo>
                      <a:pt x="600" y="1544"/>
                    </a:lnTo>
                    <a:lnTo>
                      <a:pt x="580" y="1525"/>
                    </a:lnTo>
                    <a:lnTo>
                      <a:pt x="579" y="1522"/>
                    </a:lnTo>
                    <a:lnTo>
                      <a:pt x="578" y="1518"/>
                    </a:lnTo>
                    <a:lnTo>
                      <a:pt x="579" y="1515"/>
                    </a:lnTo>
                    <a:lnTo>
                      <a:pt x="580" y="1512"/>
                    </a:lnTo>
                    <a:lnTo>
                      <a:pt x="582" y="1509"/>
                    </a:lnTo>
                    <a:lnTo>
                      <a:pt x="585" y="1508"/>
                    </a:lnTo>
                    <a:lnTo>
                      <a:pt x="589" y="1507"/>
                    </a:lnTo>
                    <a:lnTo>
                      <a:pt x="592" y="1508"/>
                    </a:lnTo>
                    <a:lnTo>
                      <a:pt x="594" y="1510"/>
                    </a:lnTo>
                    <a:lnTo>
                      <a:pt x="612" y="1527"/>
                    </a:lnTo>
                    <a:lnTo>
                      <a:pt x="632" y="1540"/>
                    </a:lnTo>
                    <a:lnTo>
                      <a:pt x="654" y="1550"/>
                    </a:lnTo>
                    <a:lnTo>
                      <a:pt x="676" y="1558"/>
                    </a:lnTo>
                    <a:lnTo>
                      <a:pt x="699" y="1565"/>
                    </a:lnTo>
                    <a:lnTo>
                      <a:pt x="724" y="1570"/>
                    </a:lnTo>
                    <a:lnTo>
                      <a:pt x="753" y="1551"/>
                    </a:lnTo>
                    <a:lnTo>
                      <a:pt x="781" y="1533"/>
                    </a:lnTo>
                    <a:lnTo>
                      <a:pt x="804" y="1515"/>
                    </a:lnTo>
                    <a:lnTo>
                      <a:pt x="823" y="1498"/>
                    </a:lnTo>
                    <a:lnTo>
                      <a:pt x="801" y="1491"/>
                    </a:lnTo>
                    <a:lnTo>
                      <a:pt x="777" y="1478"/>
                    </a:lnTo>
                    <a:lnTo>
                      <a:pt x="750" y="1465"/>
                    </a:lnTo>
                    <a:lnTo>
                      <a:pt x="722" y="1449"/>
                    </a:lnTo>
                    <a:lnTo>
                      <a:pt x="694" y="1429"/>
                    </a:lnTo>
                    <a:lnTo>
                      <a:pt x="666" y="1405"/>
                    </a:lnTo>
                    <a:lnTo>
                      <a:pt x="639" y="1380"/>
                    </a:lnTo>
                    <a:lnTo>
                      <a:pt x="615" y="1350"/>
                    </a:lnTo>
                    <a:lnTo>
                      <a:pt x="594" y="1317"/>
                    </a:lnTo>
                    <a:lnTo>
                      <a:pt x="578" y="1281"/>
                    </a:lnTo>
                    <a:lnTo>
                      <a:pt x="565" y="1237"/>
                    </a:lnTo>
                    <a:lnTo>
                      <a:pt x="559" y="1193"/>
                    </a:lnTo>
                    <a:lnTo>
                      <a:pt x="560" y="1147"/>
                    </a:lnTo>
                    <a:lnTo>
                      <a:pt x="566" y="1098"/>
                    </a:lnTo>
                    <a:lnTo>
                      <a:pt x="580" y="1048"/>
                    </a:lnTo>
                    <a:lnTo>
                      <a:pt x="600" y="998"/>
                    </a:lnTo>
                    <a:lnTo>
                      <a:pt x="626" y="943"/>
                    </a:lnTo>
                    <a:lnTo>
                      <a:pt x="658" y="889"/>
                    </a:lnTo>
                    <a:lnTo>
                      <a:pt x="618" y="864"/>
                    </a:lnTo>
                    <a:lnTo>
                      <a:pt x="581" y="835"/>
                    </a:lnTo>
                    <a:lnTo>
                      <a:pt x="544" y="802"/>
                    </a:lnTo>
                    <a:lnTo>
                      <a:pt x="510" y="763"/>
                    </a:lnTo>
                    <a:lnTo>
                      <a:pt x="478" y="721"/>
                    </a:lnTo>
                    <a:lnTo>
                      <a:pt x="448" y="738"/>
                    </a:lnTo>
                    <a:lnTo>
                      <a:pt x="417" y="751"/>
                    </a:lnTo>
                    <a:lnTo>
                      <a:pt x="383" y="761"/>
                    </a:lnTo>
                    <a:lnTo>
                      <a:pt x="346" y="767"/>
                    </a:lnTo>
                    <a:lnTo>
                      <a:pt x="308" y="769"/>
                    </a:lnTo>
                    <a:lnTo>
                      <a:pt x="268" y="767"/>
                    </a:lnTo>
                    <a:lnTo>
                      <a:pt x="226" y="761"/>
                    </a:lnTo>
                    <a:lnTo>
                      <a:pt x="183" y="752"/>
                    </a:lnTo>
                    <a:lnTo>
                      <a:pt x="136" y="740"/>
                    </a:lnTo>
                    <a:lnTo>
                      <a:pt x="151" y="694"/>
                    </a:lnTo>
                    <a:lnTo>
                      <a:pt x="167" y="698"/>
                    </a:lnTo>
                    <a:lnTo>
                      <a:pt x="166" y="682"/>
                    </a:lnTo>
                    <a:lnTo>
                      <a:pt x="165" y="668"/>
                    </a:lnTo>
                    <a:lnTo>
                      <a:pt x="162" y="654"/>
                    </a:lnTo>
                    <a:lnTo>
                      <a:pt x="156" y="640"/>
                    </a:lnTo>
                    <a:lnTo>
                      <a:pt x="146" y="627"/>
                    </a:lnTo>
                    <a:lnTo>
                      <a:pt x="142" y="619"/>
                    </a:lnTo>
                    <a:lnTo>
                      <a:pt x="142" y="612"/>
                    </a:lnTo>
                    <a:lnTo>
                      <a:pt x="146" y="605"/>
                    </a:lnTo>
                    <a:lnTo>
                      <a:pt x="154" y="601"/>
                    </a:lnTo>
                    <a:lnTo>
                      <a:pt x="162" y="600"/>
                    </a:lnTo>
                    <a:lnTo>
                      <a:pt x="169" y="604"/>
                    </a:lnTo>
                    <a:lnTo>
                      <a:pt x="183" y="619"/>
                    </a:lnTo>
                    <a:lnTo>
                      <a:pt x="190" y="636"/>
                    </a:lnTo>
                    <a:lnTo>
                      <a:pt x="195" y="653"/>
                    </a:lnTo>
                    <a:lnTo>
                      <a:pt x="197" y="669"/>
                    </a:lnTo>
                    <a:lnTo>
                      <a:pt x="198" y="688"/>
                    </a:lnTo>
                    <a:lnTo>
                      <a:pt x="200" y="707"/>
                    </a:lnTo>
                    <a:lnTo>
                      <a:pt x="245" y="715"/>
                    </a:lnTo>
                    <a:lnTo>
                      <a:pt x="247" y="690"/>
                    </a:lnTo>
                    <a:lnTo>
                      <a:pt x="246" y="666"/>
                    </a:lnTo>
                    <a:lnTo>
                      <a:pt x="239" y="643"/>
                    </a:lnTo>
                    <a:lnTo>
                      <a:pt x="227" y="621"/>
                    </a:lnTo>
                    <a:lnTo>
                      <a:pt x="210" y="601"/>
                    </a:lnTo>
                    <a:lnTo>
                      <a:pt x="206" y="592"/>
                    </a:lnTo>
                    <a:lnTo>
                      <a:pt x="207" y="584"/>
                    </a:lnTo>
                    <a:lnTo>
                      <a:pt x="211" y="577"/>
                    </a:lnTo>
                    <a:lnTo>
                      <a:pt x="218" y="573"/>
                    </a:lnTo>
                    <a:lnTo>
                      <a:pt x="226" y="572"/>
                    </a:lnTo>
                    <a:lnTo>
                      <a:pt x="235" y="577"/>
                    </a:lnTo>
                    <a:lnTo>
                      <a:pt x="255" y="602"/>
                    </a:lnTo>
                    <a:lnTo>
                      <a:pt x="269" y="629"/>
                    </a:lnTo>
                    <a:lnTo>
                      <a:pt x="278" y="658"/>
                    </a:lnTo>
                    <a:lnTo>
                      <a:pt x="281" y="688"/>
                    </a:lnTo>
                    <a:lnTo>
                      <a:pt x="278" y="719"/>
                    </a:lnTo>
                    <a:lnTo>
                      <a:pt x="307" y="720"/>
                    </a:lnTo>
                    <a:lnTo>
                      <a:pt x="312" y="704"/>
                    </a:lnTo>
                    <a:lnTo>
                      <a:pt x="315" y="685"/>
                    </a:lnTo>
                    <a:lnTo>
                      <a:pt x="314" y="666"/>
                    </a:lnTo>
                    <a:lnTo>
                      <a:pt x="310" y="647"/>
                    </a:lnTo>
                    <a:lnTo>
                      <a:pt x="303" y="629"/>
                    </a:lnTo>
                    <a:lnTo>
                      <a:pt x="293" y="614"/>
                    </a:lnTo>
                    <a:lnTo>
                      <a:pt x="280" y="603"/>
                    </a:lnTo>
                    <a:lnTo>
                      <a:pt x="274" y="596"/>
                    </a:lnTo>
                    <a:lnTo>
                      <a:pt x="273" y="589"/>
                    </a:lnTo>
                    <a:lnTo>
                      <a:pt x="276" y="581"/>
                    </a:lnTo>
                    <a:lnTo>
                      <a:pt x="281" y="574"/>
                    </a:lnTo>
                    <a:lnTo>
                      <a:pt x="289" y="572"/>
                    </a:lnTo>
                    <a:lnTo>
                      <a:pt x="298" y="574"/>
                    </a:lnTo>
                    <a:lnTo>
                      <a:pt x="314" y="589"/>
                    </a:lnTo>
                    <a:lnTo>
                      <a:pt x="328" y="606"/>
                    </a:lnTo>
                    <a:lnTo>
                      <a:pt x="338" y="626"/>
                    </a:lnTo>
                    <a:lnTo>
                      <a:pt x="345" y="649"/>
                    </a:lnTo>
                    <a:lnTo>
                      <a:pt x="349" y="673"/>
                    </a:lnTo>
                    <a:lnTo>
                      <a:pt x="347" y="696"/>
                    </a:lnTo>
                    <a:lnTo>
                      <a:pt x="343" y="718"/>
                    </a:lnTo>
                    <a:lnTo>
                      <a:pt x="378" y="712"/>
                    </a:lnTo>
                    <a:lnTo>
                      <a:pt x="376" y="684"/>
                    </a:lnTo>
                    <a:lnTo>
                      <a:pt x="373" y="657"/>
                    </a:lnTo>
                    <a:lnTo>
                      <a:pt x="366" y="632"/>
                    </a:lnTo>
                    <a:lnTo>
                      <a:pt x="356" y="607"/>
                    </a:lnTo>
                    <a:lnTo>
                      <a:pt x="341" y="583"/>
                    </a:lnTo>
                    <a:lnTo>
                      <a:pt x="338" y="575"/>
                    </a:lnTo>
                    <a:lnTo>
                      <a:pt x="340" y="568"/>
                    </a:lnTo>
                    <a:lnTo>
                      <a:pt x="345" y="562"/>
                    </a:lnTo>
                    <a:lnTo>
                      <a:pt x="353" y="560"/>
                    </a:lnTo>
                    <a:lnTo>
                      <a:pt x="362" y="561"/>
                    </a:lnTo>
                    <a:lnTo>
                      <a:pt x="370" y="566"/>
                    </a:lnTo>
                    <a:lnTo>
                      <a:pt x="386" y="592"/>
                    </a:lnTo>
                    <a:lnTo>
                      <a:pt x="397" y="617"/>
                    </a:lnTo>
                    <a:lnTo>
                      <a:pt x="405" y="645"/>
                    </a:lnTo>
                    <a:lnTo>
                      <a:pt x="409" y="673"/>
                    </a:lnTo>
                    <a:lnTo>
                      <a:pt x="412" y="701"/>
                    </a:lnTo>
                    <a:lnTo>
                      <a:pt x="429" y="694"/>
                    </a:lnTo>
                    <a:lnTo>
                      <a:pt x="446" y="685"/>
                    </a:lnTo>
                    <a:lnTo>
                      <a:pt x="446" y="661"/>
                    </a:lnTo>
                    <a:lnTo>
                      <a:pt x="445" y="639"/>
                    </a:lnTo>
                    <a:lnTo>
                      <a:pt x="441" y="617"/>
                    </a:lnTo>
                    <a:lnTo>
                      <a:pt x="435" y="595"/>
                    </a:lnTo>
                    <a:lnTo>
                      <a:pt x="425" y="575"/>
                    </a:lnTo>
                    <a:lnTo>
                      <a:pt x="412" y="558"/>
                    </a:lnTo>
                    <a:lnTo>
                      <a:pt x="395" y="542"/>
                    </a:lnTo>
                    <a:lnTo>
                      <a:pt x="389" y="534"/>
                    </a:lnTo>
                    <a:lnTo>
                      <a:pt x="388" y="526"/>
                    </a:lnTo>
                    <a:lnTo>
                      <a:pt x="391" y="518"/>
                    </a:lnTo>
                    <a:lnTo>
                      <a:pt x="396" y="511"/>
                    </a:lnTo>
                    <a:lnTo>
                      <a:pt x="404" y="510"/>
                    </a:lnTo>
                    <a:lnTo>
                      <a:pt x="413" y="513"/>
                    </a:lnTo>
                    <a:lnTo>
                      <a:pt x="433" y="532"/>
                    </a:lnTo>
                    <a:lnTo>
                      <a:pt x="450" y="554"/>
                    </a:lnTo>
                    <a:lnTo>
                      <a:pt x="462" y="577"/>
                    </a:lnTo>
                    <a:lnTo>
                      <a:pt x="471" y="604"/>
                    </a:lnTo>
                    <a:lnTo>
                      <a:pt x="477" y="631"/>
                    </a:lnTo>
                    <a:lnTo>
                      <a:pt x="479" y="658"/>
                    </a:lnTo>
                    <a:lnTo>
                      <a:pt x="499" y="636"/>
                    </a:lnTo>
                    <a:lnTo>
                      <a:pt x="497" y="615"/>
                    </a:lnTo>
                    <a:lnTo>
                      <a:pt x="493" y="593"/>
                    </a:lnTo>
                    <a:lnTo>
                      <a:pt x="488" y="572"/>
                    </a:lnTo>
                    <a:lnTo>
                      <a:pt x="480" y="551"/>
                    </a:lnTo>
                    <a:lnTo>
                      <a:pt x="470" y="532"/>
                    </a:lnTo>
                    <a:lnTo>
                      <a:pt x="458" y="516"/>
                    </a:lnTo>
                    <a:lnTo>
                      <a:pt x="441" y="502"/>
                    </a:lnTo>
                    <a:lnTo>
                      <a:pt x="436" y="495"/>
                    </a:lnTo>
                    <a:lnTo>
                      <a:pt x="435" y="486"/>
                    </a:lnTo>
                    <a:lnTo>
                      <a:pt x="437" y="478"/>
                    </a:lnTo>
                    <a:lnTo>
                      <a:pt x="443" y="472"/>
                    </a:lnTo>
                    <a:lnTo>
                      <a:pt x="450" y="470"/>
                    </a:lnTo>
                    <a:lnTo>
                      <a:pt x="459" y="474"/>
                    </a:lnTo>
                    <a:lnTo>
                      <a:pt x="477" y="488"/>
                    </a:lnTo>
                    <a:lnTo>
                      <a:pt x="492" y="506"/>
                    </a:lnTo>
                    <a:lnTo>
                      <a:pt x="505" y="526"/>
                    </a:lnTo>
                    <a:lnTo>
                      <a:pt x="514" y="548"/>
                    </a:lnTo>
                    <a:lnTo>
                      <a:pt x="522" y="570"/>
                    </a:lnTo>
                    <a:lnTo>
                      <a:pt x="527" y="593"/>
                    </a:lnTo>
                    <a:lnTo>
                      <a:pt x="542" y="561"/>
                    </a:lnTo>
                    <a:lnTo>
                      <a:pt x="539" y="542"/>
                    </a:lnTo>
                    <a:lnTo>
                      <a:pt x="534" y="523"/>
                    </a:lnTo>
                    <a:lnTo>
                      <a:pt x="529" y="505"/>
                    </a:lnTo>
                    <a:lnTo>
                      <a:pt x="520" y="488"/>
                    </a:lnTo>
                    <a:lnTo>
                      <a:pt x="508" y="472"/>
                    </a:lnTo>
                    <a:lnTo>
                      <a:pt x="495" y="460"/>
                    </a:lnTo>
                    <a:lnTo>
                      <a:pt x="477" y="451"/>
                    </a:lnTo>
                    <a:lnTo>
                      <a:pt x="470" y="447"/>
                    </a:lnTo>
                    <a:lnTo>
                      <a:pt x="467" y="442"/>
                    </a:lnTo>
                    <a:lnTo>
                      <a:pt x="466" y="434"/>
                    </a:lnTo>
                    <a:lnTo>
                      <a:pt x="468" y="427"/>
                    </a:lnTo>
                    <a:lnTo>
                      <a:pt x="472" y="422"/>
                    </a:lnTo>
                    <a:lnTo>
                      <a:pt x="478" y="418"/>
                    </a:lnTo>
                    <a:lnTo>
                      <a:pt x="486" y="419"/>
                    </a:lnTo>
                    <a:lnTo>
                      <a:pt x="506" y="429"/>
                    </a:lnTo>
                    <a:lnTo>
                      <a:pt x="523" y="443"/>
                    </a:lnTo>
                    <a:lnTo>
                      <a:pt x="538" y="458"/>
                    </a:lnTo>
                    <a:lnTo>
                      <a:pt x="550" y="476"/>
                    </a:lnTo>
                    <a:lnTo>
                      <a:pt x="560" y="495"/>
                    </a:lnTo>
                    <a:lnTo>
                      <a:pt x="562" y="480"/>
                    </a:lnTo>
                    <a:lnTo>
                      <a:pt x="563" y="471"/>
                    </a:lnTo>
                    <a:lnTo>
                      <a:pt x="563" y="467"/>
                    </a:lnTo>
                    <a:lnTo>
                      <a:pt x="612" y="469"/>
                    </a:lnTo>
                    <a:lnTo>
                      <a:pt x="612" y="475"/>
                    </a:lnTo>
                    <a:lnTo>
                      <a:pt x="611" y="487"/>
                    </a:lnTo>
                    <a:lnTo>
                      <a:pt x="607" y="503"/>
                    </a:lnTo>
                    <a:lnTo>
                      <a:pt x="603" y="524"/>
                    </a:lnTo>
                    <a:lnTo>
                      <a:pt x="597" y="550"/>
                    </a:lnTo>
                    <a:lnTo>
                      <a:pt x="587" y="576"/>
                    </a:lnTo>
                    <a:lnTo>
                      <a:pt x="575" y="605"/>
                    </a:lnTo>
                    <a:lnTo>
                      <a:pt x="560" y="634"/>
                    </a:lnTo>
                    <a:lnTo>
                      <a:pt x="540" y="663"/>
                    </a:lnTo>
                    <a:lnTo>
                      <a:pt x="516" y="690"/>
                    </a:lnTo>
                    <a:lnTo>
                      <a:pt x="550" y="734"/>
                    </a:lnTo>
                    <a:lnTo>
                      <a:pt x="585" y="773"/>
                    </a:lnTo>
                    <a:lnTo>
                      <a:pt x="624" y="807"/>
                    </a:lnTo>
                    <a:lnTo>
                      <a:pt x="664" y="835"/>
                    </a:lnTo>
                    <a:lnTo>
                      <a:pt x="706" y="858"/>
                    </a:lnTo>
                    <a:lnTo>
                      <a:pt x="750" y="875"/>
                    </a:lnTo>
                    <a:lnTo>
                      <a:pt x="730" y="858"/>
                    </a:lnTo>
                    <a:lnTo>
                      <a:pt x="709" y="843"/>
                    </a:lnTo>
                    <a:lnTo>
                      <a:pt x="689" y="825"/>
                    </a:lnTo>
                    <a:lnTo>
                      <a:pt x="672" y="806"/>
                    </a:lnTo>
                    <a:lnTo>
                      <a:pt x="657" y="786"/>
                    </a:lnTo>
                    <a:lnTo>
                      <a:pt x="645" y="764"/>
                    </a:lnTo>
                    <a:lnTo>
                      <a:pt x="636" y="740"/>
                    </a:lnTo>
                    <a:lnTo>
                      <a:pt x="630" y="716"/>
                    </a:lnTo>
                    <a:lnTo>
                      <a:pt x="625" y="691"/>
                    </a:lnTo>
                    <a:lnTo>
                      <a:pt x="626" y="684"/>
                    </a:lnTo>
                    <a:lnTo>
                      <a:pt x="631" y="677"/>
                    </a:lnTo>
                    <a:lnTo>
                      <a:pt x="637" y="674"/>
                    </a:lnTo>
                    <a:lnTo>
                      <a:pt x="644" y="674"/>
                    </a:lnTo>
                    <a:lnTo>
                      <a:pt x="649" y="677"/>
                    </a:lnTo>
                    <a:lnTo>
                      <a:pt x="653" y="684"/>
                    </a:lnTo>
                    <a:lnTo>
                      <a:pt x="658" y="712"/>
                    </a:lnTo>
                    <a:lnTo>
                      <a:pt x="667" y="739"/>
                    </a:lnTo>
                    <a:lnTo>
                      <a:pt x="679" y="765"/>
                    </a:lnTo>
                    <a:lnTo>
                      <a:pt x="695" y="789"/>
                    </a:lnTo>
                    <a:lnTo>
                      <a:pt x="715" y="810"/>
                    </a:lnTo>
                    <a:lnTo>
                      <a:pt x="741" y="830"/>
                    </a:lnTo>
                    <a:lnTo>
                      <a:pt x="767" y="852"/>
                    </a:lnTo>
                    <a:lnTo>
                      <a:pt x="791" y="875"/>
                    </a:lnTo>
                    <a:lnTo>
                      <a:pt x="793" y="879"/>
                    </a:lnTo>
                    <a:lnTo>
                      <a:pt x="794" y="883"/>
                    </a:lnTo>
                    <a:lnTo>
                      <a:pt x="794" y="887"/>
                    </a:lnTo>
                    <a:lnTo>
                      <a:pt x="808" y="889"/>
                    </a:lnTo>
                    <a:lnTo>
                      <a:pt x="841" y="894"/>
                    </a:lnTo>
                    <a:lnTo>
                      <a:pt x="874" y="895"/>
                    </a:lnTo>
                    <a:lnTo>
                      <a:pt x="839" y="858"/>
                    </a:lnTo>
                    <a:lnTo>
                      <a:pt x="806" y="820"/>
                    </a:lnTo>
                    <a:lnTo>
                      <a:pt x="778" y="779"/>
                    </a:lnTo>
                    <a:lnTo>
                      <a:pt x="751" y="736"/>
                    </a:lnTo>
                    <a:lnTo>
                      <a:pt x="729" y="690"/>
                    </a:lnTo>
                    <a:lnTo>
                      <a:pt x="728" y="681"/>
                    </a:lnTo>
                    <a:lnTo>
                      <a:pt x="730" y="675"/>
                    </a:lnTo>
                    <a:lnTo>
                      <a:pt x="736" y="669"/>
                    </a:lnTo>
                    <a:lnTo>
                      <a:pt x="742" y="667"/>
                    </a:lnTo>
                    <a:lnTo>
                      <a:pt x="749" y="669"/>
                    </a:lnTo>
                    <a:lnTo>
                      <a:pt x="754" y="675"/>
                    </a:lnTo>
                    <a:lnTo>
                      <a:pt x="779" y="725"/>
                    </a:lnTo>
                    <a:lnTo>
                      <a:pt x="808" y="770"/>
                    </a:lnTo>
                    <a:lnTo>
                      <a:pt x="840" y="813"/>
                    </a:lnTo>
                    <a:lnTo>
                      <a:pt x="875" y="854"/>
                    </a:lnTo>
                    <a:lnTo>
                      <a:pt x="914" y="893"/>
                    </a:lnTo>
                    <a:lnTo>
                      <a:pt x="941" y="889"/>
                    </a:lnTo>
                    <a:lnTo>
                      <a:pt x="967" y="885"/>
                    </a:lnTo>
                    <a:lnTo>
                      <a:pt x="940" y="852"/>
                    </a:lnTo>
                    <a:lnTo>
                      <a:pt x="917" y="815"/>
                    </a:lnTo>
                    <a:lnTo>
                      <a:pt x="898" y="776"/>
                    </a:lnTo>
                    <a:lnTo>
                      <a:pt x="883" y="737"/>
                    </a:lnTo>
                    <a:lnTo>
                      <a:pt x="883" y="728"/>
                    </a:lnTo>
                    <a:lnTo>
                      <a:pt x="886" y="722"/>
                    </a:lnTo>
                    <a:lnTo>
                      <a:pt x="893" y="719"/>
                    </a:lnTo>
                    <a:lnTo>
                      <a:pt x="899" y="719"/>
                    </a:lnTo>
                    <a:lnTo>
                      <a:pt x="906" y="721"/>
                    </a:lnTo>
                    <a:lnTo>
                      <a:pt x="912" y="729"/>
                    </a:lnTo>
                    <a:lnTo>
                      <a:pt x="927" y="770"/>
                    </a:lnTo>
                    <a:lnTo>
                      <a:pt x="947" y="809"/>
                    </a:lnTo>
                    <a:lnTo>
                      <a:pt x="971" y="844"/>
                    </a:lnTo>
                    <a:lnTo>
                      <a:pt x="1000" y="877"/>
                    </a:lnTo>
                    <a:lnTo>
                      <a:pt x="1046" y="863"/>
                    </a:lnTo>
                    <a:lnTo>
                      <a:pt x="1021" y="841"/>
                    </a:lnTo>
                    <a:lnTo>
                      <a:pt x="1000" y="815"/>
                    </a:lnTo>
                    <a:lnTo>
                      <a:pt x="981" y="788"/>
                    </a:lnTo>
                    <a:lnTo>
                      <a:pt x="965" y="759"/>
                    </a:lnTo>
                    <a:lnTo>
                      <a:pt x="950" y="728"/>
                    </a:lnTo>
                    <a:lnTo>
                      <a:pt x="937" y="697"/>
                    </a:lnTo>
                    <a:lnTo>
                      <a:pt x="937" y="689"/>
                    </a:lnTo>
                    <a:lnTo>
                      <a:pt x="940" y="684"/>
                    </a:lnTo>
                    <a:lnTo>
                      <a:pt x="946" y="680"/>
                    </a:lnTo>
                    <a:lnTo>
                      <a:pt x="954" y="680"/>
                    </a:lnTo>
                    <a:lnTo>
                      <a:pt x="961" y="682"/>
                    </a:lnTo>
                    <a:lnTo>
                      <a:pt x="966" y="689"/>
                    </a:lnTo>
                    <a:lnTo>
                      <a:pt x="979" y="720"/>
                    </a:lnTo>
                    <a:lnTo>
                      <a:pt x="993" y="750"/>
                    </a:lnTo>
                    <a:lnTo>
                      <a:pt x="1010" y="779"/>
                    </a:lnTo>
                    <a:lnTo>
                      <a:pt x="1030" y="805"/>
                    </a:lnTo>
                    <a:lnTo>
                      <a:pt x="1052" y="830"/>
                    </a:lnTo>
                    <a:lnTo>
                      <a:pt x="1079" y="849"/>
                    </a:lnTo>
                    <a:lnTo>
                      <a:pt x="1096" y="842"/>
                    </a:lnTo>
                    <a:lnTo>
                      <a:pt x="1112" y="834"/>
                    </a:lnTo>
                    <a:lnTo>
                      <a:pt x="1098" y="797"/>
                    </a:lnTo>
                    <a:lnTo>
                      <a:pt x="1087" y="760"/>
                    </a:lnTo>
                    <a:lnTo>
                      <a:pt x="1080" y="721"/>
                    </a:lnTo>
                    <a:lnTo>
                      <a:pt x="1074" y="682"/>
                    </a:lnTo>
                    <a:lnTo>
                      <a:pt x="1075" y="675"/>
                    </a:lnTo>
                    <a:lnTo>
                      <a:pt x="1080" y="670"/>
                    </a:lnTo>
                    <a:lnTo>
                      <a:pt x="1086" y="668"/>
                    </a:lnTo>
                    <a:lnTo>
                      <a:pt x="1094" y="670"/>
                    </a:lnTo>
                    <a:lnTo>
                      <a:pt x="1100" y="675"/>
                    </a:lnTo>
                    <a:lnTo>
                      <a:pt x="1103" y="682"/>
                    </a:lnTo>
                    <a:lnTo>
                      <a:pt x="1111" y="729"/>
                    </a:lnTo>
                    <a:lnTo>
                      <a:pt x="1122" y="775"/>
                    </a:lnTo>
                    <a:lnTo>
                      <a:pt x="1138" y="820"/>
                    </a:lnTo>
                    <a:lnTo>
                      <a:pt x="1144" y="815"/>
                    </a:lnTo>
                    <a:lnTo>
                      <a:pt x="1149" y="811"/>
                    </a:lnTo>
                    <a:lnTo>
                      <a:pt x="1154" y="809"/>
                    </a:lnTo>
                    <a:lnTo>
                      <a:pt x="1179" y="788"/>
                    </a:lnTo>
                    <a:lnTo>
                      <a:pt x="1191" y="818"/>
                    </a:lnTo>
                    <a:lnTo>
                      <a:pt x="1206" y="851"/>
                    </a:lnTo>
                    <a:lnTo>
                      <a:pt x="1220" y="880"/>
                    </a:lnTo>
                    <a:lnTo>
                      <a:pt x="1220" y="851"/>
                    </a:lnTo>
                    <a:lnTo>
                      <a:pt x="1225" y="820"/>
                    </a:lnTo>
                    <a:lnTo>
                      <a:pt x="1231" y="790"/>
                    </a:lnTo>
                    <a:lnTo>
                      <a:pt x="1236" y="783"/>
                    </a:lnTo>
                    <a:lnTo>
                      <a:pt x="1242" y="780"/>
                    </a:lnTo>
                    <a:lnTo>
                      <a:pt x="1250" y="780"/>
                    </a:lnTo>
                    <a:lnTo>
                      <a:pt x="1257" y="783"/>
                    </a:lnTo>
                    <a:lnTo>
                      <a:pt x="1260" y="790"/>
                    </a:lnTo>
                    <a:lnTo>
                      <a:pt x="1260" y="797"/>
                    </a:lnTo>
                    <a:lnTo>
                      <a:pt x="1252" y="834"/>
                    </a:lnTo>
                    <a:lnTo>
                      <a:pt x="1250" y="872"/>
                    </a:lnTo>
                    <a:lnTo>
                      <a:pt x="1252" y="909"/>
                    </a:lnTo>
                    <a:lnTo>
                      <a:pt x="1260" y="946"/>
                    </a:lnTo>
                    <a:lnTo>
                      <a:pt x="1285" y="978"/>
                    </a:lnTo>
                    <a:lnTo>
                      <a:pt x="1312" y="1005"/>
                    </a:lnTo>
                    <a:lnTo>
                      <a:pt x="1338" y="1029"/>
                    </a:lnTo>
                    <a:lnTo>
                      <a:pt x="1366" y="1048"/>
                    </a:lnTo>
                    <a:lnTo>
                      <a:pt x="1393" y="1065"/>
                    </a:lnTo>
                    <a:lnTo>
                      <a:pt x="1369" y="1030"/>
                    </a:lnTo>
                    <a:lnTo>
                      <a:pt x="1350" y="993"/>
                    </a:lnTo>
                    <a:lnTo>
                      <a:pt x="1335" y="954"/>
                    </a:lnTo>
                    <a:lnTo>
                      <a:pt x="1324" y="914"/>
                    </a:lnTo>
                    <a:lnTo>
                      <a:pt x="1320" y="873"/>
                    </a:lnTo>
                    <a:lnTo>
                      <a:pt x="1322" y="864"/>
                    </a:lnTo>
                    <a:lnTo>
                      <a:pt x="1327" y="859"/>
                    </a:lnTo>
                    <a:lnTo>
                      <a:pt x="1334" y="858"/>
                    </a:lnTo>
                    <a:lnTo>
                      <a:pt x="1342" y="859"/>
                    </a:lnTo>
                    <a:lnTo>
                      <a:pt x="1347" y="864"/>
                    </a:lnTo>
                    <a:lnTo>
                      <a:pt x="1350" y="873"/>
                    </a:lnTo>
                    <a:lnTo>
                      <a:pt x="1354" y="912"/>
                    </a:lnTo>
                    <a:lnTo>
                      <a:pt x="1365" y="952"/>
                    </a:lnTo>
                    <a:lnTo>
                      <a:pt x="1381" y="989"/>
                    </a:lnTo>
                    <a:lnTo>
                      <a:pt x="1402" y="1024"/>
                    </a:lnTo>
                    <a:lnTo>
                      <a:pt x="1425" y="1057"/>
                    </a:lnTo>
                    <a:lnTo>
                      <a:pt x="1451" y="1088"/>
                    </a:lnTo>
                    <a:lnTo>
                      <a:pt x="1491" y="1098"/>
                    </a:lnTo>
                    <a:lnTo>
                      <a:pt x="1528" y="1103"/>
                    </a:lnTo>
                    <a:lnTo>
                      <a:pt x="1507" y="1078"/>
                    </a:lnTo>
                    <a:lnTo>
                      <a:pt x="1488" y="1052"/>
                    </a:lnTo>
                    <a:lnTo>
                      <a:pt x="1473" y="1024"/>
                    </a:lnTo>
                    <a:lnTo>
                      <a:pt x="1461" y="993"/>
                    </a:lnTo>
                    <a:lnTo>
                      <a:pt x="1451" y="960"/>
                    </a:lnTo>
                    <a:lnTo>
                      <a:pt x="1444" y="925"/>
                    </a:lnTo>
                    <a:lnTo>
                      <a:pt x="1445" y="917"/>
                    </a:lnTo>
                    <a:lnTo>
                      <a:pt x="1449" y="910"/>
                    </a:lnTo>
                    <a:lnTo>
                      <a:pt x="1456" y="907"/>
                    </a:lnTo>
                    <a:lnTo>
                      <a:pt x="1462" y="907"/>
                    </a:lnTo>
                    <a:lnTo>
                      <a:pt x="1469" y="910"/>
                    </a:lnTo>
                    <a:lnTo>
                      <a:pt x="1472" y="917"/>
                    </a:lnTo>
                    <a:lnTo>
                      <a:pt x="1480" y="950"/>
                    </a:lnTo>
                    <a:lnTo>
                      <a:pt x="1488" y="980"/>
                    </a:lnTo>
                    <a:lnTo>
                      <a:pt x="1499" y="1009"/>
                    </a:lnTo>
                    <a:lnTo>
                      <a:pt x="1512" y="1035"/>
                    </a:lnTo>
                    <a:lnTo>
                      <a:pt x="1529" y="1059"/>
                    </a:lnTo>
                    <a:lnTo>
                      <a:pt x="1550" y="1083"/>
                    </a:lnTo>
                    <a:lnTo>
                      <a:pt x="1574" y="1104"/>
                    </a:lnTo>
                    <a:lnTo>
                      <a:pt x="1604" y="1100"/>
                    </a:lnTo>
                    <a:lnTo>
                      <a:pt x="1585" y="1079"/>
                    </a:lnTo>
                    <a:lnTo>
                      <a:pt x="1569" y="1054"/>
                    </a:lnTo>
                    <a:lnTo>
                      <a:pt x="1555" y="1026"/>
                    </a:lnTo>
                    <a:lnTo>
                      <a:pt x="1544" y="998"/>
                    </a:lnTo>
                    <a:lnTo>
                      <a:pt x="1536" y="970"/>
                    </a:lnTo>
                    <a:lnTo>
                      <a:pt x="1531" y="943"/>
                    </a:lnTo>
                    <a:lnTo>
                      <a:pt x="1531" y="935"/>
                    </a:lnTo>
                    <a:lnTo>
                      <a:pt x="1535" y="929"/>
                    </a:lnTo>
                    <a:lnTo>
                      <a:pt x="1542" y="926"/>
                    </a:lnTo>
                    <a:lnTo>
                      <a:pt x="1549" y="925"/>
                    </a:lnTo>
                    <a:lnTo>
                      <a:pt x="1555" y="928"/>
                    </a:lnTo>
                    <a:lnTo>
                      <a:pt x="1559" y="936"/>
                    </a:lnTo>
                    <a:lnTo>
                      <a:pt x="1564" y="958"/>
                    </a:lnTo>
                    <a:lnTo>
                      <a:pt x="1571" y="982"/>
                    </a:lnTo>
                    <a:lnTo>
                      <a:pt x="1580" y="1008"/>
                    </a:lnTo>
                    <a:lnTo>
                      <a:pt x="1590" y="1032"/>
                    </a:lnTo>
                    <a:lnTo>
                      <a:pt x="1603" y="1054"/>
                    </a:lnTo>
                    <a:lnTo>
                      <a:pt x="1618" y="1074"/>
                    </a:lnTo>
                    <a:lnTo>
                      <a:pt x="1637" y="1089"/>
                    </a:lnTo>
                    <a:lnTo>
                      <a:pt x="1653" y="1043"/>
                    </a:lnTo>
                    <a:lnTo>
                      <a:pt x="1660" y="995"/>
                    </a:lnTo>
                    <a:lnTo>
                      <a:pt x="1663" y="949"/>
                    </a:lnTo>
                    <a:lnTo>
                      <a:pt x="1658" y="901"/>
                    </a:lnTo>
                    <a:lnTo>
                      <a:pt x="1646" y="855"/>
                    </a:lnTo>
                    <a:lnTo>
                      <a:pt x="1628" y="811"/>
                    </a:lnTo>
                    <a:lnTo>
                      <a:pt x="1604" y="767"/>
                    </a:lnTo>
                    <a:lnTo>
                      <a:pt x="1576" y="729"/>
                    </a:lnTo>
                    <a:lnTo>
                      <a:pt x="1544" y="696"/>
                    </a:lnTo>
                    <a:lnTo>
                      <a:pt x="1509" y="666"/>
                    </a:lnTo>
                    <a:lnTo>
                      <a:pt x="1470" y="640"/>
                    </a:lnTo>
                    <a:lnTo>
                      <a:pt x="1429" y="621"/>
                    </a:lnTo>
                    <a:lnTo>
                      <a:pt x="1386" y="606"/>
                    </a:lnTo>
                    <a:lnTo>
                      <a:pt x="1342" y="596"/>
                    </a:lnTo>
                    <a:lnTo>
                      <a:pt x="1296" y="592"/>
                    </a:lnTo>
                    <a:lnTo>
                      <a:pt x="1251" y="593"/>
                    </a:lnTo>
                    <a:lnTo>
                      <a:pt x="1225" y="596"/>
                    </a:lnTo>
                    <a:lnTo>
                      <a:pt x="1217" y="571"/>
                    </a:lnTo>
                    <a:lnTo>
                      <a:pt x="1198" y="519"/>
                    </a:lnTo>
                    <a:lnTo>
                      <a:pt x="1176" y="471"/>
                    </a:lnTo>
                    <a:lnTo>
                      <a:pt x="1152" y="428"/>
                    </a:lnTo>
                    <a:lnTo>
                      <a:pt x="1125" y="391"/>
                    </a:lnTo>
                    <a:lnTo>
                      <a:pt x="1095" y="357"/>
                    </a:lnTo>
                    <a:lnTo>
                      <a:pt x="1063" y="329"/>
                    </a:lnTo>
                    <a:lnTo>
                      <a:pt x="1029" y="306"/>
                    </a:lnTo>
                    <a:lnTo>
                      <a:pt x="992" y="288"/>
                    </a:lnTo>
                    <a:lnTo>
                      <a:pt x="954" y="275"/>
                    </a:lnTo>
                    <a:lnTo>
                      <a:pt x="913" y="267"/>
                    </a:lnTo>
                    <a:lnTo>
                      <a:pt x="870" y="265"/>
                    </a:lnTo>
                    <a:lnTo>
                      <a:pt x="840" y="266"/>
                    </a:lnTo>
                    <a:lnTo>
                      <a:pt x="812" y="269"/>
                    </a:lnTo>
                    <a:lnTo>
                      <a:pt x="787" y="273"/>
                    </a:lnTo>
                    <a:lnTo>
                      <a:pt x="766" y="279"/>
                    </a:lnTo>
                    <a:lnTo>
                      <a:pt x="747" y="283"/>
                    </a:lnTo>
                    <a:lnTo>
                      <a:pt x="733" y="288"/>
                    </a:lnTo>
                    <a:lnTo>
                      <a:pt x="726" y="291"/>
                    </a:lnTo>
                    <a:lnTo>
                      <a:pt x="722" y="292"/>
                    </a:lnTo>
                    <a:lnTo>
                      <a:pt x="686" y="309"/>
                    </a:lnTo>
                    <a:lnTo>
                      <a:pt x="677" y="270"/>
                    </a:lnTo>
                    <a:lnTo>
                      <a:pt x="676" y="267"/>
                    </a:lnTo>
                    <a:lnTo>
                      <a:pt x="674" y="258"/>
                    </a:lnTo>
                    <a:lnTo>
                      <a:pt x="670" y="247"/>
                    </a:lnTo>
                    <a:lnTo>
                      <a:pt x="665" y="231"/>
                    </a:lnTo>
                    <a:lnTo>
                      <a:pt x="658" y="215"/>
                    </a:lnTo>
                    <a:lnTo>
                      <a:pt x="649" y="196"/>
                    </a:lnTo>
                    <a:lnTo>
                      <a:pt x="639" y="175"/>
                    </a:lnTo>
                    <a:lnTo>
                      <a:pt x="626" y="153"/>
                    </a:lnTo>
                    <a:lnTo>
                      <a:pt x="612" y="131"/>
                    </a:lnTo>
                    <a:lnTo>
                      <a:pt x="595" y="110"/>
                    </a:lnTo>
                    <a:lnTo>
                      <a:pt x="575" y="88"/>
                    </a:lnTo>
                    <a:lnTo>
                      <a:pt x="554" y="68"/>
                    </a:lnTo>
                    <a:lnTo>
                      <a:pt x="529" y="49"/>
                    </a:lnTo>
                    <a:lnTo>
                      <a:pt x="502" y="34"/>
                    </a:lnTo>
                    <a:lnTo>
                      <a:pt x="471" y="19"/>
                    </a:lnTo>
                    <a:lnTo>
                      <a:pt x="438" y="9"/>
                    </a:lnTo>
                    <a:lnTo>
                      <a:pt x="402" y="3"/>
                    </a:lnTo>
                    <a:lnTo>
                      <a:pt x="3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8588883" y="447663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8883" y="4142928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008" y="2605638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6008" y="2271936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56405" y="3958263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1033" y="5759384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Creative Thinking Slide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78906" y="1754188"/>
            <a:ext cx="5434013" cy="4341812"/>
            <a:chOff x="1725612" y="1520826"/>
            <a:chExt cx="5434013" cy="4341812"/>
          </a:xfrm>
          <a:solidFill>
            <a:schemeClr val="accent2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725612" y="4487863"/>
              <a:ext cx="2162175" cy="1374775"/>
            </a:xfrm>
            <a:custGeom>
              <a:avLst/>
              <a:gdLst>
                <a:gd name="T0" fmla="*/ 1362 w 1362"/>
                <a:gd name="T1" fmla="*/ 20 h 866"/>
                <a:gd name="T2" fmla="*/ 1297 w 1362"/>
                <a:gd name="T3" fmla="*/ 99 h 866"/>
                <a:gd name="T4" fmla="*/ 1220 w 1362"/>
                <a:gd name="T5" fmla="*/ 163 h 866"/>
                <a:gd name="T6" fmla="*/ 1136 w 1362"/>
                <a:gd name="T7" fmla="*/ 211 h 866"/>
                <a:gd name="T8" fmla="*/ 1044 w 1362"/>
                <a:gd name="T9" fmla="*/ 249 h 866"/>
                <a:gd name="T10" fmla="*/ 947 w 1362"/>
                <a:gd name="T11" fmla="*/ 278 h 866"/>
                <a:gd name="T12" fmla="*/ 847 w 1362"/>
                <a:gd name="T13" fmla="*/ 301 h 866"/>
                <a:gd name="T14" fmla="*/ 745 w 1362"/>
                <a:gd name="T15" fmla="*/ 319 h 866"/>
                <a:gd name="T16" fmla="*/ 641 w 1362"/>
                <a:gd name="T17" fmla="*/ 336 h 866"/>
                <a:gd name="T18" fmla="*/ 540 w 1362"/>
                <a:gd name="T19" fmla="*/ 356 h 866"/>
                <a:gd name="T20" fmla="*/ 442 w 1362"/>
                <a:gd name="T21" fmla="*/ 378 h 866"/>
                <a:gd name="T22" fmla="*/ 354 w 1362"/>
                <a:gd name="T23" fmla="*/ 407 h 866"/>
                <a:gd name="T24" fmla="*/ 275 w 1362"/>
                <a:gd name="T25" fmla="*/ 447 h 866"/>
                <a:gd name="T26" fmla="*/ 198 w 1362"/>
                <a:gd name="T27" fmla="*/ 507 h 866"/>
                <a:gd name="T28" fmla="*/ 132 w 1362"/>
                <a:gd name="T29" fmla="*/ 581 h 866"/>
                <a:gd name="T30" fmla="*/ 86 w 1362"/>
                <a:gd name="T31" fmla="*/ 652 h 866"/>
                <a:gd name="T32" fmla="*/ 58 w 1362"/>
                <a:gd name="T33" fmla="*/ 718 h 866"/>
                <a:gd name="T34" fmla="*/ 44 w 1362"/>
                <a:gd name="T35" fmla="*/ 775 h 866"/>
                <a:gd name="T36" fmla="*/ 37 w 1362"/>
                <a:gd name="T37" fmla="*/ 820 h 866"/>
                <a:gd name="T38" fmla="*/ 37 w 1362"/>
                <a:gd name="T39" fmla="*/ 849 h 866"/>
                <a:gd name="T40" fmla="*/ 37 w 1362"/>
                <a:gd name="T41" fmla="*/ 861 h 866"/>
                <a:gd name="T42" fmla="*/ 1 w 1362"/>
                <a:gd name="T43" fmla="*/ 862 h 866"/>
                <a:gd name="T44" fmla="*/ 0 w 1362"/>
                <a:gd name="T45" fmla="*/ 837 h 866"/>
                <a:gd name="T46" fmla="*/ 2 w 1362"/>
                <a:gd name="T47" fmla="*/ 795 h 866"/>
                <a:gd name="T48" fmla="*/ 12 w 1362"/>
                <a:gd name="T49" fmla="*/ 739 h 866"/>
                <a:gd name="T50" fmla="*/ 35 w 1362"/>
                <a:gd name="T51" fmla="*/ 673 h 866"/>
                <a:gd name="T52" fmla="*/ 74 w 1362"/>
                <a:gd name="T53" fmla="*/ 599 h 866"/>
                <a:gd name="T54" fmla="*/ 134 w 1362"/>
                <a:gd name="T55" fmla="*/ 522 h 866"/>
                <a:gd name="T56" fmla="*/ 218 w 1362"/>
                <a:gd name="T57" fmla="*/ 442 h 866"/>
                <a:gd name="T58" fmla="*/ 295 w 1362"/>
                <a:gd name="T59" fmla="*/ 394 h 866"/>
                <a:gd name="T60" fmla="*/ 382 w 1362"/>
                <a:gd name="T61" fmla="*/ 359 h 866"/>
                <a:gd name="T62" fmla="*/ 478 w 1362"/>
                <a:gd name="T63" fmla="*/ 332 h 866"/>
                <a:gd name="T64" fmla="*/ 581 w 1362"/>
                <a:gd name="T65" fmla="*/ 310 h 866"/>
                <a:gd name="T66" fmla="*/ 688 w 1362"/>
                <a:gd name="T67" fmla="*/ 291 h 866"/>
                <a:gd name="T68" fmla="*/ 787 w 1362"/>
                <a:gd name="T69" fmla="*/ 275 h 866"/>
                <a:gd name="T70" fmla="*/ 885 w 1362"/>
                <a:gd name="T71" fmla="*/ 255 h 866"/>
                <a:gd name="T72" fmla="*/ 980 w 1362"/>
                <a:gd name="T73" fmla="*/ 231 h 866"/>
                <a:gd name="T74" fmla="*/ 1072 w 1362"/>
                <a:gd name="T75" fmla="*/ 199 h 866"/>
                <a:gd name="T76" fmla="*/ 1158 w 1362"/>
                <a:gd name="T77" fmla="*/ 158 h 866"/>
                <a:gd name="T78" fmla="*/ 1235 w 1362"/>
                <a:gd name="T79" fmla="*/ 105 h 866"/>
                <a:gd name="T80" fmla="*/ 1302 w 1362"/>
                <a:gd name="T81" fmla="*/ 39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62" h="866">
                  <a:moveTo>
                    <a:pt x="1332" y="0"/>
                  </a:moveTo>
                  <a:lnTo>
                    <a:pt x="1362" y="20"/>
                  </a:lnTo>
                  <a:lnTo>
                    <a:pt x="1331" y="62"/>
                  </a:lnTo>
                  <a:lnTo>
                    <a:pt x="1297" y="99"/>
                  </a:lnTo>
                  <a:lnTo>
                    <a:pt x="1260" y="132"/>
                  </a:lnTo>
                  <a:lnTo>
                    <a:pt x="1220" y="163"/>
                  </a:lnTo>
                  <a:lnTo>
                    <a:pt x="1179" y="188"/>
                  </a:lnTo>
                  <a:lnTo>
                    <a:pt x="1136" y="211"/>
                  </a:lnTo>
                  <a:lnTo>
                    <a:pt x="1090" y="231"/>
                  </a:lnTo>
                  <a:lnTo>
                    <a:pt x="1044" y="249"/>
                  </a:lnTo>
                  <a:lnTo>
                    <a:pt x="996" y="264"/>
                  </a:lnTo>
                  <a:lnTo>
                    <a:pt x="947" y="278"/>
                  </a:lnTo>
                  <a:lnTo>
                    <a:pt x="897" y="290"/>
                  </a:lnTo>
                  <a:lnTo>
                    <a:pt x="847" y="301"/>
                  </a:lnTo>
                  <a:lnTo>
                    <a:pt x="796" y="310"/>
                  </a:lnTo>
                  <a:lnTo>
                    <a:pt x="745" y="319"/>
                  </a:lnTo>
                  <a:lnTo>
                    <a:pt x="694" y="328"/>
                  </a:lnTo>
                  <a:lnTo>
                    <a:pt x="641" y="336"/>
                  </a:lnTo>
                  <a:lnTo>
                    <a:pt x="589" y="345"/>
                  </a:lnTo>
                  <a:lnTo>
                    <a:pt x="540" y="356"/>
                  </a:lnTo>
                  <a:lnTo>
                    <a:pt x="490" y="366"/>
                  </a:lnTo>
                  <a:lnTo>
                    <a:pt x="442" y="378"/>
                  </a:lnTo>
                  <a:lnTo>
                    <a:pt x="397" y="392"/>
                  </a:lnTo>
                  <a:lnTo>
                    <a:pt x="354" y="407"/>
                  </a:lnTo>
                  <a:lnTo>
                    <a:pt x="313" y="426"/>
                  </a:lnTo>
                  <a:lnTo>
                    <a:pt x="275" y="447"/>
                  </a:lnTo>
                  <a:lnTo>
                    <a:pt x="241" y="471"/>
                  </a:lnTo>
                  <a:lnTo>
                    <a:pt x="198" y="507"/>
                  </a:lnTo>
                  <a:lnTo>
                    <a:pt x="162" y="544"/>
                  </a:lnTo>
                  <a:lnTo>
                    <a:pt x="132" y="581"/>
                  </a:lnTo>
                  <a:lnTo>
                    <a:pt x="107" y="617"/>
                  </a:lnTo>
                  <a:lnTo>
                    <a:pt x="86" y="652"/>
                  </a:lnTo>
                  <a:lnTo>
                    <a:pt x="71" y="687"/>
                  </a:lnTo>
                  <a:lnTo>
                    <a:pt x="58" y="718"/>
                  </a:lnTo>
                  <a:lnTo>
                    <a:pt x="50" y="748"/>
                  </a:lnTo>
                  <a:lnTo>
                    <a:pt x="44" y="775"/>
                  </a:lnTo>
                  <a:lnTo>
                    <a:pt x="39" y="800"/>
                  </a:lnTo>
                  <a:lnTo>
                    <a:pt x="37" y="820"/>
                  </a:lnTo>
                  <a:lnTo>
                    <a:pt x="36" y="837"/>
                  </a:lnTo>
                  <a:lnTo>
                    <a:pt x="37" y="849"/>
                  </a:lnTo>
                  <a:lnTo>
                    <a:pt x="37" y="858"/>
                  </a:lnTo>
                  <a:lnTo>
                    <a:pt x="37" y="861"/>
                  </a:lnTo>
                  <a:lnTo>
                    <a:pt x="1" y="866"/>
                  </a:lnTo>
                  <a:lnTo>
                    <a:pt x="1" y="862"/>
                  </a:lnTo>
                  <a:lnTo>
                    <a:pt x="0" y="851"/>
                  </a:lnTo>
                  <a:lnTo>
                    <a:pt x="0" y="837"/>
                  </a:lnTo>
                  <a:lnTo>
                    <a:pt x="1" y="818"/>
                  </a:lnTo>
                  <a:lnTo>
                    <a:pt x="2" y="795"/>
                  </a:lnTo>
                  <a:lnTo>
                    <a:pt x="6" y="770"/>
                  </a:lnTo>
                  <a:lnTo>
                    <a:pt x="12" y="739"/>
                  </a:lnTo>
                  <a:lnTo>
                    <a:pt x="23" y="707"/>
                  </a:lnTo>
                  <a:lnTo>
                    <a:pt x="35" y="673"/>
                  </a:lnTo>
                  <a:lnTo>
                    <a:pt x="53" y="637"/>
                  </a:lnTo>
                  <a:lnTo>
                    <a:pt x="74" y="599"/>
                  </a:lnTo>
                  <a:lnTo>
                    <a:pt x="101" y="560"/>
                  </a:lnTo>
                  <a:lnTo>
                    <a:pt x="134" y="522"/>
                  </a:lnTo>
                  <a:lnTo>
                    <a:pt x="172" y="481"/>
                  </a:lnTo>
                  <a:lnTo>
                    <a:pt x="218" y="442"/>
                  </a:lnTo>
                  <a:lnTo>
                    <a:pt x="255" y="417"/>
                  </a:lnTo>
                  <a:lnTo>
                    <a:pt x="295" y="394"/>
                  </a:lnTo>
                  <a:lnTo>
                    <a:pt x="337" y="375"/>
                  </a:lnTo>
                  <a:lnTo>
                    <a:pt x="382" y="359"/>
                  </a:lnTo>
                  <a:lnTo>
                    <a:pt x="430" y="344"/>
                  </a:lnTo>
                  <a:lnTo>
                    <a:pt x="478" y="332"/>
                  </a:lnTo>
                  <a:lnTo>
                    <a:pt x="529" y="320"/>
                  </a:lnTo>
                  <a:lnTo>
                    <a:pt x="581" y="310"/>
                  </a:lnTo>
                  <a:lnTo>
                    <a:pt x="634" y="301"/>
                  </a:lnTo>
                  <a:lnTo>
                    <a:pt x="688" y="291"/>
                  </a:lnTo>
                  <a:lnTo>
                    <a:pt x="738" y="283"/>
                  </a:lnTo>
                  <a:lnTo>
                    <a:pt x="787" y="275"/>
                  </a:lnTo>
                  <a:lnTo>
                    <a:pt x="836" y="265"/>
                  </a:lnTo>
                  <a:lnTo>
                    <a:pt x="885" y="255"/>
                  </a:lnTo>
                  <a:lnTo>
                    <a:pt x="934" y="243"/>
                  </a:lnTo>
                  <a:lnTo>
                    <a:pt x="980" y="231"/>
                  </a:lnTo>
                  <a:lnTo>
                    <a:pt x="1027" y="216"/>
                  </a:lnTo>
                  <a:lnTo>
                    <a:pt x="1072" y="199"/>
                  </a:lnTo>
                  <a:lnTo>
                    <a:pt x="1115" y="180"/>
                  </a:lnTo>
                  <a:lnTo>
                    <a:pt x="1158" y="158"/>
                  </a:lnTo>
                  <a:lnTo>
                    <a:pt x="1197" y="133"/>
                  </a:lnTo>
                  <a:lnTo>
                    <a:pt x="1235" y="105"/>
                  </a:lnTo>
                  <a:lnTo>
                    <a:pt x="1270" y="74"/>
                  </a:lnTo>
                  <a:lnTo>
                    <a:pt x="1302" y="39"/>
                  </a:lnTo>
                  <a:lnTo>
                    <a:pt x="1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997450" y="4487863"/>
              <a:ext cx="2162175" cy="1374775"/>
            </a:xfrm>
            <a:custGeom>
              <a:avLst/>
              <a:gdLst>
                <a:gd name="T0" fmla="*/ 60 w 1362"/>
                <a:gd name="T1" fmla="*/ 39 h 866"/>
                <a:gd name="T2" fmla="*/ 127 w 1362"/>
                <a:gd name="T3" fmla="*/ 105 h 866"/>
                <a:gd name="T4" fmla="*/ 205 w 1362"/>
                <a:gd name="T5" fmla="*/ 158 h 866"/>
                <a:gd name="T6" fmla="*/ 290 w 1362"/>
                <a:gd name="T7" fmla="*/ 199 h 866"/>
                <a:gd name="T8" fmla="*/ 381 w 1362"/>
                <a:gd name="T9" fmla="*/ 231 h 866"/>
                <a:gd name="T10" fmla="*/ 477 w 1362"/>
                <a:gd name="T11" fmla="*/ 255 h 866"/>
                <a:gd name="T12" fmla="*/ 575 w 1362"/>
                <a:gd name="T13" fmla="*/ 275 h 866"/>
                <a:gd name="T14" fmla="*/ 674 w 1362"/>
                <a:gd name="T15" fmla="*/ 291 h 866"/>
                <a:gd name="T16" fmla="*/ 781 w 1362"/>
                <a:gd name="T17" fmla="*/ 310 h 866"/>
                <a:gd name="T18" fmla="*/ 884 w 1362"/>
                <a:gd name="T19" fmla="*/ 332 h 866"/>
                <a:gd name="T20" fmla="*/ 980 w 1362"/>
                <a:gd name="T21" fmla="*/ 359 h 866"/>
                <a:gd name="T22" fmla="*/ 1067 w 1362"/>
                <a:gd name="T23" fmla="*/ 394 h 866"/>
                <a:gd name="T24" fmla="*/ 1144 w 1362"/>
                <a:gd name="T25" fmla="*/ 442 h 866"/>
                <a:gd name="T26" fmla="*/ 1228 w 1362"/>
                <a:gd name="T27" fmla="*/ 520 h 866"/>
                <a:gd name="T28" fmla="*/ 1288 w 1362"/>
                <a:gd name="T29" fmla="*/ 599 h 866"/>
                <a:gd name="T30" fmla="*/ 1327 w 1362"/>
                <a:gd name="T31" fmla="*/ 673 h 866"/>
                <a:gd name="T32" fmla="*/ 1350 w 1362"/>
                <a:gd name="T33" fmla="*/ 739 h 866"/>
                <a:gd name="T34" fmla="*/ 1360 w 1362"/>
                <a:gd name="T35" fmla="*/ 795 h 866"/>
                <a:gd name="T36" fmla="*/ 1362 w 1362"/>
                <a:gd name="T37" fmla="*/ 837 h 866"/>
                <a:gd name="T38" fmla="*/ 1362 w 1362"/>
                <a:gd name="T39" fmla="*/ 851 h 866"/>
                <a:gd name="T40" fmla="*/ 1361 w 1362"/>
                <a:gd name="T41" fmla="*/ 866 h 866"/>
                <a:gd name="T42" fmla="*/ 1342 w 1362"/>
                <a:gd name="T43" fmla="*/ 863 h 866"/>
                <a:gd name="T44" fmla="*/ 1325 w 1362"/>
                <a:gd name="T45" fmla="*/ 858 h 866"/>
                <a:gd name="T46" fmla="*/ 1326 w 1362"/>
                <a:gd name="T47" fmla="*/ 837 h 866"/>
                <a:gd name="T48" fmla="*/ 1323 w 1362"/>
                <a:gd name="T49" fmla="*/ 800 h 866"/>
                <a:gd name="T50" fmla="*/ 1313 w 1362"/>
                <a:gd name="T51" fmla="*/ 748 h 866"/>
                <a:gd name="T52" fmla="*/ 1291 w 1362"/>
                <a:gd name="T53" fmla="*/ 687 h 866"/>
                <a:gd name="T54" fmla="*/ 1255 w 1362"/>
                <a:gd name="T55" fmla="*/ 617 h 866"/>
                <a:gd name="T56" fmla="*/ 1200 w 1362"/>
                <a:gd name="T57" fmla="*/ 544 h 866"/>
                <a:gd name="T58" fmla="*/ 1121 w 1362"/>
                <a:gd name="T59" fmla="*/ 471 h 866"/>
                <a:gd name="T60" fmla="*/ 1049 w 1362"/>
                <a:gd name="T61" fmla="*/ 426 h 866"/>
                <a:gd name="T62" fmla="*/ 966 w 1362"/>
                <a:gd name="T63" fmla="*/ 392 h 866"/>
                <a:gd name="T64" fmla="*/ 872 w 1362"/>
                <a:gd name="T65" fmla="*/ 366 h 866"/>
                <a:gd name="T66" fmla="*/ 773 w 1362"/>
                <a:gd name="T67" fmla="*/ 345 h 866"/>
                <a:gd name="T68" fmla="*/ 668 w 1362"/>
                <a:gd name="T69" fmla="*/ 328 h 866"/>
                <a:gd name="T70" fmla="*/ 566 w 1362"/>
                <a:gd name="T71" fmla="*/ 310 h 866"/>
                <a:gd name="T72" fmla="*/ 464 w 1362"/>
                <a:gd name="T73" fmla="*/ 290 h 866"/>
                <a:gd name="T74" fmla="*/ 366 w 1362"/>
                <a:gd name="T75" fmla="*/ 264 h 866"/>
                <a:gd name="T76" fmla="*/ 271 w 1362"/>
                <a:gd name="T77" fmla="*/ 231 h 866"/>
                <a:gd name="T78" fmla="*/ 183 w 1362"/>
                <a:gd name="T79" fmla="*/ 188 h 866"/>
                <a:gd name="T80" fmla="*/ 102 w 1362"/>
                <a:gd name="T81" fmla="*/ 132 h 866"/>
                <a:gd name="T82" fmla="*/ 32 w 1362"/>
                <a:gd name="T83" fmla="*/ 62 h 866"/>
                <a:gd name="T84" fmla="*/ 30 w 1362"/>
                <a:gd name="T85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2" h="866">
                  <a:moveTo>
                    <a:pt x="30" y="0"/>
                  </a:moveTo>
                  <a:lnTo>
                    <a:pt x="60" y="39"/>
                  </a:lnTo>
                  <a:lnTo>
                    <a:pt x="92" y="74"/>
                  </a:lnTo>
                  <a:lnTo>
                    <a:pt x="127" y="105"/>
                  </a:lnTo>
                  <a:lnTo>
                    <a:pt x="165" y="133"/>
                  </a:lnTo>
                  <a:lnTo>
                    <a:pt x="205" y="158"/>
                  </a:lnTo>
                  <a:lnTo>
                    <a:pt x="247" y="180"/>
                  </a:lnTo>
                  <a:lnTo>
                    <a:pt x="290" y="199"/>
                  </a:lnTo>
                  <a:lnTo>
                    <a:pt x="335" y="216"/>
                  </a:lnTo>
                  <a:lnTo>
                    <a:pt x="381" y="231"/>
                  </a:lnTo>
                  <a:lnTo>
                    <a:pt x="428" y="243"/>
                  </a:lnTo>
                  <a:lnTo>
                    <a:pt x="477" y="255"/>
                  </a:lnTo>
                  <a:lnTo>
                    <a:pt x="526" y="265"/>
                  </a:lnTo>
                  <a:lnTo>
                    <a:pt x="575" y="275"/>
                  </a:lnTo>
                  <a:lnTo>
                    <a:pt x="624" y="283"/>
                  </a:lnTo>
                  <a:lnTo>
                    <a:pt x="674" y="291"/>
                  </a:lnTo>
                  <a:lnTo>
                    <a:pt x="728" y="301"/>
                  </a:lnTo>
                  <a:lnTo>
                    <a:pt x="781" y="310"/>
                  </a:lnTo>
                  <a:lnTo>
                    <a:pt x="834" y="320"/>
                  </a:lnTo>
                  <a:lnTo>
                    <a:pt x="884" y="332"/>
                  </a:lnTo>
                  <a:lnTo>
                    <a:pt x="933" y="344"/>
                  </a:lnTo>
                  <a:lnTo>
                    <a:pt x="980" y="359"/>
                  </a:lnTo>
                  <a:lnTo>
                    <a:pt x="1025" y="375"/>
                  </a:lnTo>
                  <a:lnTo>
                    <a:pt x="1067" y="394"/>
                  </a:lnTo>
                  <a:lnTo>
                    <a:pt x="1108" y="417"/>
                  </a:lnTo>
                  <a:lnTo>
                    <a:pt x="1144" y="442"/>
                  </a:lnTo>
                  <a:lnTo>
                    <a:pt x="1190" y="481"/>
                  </a:lnTo>
                  <a:lnTo>
                    <a:pt x="1228" y="520"/>
                  </a:lnTo>
                  <a:lnTo>
                    <a:pt x="1261" y="560"/>
                  </a:lnTo>
                  <a:lnTo>
                    <a:pt x="1288" y="599"/>
                  </a:lnTo>
                  <a:lnTo>
                    <a:pt x="1310" y="637"/>
                  </a:lnTo>
                  <a:lnTo>
                    <a:pt x="1327" y="673"/>
                  </a:lnTo>
                  <a:lnTo>
                    <a:pt x="1340" y="707"/>
                  </a:lnTo>
                  <a:lnTo>
                    <a:pt x="1350" y="739"/>
                  </a:lnTo>
                  <a:lnTo>
                    <a:pt x="1356" y="770"/>
                  </a:lnTo>
                  <a:lnTo>
                    <a:pt x="1360" y="795"/>
                  </a:lnTo>
                  <a:lnTo>
                    <a:pt x="1362" y="818"/>
                  </a:lnTo>
                  <a:lnTo>
                    <a:pt x="1362" y="837"/>
                  </a:lnTo>
                  <a:lnTo>
                    <a:pt x="1362" y="837"/>
                  </a:lnTo>
                  <a:lnTo>
                    <a:pt x="1362" y="851"/>
                  </a:lnTo>
                  <a:lnTo>
                    <a:pt x="1361" y="862"/>
                  </a:lnTo>
                  <a:lnTo>
                    <a:pt x="1361" y="866"/>
                  </a:lnTo>
                  <a:lnTo>
                    <a:pt x="1325" y="861"/>
                  </a:lnTo>
                  <a:lnTo>
                    <a:pt x="1342" y="863"/>
                  </a:lnTo>
                  <a:lnTo>
                    <a:pt x="1325" y="861"/>
                  </a:lnTo>
                  <a:lnTo>
                    <a:pt x="1325" y="858"/>
                  </a:lnTo>
                  <a:lnTo>
                    <a:pt x="1326" y="849"/>
                  </a:lnTo>
                  <a:lnTo>
                    <a:pt x="1326" y="837"/>
                  </a:lnTo>
                  <a:lnTo>
                    <a:pt x="1325" y="820"/>
                  </a:lnTo>
                  <a:lnTo>
                    <a:pt x="1323" y="800"/>
                  </a:lnTo>
                  <a:lnTo>
                    <a:pt x="1319" y="775"/>
                  </a:lnTo>
                  <a:lnTo>
                    <a:pt x="1313" y="748"/>
                  </a:lnTo>
                  <a:lnTo>
                    <a:pt x="1304" y="718"/>
                  </a:lnTo>
                  <a:lnTo>
                    <a:pt x="1291" y="687"/>
                  </a:lnTo>
                  <a:lnTo>
                    <a:pt x="1276" y="652"/>
                  </a:lnTo>
                  <a:lnTo>
                    <a:pt x="1255" y="617"/>
                  </a:lnTo>
                  <a:lnTo>
                    <a:pt x="1230" y="581"/>
                  </a:lnTo>
                  <a:lnTo>
                    <a:pt x="1200" y="544"/>
                  </a:lnTo>
                  <a:lnTo>
                    <a:pt x="1164" y="507"/>
                  </a:lnTo>
                  <a:lnTo>
                    <a:pt x="1121" y="471"/>
                  </a:lnTo>
                  <a:lnTo>
                    <a:pt x="1087" y="447"/>
                  </a:lnTo>
                  <a:lnTo>
                    <a:pt x="1049" y="426"/>
                  </a:lnTo>
                  <a:lnTo>
                    <a:pt x="1008" y="407"/>
                  </a:lnTo>
                  <a:lnTo>
                    <a:pt x="966" y="392"/>
                  </a:lnTo>
                  <a:lnTo>
                    <a:pt x="920" y="378"/>
                  </a:lnTo>
                  <a:lnTo>
                    <a:pt x="872" y="366"/>
                  </a:lnTo>
                  <a:lnTo>
                    <a:pt x="823" y="356"/>
                  </a:lnTo>
                  <a:lnTo>
                    <a:pt x="773" y="345"/>
                  </a:lnTo>
                  <a:lnTo>
                    <a:pt x="721" y="336"/>
                  </a:lnTo>
                  <a:lnTo>
                    <a:pt x="668" y="328"/>
                  </a:lnTo>
                  <a:lnTo>
                    <a:pt x="617" y="319"/>
                  </a:lnTo>
                  <a:lnTo>
                    <a:pt x="566" y="310"/>
                  </a:lnTo>
                  <a:lnTo>
                    <a:pt x="515" y="301"/>
                  </a:lnTo>
                  <a:lnTo>
                    <a:pt x="464" y="290"/>
                  </a:lnTo>
                  <a:lnTo>
                    <a:pt x="415" y="278"/>
                  </a:lnTo>
                  <a:lnTo>
                    <a:pt x="366" y="264"/>
                  </a:lnTo>
                  <a:lnTo>
                    <a:pt x="318" y="249"/>
                  </a:lnTo>
                  <a:lnTo>
                    <a:pt x="271" y="231"/>
                  </a:lnTo>
                  <a:lnTo>
                    <a:pt x="226" y="211"/>
                  </a:lnTo>
                  <a:lnTo>
                    <a:pt x="183" y="188"/>
                  </a:lnTo>
                  <a:lnTo>
                    <a:pt x="142" y="163"/>
                  </a:lnTo>
                  <a:lnTo>
                    <a:pt x="102" y="132"/>
                  </a:lnTo>
                  <a:lnTo>
                    <a:pt x="66" y="99"/>
                  </a:lnTo>
                  <a:lnTo>
                    <a:pt x="32" y="62"/>
                  </a:lnTo>
                  <a:lnTo>
                    <a:pt x="0" y="2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621088" y="4518026"/>
              <a:ext cx="1655763" cy="668338"/>
            </a:xfrm>
            <a:custGeom>
              <a:avLst/>
              <a:gdLst>
                <a:gd name="T0" fmla="*/ 915 w 1043"/>
                <a:gd name="T1" fmla="*/ 31 h 421"/>
                <a:gd name="T2" fmla="*/ 1043 w 1043"/>
                <a:gd name="T3" fmla="*/ 148 h 421"/>
                <a:gd name="T4" fmla="*/ 1036 w 1043"/>
                <a:gd name="T5" fmla="*/ 156 h 421"/>
                <a:gd name="T6" fmla="*/ 1015 w 1043"/>
                <a:gd name="T7" fmla="*/ 179 h 421"/>
                <a:gd name="T8" fmla="*/ 982 w 1043"/>
                <a:gd name="T9" fmla="*/ 212 h 421"/>
                <a:gd name="T10" fmla="*/ 936 w 1043"/>
                <a:gd name="T11" fmla="*/ 251 h 421"/>
                <a:gd name="T12" fmla="*/ 881 w 1043"/>
                <a:gd name="T13" fmla="*/ 295 h 421"/>
                <a:gd name="T14" fmla="*/ 817 w 1043"/>
                <a:gd name="T15" fmla="*/ 337 h 421"/>
                <a:gd name="T16" fmla="*/ 744 w 1043"/>
                <a:gd name="T17" fmla="*/ 374 h 421"/>
                <a:gd name="T18" fmla="*/ 664 w 1043"/>
                <a:gd name="T19" fmla="*/ 402 h 421"/>
                <a:gd name="T20" fmla="*/ 579 w 1043"/>
                <a:gd name="T21" fmla="*/ 418 h 421"/>
                <a:gd name="T22" fmla="*/ 482 w 1043"/>
                <a:gd name="T23" fmla="*/ 418 h 421"/>
                <a:gd name="T24" fmla="*/ 384 w 1043"/>
                <a:gd name="T25" fmla="*/ 401 h 421"/>
                <a:gd name="T26" fmla="*/ 297 w 1043"/>
                <a:gd name="T27" fmla="*/ 372 h 421"/>
                <a:gd name="T28" fmla="*/ 220 w 1043"/>
                <a:gd name="T29" fmla="*/ 334 h 421"/>
                <a:gd name="T30" fmla="*/ 154 w 1043"/>
                <a:gd name="T31" fmla="*/ 293 h 421"/>
                <a:gd name="T32" fmla="*/ 100 w 1043"/>
                <a:gd name="T33" fmla="*/ 250 h 421"/>
                <a:gd name="T34" fmla="*/ 56 w 1043"/>
                <a:gd name="T35" fmla="*/ 210 h 421"/>
                <a:gd name="T36" fmla="*/ 25 w 1043"/>
                <a:gd name="T37" fmla="*/ 177 h 421"/>
                <a:gd name="T38" fmla="*/ 6 w 1043"/>
                <a:gd name="T39" fmla="*/ 154 h 421"/>
                <a:gd name="T40" fmla="*/ 0 w 1043"/>
                <a:gd name="T41" fmla="*/ 146 h 421"/>
                <a:gd name="T42" fmla="*/ 99 w 1043"/>
                <a:gd name="T43" fmla="*/ 60 h 421"/>
                <a:gd name="T44" fmla="*/ 168 w 1043"/>
                <a:gd name="T45" fmla="*/ 1 h 421"/>
                <a:gd name="T46" fmla="*/ 177 w 1043"/>
                <a:gd name="T47" fmla="*/ 7 h 421"/>
                <a:gd name="T48" fmla="*/ 202 w 1043"/>
                <a:gd name="T49" fmla="*/ 21 h 421"/>
                <a:gd name="T50" fmla="*/ 241 w 1043"/>
                <a:gd name="T51" fmla="*/ 42 h 421"/>
                <a:gd name="T52" fmla="*/ 294 w 1043"/>
                <a:gd name="T53" fmla="*/ 64 h 421"/>
                <a:gd name="T54" fmla="*/ 359 w 1043"/>
                <a:gd name="T55" fmla="*/ 83 h 421"/>
                <a:gd name="T56" fmla="*/ 435 w 1043"/>
                <a:gd name="T57" fmla="*/ 98 h 421"/>
                <a:gd name="T58" fmla="*/ 520 w 1043"/>
                <a:gd name="T59" fmla="*/ 103 h 421"/>
                <a:gd name="T60" fmla="*/ 613 w 1043"/>
                <a:gd name="T61" fmla="*/ 97 h 421"/>
                <a:gd name="T62" fmla="*/ 713 w 1043"/>
                <a:gd name="T63" fmla="*/ 73 h 421"/>
                <a:gd name="T64" fmla="*/ 818 w 1043"/>
                <a:gd name="T65" fmla="*/ 3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3" h="421">
                  <a:moveTo>
                    <a:pt x="872" y="0"/>
                  </a:moveTo>
                  <a:lnTo>
                    <a:pt x="915" y="31"/>
                  </a:lnTo>
                  <a:lnTo>
                    <a:pt x="1013" y="119"/>
                  </a:lnTo>
                  <a:lnTo>
                    <a:pt x="1043" y="148"/>
                  </a:lnTo>
                  <a:lnTo>
                    <a:pt x="1041" y="150"/>
                  </a:lnTo>
                  <a:lnTo>
                    <a:pt x="1036" y="156"/>
                  </a:lnTo>
                  <a:lnTo>
                    <a:pt x="1027" y="165"/>
                  </a:lnTo>
                  <a:lnTo>
                    <a:pt x="1015" y="179"/>
                  </a:lnTo>
                  <a:lnTo>
                    <a:pt x="999" y="194"/>
                  </a:lnTo>
                  <a:lnTo>
                    <a:pt x="982" y="212"/>
                  </a:lnTo>
                  <a:lnTo>
                    <a:pt x="960" y="231"/>
                  </a:lnTo>
                  <a:lnTo>
                    <a:pt x="936" y="251"/>
                  </a:lnTo>
                  <a:lnTo>
                    <a:pt x="910" y="273"/>
                  </a:lnTo>
                  <a:lnTo>
                    <a:pt x="881" y="295"/>
                  </a:lnTo>
                  <a:lnTo>
                    <a:pt x="850" y="316"/>
                  </a:lnTo>
                  <a:lnTo>
                    <a:pt x="817" y="337"/>
                  </a:lnTo>
                  <a:lnTo>
                    <a:pt x="782" y="356"/>
                  </a:lnTo>
                  <a:lnTo>
                    <a:pt x="744" y="374"/>
                  </a:lnTo>
                  <a:lnTo>
                    <a:pt x="705" y="389"/>
                  </a:lnTo>
                  <a:lnTo>
                    <a:pt x="664" y="402"/>
                  </a:lnTo>
                  <a:lnTo>
                    <a:pt x="623" y="412"/>
                  </a:lnTo>
                  <a:lnTo>
                    <a:pt x="579" y="418"/>
                  </a:lnTo>
                  <a:lnTo>
                    <a:pt x="535" y="421"/>
                  </a:lnTo>
                  <a:lnTo>
                    <a:pt x="482" y="418"/>
                  </a:lnTo>
                  <a:lnTo>
                    <a:pt x="432" y="411"/>
                  </a:lnTo>
                  <a:lnTo>
                    <a:pt x="384" y="401"/>
                  </a:lnTo>
                  <a:lnTo>
                    <a:pt x="340" y="388"/>
                  </a:lnTo>
                  <a:lnTo>
                    <a:pt x="297" y="372"/>
                  </a:lnTo>
                  <a:lnTo>
                    <a:pt x="258" y="354"/>
                  </a:lnTo>
                  <a:lnTo>
                    <a:pt x="220" y="334"/>
                  </a:lnTo>
                  <a:lnTo>
                    <a:pt x="186" y="314"/>
                  </a:lnTo>
                  <a:lnTo>
                    <a:pt x="154" y="293"/>
                  </a:lnTo>
                  <a:lnTo>
                    <a:pt x="126" y="271"/>
                  </a:lnTo>
                  <a:lnTo>
                    <a:pt x="100" y="250"/>
                  </a:lnTo>
                  <a:lnTo>
                    <a:pt x="76" y="230"/>
                  </a:lnTo>
                  <a:lnTo>
                    <a:pt x="56" y="210"/>
                  </a:lnTo>
                  <a:lnTo>
                    <a:pt x="40" y="192"/>
                  </a:lnTo>
                  <a:lnTo>
                    <a:pt x="25" y="177"/>
                  </a:lnTo>
                  <a:lnTo>
                    <a:pt x="14" y="164"/>
                  </a:lnTo>
                  <a:lnTo>
                    <a:pt x="6" y="154"/>
                  </a:lnTo>
                  <a:lnTo>
                    <a:pt x="1" y="148"/>
                  </a:lnTo>
                  <a:lnTo>
                    <a:pt x="0" y="146"/>
                  </a:lnTo>
                  <a:lnTo>
                    <a:pt x="41" y="109"/>
                  </a:lnTo>
                  <a:lnTo>
                    <a:pt x="99" y="60"/>
                  </a:lnTo>
                  <a:lnTo>
                    <a:pt x="144" y="5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7" y="7"/>
                  </a:lnTo>
                  <a:lnTo>
                    <a:pt x="187" y="13"/>
                  </a:lnTo>
                  <a:lnTo>
                    <a:pt x="202" y="21"/>
                  </a:lnTo>
                  <a:lnTo>
                    <a:pt x="219" y="30"/>
                  </a:lnTo>
                  <a:lnTo>
                    <a:pt x="241" y="42"/>
                  </a:lnTo>
                  <a:lnTo>
                    <a:pt x="266" y="52"/>
                  </a:lnTo>
                  <a:lnTo>
                    <a:pt x="294" y="64"/>
                  </a:lnTo>
                  <a:lnTo>
                    <a:pt x="325" y="74"/>
                  </a:lnTo>
                  <a:lnTo>
                    <a:pt x="359" y="83"/>
                  </a:lnTo>
                  <a:lnTo>
                    <a:pt x="397" y="92"/>
                  </a:lnTo>
                  <a:lnTo>
                    <a:pt x="435" y="98"/>
                  </a:lnTo>
                  <a:lnTo>
                    <a:pt x="476" y="102"/>
                  </a:lnTo>
                  <a:lnTo>
                    <a:pt x="520" y="103"/>
                  </a:lnTo>
                  <a:lnTo>
                    <a:pt x="566" y="102"/>
                  </a:lnTo>
                  <a:lnTo>
                    <a:pt x="613" y="97"/>
                  </a:lnTo>
                  <a:lnTo>
                    <a:pt x="662" y="88"/>
                  </a:lnTo>
                  <a:lnTo>
                    <a:pt x="713" y="73"/>
                  </a:lnTo>
                  <a:lnTo>
                    <a:pt x="765" y="54"/>
                  </a:lnTo>
                  <a:lnTo>
                    <a:pt x="818" y="3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452813" y="4810126"/>
              <a:ext cx="2003425" cy="558800"/>
            </a:xfrm>
            <a:custGeom>
              <a:avLst/>
              <a:gdLst>
                <a:gd name="T0" fmla="*/ 26 w 1262"/>
                <a:gd name="T1" fmla="*/ 0 h 352"/>
                <a:gd name="T2" fmla="*/ 33 w 1262"/>
                <a:gd name="T3" fmla="*/ 10 h 352"/>
                <a:gd name="T4" fmla="*/ 50 w 1262"/>
                <a:gd name="T5" fmla="*/ 35 h 352"/>
                <a:gd name="T6" fmla="*/ 80 w 1262"/>
                <a:gd name="T7" fmla="*/ 71 h 352"/>
                <a:gd name="T8" fmla="*/ 123 w 1262"/>
                <a:gd name="T9" fmla="*/ 114 h 352"/>
                <a:gd name="T10" fmla="*/ 177 w 1262"/>
                <a:gd name="T11" fmla="*/ 161 h 352"/>
                <a:gd name="T12" fmla="*/ 234 w 1262"/>
                <a:gd name="T13" fmla="*/ 201 h 352"/>
                <a:gd name="T14" fmla="*/ 304 w 1262"/>
                <a:gd name="T15" fmla="*/ 242 h 352"/>
                <a:gd name="T16" fmla="*/ 387 w 1262"/>
                <a:gd name="T17" fmla="*/ 277 h 352"/>
                <a:gd name="T18" fmla="*/ 483 w 1262"/>
                <a:gd name="T19" fmla="*/ 304 h 352"/>
                <a:gd name="T20" fmla="*/ 592 w 1262"/>
                <a:gd name="T21" fmla="*/ 320 h 352"/>
                <a:gd name="T22" fmla="*/ 706 w 1262"/>
                <a:gd name="T23" fmla="*/ 319 h 352"/>
                <a:gd name="T24" fmla="*/ 807 w 1262"/>
                <a:gd name="T25" fmla="*/ 303 h 352"/>
                <a:gd name="T26" fmla="*/ 896 w 1262"/>
                <a:gd name="T27" fmla="*/ 276 h 352"/>
                <a:gd name="T28" fmla="*/ 974 w 1262"/>
                <a:gd name="T29" fmla="*/ 241 h 352"/>
                <a:gd name="T30" fmla="*/ 1039 w 1262"/>
                <a:gd name="T31" fmla="*/ 202 h 352"/>
                <a:gd name="T32" fmla="*/ 1093 w 1262"/>
                <a:gd name="T33" fmla="*/ 162 h 352"/>
                <a:gd name="T34" fmla="*/ 1144 w 1262"/>
                <a:gd name="T35" fmla="*/ 115 h 352"/>
                <a:gd name="T36" fmla="*/ 1184 w 1262"/>
                <a:gd name="T37" fmla="*/ 72 h 352"/>
                <a:gd name="T38" fmla="*/ 1212 w 1262"/>
                <a:gd name="T39" fmla="*/ 36 h 352"/>
                <a:gd name="T40" fmla="*/ 1230 w 1262"/>
                <a:gd name="T41" fmla="*/ 12 h 352"/>
                <a:gd name="T42" fmla="*/ 1235 w 1262"/>
                <a:gd name="T43" fmla="*/ 3 h 352"/>
                <a:gd name="T44" fmla="*/ 1260 w 1262"/>
                <a:gd name="T45" fmla="*/ 21 h 352"/>
                <a:gd name="T46" fmla="*/ 1248 w 1262"/>
                <a:gd name="T47" fmla="*/ 39 h 352"/>
                <a:gd name="T48" fmla="*/ 1224 w 1262"/>
                <a:gd name="T49" fmla="*/ 72 h 352"/>
                <a:gd name="T50" fmla="*/ 1188 w 1262"/>
                <a:gd name="T51" fmla="*/ 113 h 352"/>
                <a:gd name="T52" fmla="*/ 1141 w 1262"/>
                <a:gd name="T53" fmla="*/ 160 h 352"/>
                <a:gd name="T54" fmla="*/ 1087 w 1262"/>
                <a:gd name="T55" fmla="*/ 205 h 352"/>
                <a:gd name="T56" fmla="*/ 1023 w 1262"/>
                <a:gd name="T57" fmla="*/ 247 h 352"/>
                <a:gd name="T58" fmla="*/ 949 w 1262"/>
                <a:gd name="T59" fmla="*/ 287 h 352"/>
                <a:gd name="T60" fmla="*/ 862 w 1262"/>
                <a:gd name="T61" fmla="*/ 320 h 352"/>
                <a:gd name="T62" fmla="*/ 763 w 1262"/>
                <a:gd name="T63" fmla="*/ 342 h 352"/>
                <a:gd name="T64" fmla="*/ 651 w 1262"/>
                <a:gd name="T65" fmla="*/ 352 h 352"/>
                <a:gd name="T66" fmla="*/ 531 w 1262"/>
                <a:gd name="T67" fmla="*/ 343 h 352"/>
                <a:gd name="T68" fmla="*/ 425 w 1262"/>
                <a:gd name="T69" fmla="*/ 321 h 352"/>
                <a:gd name="T70" fmla="*/ 331 w 1262"/>
                <a:gd name="T71" fmla="*/ 287 h 352"/>
                <a:gd name="T72" fmla="*/ 251 w 1262"/>
                <a:gd name="T73" fmla="*/ 248 h 352"/>
                <a:gd name="T74" fmla="*/ 185 w 1262"/>
                <a:gd name="T75" fmla="*/ 205 h 352"/>
                <a:gd name="T76" fmla="*/ 127 w 1262"/>
                <a:gd name="T77" fmla="*/ 160 h 352"/>
                <a:gd name="T78" fmla="*/ 77 w 1262"/>
                <a:gd name="T79" fmla="*/ 112 h 352"/>
                <a:gd name="T80" fmla="*/ 40 w 1262"/>
                <a:gd name="T81" fmla="*/ 71 h 352"/>
                <a:gd name="T82" fmla="*/ 15 w 1262"/>
                <a:gd name="T83" fmla="*/ 38 h 352"/>
                <a:gd name="T84" fmla="*/ 2 w 1262"/>
                <a:gd name="T85" fmla="*/ 20 h 352"/>
                <a:gd name="T86" fmla="*/ 14 w 1262"/>
                <a:gd name="T87" fmla="*/ 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2" h="352">
                  <a:moveTo>
                    <a:pt x="26" y="0"/>
                  </a:moveTo>
                  <a:lnTo>
                    <a:pt x="26" y="0"/>
                  </a:lnTo>
                  <a:lnTo>
                    <a:pt x="27" y="3"/>
                  </a:lnTo>
                  <a:lnTo>
                    <a:pt x="33" y="10"/>
                  </a:lnTo>
                  <a:lnTo>
                    <a:pt x="40" y="21"/>
                  </a:lnTo>
                  <a:lnTo>
                    <a:pt x="50" y="35"/>
                  </a:lnTo>
                  <a:lnTo>
                    <a:pt x="64" y="52"/>
                  </a:lnTo>
                  <a:lnTo>
                    <a:pt x="80" y="71"/>
                  </a:lnTo>
                  <a:lnTo>
                    <a:pt x="100" y="92"/>
                  </a:lnTo>
                  <a:lnTo>
                    <a:pt x="123" y="114"/>
                  </a:lnTo>
                  <a:lnTo>
                    <a:pt x="148" y="138"/>
                  </a:lnTo>
                  <a:lnTo>
                    <a:pt x="177" y="161"/>
                  </a:lnTo>
                  <a:lnTo>
                    <a:pt x="204" y="182"/>
                  </a:lnTo>
                  <a:lnTo>
                    <a:pt x="234" y="201"/>
                  </a:lnTo>
                  <a:lnTo>
                    <a:pt x="267" y="222"/>
                  </a:lnTo>
                  <a:lnTo>
                    <a:pt x="304" y="242"/>
                  </a:lnTo>
                  <a:lnTo>
                    <a:pt x="344" y="259"/>
                  </a:lnTo>
                  <a:lnTo>
                    <a:pt x="387" y="277"/>
                  </a:lnTo>
                  <a:lnTo>
                    <a:pt x="433" y="292"/>
                  </a:lnTo>
                  <a:lnTo>
                    <a:pt x="483" y="304"/>
                  </a:lnTo>
                  <a:lnTo>
                    <a:pt x="536" y="313"/>
                  </a:lnTo>
                  <a:lnTo>
                    <a:pt x="592" y="320"/>
                  </a:lnTo>
                  <a:lnTo>
                    <a:pt x="651" y="322"/>
                  </a:lnTo>
                  <a:lnTo>
                    <a:pt x="706" y="319"/>
                  </a:lnTo>
                  <a:lnTo>
                    <a:pt x="758" y="312"/>
                  </a:lnTo>
                  <a:lnTo>
                    <a:pt x="807" y="303"/>
                  </a:lnTo>
                  <a:lnTo>
                    <a:pt x="852" y="291"/>
                  </a:lnTo>
                  <a:lnTo>
                    <a:pt x="896" y="276"/>
                  </a:lnTo>
                  <a:lnTo>
                    <a:pt x="936" y="259"/>
                  </a:lnTo>
                  <a:lnTo>
                    <a:pt x="974" y="241"/>
                  </a:lnTo>
                  <a:lnTo>
                    <a:pt x="1008" y="222"/>
                  </a:lnTo>
                  <a:lnTo>
                    <a:pt x="1039" y="202"/>
                  </a:lnTo>
                  <a:lnTo>
                    <a:pt x="1067" y="182"/>
                  </a:lnTo>
                  <a:lnTo>
                    <a:pt x="1093" y="162"/>
                  </a:lnTo>
                  <a:lnTo>
                    <a:pt x="1120" y="138"/>
                  </a:lnTo>
                  <a:lnTo>
                    <a:pt x="1144" y="115"/>
                  </a:lnTo>
                  <a:lnTo>
                    <a:pt x="1166" y="92"/>
                  </a:lnTo>
                  <a:lnTo>
                    <a:pt x="1184" y="72"/>
                  </a:lnTo>
                  <a:lnTo>
                    <a:pt x="1200" y="53"/>
                  </a:lnTo>
                  <a:lnTo>
                    <a:pt x="1212" y="36"/>
                  </a:lnTo>
                  <a:lnTo>
                    <a:pt x="1223" y="23"/>
                  </a:lnTo>
                  <a:lnTo>
                    <a:pt x="1230" y="12"/>
                  </a:lnTo>
                  <a:lnTo>
                    <a:pt x="1234" y="5"/>
                  </a:lnTo>
                  <a:lnTo>
                    <a:pt x="1235" y="3"/>
                  </a:lnTo>
                  <a:lnTo>
                    <a:pt x="1262" y="18"/>
                  </a:lnTo>
                  <a:lnTo>
                    <a:pt x="1260" y="21"/>
                  </a:lnTo>
                  <a:lnTo>
                    <a:pt x="1255" y="29"/>
                  </a:lnTo>
                  <a:lnTo>
                    <a:pt x="1248" y="39"/>
                  </a:lnTo>
                  <a:lnTo>
                    <a:pt x="1237" y="54"/>
                  </a:lnTo>
                  <a:lnTo>
                    <a:pt x="1224" y="72"/>
                  </a:lnTo>
                  <a:lnTo>
                    <a:pt x="1207" y="91"/>
                  </a:lnTo>
                  <a:lnTo>
                    <a:pt x="1188" y="113"/>
                  </a:lnTo>
                  <a:lnTo>
                    <a:pt x="1167" y="136"/>
                  </a:lnTo>
                  <a:lnTo>
                    <a:pt x="1141" y="160"/>
                  </a:lnTo>
                  <a:lnTo>
                    <a:pt x="1113" y="185"/>
                  </a:lnTo>
                  <a:lnTo>
                    <a:pt x="1087" y="205"/>
                  </a:lnTo>
                  <a:lnTo>
                    <a:pt x="1057" y="226"/>
                  </a:lnTo>
                  <a:lnTo>
                    <a:pt x="1023" y="247"/>
                  </a:lnTo>
                  <a:lnTo>
                    <a:pt x="988" y="268"/>
                  </a:lnTo>
                  <a:lnTo>
                    <a:pt x="949" y="287"/>
                  </a:lnTo>
                  <a:lnTo>
                    <a:pt x="907" y="304"/>
                  </a:lnTo>
                  <a:lnTo>
                    <a:pt x="862" y="320"/>
                  </a:lnTo>
                  <a:lnTo>
                    <a:pt x="814" y="333"/>
                  </a:lnTo>
                  <a:lnTo>
                    <a:pt x="763" y="342"/>
                  </a:lnTo>
                  <a:lnTo>
                    <a:pt x="708" y="349"/>
                  </a:lnTo>
                  <a:lnTo>
                    <a:pt x="651" y="352"/>
                  </a:lnTo>
                  <a:lnTo>
                    <a:pt x="590" y="350"/>
                  </a:lnTo>
                  <a:lnTo>
                    <a:pt x="531" y="343"/>
                  </a:lnTo>
                  <a:lnTo>
                    <a:pt x="476" y="333"/>
                  </a:lnTo>
                  <a:lnTo>
                    <a:pt x="425" y="321"/>
                  </a:lnTo>
                  <a:lnTo>
                    <a:pt x="376" y="305"/>
                  </a:lnTo>
                  <a:lnTo>
                    <a:pt x="331" y="287"/>
                  </a:lnTo>
                  <a:lnTo>
                    <a:pt x="290" y="269"/>
                  </a:lnTo>
                  <a:lnTo>
                    <a:pt x="251" y="248"/>
                  </a:lnTo>
                  <a:lnTo>
                    <a:pt x="216" y="226"/>
                  </a:lnTo>
                  <a:lnTo>
                    <a:pt x="185" y="205"/>
                  </a:lnTo>
                  <a:lnTo>
                    <a:pt x="157" y="185"/>
                  </a:lnTo>
                  <a:lnTo>
                    <a:pt x="127" y="160"/>
                  </a:lnTo>
                  <a:lnTo>
                    <a:pt x="100" y="135"/>
                  </a:lnTo>
                  <a:lnTo>
                    <a:pt x="77" y="112"/>
                  </a:lnTo>
                  <a:lnTo>
                    <a:pt x="56" y="90"/>
                  </a:lnTo>
                  <a:lnTo>
                    <a:pt x="40" y="71"/>
                  </a:lnTo>
                  <a:lnTo>
                    <a:pt x="26" y="53"/>
                  </a:lnTo>
                  <a:lnTo>
                    <a:pt x="15" y="38"/>
                  </a:lnTo>
                  <a:lnTo>
                    <a:pt x="7" y="27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14" y="8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3324225" y="1520826"/>
              <a:ext cx="2265363" cy="3067050"/>
            </a:xfrm>
            <a:custGeom>
              <a:avLst/>
              <a:gdLst>
                <a:gd name="T0" fmla="*/ 660 w 1427"/>
                <a:gd name="T1" fmla="*/ 45 h 1932"/>
                <a:gd name="T2" fmla="*/ 511 w 1427"/>
                <a:gd name="T3" fmla="*/ 80 h 1932"/>
                <a:gd name="T4" fmla="*/ 374 w 1427"/>
                <a:gd name="T5" fmla="*/ 149 h 1932"/>
                <a:gd name="T6" fmla="*/ 258 w 1427"/>
                <a:gd name="T7" fmla="*/ 249 h 1932"/>
                <a:gd name="T8" fmla="*/ 168 w 1427"/>
                <a:gd name="T9" fmla="*/ 377 h 1932"/>
                <a:gd name="T10" fmla="*/ 114 w 1427"/>
                <a:gd name="T11" fmla="*/ 527 h 1932"/>
                <a:gd name="T12" fmla="*/ 102 w 1427"/>
                <a:gd name="T13" fmla="*/ 699 h 1932"/>
                <a:gd name="T14" fmla="*/ 124 w 1427"/>
                <a:gd name="T15" fmla="*/ 830 h 1932"/>
                <a:gd name="T16" fmla="*/ 175 w 1427"/>
                <a:gd name="T17" fmla="*/ 913 h 1932"/>
                <a:gd name="T18" fmla="*/ 253 w 1427"/>
                <a:gd name="T19" fmla="*/ 971 h 1932"/>
                <a:gd name="T20" fmla="*/ 349 w 1427"/>
                <a:gd name="T21" fmla="*/ 1011 h 1932"/>
                <a:gd name="T22" fmla="*/ 453 w 1427"/>
                <a:gd name="T23" fmla="*/ 1034 h 1932"/>
                <a:gd name="T24" fmla="*/ 556 w 1427"/>
                <a:gd name="T25" fmla="*/ 1046 h 1932"/>
                <a:gd name="T26" fmla="*/ 647 w 1427"/>
                <a:gd name="T27" fmla="*/ 1049 h 1932"/>
                <a:gd name="T28" fmla="*/ 720 w 1427"/>
                <a:gd name="T29" fmla="*/ 1047 h 1932"/>
                <a:gd name="T30" fmla="*/ 792 w 1427"/>
                <a:gd name="T31" fmla="*/ 1049 h 1932"/>
                <a:gd name="T32" fmla="*/ 884 w 1427"/>
                <a:gd name="T33" fmla="*/ 1046 h 1932"/>
                <a:gd name="T34" fmla="*/ 986 w 1427"/>
                <a:gd name="T35" fmla="*/ 1034 h 1932"/>
                <a:gd name="T36" fmla="*/ 1090 w 1427"/>
                <a:gd name="T37" fmla="*/ 1011 h 1932"/>
                <a:gd name="T38" fmla="*/ 1186 w 1427"/>
                <a:gd name="T39" fmla="*/ 971 h 1932"/>
                <a:gd name="T40" fmla="*/ 1264 w 1427"/>
                <a:gd name="T41" fmla="*/ 913 h 1932"/>
                <a:gd name="T42" fmla="*/ 1316 w 1427"/>
                <a:gd name="T43" fmla="*/ 830 h 1932"/>
                <a:gd name="T44" fmla="*/ 1338 w 1427"/>
                <a:gd name="T45" fmla="*/ 699 h 1932"/>
                <a:gd name="T46" fmla="*/ 1325 w 1427"/>
                <a:gd name="T47" fmla="*/ 527 h 1932"/>
                <a:gd name="T48" fmla="*/ 1272 w 1427"/>
                <a:gd name="T49" fmla="*/ 377 h 1932"/>
                <a:gd name="T50" fmla="*/ 1181 w 1427"/>
                <a:gd name="T51" fmla="*/ 249 h 1932"/>
                <a:gd name="T52" fmla="*/ 1065 w 1427"/>
                <a:gd name="T53" fmla="*/ 149 h 1932"/>
                <a:gd name="T54" fmla="*/ 928 w 1427"/>
                <a:gd name="T55" fmla="*/ 80 h 1932"/>
                <a:gd name="T56" fmla="*/ 780 w 1427"/>
                <a:gd name="T57" fmla="*/ 45 h 1932"/>
                <a:gd name="T58" fmla="*/ 720 w 1427"/>
                <a:gd name="T59" fmla="*/ 42 h 1932"/>
                <a:gd name="T60" fmla="*/ 780 w 1427"/>
                <a:gd name="T61" fmla="*/ 3 h 1932"/>
                <a:gd name="T62" fmla="*/ 963 w 1427"/>
                <a:gd name="T63" fmla="*/ 38 h 1932"/>
                <a:gd name="T64" fmla="*/ 1117 w 1427"/>
                <a:gd name="T65" fmla="*/ 112 h 1932"/>
                <a:gd name="T66" fmla="*/ 1240 w 1427"/>
                <a:gd name="T67" fmla="*/ 220 h 1932"/>
                <a:gd name="T68" fmla="*/ 1333 w 1427"/>
                <a:gd name="T69" fmla="*/ 357 h 1932"/>
                <a:gd name="T70" fmla="*/ 1394 w 1427"/>
                <a:gd name="T71" fmla="*/ 519 h 1932"/>
                <a:gd name="T72" fmla="*/ 1424 w 1427"/>
                <a:gd name="T73" fmla="*/ 700 h 1932"/>
                <a:gd name="T74" fmla="*/ 1422 w 1427"/>
                <a:gd name="T75" fmla="*/ 898 h 1932"/>
                <a:gd name="T76" fmla="*/ 1385 w 1427"/>
                <a:gd name="T77" fmla="*/ 1143 h 1932"/>
                <a:gd name="T78" fmla="*/ 1323 w 1427"/>
                <a:gd name="T79" fmla="*/ 1378 h 1932"/>
                <a:gd name="T80" fmla="*/ 1242 w 1427"/>
                <a:gd name="T81" fmla="*/ 1573 h 1932"/>
                <a:gd name="T82" fmla="*/ 1141 w 1427"/>
                <a:gd name="T83" fmla="*/ 1728 h 1932"/>
                <a:gd name="T84" fmla="*/ 1018 w 1427"/>
                <a:gd name="T85" fmla="*/ 1841 h 1932"/>
                <a:gd name="T86" fmla="*/ 876 w 1427"/>
                <a:gd name="T87" fmla="*/ 1909 h 1932"/>
                <a:gd name="T88" fmla="*/ 712 w 1427"/>
                <a:gd name="T89" fmla="*/ 1932 h 1932"/>
                <a:gd name="T90" fmla="*/ 546 w 1427"/>
                <a:gd name="T91" fmla="*/ 1906 h 1932"/>
                <a:gd name="T92" fmla="*/ 400 w 1427"/>
                <a:gd name="T93" fmla="*/ 1830 h 1932"/>
                <a:gd name="T94" fmla="*/ 273 w 1427"/>
                <a:gd name="T95" fmla="*/ 1711 h 1932"/>
                <a:gd name="T96" fmla="*/ 170 w 1427"/>
                <a:gd name="T97" fmla="*/ 1550 h 1932"/>
                <a:gd name="T98" fmla="*/ 89 w 1427"/>
                <a:gd name="T99" fmla="*/ 1356 h 1932"/>
                <a:gd name="T100" fmla="*/ 32 w 1427"/>
                <a:gd name="T101" fmla="*/ 1131 h 1932"/>
                <a:gd name="T102" fmla="*/ 4 w 1427"/>
                <a:gd name="T103" fmla="*/ 903 h 1932"/>
                <a:gd name="T104" fmla="*/ 3 w 1427"/>
                <a:gd name="T105" fmla="*/ 720 h 1932"/>
                <a:gd name="T106" fmla="*/ 23 w 1427"/>
                <a:gd name="T107" fmla="*/ 551 h 1932"/>
                <a:gd name="T108" fmla="*/ 68 w 1427"/>
                <a:gd name="T109" fmla="*/ 397 h 1932"/>
                <a:gd name="T110" fmla="*/ 139 w 1427"/>
                <a:gd name="T111" fmla="*/ 264 h 1932"/>
                <a:gd name="T112" fmla="*/ 237 w 1427"/>
                <a:gd name="T113" fmla="*/ 154 h 1932"/>
                <a:gd name="T114" fmla="*/ 365 w 1427"/>
                <a:gd name="T115" fmla="*/ 71 h 1932"/>
                <a:gd name="T116" fmla="*/ 522 w 1427"/>
                <a:gd name="T117" fmla="*/ 19 h 1932"/>
                <a:gd name="T118" fmla="*/ 712 w 1427"/>
                <a:gd name="T119" fmla="*/ 0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7" h="1932">
                  <a:moveTo>
                    <a:pt x="711" y="41"/>
                  </a:moveTo>
                  <a:lnTo>
                    <a:pt x="711" y="42"/>
                  </a:lnTo>
                  <a:lnTo>
                    <a:pt x="660" y="45"/>
                  </a:lnTo>
                  <a:lnTo>
                    <a:pt x="610" y="53"/>
                  </a:lnTo>
                  <a:lnTo>
                    <a:pt x="560" y="64"/>
                  </a:lnTo>
                  <a:lnTo>
                    <a:pt x="511" y="80"/>
                  </a:lnTo>
                  <a:lnTo>
                    <a:pt x="464" y="100"/>
                  </a:lnTo>
                  <a:lnTo>
                    <a:pt x="419" y="122"/>
                  </a:lnTo>
                  <a:lnTo>
                    <a:pt x="374" y="149"/>
                  </a:lnTo>
                  <a:lnTo>
                    <a:pt x="332" y="180"/>
                  </a:lnTo>
                  <a:lnTo>
                    <a:pt x="294" y="213"/>
                  </a:lnTo>
                  <a:lnTo>
                    <a:pt x="258" y="249"/>
                  </a:lnTo>
                  <a:lnTo>
                    <a:pt x="225" y="288"/>
                  </a:lnTo>
                  <a:lnTo>
                    <a:pt x="194" y="331"/>
                  </a:lnTo>
                  <a:lnTo>
                    <a:pt x="168" y="377"/>
                  </a:lnTo>
                  <a:lnTo>
                    <a:pt x="146" y="424"/>
                  </a:lnTo>
                  <a:lnTo>
                    <a:pt x="127" y="474"/>
                  </a:lnTo>
                  <a:lnTo>
                    <a:pt x="114" y="527"/>
                  </a:lnTo>
                  <a:lnTo>
                    <a:pt x="104" y="583"/>
                  </a:lnTo>
                  <a:lnTo>
                    <a:pt x="100" y="640"/>
                  </a:lnTo>
                  <a:lnTo>
                    <a:pt x="102" y="699"/>
                  </a:lnTo>
                  <a:lnTo>
                    <a:pt x="108" y="761"/>
                  </a:lnTo>
                  <a:lnTo>
                    <a:pt x="114" y="797"/>
                  </a:lnTo>
                  <a:lnTo>
                    <a:pt x="124" y="830"/>
                  </a:lnTo>
                  <a:lnTo>
                    <a:pt x="137" y="860"/>
                  </a:lnTo>
                  <a:lnTo>
                    <a:pt x="154" y="888"/>
                  </a:lnTo>
                  <a:lnTo>
                    <a:pt x="175" y="913"/>
                  </a:lnTo>
                  <a:lnTo>
                    <a:pt x="199" y="935"/>
                  </a:lnTo>
                  <a:lnTo>
                    <a:pt x="225" y="955"/>
                  </a:lnTo>
                  <a:lnTo>
                    <a:pt x="253" y="971"/>
                  </a:lnTo>
                  <a:lnTo>
                    <a:pt x="284" y="987"/>
                  </a:lnTo>
                  <a:lnTo>
                    <a:pt x="316" y="1000"/>
                  </a:lnTo>
                  <a:lnTo>
                    <a:pt x="349" y="1011"/>
                  </a:lnTo>
                  <a:lnTo>
                    <a:pt x="383" y="1021"/>
                  </a:lnTo>
                  <a:lnTo>
                    <a:pt x="418" y="1028"/>
                  </a:lnTo>
                  <a:lnTo>
                    <a:pt x="453" y="1034"/>
                  </a:lnTo>
                  <a:lnTo>
                    <a:pt x="487" y="1040"/>
                  </a:lnTo>
                  <a:lnTo>
                    <a:pt x="521" y="1044"/>
                  </a:lnTo>
                  <a:lnTo>
                    <a:pt x="556" y="1046"/>
                  </a:lnTo>
                  <a:lnTo>
                    <a:pt x="588" y="1048"/>
                  </a:lnTo>
                  <a:lnTo>
                    <a:pt x="618" y="1049"/>
                  </a:lnTo>
                  <a:lnTo>
                    <a:pt x="647" y="1049"/>
                  </a:lnTo>
                  <a:lnTo>
                    <a:pt x="674" y="1049"/>
                  </a:lnTo>
                  <a:lnTo>
                    <a:pt x="698" y="1048"/>
                  </a:lnTo>
                  <a:lnTo>
                    <a:pt x="720" y="1047"/>
                  </a:lnTo>
                  <a:lnTo>
                    <a:pt x="741" y="1048"/>
                  </a:lnTo>
                  <a:lnTo>
                    <a:pt x="765" y="1049"/>
                  </a:lnTo>
                  <a:lnTo>
                    <a:pt x="792" y="1049"/>
                  </a:lnTo>
                  <a:lnTo>
                    <a:pt x="821" y="1049"/>
                  </a:lnTo>
                  <a:lnTo>
                    <a:pt x="851" y="1048"/>
                  </a:lnTo>
                  <a:lnTo>
                    <a:pt x="884" y="1046"/>
                  </a:lnTo>
                  <a:lnTo>
                    <a:pt x="918" y="1044"/>
                  </a:lnTo>
                  <a:lnTo>
                    <a:pt x="952" y="1040"/>
                  </a:lnTo>
                  <a:lnTo>
                    <a:pt x="986" y="1034"/>
                  </a:lnTo>
                  <a:lnTo>
                    <a:pt x="1021" y="1028"/>
                  </a:lnTo>
                  <a:lnTo>
                    <a:pt x="1057" y="1021"/>
                  </a:lnTo>
                  <a:lnTo>
                    <a:pt x="1090" y="1011"/>
                  </a:lnTo>
                  <a:lnTo>
                    <a:pt x="1123" y="1000"/>
                  </a:lnTo>
                  <a:lnTo>
                    <a:pt x="1155" y="987"/>
                  </a:lnTo>
                  <a:lnTo>
                    <a:pt x="1186" y="971"/>
                  </a:lnTo>
                  <a:lnTo>
                    <a:pt x="1214" y="955"/>
                  </a:lnTo>
                  <a:lnTo>
                    <a:pt x="1240" y="935"/>
                  </a:lnTo>
                  <a:lnTo>
                    <a:pt x="1264" y="913"/>
                  </a:lnTo>
                  <a:lnTo>
                    <a:pt x="1285" y="888"/>
                  </a:lnTo>
                  <a:lnTo>
                    <a:pt x="1302" y="860"/>
                  </a:lnTo>
                  <a:lnTo>
                    <a:pt x="1316" y="830"/>
                  </a:lnTo>
                  <a:lnTo>
                    <a:pt x="1325" y="797"/>
                  </a:lnTo>
                  <a:lnTo>
                    <a:pt x="1331" y="761"/>
                  </a:lnTo>
                  <a:lnTo>
                    <a:pt x="1338" y="699"/>
                  </a:lnTo>
                  <a:lnTo>
                    <a:pt x="1339" y="640"/>
                  </a:lnTo>
                  <a:lnTo>
                    <a:pt x="1335" y="583"/>
                  </a:lnTo>
                  <a:lnTo>
                    <a:pt x="1325" y="527"/>
                  </a:lnTo>
                  <a:lnTo>
                    <a:pt x="1312" y="474"/>
                  </a:lnTo>
                  <a:lnTo>
                    <a:pt x="1293" y="424"/>
                  </a:lnTo>
                  <a:lnTo>
                    <a:pt x="1272" y="377"/>
                  </a:lnTo>
                  <a:lnTo>
                    <a:pt x="1245" y="331"/>
                  </a:lnTo>
                  <a:lnTo>
                    <a:pt x="1214" y="288"/>
                  </a:lnTo>
                  <a:lnTo>
                    <a:pt x="1181" y="249"/>
                  </a:lnTo>
                  <a:lnTo>
                    <a:pt x="1145" y="213"/>
                  </a:lnTo>
                  <a:lnTo>
                    <a:pt x="1107" y="180"/>
                  </a:lnTo>
                  <a:lnTo>
                    <a:pt x="1065" y="149"/>
                  </a:lnTo>
                  <a:lnTo>
                    <a:pt x="1020" y="122"/>
                  </a:lnTo>
                  <a:lnTo>
                    <a:pt x="975" y="100"/>
                  </a:lnTo>
                  <a:lnTo>
                    <a:pt x="928" y="80"/>
                  </a:lnTo>
                  <a:lnTo>
                    <a:pt x="879" y="64"/>
                  </a:lnTo>
                  <a:lnTo>
                    <a:pt x="829" y="53"/>
                  </a:lnTo>
                  <a:lnTo>
                    <a:pt x="780" y="45"/>
                  </a:lnTo>
                  <a:lnTo>
                    <a:pt x="729" y="42"/>
                  </a:lnTo>
                  <a:lnTo>
                    <a:pt x="729" y="41"/>
                  </a:lnTo>
                  <a:lnTo>
                    <a:pt x="720" y="42"/>
                  </a:lnTo>
                  <a:lnTo>
                    <a:pt x="711" y="41"/>
                  </a:lnTo>
                  <a:close/>
                  <a:moveTo>
                    <a:pt x="712" y="0"/>
                  </a:moveTo>
                  <a:lnTo>
                    <a:pt x="780" y="3"/>
                  </a:lnTo>
                  <a:lnTo>
                    <a:pt x="844" y="10"/>
                  </a:lnTo>
                  <a:lnTo>
                    <a:pt x="905" y="22"/>
                  </a:lnTo>
                  <a:lnTo>
                    <a:pt x="963" y="38"/>
                  </a:lnTo>
                  <a:lnTo>
                    <a:pt x="1017" y="59"/>
                  </a:lnTo>
                  <a:lnTo>
                    <a:pt x="1069" y="84"/>
                  </a:lnTo>
                  <a:lnTo>
                    <a:pt x="1117" y="112"/>
                  </a:lnTo>
                  <a:lnTo>
                    <a:pt x="1162" y="144"/>
                  </a:lnTo>
                  <a:lnTo>
                    <a:pt x="1202" y="181"/>
                  </a:lnTo>
                  <a:lnTo>
                    <a:pt x="1240" y="220"/>
                  </a:lnTo>
                  <a:lnTo>
                    <a:pt x="1275" y="263"/>
                  </a:lnTo>
                  <a:lnTo>
                    <a:pt x="1305" y="308"/>
                  </a:lnTo>
                  <a:lnTo>
                    <a:pt x="1333" y="357"/>
                  </a:lnTo>
                  <a:lnTo>
                    <a:pt x="1357" y="409"/>
                  </a:lnTo>
                  <a:lnTo>
                    <a:pt x="1377" y="463"/>
                  </a:lnTo>
                  <a:lnTo>
                    <a:pt x="1394" y="519"/>
                  </a:lnTo>
                  <a:lnTo>
                    <a:pt x="1407" y="578"/>
                  </a:lnTo>
                  <a:lnTo>
                    <a:pt x="1418" y="638"/>
                  </a:lnTo>
                  <a:lnTo>
                    <a:pt x="1424" y="700"/>
                  </a:lnTo>
                  <a:lnTo>
                    <a:pt x="1427" y="765"/>
                  </a:lnTo>
                  <a:lnTo>
                    <a:pt x="1426" y="831"/>
                  </a:lnTo>
                  <a:lnTo>
                    <a:pt x="1422" y="898"/>
                  </a:lnTo>
                  <a:lnTo>
                    <a:pt x="1415" y="966"/>
                  </a:lnTo>
                  <a:lnTo>
                    <a:pt x="1401" y="1057"/>
                  </a:lnTo>
                  <a:lnTo>
                    <a:pt x="1385" y="1143"/>
                  </a:lnTo>
                  <a:lnTo>
                    <a:pt x="1367" y="1226"/>
                  </a:lnTo>
                  <a:lnTo>
                    <a:pt x="1346" y="1304"/>
                  </a:lnTo>
                  <a:lnTo>
                    <a:pt x="1323" y="1378"/>
                  </a:lnTo>
                  <a:lnTo>
                    <a:pt x="1298" y="1447"/>
                  </a:lnTo>
                  <a:lnTo>
                    <a:pt x="1272" y="1513"/>
                  </a:lnTo>
                  <a:lnTo>
                    <a:pt x="1242" y="1573"/>
                  </a:lnTo>
                  <a:lnTo>
                    <a:pt x="1210" y="1629"/>
                  </a:lnTo>
                  <a:lnTo>
                    <a:pt x="1177" y="1681"/>
                  </a:lnTo>
                  <a:lnTo>
                    <a:pt x="1141" y="1728"/>
                  </a:lnTo>
                  <a:lnTo>
                    <a:pt x="1102" y="1770"/>
                  </a:lnTo>
                  <a:lnTo>
                    <a:pt x="1062" y="1807"/>
                  </a:lnTo>
                  <a:lnTo>
                    <a:pt x="1018" y="1841"/>
                  </a:lnTo>
                  <a:lnTo>
                    <a:pt x="974" y="1869"/>
                  </a:lnTo>
                  <a:lnTo>
                    <a:pt x="926" y="1891"/>
                  </a:lnTo>
                  <a:lnTo>
                    <a:pt x="876" y="1909"/>
                  </a:lnTo>
                  <a:lnTo>
                    <a:pt x="823" y="1922"/>
                  </a:lnTo>
                  <a:lnTo>
                    <a:pt x="769" y="1930"/>
                  </a:lnTo>
                  <a:lnTo>
                    <a:pt x="712" y="1932"/>
                  </a:lnTo>
                  <a:lnTo>
                    <a:pt x="654" y="1930"/>
                  </a:lnTo>
                  <a:lnTo>
                    <a:pt x="599" y="1921"/>
                  </a:lnTo>
                  <a:lnTo>
                    <a:pt x="546" y="1906"/>
                  </a:lnTo>
                  <a:lnTo>
                    <a:pt x="495" y="1886"/>
                  </a:lnTo>
                  <a:lnTo>
                    <a:pt x="447" y="1861"/>
                  </a:lnTo>
                  <a:lnTo>
                    <a:pt x="400" y="1830"/>
                  </a:lnTo>
                  <a:lnTo>
                    <a:pt x="355" y="1795"/>
                  </a:lnTo>
                  <a:lnTo>
                    <a:pt x="313" y="1756"/>
                  </a:lnTo>
                  <a:lnTo>
                    <a:pt x="273" y="1711"/>
                  </a:lnTo>
                  <a:lnTo>
                    <a:pt x="236" y="1661"/>
                  </a:lnTo>
                  <a:lnTo>
                    <a:pt x="202" y="1608"/>
                  </a:lnTo>
                  <a:lnTo>
                    <a:pt x="170" y="1550"/>
                  </a:lnTo>
                  <a:lnTo>
                    <a:pt x="139" y="1489"/>
                  </a:lnTo>
                  <a:lnTo>
                    <a:pt x="113" y="1425"/>
                  </a:lnTo>
                  <a:lnTo>
                    <a:pt x="89" y="1356"/>
                  </a:lnTo>
                  <a:lnTo>
                    <a:pt x="67" y="1283"/>
                  </a:lnTo>
                  <a:lnTo>
                    <a:pt x="48" y="1209"/>
                  </a:lnTo>
                  <a:lnTo>
                    <a:pt x="32" y="1131"/>
                  </a:lnTo>
                  <a:lnTo>
                    <a:pt x="19" y="1050"/>
                  </a:lnTo>
                  <a:lnTo>
                    <a:pt x="9" y="966"/>
                  </a:lnTo>
                  <a:lnTo>
                    <a:pt x="4" y="903"/>
                  </a:lnTo>
                  <a:lnTo>
                    <a:pt x="0" y="841"/>
                  </a:lnTo>
                  <a:lnTo>
                    <a:pt x="0" y="780"/>
                  </a:lnTo>
                  <a:lnTo>
                    <a:pt x="3" y="720"/>
                  </a:lnTo>
                  <a:lnTo>
                    <a:pt x="7" y="662"/>
                  </a:lnTo>
                  <a:lnTo>
                    <a:pt x="14" y="605"/>
                  </a:lnTo>
                  <a:lnTo>
                    <a:pt x="23" y="551"/>
                  </a:lnTo>
                  <a:lnTo>
                    <a:pt x="36" y="497"/>
                  </a:lnTo>
                  <a:lnTo>
                    <a:pt x="50" y="446"/>
                  </a:lnTo>
                  <a:lnTo>
                    <a:pt x="68" y="397"/>
                  </a:lnTo>
                  <a:lnTo>
                    <a:pt x="89" y="350"/>
                  </a:lnTo>
                  <a:lnTo>
                    <a:pt x="113" y="306"/>
                  </a:lnTo>
                  <a:lnTo>
                    <a:pt x="139" y="264"/>
                  </a:lnTo>
                  <a:lnTo>
                    <a:pt x="169" y="224"/>
                  </a:lnTo>
                  <a:lnTo>
                    <a:pt x="202" y="188"/>
                  </a:lnTo>
                  <a:lnTo>
                    <a:pt x="237" y="154"/>
                  </a:lnTo>
                  <a:lnTo>
                    <a:pt x="276" y="122"/>
                  </a:lnTo>
                  <a:lnTo>
                    <a:pt x="319" y="95"/>
                  </a:lnTo>
                  <a:lnTo>
                    <a:pt x="365" y="71"/>
                  </a:lnTo>
                  <a:lnTo>
                    <a:pt x="413" y="50"/>
                  </a:lnTo>
                  <a:lnTo>
                    <a:pt x="466" y="32"/>
                  </a:lnTo>
                  <a:lnTo>
                    <a:pt x="522" y="19"/>
                  </a:lnTo>
                  <a:lnTo>
                    <a:pt x="582" y="8"/>
                  </a:lnTo>
                  <a:lnTo>
                    <a:pt x="645" y="2"/>
                  </a:lnTo>
                  <a:lnTo>
                    <a:pt x="7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5906" y="1754188"/>
            <a:ext cx="5434013" cy="4341812"/>
            <a:chOff x="1725612" y="1520826"/>
            <a:chExt cx="5434013" cy="4341812"/>
          </a:xfrm>
          <a:solidFill>
            <a:schemeClr val="accent1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725612" y="4487863"/>
              <a:ext cx="2162175" cy="1374775"/>
            </a:xfrm>
            <a:custGeom>
              <a:avLst/>
              <a:gdLst>
                <a:gd name="T0" fmla="*/ 1362 w 1362"/>
                <a:gd name="T1" fmla="*/ 20 h 866"/>
                <a:gd name="T2" fmla="*/ 1297 w 1362"/>
                <a:gd name="T3" fmla="*/ 99 h 866"/>
                <a:gd name="T4" fmla="*/ 1220 w 1362"/>
                <a:gd name="T5" fmla="*/ 163 h 866"/>
                <a:gd name="T6" fmla="*/ 1136 w 1362"/>
                <a:gd name="T7" fmla="*/ 211 h 866"/>
                <a:gd name="T8" fmla="*/ 1044 w 1362"/>
                <a:gd name="T9" fmla="*/ 249 h 866"/>
                <a:gd name="T10" fmla="*/ 947 w 1362"/>
                <a:gd name="T11" fmla="*/ 278 h 866"/>
                <a:gd name="T12" fmla="*/ 847 w 1362"/>
                <a:gd name="T13" fmla="*/ 301 h 866"/>
                <a:gd name="T14" fmla="*/ 745 w 1362"/>
                <a:gd name="T15" fmla="*/ 319 h 866"/>
                <a:gd name="T16" fmla="*/ 641 w 1362"/>
                <a:gd name="T17" fmla="*/ 336 h 866"/>
                <a:gd name="T18" fmla="*/ 540 w 1362"/>
                <a:gd name="T19" fmla="*/ 356 h 866"/>
                <a:gd name="T20" fmla="*/ 442 w 1362"/>
                <a:gd name="T21" fmla="*/ 378 h 866"/>
                <a:gd name="T22" fmla="*/ 354 w 1362"/>
                <a:gd name="T23" fmla="*/ 407 h 866"/>
                <a:gd name="T24" fmla="*/ 275 w 1362"/>
                <a:gd name="T25" fmla="*/ 447 h 866"/>
                <a:gd name="T26" fmla="*/ 198 w 1362"/>
                <a:gd name="T27" fmla="*/ 507 h 866"/>
                <a:gd name="T28" fmla="*/ 132 w 1362"/>
                <a:gd name="T29" fmla="*/ 581 h 866"/>
                <a:gd name="T30" fmla="*/ 86 w 1362"/>
                <a:gd name="T31" fmla="*/ 652 h 866"/>
                <a:gd name="T32" fmla="*/ 58 w 1362"/>
                <a:gd name="T33" fmla="*/ 718 h 866"/>
                <a:gd name="T34" fmla="*/ 44 w 1362"/>
                <a:gd name="T35" fmla="*/ 775 h 866"/>
                <a:gd name="T36" fmla="*/ 37 w 1362"/>
                <a:gd name="T37" fmla="*/ 820 h 866"/>
                <a:gd name="T38" fmla="*/ 37 w 1362"/>
                <a:gd name="T39" fmla="*/ 849 h 866"/>
                <a:gd name="T40" fmla="*/ 37 w 1362"/>
                <a:gd name="T41" fmla="*/ 861 h 866"/>
                <a:gd name="T42" fmla="*/ 1 w 1362"/>
                <a:gd name="T43" fmla="*/ 862 h 866"/>
                <a:gd name="T44" fmla="*/ 0 w 1362"/>
                <a:gd name="T45" fmla="*/ 837 h 866"/>
                <a:gd name="T46" fmla="*/ 2 w 1362"/>
                <a:gd name="T47" fmla="*/ 795 h 866"/>
                <a:gd name="T48" fmla="*/ 12 w 1362"/>
                <a:gd name="T49" fmla="*/ 739 h 866"/>
                <a:gd name="T50" fmla="*/ 35 w 1362"/>
                <a:gd name="T51" fmla="*/ 673 h 866"/>
                <a:gd name="T52" fmla="*/ 74 w 1362"/>
                <a:gd name="T53" fmla="*/ 599 h 866"/>
                <a:gd name="T54" fmla="*/ 134 w 1362"/>
                <a:gd name="T55" fmla="*/ 522 h 866"/>
                <a:gd name="T56" fmla="*/ 218 w 1362"/>
                <a:gd name="T57" fmla="*/ 442 h 866"/>
                <a:gd name="T58" fmla="*/ 295 w 1362"/>
                <a:gd name="T59" fmla="*/ 394 h 866"/>
                <a:gd name="T60" fmla="*/ 382 w 1362"/>
                <a:gd name="T61" fmla="*/ 359 h 866"/>
                <a:gd name="T62" fmla="*/ 478 w 1362"/>
                <a:gd name="T63" fmla="*/ 332 h 866"/>
                <a:gd name="T64" fmla="*/ 581 w 1362"/>
                <a:gd name="T65" fmla="*/ 310 h 866"/>
                <a:gd name="T66" fmla="*/ 688 w 1362"/>
                <a:gd name="T67" fmla="*/ 291 h 866"/>
                <a:gd name="T68" fmla="*/ 787 w 1362"/>
                <a:gd name="T69" fmla="*/ 275 h 866"/>
                <a:gd name="T70" fmla="*/ 885 w 1362"/>
                <a:gd name="T71" fmla="*/ 255 h 866"/>
                <a:gd name="T72" fmla="*/ 980 w 1362"/>
                <a:gd name="T73" fmla="*/ 231 h 866"/>
                <a:gd name="T74" fmla="*/ 1072 w 1362"/>
                <a:gd name="T75" fmla="*/ 199 h 866"/>
                <a:gd name="T76" fmla="*/ 1158 w 1362"/>
                <a:gd name="T77" fmla="*/ 158 h 866"/>
                <a:gd name="T78" fmla="*/ 1235 w 1362"/>
                <a:gd name="T79" fmla="*/ 105 h 866"/>
                <a:gd name="T80" fmla="*/ 1302 w 1362"/>
                <a:gd name="T81" fmla="*/ 39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62" h="866">
                  <a:moveTo>
                    <a:pt x="1332" y="0"/>
                  </a:moveTo>
                  <a:lnTo>
                    <a:pt x="1362" y="20"/>
                  </a:lnTo>
                  <a:lnTo>
                    <a:pt x="1331" y="62"/>
                  </a:lnTo>
                  <a:lnTo>
                    <a:pt x="1297" y="99"/>
                  </a:lnTo>
                  <a:lnTo>
                    <a:pt x="1260" y="132"/>
                  </a:lnTo>
                  <a:lnTo>
                    <a:pt x="1220" y="163"/>
                  </a:lnTo>
                  <a:lnTo>
                    <a:pt x="1179" y="188"/>
                  </a:lnTo>
                  <a:lnTo>
                    <a:pt x="1136" y="211"/>
                  </a:lnTo>
                  <a:lnTo>
                    <a:pt x="1090" y="231"/>
                  </a:lnTo>
                  <a:lnTo>
                    <a:pt x="1044" y="249"/>
                  </a:lnTo>
                  <a:lnTo>
                    <a:pt x="996" y="264"/>
                  </a:lnTo>
                  <a:lnTo>
                    <a:pt x="947" y="278"/>
                  </a:lnTo>
                  <a:lnTo>
                    <a:pt x="897" y="290"/>
                  </a:lnTo>
                  <a:lnTo>
                    <a:pt x="847" y="301"/>
                  </a:lnTo>
                  <a:lnTo>
                    <a:pt x="796" y="310"/>
                  </a:lnTo>
                  <a:lnTo>
                    <a:pt x="745" y="319"/>
                  </a:lnTo>
                  <a:lnTo>
                    <a:pt x="694" y="328"/>
                  </a:lnTo>
                  <a:lnTo>
                    <a:pt x="641" y="336"/>
                  </a:lnTo>
                  <a:lnTo>
                    <a:pt x="589" y="345"/>
                  </a:lnTo>
                  <a:lnTo>
                    <a:pt x="540" y="356"/>
                  </a:lnTo>
                  <a:lnTo>
                    <a:pt x="490" y="366"/>
                  </a:lnTo>
                  <a:lnTo>
                    <a:pt x="442" y="378"/>
                  </a:lnTo>
                  <a:lnTo>
                    <a:pt x="397" y="392"/>
                  </a:lnTo>
                  <a:lnTo>
                    <a:pt x="354" y="407"/>
                  </a:lnTo>
                  <a:lnTo>
                    <a:pt x="313" y="426"/>
                  </a:lnTo>
                  <a:lnTo>
                    <a:pt x="275" y="447"/>
                  </a:lnTo>
                  <a:lnTo>
                    <a:pt x="241" y="471"/>
                  </a:lnTo>
                  <a:lnTo>
                    <a:pt x="198" y="507"/>
                  </a:lnTo>
                  <a:lnTo>
                    <a:pt x="162" y="544"/>
                  </a:lnTo>
                  <a:lnTo>
                    <a:pt x="132" y="581"/>
                  </a:lnTo>
                  <a:lnTo>
                    <a:pt x="107" y="617"/>
                  </a:lnTo>
                  <a:lnTo>
                    <a:pt x="86" y="652"/>
                  </a:lnTo>
                  <a:lnTo>
                    <a:pt x="71" y="687"/>
                  </a:lnTo>
                  <a:lnTo>
                    <a:pt x="58" y="718"/>
                  </a:lnTo>
                  <a:lnTo>
                    <a:pt x="50" y="748"/>
                  </a:lnTo>
                  <a:lnTo>
                    <a:pt x="44" y="775"/>
                  </a:lnTo>
                  <a:lnTo>
                    <a:pt x="39" y="800"/>
                  </a:lnTo>
                  <a:lnTo>
                    <a:pt x="37" y="820"/>
                  </a:lnTo>
                  <a:lnTo>
                    <a:pt x="36" y="837"/>
                  </a:lnTo>
                  <a:lnTo>
                    <a:pt x="37" y="849"/>
                  </a:lnTo>
                  <a:lnTo>
                    <a:pt x="37" y="858"/>
                  </a:lnTo>
                  <a:lnTo>
                    <a:pt x="37" y="861"/>
                  </a:lnTo>
                  <a:lnTo>
                    <a:pt x="1" y="866"/>
                  </a:lnTo>
                  <a:lnTo>
                    <a:pt x="1" y="862"/>
                  </a:lnTo>
                  <a:lnTo>
                    <a:pt x="0" y="851"/>
                  </a:lnTo>
                  <a:lnTo>
                    <a:pt x="0" y="837"/>
                  </a:lnTo>
                  <a:lnTo>
                    <a:pt x="1" y="818"/>
                  </a:lnTo>
                  <a:lnTo>
                    <a:pt x="2" y="795"/>
                  </a:lnTo>
                  <a:lnTo>
                    <a:pt x="6" y="770"/>
                  </a:lnTo>
                  <a:lnTo>
                    <a:pt x="12" y="739"/>
                  </a:lnTo>
                  <a:lnTo>
                    <a:pt x="23" y="707"/>
                  </a:lnTo>
                  <a:lnTo>
                    <a:pt x="35" y="673"/>
                  </a:lnTo>
                  <a:lnTo>
                    <a:pt x="53" y="637"/>
                  </a:lnTo>
                  <a:lnTo>
                    <a:pt x="74" y="599"/>
                  </a:lnTo>
                  <a:lnTo>
                    <a:pt x="101" y="560"/>
                  </a:lnTo>
                  <a:lnTo>
                    <a:pt x="134" y="522"/>
                  </a:lnTo>
                  <a:lnTo>
                    <a:pt x="172" y="481"/>
                  </a:lnTo>
                  <a:lnTo>
                    <a:pt x="218" y="442"/>
                  </a:lnTo>
                  <a:lnTo>
                    <a:pt x="255" y="417"/>
                  </a:lnTo>
                  <a:lnTo>
                    <a:pt x="295" y="394"/>
                  </a:lnTo>
                  <a:lnTo>
                    <a:pt x="337" y="375"/>
                  </a:lnTo>
                  <a:lnTo>
                    <a:pt x="382" y="359"/>
                  </a:lnTo>
                  <a:lnTo>
                    <a:pt x="430" y="344"/>
                  </a:lnTo>
                  <a:lnTo>
                    <a:pt x="478" y="332"/>
                  </a:lnTo>
                  <a:lnTo>
                    <a:pt x="529" y="320"/>
                  </a:lnTo>
                  <a:lnTo>
                    <a:pt x="581" y="310"/>
                  </a:lnTo>
                  <a:lnTo>
                    <a:pt x="634" y="301"/>
                  </a:lnTo>
                  <a:lnTo>
                    <a:pt x="688" y="291"/>
                  </a:lnTo>
                  <a:lnTo>
                    <a:pt x="738" y="283"/>
                  </a:lnTo>
                  <a:lnTo>
                    <a:pt x="787" y="275"/>
                  </a:lnTo>
                  <a:lnTo>
                    <a:pt x="836" y="265"/>
                  </a:lnTo>
                  <a:lnTo>
                    <a:pt x="885" y="255"/>
                  </a:lnTo>
                  <a:lnTo>
                    <a:pt x="934" y="243"/>
                  </a:lnTo>
                  <a:lnTo>
                    <a:pt x="980" y="231"/>
                  </a:lnTo>
                  <a:lnTo>
                    <a:pt x="1027" y="216"/>
                  </a:lnTo>
                  <a:lnTo>
                    <a:pt x="1072" y="199"/>
                  </a:lnTo>
                  <a:lnTo>
                    <a:pt x="1115" y="180"/>
                  </a:lnTo>
                  <a:lnTo>
                    <a:pt x="1158" y="158"/>
                  </a:lnTo>
                  <a:lnTo>
                    <a:pt x="1197" y="133"/>
                  </a:lnTo>
                  <a:lnTo>
                    <a:pt x="1235" y="105"/>
                  </a:lnTo>
                  <a:lnTo>
                    <a:pt x="1270" y="74"/>
                  </a:lnTo>
                  <a:lnTo>
                    <a:pt x="1302" y="39"/>
                  </a:lnTo>
                  <a:lnTo>
                    <a:pt x="1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997450" y="4487863"/>
              <a:ext cx="2162175" cy="1374775"/>
            </a:xfrm>
            <a:custGeom>
              <a:avLst/>
              <a:gdLst>
                <a:gd name="T0" fmla="*/ 60 w 1362"/>
                <a:gd name="T1" fmla="*/ 39 h 866"/>
                <a:gd name="T2" fmla="*/ 127 w 1362"/>
                <a:gd name="T3" fmla="*/ 105 h 866"/>
                <a:gd name="T4" fmla="*/ 205 w 1362"/>
                <a:gd name="T5" fmla="*/ 158 h 866"/>
                <a:gd name="T6" fmla="*/ 290 w 1362"/>
                <a:gd name="T7" fmla="*/ 199 h 866"/>
                <a:gd name="T8" fmla="*/ 381 w 1362"/>
                <a:gd name="T9" fmla="*/ 231 h 866"/>
                <a:gd name="T10" fmla="*/ 477 w 1362"/>
                <a:gd name="T11" fmla="*/ 255 h 866"/>
                <a:gd name="T12" fmla="*/ 575 w 1362"/>
                <a:gd name="T13" fmla="*/ 275 h 866"/>
                <a:gd name="T14" fmla="*/ 674 w 1362"/>
                <a:gd name="T15" fmla="*/ 291 h 866"/>
                <a:gd name="T16" fmla="*/ 781 w 1362"/>
                <a:gd name="T17" fmla="*/ 310 h 866"/>
                <a:gd name="T18" fmla="*/ 884 w 1362"/>
                <a:gd name="T19" fmla="*/ 332 h 866"/>
                <a:gd name="T20" fmla="*/ 980 w 1362"/>
                <a:gd name="T21" fmla="*/ 359 h 866"/>
                <a:gd name="T22" fmla="*/ 1067 w 1362"/>
                <a:gd name="T23" fmla="*/ 394 h 866"/>
                <a:gd name="T24" fmla="*/ 1144 w 1362"/>
                <a:gd name="T25" fmla="*/ 442 h 866"/>
                <a:gd name="T26" fmla="*/ 1228 w 1362"/>
                <a:gd name="T27" fmla="*/ 520 h 866"/>
                <a:gd name="T28" fmla="*/ 1288 w 1362"/>
                <a:gd name="T29" fmla="*/ 599 h 866"/>
                <a:gd name="T30" fmla="*/ 1327 w 1362"/>
                <a:gd name="T31" fmla="*/ 673 h 866"/>
                <a:gd name="T32" fmla="*/ 1350 w 1362"/>
                <a:gd name="T33" fmla="*/ 739 h 866"/>
                <a:gd name="T34" fmla="*/ 1360 w 1362"/>
                <a:gd name="T35" fmla="*/ 795 h 866"/>
                <a:gd name="T36" fmla="*/ 1362 w 1362"/>
                <a:gd name="T37" fmla="*/ 837 h 866"/>
                <a:gd name="T38" fmla="*/ 1362 w 1362"/>
                <a:gd name="T39" fmla="*/ 851 h 866"/>
                <a:gd name="T40" fmla="*/ 1361 w 1362"/>
                <a:gd name="T41" fmla="*/ 866 h 866"/>
                <a:gd name="T42" fmla="*/ 1342 w 1362"/>
                <a:gd name="T43" fmla="*/ 863 h 866"/>
                <a:gd name="T44" fmla="*/ 1325 w 1362"/>
                <a:gd name="T45" fmla="*/ 858 h 866"/>
                <a:gd name="T46" fmla="*/ 1326 w 1362"/>
                <a:gd name="T47" fmla="*/ 837 h 866"/>
                <a:gd name="T48" fmla="*/ 1323 w 1362"/>
                <a:gd name="T49" fmla="*/ 800 h 866"/>
                <a:gd name="T50" fmla="*/ 1313 w 1362"/>
                <a:gd name="T51" fmla="*/ 748 h 866"/>
                <a:gd name="T52" fmla="*/ 1291 w 1362"/>
                <a:gd name="T53" fmla="*/ 687 h 866"/>
                <a:gd name="T54" fmla="*/ 1255 w 1362"/>
                <a:gd name="T55" fmla="*/ 617 h 866"/>
                <a:gd name="T56" fmla="*/ 1200 w 1362"/>
                <a:gd name="T57" fmla="*/ 544 h 866"/>
                <a:gd name="T58" fmla="*/ 1121 w 1362"/>
                <a:gd name="T59" fmla="*/ 471 h 866"/>
                <a:gd name="T60" fmla="*/ 1049 w 1362"/>
                <a:gd name="T61" fmla="*/ 426 h 866"/>
                <a:gd name="T62" fmla="*/ 966 w 1362"/>
                <a:gd name="T63" fmla="*/ 392 h 866"/>
                <a:gd name="T64" fmla="*/ 872 w 1362"/>
                <a:gd name="T65" fmla="*/ 366 h 866"/>
                <a:gd name="T66" fmla="*/ 773 w 1362"/>
                <a:gd name="T67" fmla="*/ 345 h 866"/>
                <a:gd name="T68" fmla="*/ 668 w 1362"/>
                <a:gd name="T69" fmla="*/ 328 h 866"/>
                <a:gd name="T70" fmla="*/ 566 w 1362"/>
                <a:gd name="T71" fmla="*/ 310 h 866"/>
                <a:gd name="T72" fmla="*/ 464 w 1362"/>
                <a:gd name="T73" fmla="*/ 290 h 866"/>
                <a:gd name="T74" fmla="*/ 366 w 1362"/>
                <a:gd name="T75" fmla="*/ 264 h 866"/>
                <a:gd name="T76" fmla="*/ 271 w 1362"/>
                <a:gd name="T77" fmla="*/ 231 h 866"/>
                <a:gd name="T78" fmla="*/ 183 w 1362"/>
                <a:gd name="T79" fmla="*/ 188 h 866"/>
                <a:gd name="T80" fmla="*/ 102 w 1362"/>
                <a:gd name="T81" fmla="*/ 132 h 866"/>
                <a:gd name="T82" fmla="*/ 32 w 1362"/>
                <a:gd name="T83" fmla="*/ 62 h 866"/>
                <a:gd name="T84" fmla="*/ 30 w 1362"/>
                <a:gd name="T85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2" h="866">
                  <a:moveTo>
                    <a:pt x="30" y="0"/>
                  </a:moveTo>
                  <a:lnTo>
                    <a:pt x="60" y="39"/>
                  </a:lnTo>
                  <a:lnTo>
                    <a:pt x="92" y="74"/>
                  </a:lnTo>
                  <a:lnTo>
                    <a:pt x="127" y="105"/>
                  </a:lnTo>
                  <a:lnTo>
                    <a:pt x="165" y="133"/>
                  </a:lnTo>
                  <a:lnTo>
                    <a:pt x="205" y="158"/>
                  </a:lnTo>
                  <a:lnTo>
                    <a:pt x="247" y="180"/>
                  </a:lnTo>
                  <a:lnTo>
                    <a:pt x="290" y="199"/>
                  </a:lnTo>
                  <a:lnTo>
                    <a:pt x="335" y="216"/>
                  </a:lnTo>
                  <a:lnTo>
                    <a:pt x="381" y="231"/>
                  </a:lnTo>
                  <a:lnTo>
                    <a:pt x="428" y="243"/>
                  </a:lnTo>
                  <a:lnTo>
                    <a:pt x="477" y="255"/>
                  </a:lnTo>
                  <a:lnTo>
                    <a:pt x="526" y="265"/>
                  </a:lnTo>
                  <a:lnTo>
                    <a:pt x="575" y="275"/>
                  </a:lnTo>
                  <a:lnTo>
                    <a:pt x="624" y="283"/>
                  </a:lnTo>
                  <a:lnTo>
                    <a:pt x="674" y="291"/>
                  </a:lnTo>
                  <a:lnTo>
                    <a:pt x="728" y="301"/>
                  </a:lnTo>
                  <a:lnTo>
                    <a:pt x="781" y="310"/>
                  </a:lnTo>
                  <a:lnTo>
                    <a:pt x="834" y="320"/>
                  </a:lnTo>
                  <a:lnTo>
                    <a:pt x="884" y="332"/>
                  </a:lnTo>
                  <a:lnTo>
                    <a:pt x="933" y="344"/>
                  </a:lnTo>
                  <a:lnTo>
                    <a:pt x="980" y="359"/>
                  </a:lnTo>
                  <a:lnTo>
                    <a:pt x="1025" y="375"/>
                  </a:lnTo>
                  <a:lnTo>
                    <a:pt x="1067" y="394"/>
                  </a:lnTo>
                  <a:lnTo>
                    <a:pt x="1108" y="417"/>
                  </a:lnTo>
                  <a:lnTo>
                    <a:pt x="1144" y="442"/>
                  </a:lnTo>
                  <a:lnTo>
                    <a:pt x="1190" y="481"/>
                  </a:lnTo>
                  <a:lnTo>
                    <a:pt x="1228" y="520"/>
                  </a:lnTo>
                  <a:lnTo>
                    <a:pt x="1261" y="560"/>
                  </a:lnTo>
                  <a:lnTo>
                    <a:pt x="1288" y="599"/>
                  </a:lnTo>
                  <a:lnTo>
                    <a:pt x="1310" y="637"/>
                  </a:lnTo>
                  <a:lnTo>
                    <a:pt x="1327" y="673"/>
                  </a:lnTo>
                  <a:lnTo>
                    <a:pt x="1340" y="707"/>
                  </a:lnTo>
                  <a:lnTo>
                    <a:pt x="1350" y="739"/>
                  </a:lnTo>
                  <a:lnTo>
                    <a:pt x="1356" y="770"/>
                  </a:lnTo>
                  <a:lnTo>
                    <a:pt x="1360" y="795"/>
                  </a:lnTo>
                  <a:lnTo>
                    <a:pt x="1362" y="818"/>
                  </a:lnTo>
                  <a:lnTo>
                    <a:pt x="1362" y="837"/>
                  </a:lnTo>
                  <a:lnTo>
                    <a:pt x="1362" y="837"/>
                  </a:lnTo>
                  <a:lnTo>
                    <a:pt x="1362" y="851"/>
                  </a:lnTo>
                  <a:lnTo>
                    <a:pt x="1361" y="862"/>
                  </a:lnTo>
                  <a:lnTo>
                    <a:pt x="1361" y="866"/>
                  </a:lnTo>
                  <a:lnTo>
                    <a:pt x="1325" y="861"/>
                  </a:lnTo>
                  <a:lnTo>
                    <a:pt x="1342" y="863"/>
                  </a:lnTo>
                  <a:lnTo>
                    <a:pt x="1325" y="861"/>
                  </a:lnTo>
                  <a:lnTo>
                    <a:pt x="1325" y="858"/>
                  </a:lnTo>
                  <a:lnTo>
                    <a:pt x="1326" y="849"/>
                  </a:lnTo>
                  <a:lnTo>
                    <a:pt x="1326" y="837"/>
                  </a:lnTo>
                  <a:lnTo>
                    <a:pt x="1325" y="820"/>
                  </a:lnTo>
                  <a:lnTo>
                    <a:pt x="1323" y="800"/>
                  </a:lnTo>
                  <a:lnTo>
                    <a:pt x="1319" y="775"/>
                  </a:lnTo>
                  <a:lnTo>
                    <a:pt x="1313" y="748"/>
                  </a:lnTo>
                  <a:lnTo>
                    <a:pt x="1304" y="718"/>
                  </a:lnTo>
                  <a:lnTo>
                    <a:pt x="1291" y="687"/>
                  </a:lnTo>
                  <a:lnTo>
                    <a:pt x="1276" y="652"/>
                  </a:lnTo>
                  <a:lnTo>
                    <a:pt x="1255" y="617"/>
                  </a:lnTo>
                  <a:lnTo>
                    <a:pt x="1230" y="581"/>
                  </a:lnTo>
                  <a:lnTo>
                    <a:pt x="1200" y="544"/>
                  </a:lnTo>
                  <a:lnTo>
                    <a:pt x="1164" y="507"/>
                  </a:lnTo>
                  <a:lnTo>
                    <a:pt x="1121" y="471"/>
                  </a:lnTo>
                  <a:lnTo>
                    <a:pt x="1087" y="447"/>
                  </a:lnTo>
                  <a:lnTo>
                    <a:pt x="1049" y="426"/>
                  </a:lnTo>
                  <a:lnTo>
                    <a:pt x="1008" y="407"/>
                  </a:lnTo>
                  <a:lnTo>
                    <a:pt x="966" y="392"/>
                  </a:lnTo>
                  <a:lnTo>
                    <a:pt x="920" y="378"/>
                  </a:lnTo>
                  <a:lnTo>
                    <a:pt x="872" y="366"/>
                  </a:lnTo>
                  <a:lnTo>
                    <a:pt x="823" y="356"/>
                  </a:lnTo>
                  <a:lnTo>
                    <a:pt x="773" y="345"/>
                  </a:lnTo>
                  <a:lnTo>
                    <a:pt x="721" y="336"/>
                  </a:lnTo>
                  <a:lnTo>
                    <a:pt x="668" y="328"/>
                  </a:lnTo>
                  <a:lnTo>
                    <a:pt x="617" y="319"/>
                  </a:lnTo>
                  <a:lnTo>
                    <a:pt x="566" y="310"/>
                  </a:lnTo>
                  <a:lnTo>
                    <a:pt x="515" y="301"/>
                  </a:lnTo>
                  <a:lnTo>
                    <a:pt x="464" y="290"/>
                  </a:lnTo>
                  <a:lnTo>
                    <a:pt x="415" y="278"/>
                  </a:lnTo>
                  <a:lnTo>
                    <a:pt x="366" y="264"/>
                  </a:lnTo>
                  <a:lnTo>
                    <a:pt x="318" y="249"/>
                  </a:lnTo>
                  <a:lnTo>
                    <a:pt x="271" y="231"/>
                  </a:lnTo>
                  <a:lnTo>
                    <a:pt x="226" y="211"/>
                  </a:lnTo>
                  <a:lnTo>
                    <a:pt x="183" y="188"/>
                  </a:lnTo>
                  <a:lnTo>
                    <a:pt x="142" y="163"/>
                  </a:lnTo>
                  <a:lnTo>
                    <a:pt x="102" y="132"/>
                  </a:lnTo>
                  <a:lnTo>
                    <a:pt x="66" y="99"/>
                  </a:lnTo>
                  <a:lnTo>
                    <a:pt x="32" y="62"/>
                  </a:lnTo>
                  <a:lnTo>
                    <a:pt x="0" y="2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621088" y="4518026"/>
              <a:ext cx="1655763" cy="668338"/>
            </a:xfrm>
            <a:custGeom>
              <a:avLst/>
              <a:gdLst>
                <a:gd name="T0" fmla="*/ 915 w 1043"/>
                <a:gd name="T1" fmla="*/ 31 h 421"/>
                <a:gd name="T2" fmla="*/ 1043 w 1043"/>
                <a:gd name="T3" fmla="*/ 148 h 421"/>
                <a:gd name="T4" fmla="*/ 1036 w 1043"/>
                <a:gd name="T5" fmla="*/ 156 h 421"/>
                <a:gd name="T6" fmla="*/ 1015 w 1043"/>
                <a:gd name="T7" fmla="*/ 179 h 421"/>
                <a:gd name="T8" fmla="*/ 982 w 1043"/>
                <a:gd name="T9" fmla="*/ 212 h 421"/>
                <a:gd name="T10" fmla="*/ 936 w 1043"/>
                <a:gd name="T11" fmla="*/ 251 h 421"/>
                <a:gd name="T12" fmla="*/ 881 w 1043"/>
                <a:gd name="T13" fmla="*/ 295 h 421"/>
                <a:gd name="T14" fmla="*/ 817 w 1043"/>
                <a:gd name="T15" fmla="*/ 337 h 421"/>
                <a:gd name="T16" fmla="*/ 744 w 1043"/>
                <a:gd name="T17" fmla="*/ 374 h 421"/>
                <a:gd name="T18" fmla="*/ 664 w 1043"/>
                <a:gd name="T19" fmla="*/ 402 h 421"/>
                <a:gd name="T20" fmla="*/ 579 w 1043"/>
                <a:gd name="T21" fmla="*/ 418 h 421"/>
                <a:gd name="T22" fmla="*/ 482 w 1043"/>
                <a:gd name="T23" fmla="*/ 418 h 421"/>
                <a:gd name="T24" fmla="*/ 384 w 1043"/>
                <a:gd name="T25" fmla="*/ 401 h 421"/>
                <a:gd name="T26" fmla="*/ 297 w 1043"/>
                <a:gd name="T27" fmla="*/ 372 h 421"/>
                <a:gd name="T28" fmla="*/ 220 w 1043"/>
                <a:gd name="T29" fmla="*/ 334 h 421"/>
                <a:gd name="T30" fmla="*/ 154 w 1043"/>
                <a:gd name="T31" fmla="*/ 293 h 421"/>
                <a:gd name="T32" fmla="*/ 100 w 1043"/>
                <a:gd name="T33" fmla="*/ 250 h 421"/>
                <a:gd name="T34" fmla="*/ 56 w 1043"/>
                <a:gd name="T35" fmla="*/ 210 h 421"/>
                <a:gd name="T36" fmla="*/ 25 w 1043"/>
                <a:gd name="T37" fmla="*/ 177 h 421"/>
                <a:gd name="T38" fmla="*/ 6 w 1043"/>
                <a:gd name="T39" fmla="*/ 154 h 421"/>
                <a:gd name="T40" fmla="*/ 0 w 1043"/>
                <a:gd name="T41" fmla="*/ 146 h 421"/>
                <a:gd name="T42" fmla="*/ 99 w 1043"/>
                <a:gd name="T43" fmla="*/ 60 h 421"/>
                <a:gd name="T44" fmla="*/ 168 w 1043"/>
                <a:gd name="T45" fmla="*/ 1 h 421"/>
                <a:gd name="T46" fmla="*/ 177 w 1043"/>
                <a:gd name="T47" fmla="*/ 7 h 421"/>
                <a:gd name="T48" fmla="*/ 202 w 1043"/>
                <a:gd name="T49" fmla="*/ 21 h 421"/>
                <a:gd name="T50" fmla="*/ 241 w 1043"/>
                <a:gd name="T51" fmla="*/ 42 h 421"/>
                <a:gd name="T52" fmla="*/ 294 w 1043"/>
                <a:gd name="T53" fmla="*/ 64 h 421"/>
                <a:gd name="T54" fmla="*/ 359 w 1043"/>
                <a:gd name="T55" fmla="*/ 83 h 421"/>
                <a:gd name="T56" fmla="*/ 435 w 1043"/>
                <a:gd name="T57" fmla="*/ 98 h 421"/>
                <a:gd name="T58" fmla="*/ 520 w 1043"/>
                <a:gd name="T59" fmla="*/ 103 h 421"/>
                <a:gd name="T60" fmla="*/ 613 w 1043"/>
                <a:gd name="T61" fmla="*/ 97 h 421"/>
                <a:gd name="T62" fmla="*/ 713 w 1043"/>
                <a:gd name="T63" fmla="*/ 73 h 421"/>
                <a:gd name="T64" fmla="*/ 818 w 1043"/>
                <a:gd name="T65" fmla="*/ 3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3" h="421">
                  <a:moveTo>
                    <a:pt x="872" y="0"/>
                  </a:moveTo>
                  <a:lnTo>
                    <a:pt x="915" y="31"/>
                  </a:lnTo>
                  <a:lnTo>
                    <a:pt x="1013" y="119"/>
                  </a:lnTo>
                  <a:lnTo>
                    <a:pt x="1043" y="148"/>
                  </a:lnTo>
                  <a:lnTo>
                    <a:pt x="1041" y="150"/>
                  </a:lnTo>
                  <a:lnTo>
                    <a:pt x="1036" y="156"/>
                  </a:lnTo>
                  <a:lnTo>
                    <a:pt x="1027" y="165"/>
                  </a:lnTo>
                  <a:lnTo>
                    <a:pt x="1015" y="179"/>
                  </a:lnTo>
                  <a:lnTo>
                    <a:pt x="999" y="194"/>
                  </a:lnTo>
                  <a:lnTo>
                    <a:pt x="982" y="212"/>
                  </a:lnTo>
                  <a:lnTo>
                    <a:pt x="960" y="231"/>
                  </a:lnTo>
                  <a:lnTo>
                    <a:pt x="936" y="251"/>
                  </a:lnTo>
                  <a:lnTo>
                    <a:pt x="910" y="273"/>
                  </a:lnTo>
                  <a:lnTo>
                    <a:pt x="881" y="295"/>
                  </a:lnTo>
                  <a:lnTo>
                    <a:pt x="850" y="316"/>
                  </a:lnTo>
                  <a:lnTo>
                    <a:pt x="817" y="337"/>
                  </a:lnTo>
                  <a:lnTo>
                    <a:pt x="782" y="356"/>
                  </a:lnTo>
                  <a:lnTo>
                    <a:pt x="744" y="374"/>
                  </a:lnTo>
                  <a:lnTo>
                    <a:pt x="705" y="389"/>
                  </a:lnTo>
                  <a:lnTo>
                    <a:pt x="664" y="402"/>
                  </a:lnTo>
                  <a:lnTo>
                    <a:pt x="623" y="412"/>
                  </a:lnTo>
                  <a:lnTo>
                    <a:pt x="579" y="418"/>
                  </a:lnTo>
                  <a:lnTo>
                    <a:pt x="535" y="421"/>
                  </a:lnTo>
                  <a:lnTo>
                    <a:pt x="482" y="418"/>
                  </a:lnTo>
                  <a:lnTo>
                    <a:pt x="432" y="411"/>
                  </a:lnTo>
                  <a:lnTo>
                    <a:pt x="384" y="401"/>
                  </a:lnTo>
                  <a:lnTo>
                    <a:pt x="340" y="388"/>
                  </a:lnTo>
                  <a:lnTo>
                    <a:pt x="297" y="372"/>
                  </a:lnTo>
                  <a:lnTo>
                    <a:pt x="258" y="354"/>
                  </a:lnTo>
                  <a:lnTo>
                    <a:pt x="220" y="334"/>
                  </a:lnTo>
                  <a:lnTo>
                    <a:pt x="186" y="314"/>
                  </a:lnTo>
                  <a:lnTo>
                    <a:pt x="154" y="293"/>
                  </a:lnTo>
                  <a:lnTo>
                    <a:pt x="126" y="271"/>
                  </a:lnTo>
                  <a:lnTo>
                    <a:pt x="100" y="250"/>
                  </a:lnTo>
                  <a:lnTo>
                    <a:pt x="76" y="230"/>
                  </a:lnTo>
                  <a:lnTo>
                    <a:pt x="56" y="210"/>
                  </a:lnTo>
                  <a:lnTo>
                    <a:pt x="40" y="192"/>
                  </a:lnTo>
                  <a:lnTo>
                    <a:pt x="25" y="177"/>
                  </a:lnTo>
                  <a:lnTo>
                    <a:pt x="14" y="164"/>
                  </a:lnTo>
                  <a:lnTo>
                    <a:pt x="6" y="154"/>
                  </a:lnTo>
                  <a:lnTo>
                    <a:pt x="1" y="148"/>
                  </a:lnTo>
                  <a:lnTo>
                    <a:pt x="0" y="146"/>
                  </a:lnTo>
                  <a:lnTo>
                    <a:pt x="41" y="109"/>
                  </a:lnTo>
                  <a:lnTo>
                    <a:pt x="99" y="60"/>
                  </a:lnTo>
                  <a:lnTo>
                    <a:pt x="144" y="5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7" y="7"/>
                  </a:lnTo>
                  <a:lnTo>
                    <a:pt x="187" y="13"/>
                  </a:lnTo>
                  <a:lnTo>
                    <a:pt x="202" y="21"/>
                  </a:lnTo>
                  <a:lnTo>
                    <a:pt x="219" y="30"/>
                  </a:lnTo>
                  <a:lnTo>
                    <a:pt x="241" y="42"/>
                  </a:lnTo>
                  <a:lnTo>
                    <a:pt x="266" y="52"/>
                  </a:lnTo>
                  <a:lnTo>
                    <a:pt x="294" y="64"/>
                  </a:lnTo>
                  <a:lnTo>
                    <a:pt x="325" y="74"/>
                  </a:lnTo>
                  <a:lnTo>
                    <a:pt x="359" y="83"/>
                  </a:lnTo>
                  <a:lnTo>
                    <a:pt x="397" y="92"/>
                  </a:lnTo>
                  <a:lnTo>
                    <a:pt x="435" y="98"/>
                  </a:lnTo>
                  <a:lnTo>
                    <a:pt x="476" y="102"/>
                  </a:lnTo>
                  <a:lnTo>
                    <a:pt x="520" y="103"/>
                  </a:lnTo>
                  <a:lnTo>
                    <a:pt x="566" y="102"/>
                  </a:lnTo>
                  <a:lnTo>
                    <a:pt x="613" y="97"/>
                  </a:lnTo>
                  <a:lnTo>
                    <a:pt x="662" y="88"/>
                  </a:lnTo>
                  <a:lnTo>
                    <a:pt x="713" y="73"/>
                  </a:lnTo>
                  <a:lnTo>
                    <a:pt x="765" y="54"/>
                  </a:lnTo>
                  <a:lnTo>
                    <a:pt x="818" y="3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452813" y="4810126"/>
              <a:ext cx="2003425" cy="558800"/>
            </a:xfrm>
            <a:custGeom>
              <a:avLst/>
              <a:gdLst>
                <a:gd name="T0" fmla="*/ 26 w 1262"/>
                <a:gd name="T1" fmla="*/ 0 h 352"/>
                <a:gd name="T2" fmla="*/ 33 w 1262"/>
                <a:gd name="T3" fmla="*/ 10 h 352"/>
                <a:gd name="T4" fmla="*/ 50 w 1262"/>
                <a:gd name="T5" fmla="*/ 35 h 352"/>
                <a:gd name="T6" fmla="*/ 80 w 1262"/>
                <a:gd name="T7" fmla="*/ 71 h 352"/>
                <a:gd name="T8" fmla="*/ 123 w 1262"/>
                <a:gd name="T9" fmla="*/ 114 h 352"/>
                <a:gd name="T10" fmla="*/ 177 w 1262"/>
                <a:gd name="T11" fmla="*/ 161 h 352"/>
                <a:gd name="T12" fmla="*/ 234 w 1262"/>
                <a:gd name="T13" fmla="*/ 201 h 352"/>
                <a:gd name="T14" fmla="*/ 304 w 1262"/>
                <a:gd name="T15" fmla="*/ 242 h 352"/>
                <a:gd name="T16" fmla="*/ 387 w 1262"/>
                <a:gd name="T17" fmla="*/ 277 h 352"/>
                <a:gd name="T18" fmla="*/ 483 w 1262"/>
                <a:gd name="T19" fmla="*/ 304 h 352"/>
                <a:gd name="T20" fmla="*/ 592 w 1262"/>
                <a:gd name="T21" fmla="*/ 320 h 352"/>
                <a:gd name="T22" fmla="*/ 706 w 1262"/>
                <a:gd name="T23" fmla="*/ 319 h 352"/>
                <a:gd name="T24" fmla="*/ 807 w 1262"/>
                <a:gd name="T25" fmla="*/ 303 h 352"/>
                <a:gd name="T26" fmla="*/ 896 w 1262"/>
                <a:gd name="T27" fmla="*/ 276 h 352"/>
                <a:gd name="T28" fmla="*/ 974 w 1262"/>
                <a:gd name="T29" fmla="*/ 241 h 352"/>
                <a:gd name="T30" fmla="*/ 1039 w 1262"/>
                <a:gd name="T31" fmla="*/ 202 h 352"/>
                <a:gd name="T32" fmla="*/ 1093 w 1262"/>
                <a:gd name="T33" fmla="*/ 162 h 352"/>
                <a:gd name="T34" fmla="*/ 1144 w 1262"/>
                <a:gd name="T35" fmla="*/ 115 h 352"/>
                <a:gd name="T36" fmla="*/ 1184 w 1262"/>
                <a:gd name="T37" fmla="*/ 72 h 352"/>
                <a:gd name="T38" fmla="*/ 1212 w 1262"/>
                <a:gd name="T39" fmla="*/ 36 h 352"/>
                <a:gd name="T40" fmla="*/ 1230 w 1262"/>
                <a:gd name="T41" fmla="*/ 12 h 352"/>
                <a:gd name="T42" fmla="*/ 1235 w 1262"/>
                <a:gd name="T43" fmla="*/ 3 h 352"/>
                <a:gd name="T44" fmla="*/ 1260 w 1262"/>
                <a:gd name="T45" fmla="*/ 21 h 352"/>
                <a:gd name="T46" fmla="*/ 1248 w 1262"/>
                <a:gd name="T47" fmla="*/ 39 h 352"/>
                <a:gd name="T48" fmla="*/ 1224 w 1262"/>
                <a:gd name="T49" fmla="*/ 72 h 352"/>
                <a:gd name="T50" fmla="*/ 1188 w 1262"/>
                <a:gd name="T51" fmla="*/ 113 h 352"/>
                <a:gd name="T52" fmla="*/ 1141 w 1262"/>
                <a:gd name="T53" fmla="*/ 160 h 352"/>
                <a:gd name="T54" fmla="*/ 1087 w 1262"/>
                <a:gd name="T55" fmla="*/ 205 h 352"/>
                <a:gd name="T56" fmla="*/ 1023 w 1262"/>
                <a:gd name="T57" fmla="*/ 247 h 352"/>
                <a:gd name="T58" fmla="*/ 949 w 1262"/>
                <a:gd name="T59" fmla="*/ 287 h 352"/>
                <a:gd name="T60" fmla="*/ 862 w 1262"/>
                <a:gd name="T61" fmla="*/ 320 h 352"/>
                <a:gd name="T62" fmla="*/ 763 w 1262"/>
                <a:gd name="T63" fmla="*/ 342 h 352"/>
                <a:gd name="T64" fmla="*/ 651 w 1262"/>
                <a:gd name="T65" fmla="*/ 352 h 352"/>
                <a:gd name="T66" fmla="*/ 531 w 1262"/>
                <a:gd name="T67" fmla="*/ 343 h 352"/>
                <a:gd name="T68" fmla="*/ 425 w 1262"/>
                <a:gd name="T69" fmla="*/ 321 h 352"/>
                <a:gd name="T70" fmla="*/ 331 w 1262"/>
                <a:gd name="T71" fmla="*/ 287 h 352"/>
                <a:gd name="T72" fmla="*/ 251 w 1262"/>
                <a:gd name="T73" fmla="*/ 248 h 352"/>
                <a:gd name="T74" fmla="*/ 185 w 1262"/>
                <a:gd name="T75" fmla="*/ 205 h 352"/>
                <a:gd name="T76" fmla="*/ 127 w 1262"/>
                <a:gd name="T77" fmla="*/ 160 h 352"/>
                <a:gd name="T78" fmla="*/ 77 w 1262"/>
                <a:gd name="T79" fmla="*/ 112 h 352"/>
                <a:gd name="T80" fmla="*/ 40 w 1262"/>
                <a:gd name="T81" fmla="*/ 71 h 352"/>
                <a:gd name="T82" fmla="*/ 15 w 1262"/>
                <a:gd name="T83" fmla="*/ 38 h 352"/>
                <a:gd name="T84" fmla="*/ 2 w 1262"/>
                <a:gd name="T85" fmla="*/ 20 h 352"/>
                <a:gd name="T86" fmla="*/ 14 w 1262"/>
                <a:gd name="T87" fmla="*/ 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2" h="352">
                  <a:moveTo>
                    <a:pt x="26" y="0"/>
                  </a:moveTo>
                  <a:lnTo>
                    <a:pt x="26" y="0"/>
                  </a:lnTo>
                  <a:lnTo>
                    <a:pt x="27" y="3"/>
                  </a:lnTo>
                  <a:lnTo>
                    <a:pt x="33" y="10"/>
                  </a:lnTo>
                  <a:lnTo>
                    <a:pt x="40" y="21"/>
                  </a:lnTo>
                  <a:lnTo>
                    <a:pt x="50" y="35"/>
                  </a:lnTo>
                  <a:lnTo>
                    <a:pt x="64" y="52"/>
                  </a:lnTo>
                  <a:lnTo>
                    <a:pt x="80" y="71"/>
                  </a:lnTo>
                  <a:lnTo>
                    <a:pt x="100" y="92"/>
                  </a:lnTo>
                  <a:lnTo>
                    <a:pt x="123" y="114"/>
                  </a:lnTo>
                  <a:lnTo>
                    <a:pt x="148" y="138"/>
                  </a:lnTo>
                  <a:lnTo>
                    <a:pt x="177" y="161"/>
                  </a:lnTo>
                  <a:lnTo>
                    <a:pt x="204" y="182"/>
                  </a:lnTo>
                  <a:lnTo>
                    <a:pt x="234" y="201"/>
                  </a:lnTo>
                  <a:lnTo>
                    <a:pt x="267" y="222"/>
                  </a:lnTo>
                  <a:lnTo>
                    <a:pt x="304" y="242"/>
                  </a:lnTo>
                  <a:lnTo>
                    <a:pt x="344" y="259"/>
                  </a:lnTo>
                  <a:lnTo>
                    <a:pt x="387" y="277"/>
                  </a:lnTo>
                  <a:lnTo>
                    <a:pt x="433" y="292"/>
                  </a:lnTo>
                  <a:lnTo>
                    <a:pt x="483" y="304"/>
                  </a:lnTo>
                  <a:lnTo>
                    <a:pt x="536" y="313"/>
                  </a:lnTo>
                  <a:lnTo>
                    <a:pt x="592" y="320"/>
                  </a:lnTo>
                  <a:lnTo>
                    <a:pt x="651" y="322"/>
                  </a:lnTo>
                  <a:lnTo>
                    <a:pt x="706" y="319"/>
                  </a:lnTo>
                  <a:lnTo>
                    <a:pt x="758" y="312"/>
                  </a:lnTo>
                  <a:lnTo>
                    <a:pt x="807" y="303"/>
                  </a:lnTo>
                  <a:lnTo>
                    <a:pt x="852" y="291"/>
                  </a:lnTo>
                  <a:lnTo>
                    <a:pt x="896" y="276"/>
                  </a:lnTo>
                  <a:lnTo>
                    <a:pt x="936" y="259"/>
                  </a:lnTo>
                  <a:lnTo>
                    <a:pt x="974" y="241"/>
                  </a:lnTo>
                  <a:lnTo>
                    <a:pt x="1008" y="222"/>
                  </a:lnTo>
                  <a:lnTo>
                    <a:pt x="1039" y="202"/>
                  </a:lnTo>
                  <a:lnTo>
                    <a:pt x="1067" y="182"/>
                  </a:lnTo>
                  <a:lnTo>
                    <a:pt x="1093" y="162"/>
                  </a:lnTo>
                  <a:lnTo>
                    <a:pt x="1120" y="138"/>
                  </a:lnTo>
                  <a:lnTo>
                    <a:pt x="1144" y="115"/>
                  </a:lnTo>
                  <a:lnTo>
                    <a:pt x="1166" y="92"/>
                  </a:lnTo>
                  <a:lnTo>
                    <a:pt x="1184" y="72"/>
                  </a:lnTo>
                  <a:lnTo>
                    <a:pt x="1200" y="53"/>
                  </a:lnTo>
                  <a:lnTo>
                    <a:pt x="1212" y="36"/>
                  </a:lnTo>
                  <a:lnTo>
                    <a:pt x="1223" y="23"/>
                  </a:lnTo>
                  <a:lnTo>
                    <a:pt x="1230" y="12"/>
                  </a:lnTo>
                  <a:lnTo>
                    <a:pt x="1234" y="5"/>
                  </a:lnTo>
                  <a:lnTo>
                    <a:pt x="1235" y="3"/>
                  </a:lnTo>
                  <a:lnTo>
                    <a:pt x="1262" y="18"/>
                  </a:lnTo>
                  <a:lnTo>
                    <a:pt x="1260" y="21"/>
                  </a:lnTo>
                  <a:lnTo>
                    <a:pt x="1255" y="29"/>
                  </a:lnTo>
                  <a:lnTo>
                    <a:pt x="1248" y="39"/>
                  </a:lnTo>
                  <a:lnTo>
                    <a:pt x="1237" y="54"/>
                  </a:lnTo>
                  <a:lnTo>
                    <a:pt x="1224" y="72"/>
                  </a:lnTo>
                  <a:lnTo>
                    <a:pt x="1207" y="91"/>
                  </a:lnTo>
                  <a:lnTo>
                    <a:pt x="1188" y="113"/>
                  </a:lnTo>
                  <a:lnTo>
                    <a:pt x="1167" y="136"/>
                  </a:lnTo>
                  <a:lnTo>
                    <a:pt x="1141" y="160"/>
                  </a:lnTo>
                  <a:lnTo>
                    <a:pt x="1113" y="185"/>
                  </a:lnTo>
                  <a:lnTo>
                    <a:pt x="1087" y="205"/>
                  </a:lnTo>
                  <a:lnTo>
                    <a:pt x="1057" y="226"/>
                  </a:lnTo>
                  <a:lnTo>
                    <a:pt x="1023" y="247"/>
                  </a:lnTo>
                  <a:lnTo>
                    <a:pt x="988" y="268"/>
                  </a:lnTo>
                  <a:lnTo>
                    <a:pt x="949" y="287"/>
                  </a:lnTo>
                  <a:lnTo>
                    <a:pt x="907" y="304"/>
                  </a:lnTo>
                  <a:lnTo>
                    <a:pt x="862" y="320"/>
                  </a:lnTo>
                  <a:lnTo>
                    <a:pt x="814" y="333"/>
                  </a:lnTo>
                  <a:lnTo>
                    <a:pt x="763" y="342"/>
                  </a:lnTo>
                  <a:lnTo>
                    <a:pt x="708" y="349"/>
                  </a:lnTo>
                  <a:lnTo>
                    <a:pt x="651" y="352"/>
                  </a:lnTo>
                  <a:lnTo>
                    <a:pt x="590" y="350"/>
                  </a:lnTo>
                  <a:lnTo>
                    <a:pt x="531" y="343"/>
                  </a:lnTo>
                  <a:lnTo>
                    <a:pt x="476" y="333"/>
                  </a:lnTo>
                  <a:lnTo>
                    <a:pt x="425" y="321"/>
                  </a:lnTo>
                  <a:lnTo>
                    <a:pt x="376" y="305"/>
                  </a:lnTo>
                  <a:lnTo>
                    <a:pt x="331" y="287"/>
                  </a:lnTo>
                  <a:lnTo>
                    <a:pt x="290" y="269"/>
                  </a:lnTo>
                  <a:lnTo>
                    <a:pt x="251" y="248"/>
                  </a:lnTo>
                  <a:lnTo>
                    <a:pt x="216" y="226"/>
                  </a:lnTo>
                  <a:lnTo>
                    <a:pt x="185" y="205"/>
                  </a:lnTo>
                  <a:lnTo>
                    <a:pt x="157" y="185"/>
                  </a:lnTo>
                  <a:lnTo>
                    <a:pt x="127" y="160"/>
                  </a:lnTo>
                  <a:lnTo>
                    <a:pt x="100" y="135"/>
                  </a:lnTo>
                  <a:lnTo>
                    <a:pt x="77" y="112"/>
                  </a:lnTo>
                  <a:lnTo>
                    <a:pt x="56" y="90"/>
                  </a:lnTo>
                  <a:lnTo>
                    <a:pt x="40" y="71"/>
                  </a:lnTo>
                  <a:lnTo>
                    <a:pt x="26" y="53"/>
                  </a:lnTo>
                  <a:lnTo>
                    <a:pt x="15" y="38"/>
                  </a:lnTo>
                  <a:lnTo>
                    <a:pt x="7" y="27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14" y="8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3324225" y="1520826"/>
              <a:ext cx="2265363" cy="3067050"/>
            </a:xfrm>
            <a:custGeom>
              <a:avLst/>
              <a:gdLst>
                <a:gd name="T0" fmla="*/ 660 w 1427"/>
                <a:gd name="T1" fmla="*/ 45 h 1932"/>
                <a:gd name="T2" fmla="*/ 511 w 1427"/>
                <a:gd name="T3" fmla="*/ 80 h 1932"/>
                <a:gd name="T4" fmla="*/ 374 w 1427"/>
                <a:gd name="T5" fmla="*/ 149 h 1932"/>
                <a:gd name="T6" fmla="*/ 258 w 1427"/>
                <a:gd name="T7" fmla="*/ 249 h 1932"/>
                <a:gd name="T8" fmla="*/ 168 w 1427"/>
                <a:gd name="T9" fmla="*/ 377 h 1932"/>
                <a:gd name="T10" fmla="*/ 114 w 1427"/>
                <a:gd name="T11" fmla="*/ 527 h 1932"/>
                <a:gd name="T12" fmla="*/ 102 w 1427"/>
                <a:gd name="T13" fmla="*/ 699 h 1932"/>
                <a:gd name="T14" fmla="*/ 124 w 1427"/>
                <a:gd name="T15" fmla="*/ 830 h 1932"/>
                <a:gd name="T16" fmla="*/ 175 w 1427"/>
                <a:gd name="T17" fmla="*/ 913 h 1932"/>
                <a:gd name="T18" fmla="*/ 253 w 1427"/>
                <a:gd name="T19" fmla="*/ 971 h 1932"/>
                <a:gd name="T20" fmla="*/ 349 w 1427"/>
                <a:gd name="T21" fmla="*/ 1011 h 1932"/>
                <a:gd name="T22" fmla="*/ 453 w 1427"/>
                <a:gd name="T23" fmla="*/ 1034 h 1932"/>
                <a:gd name="T24" fmla="*/ 556 w 1427"/>
                <a:gd name="T25" fmla="*/ 1046 h 1932"/>
                <a:gd name="T26" fmla="*/ 647 w 1427"/>
                <a:gd name="T27" fmla="*/ 1049 h 1932"/>
                <a:gd name="T28" fmla="*/ 720 w 1427"/>
                <a:gd name="T29" fmla="*/ 1047 h 1932"/>
                <a:gd name="T30" fmla="*/ 792 w 1427"/>
                <a:gd name="T31" fmla="*/ 1049 h 1932"/>
                <a:gd name="T32" fmla="*/ 884 w 1427"/>
                <a:gd name="T33" fmla="*/ 1046 h 1932"/>
                <a:gd name="T34" fmla="*/ 986 w 1427"/>
                <a:gd name="T35" fmla="*/ 1034 h 1932"/>
                <a:gd name="T36" fmla="*/ 1090 w 1427"/>
                <a:gd name="T37" fmla="*/ 1011 h 1932"/>
                <a:gd name="T38" fmla="*/ 1186 w 1427"/>
                <a:gd name="T39" fmla="*/ 971 h 1932"/>
                <a:gd name="T40" fmla="*/ 1264 w 1427"/>
                <a:gd name="T41" fmla="*/ 913 h 1932"/>
                <a:gd name="T42" fmla="*/ 1316 w 1427"/>
                <a:gd name="T43" fmla="*/ 830 h 1932"/>
                <a:gd name="T44" fmla="*/ 1338 w 1427"/>
                <a:gd name="T45" fmla="*/ 699 h 1932"/>
                <a:gd name="T46" fmla="*/ 1325 w 1427"/>
                <a:gd name="T47" fmla="*/ 527 h 1932"/>
                <a:gd name="T48" fmla="*/ 1272 w 1427"/>
                <a:gd name="T49" fmla="*/ 377 h 1932"/>
                <a:gd name="T50" fmla="*/ 1181 w 1427"/>
                <a:gd name="T51" fmla="*/ 249 h 1932"/>
                <a:gd name="T52" fmla="*/ 1065 w 1427"/>
                <a:gd name="T53" fmla="*/ 149 h 1932"/>
                <a:gd name="T54" fmla="*/ 928 w 1427"/>
                <a:gd name="T55" fmla="*/ 80 h 1932"/>
                <a:gd name="T56" fmla="*/ 780 w 1427"/>
                <a:gd name="T57" fmla="*/ 45 h 1932"/>
                <a:gd name="T58" fmla="*/ 720 w 1427"/>
                <a:gd name="T59" fmla="*/ 42 h 1932"/>
                <a:gd name="T60" fmla="*/ 780 w 1427"/>
                <a:gd name="T61" fmla="*/ 3 h 1932"/>
                <a:gd name="T62" fmla="*/ 963 w 1427"/>
                <a:gd name="T63" fmla="*/ 38 h 1932"/>
                <a:gd name="T64" fmla="*/ 1117 w 1427"/>
                <a:gd name="T65" fmla="*/ 112 h 1932"/>
                <a:gd name="T66" fmla="*/ 1240 w 1427"/>
                <a:gd name="T67" fmla="*/ 220 h 1932"/>
                <a:gd name="T68" fmla="*/ 1333 w 1427"/>
                <a:gd name="T69" fmla="*/ 357 h 1932"/>
                <a:gd name="T70" fmla="*/ 1394 w 1427"/>
                <a:gd name="T71" fmla="*/ 519 h 1932"/>
                <a:gd name="T72" fmla="*/ 1424 w 1427"/>
                <a:gd name="T73" fmla="*/ 700 h 1932"/>
                <a:gd name="T74" fmla="*/ 1422 w 1427"/>
                <a:gd name="T75" fmla="*/ 898 h 1932"/>
                <a:gd name="T76" fmla="*/ 1385 w 1427"/>
                <a:gd name="T77" fmla="*/ 1143 h 1932"/>
                <a:gd name="T78" fmla="*/ 1323 w 1427"/>
                <a:gd name="T79" fmla="*/ 1378 h 1932"/>
                <a:gd name="T80" fmla="*/ 1242 w 1427"/>
                <a:gd name="T81" fmla="*/ 1573 h 1932"/>
                <a:gd name="T82" fmla="*/ 1141 w 1427"/>
                <a:gd name="T83" fmla="*/ 1728 h 1932"/>
                <a:gd name="T84" fmla="*/ 1018 w 1427"/>
                <a:gd name="T85" fmla="*/ 1841 h 1932"/>
                <a:gd name="T86" fmla="*/ 876 w 1427"/>
                <a:gd name="T87" fmla="*/ 1909 h 1932"/>
                <a:gd name="T88" fmla="*/ 712 w 1427"/>
                <a:gd name="T89" fmla="*/ 1932 h 1932"/>
                <a:gd name="T90" fmla="*/ 546 w 1427"/>
                <a:gd name="T91" fmla="*/ 1906 h 1932"/>
                <a:gd name="T92" fmla="*/ 400 w 1427"/>
                <a:gd name="T93" fmla="*/ 1830 h 1932"/>
                <a:gd name="T94" fmla="*/ 273 w 1427"/>
                <a:gd name="T95" fmla="*/ 1711 h 1932"/>
                <a:gd name="T96" fmla="*/ 170 w 1427"/>
                <a:gd name="T97" fmla="*/ 1550 h 1932"/>
                <a:gd name="T98" fmla="*/ 89 w 1427"/>
                <a:gd name="T99" fmla="*/ 1356 h 1932"/>
                <a:gd name="T100" fmla="*/ 32 w 1427"/>
                <a:gd name="T101" fmla="*/ 1131 h 1932"/>
                <a:gd name="T102" fmla="*/ 4 w 1427"/>
                <a:gd name="T103" fmla="*/ 903 h 1932"/>
                <a:gd name="T104" fmla="*/ 3 w 1427"/>
                <a:gd name="T105" fmla="*/ 720 h 1932"/>
                <a:gd name="T106" fmla="*/ 23 w 1427"/>
                <a:gd name="T107" fmla="*/ 551 h 1932"/>
                <a:gd name="T108" fmla="*/ 68 w 1427"/>
                <a:gd name="T109" fmla="*/ 397 h 1932"/>
                <a:gd name="T110" fmla="*/ 139 w 1427"/>
                <a:gd name="T111" fmla="*/ 264 h 1932"/>
                <a:gd name="T112" fmla="*/ 237 w 1427"/>
                <a:gd name="T113" fmla="*/ 154 h 1932"/>
                <a:gd name="T114" fmla="*/ 365 w 1427"/>
                <a:gd name="T115" fmla="*/ 71 h 1932"/>
                <a:gd name="T116" fmla="*/ 522 w 1427"/>
                <a:gd name="T117" fmla="*/ 19 h 1932"/>
                <a:gd name="T118" fmla="*/ 712 w 1427"/>
                <a:gd name="T119" fmla="*/ 0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7" h="1932">
                  <a:moveTo>
                    <a:pt x="711" y="41"/>
                  </a:moveTo>
                  <a:lnTo>
                    <a:pt x="711" y="42"/>
                  </a:lnTo>
                  <a:lnTo>
                    <a:pt x="660" y="45"/>
                  </a:lnTo>
                  <a:lnTo>
                    <a:pt x="610" y="53"/>
                  </a:lnTo>
                  <a:lnTo>
                    <a:pt x="560" y="64"/>
                  </a:lnTo>
                  <a:lnTo>
                    <a:pt x="511" y="80"/>
                  </a:lnTo>
                  <a:lnTo>
                    <a:pt x="464" y="100"/>
                  </a:lnTo>
                  <a:lnTo>
                    <a:pt x="419" y="122"/>
                  </a:lnTo>
                  <a:lnTo>
                    <a:pt x="374" y="149"/>
                  </a:lnTo>
                  <a:lnTo>
                    <a:pt x="332" y="180"/>
                  </a:lnTo>
                  <a:lnTo>
                    <a:pt x="294" y="213"/>
                  </a:lnTo>
                  <a:lnTo>
                    <a:pt x="258" y="249"/>
                  </a:lnTo>
                  <a:lnTo>
                    <a:pt x="225" y="288"/>
                  </a:lnTo>
                  <a:lnTo>
                    <a:pt x="194" y="331"/>
                  </a:lnTo>
                  <a:lnTo>
                    <a:pt x="168" y="377"/>
                  </a:lnTo>
                  <a:lnTo>
                    <a:pt x="146" y="424"/>
                  </a:lnTo>
                  <a:lnTo>
                    <a:pt x="127" y="474"/>
                  </a:lnTo>
                  <a:lnTo>
                    <a:pt x="114" y="527"/>
                  </a:lnTo>
                  <a:lnTo>
                    <a:pt x="104" y="583"/>
                  </a:lnTo>
                  <a:lnTo>
                    <a:pt x="100" y="640"/>
                  </a:lnTo>
                  <a:lnTo>
                    <a:pt x="102" y="699"/>
                  </a:lnTo>
                  <a:lnTo>
                    <a:pt x="108" y="761"/>
                  </a:lnTo>
                  <a:lnTo>
                    <a:pt x="114" y="797"/>
                  </a:lnTo>
                  <a:lnTo>
                    <a:pt x="124" y="830"/>
                  </a:lnTo>
                  <a:lnTo>
                    <a:pt x="137" y="860"/>
                  </a:lnTo>
                  <a:lnTo>
                    <a:pt x="154" y="888"/>
                  </a:lnTo>
                  <a:lnTo>
                    <a:pt x="175" y="913"/>
                  </a:lnTo>
                  <a:lnTo>
                    <a:pt x="199" y="935"/>
                  </a:lnTo>
                  <a:lnTo>
                    <a:pt x="225" y="955"/>
                  </a:lnTo>
                  <a:lnTo>
                    <a:pt x="253" y="971"/>
                  </a:lnTo>
                  <a:lnTo>
                    <a:pt x="284" y="987"/>
                  </a:lnTo>
                  <a:lnTo>
                    <a:pt x="316" y="1000"/>
                  </a:lnTo>
                  <a:lnTo>
                    <a:pt x="349" y="1011"/>
                  </a:lnTo>
                  <a:lnTo>
                    <a:pt x="383" y="1021"/>
                  </a:lnTo>
                  <a:lnTo>
                    <a:pt x="418" y="1028"/>
                  </a:lnTo>
                  <a:lnTo>
                    <a:pt x="453" y="1034"/>
                  </a:lnTo>
                  <a:lnTo>
                    <a:pt x="487" y="1040"/>
                  </a:lnTo>
                  <a:lnTo>
                    <a:pt x="521" y="1044"/>
                  </a:lnTo>
                  <a:lnTo>
                    <a:pt x="556" y="1046"/>
                  </a:lnTo>
                  <a:lnTo>
                    <a:pt x="588" y="1048"/>
                  </a:lnTo>
                  <a:lnTo>
                    <a:pt x="618" y="1049"/>
                  </a:lnTo>
                  <a:lnTo>
                    <a:pt x="647" y="1049"/>
                  </a:lnTo>
                  <a:lnTo>
                    <a:pt x="674" y="1049"/>
                  </a:lnTo>
                  <a:lnTo>
                    <a:pt x="698" y="1048"/>
                  </a:lnTo>
                  <a:lnTo>
                    <a:pt x="720" y="1047"/>
                  </a:lnTo>
                  <a:lnTo>
                    <a:pt x="741" y="1048"/>
                  </a:lnTo>
                  <a:lnTo>
                    <a:pt x="765" y="1049"/>
                  </a:lnTo>
                  <a:lnTo>
                    <a:pt x="792" y="1049"/>
                  </a:lnTo>
                  <a:lnTo>
                    <a:pt x="821" y="1049"/>
                  </a:lnTo>
                  <a:lnTo>
                    <a:pt x="851" y="1048"/>
                  </a:lnTo>
                  <a:lnTo>
                    <a:pt x="884" y="1046"/>
                  </a:lnTo>
                  <a:lnTo>
                    <a:pt x="918" y="1044"/>
                  </a:lnTo>
                  <a:lnTo>
                    <a:pt x="952" y="1040"/>
                  </a:lnTo>
                  <a:lnTo>
                    <a:pt x="986" y="1034"/>
                  </a:lnTo>
                  <a:lnTo>
                    <a:pt x="1021" y="1028"/>
                  </a:lnTo>
                  <a:lnTo>
                    <a:pt x="1057" y="1021"/>
                  </a:lnTo>
                  <a:lnTo>
                    <a:pt x="1090" y="1011"/>
                  </a:lnTo>
                  <a:lnTo>
                    <a:pt x="1123" y="1000"/>
                  </a:lnTo>
                  <a:lnTo>
                    <a:pt x="1155" y="987"/>
                  </a:lnTo>
                  <a:lnTo>
                    <a:pt x="1186" y="971"/>
                  </a:lnTo>
                  <a:lnTo>
                    <a:pt x="1214" y="955"/>
                  </a:lnTo>
                  <a:lnTo>
                    <a:pt x="1240" y="935"/>
                  </a:lnTo>
                  <a:lnTo>
                    <a:pt x="1264" y="913"/>
                  </a:lnTo>
                  <a:lnTo>
                    <a:pt x="1285" y="888"/>
                  </a:lnTo>
                  <a:lnTo>
                    <a:pt x="1302" y="860"/>
                  </a:lnTo>
                  <a:lnTo>
                    <a:pt x="1316" y="830"/>
                  </a:lnTo>
                  <a:lnTo>
                    <a:pt x="1325" y="797"/>
                  </a:lnTo>
                  <a:lnTo>
                    <a:pt x="1331" y="761"/>
                  </a:lnTo>
                  <a:lnTo>
                    <a:pt x="1338" y="699"/>
                  </a:lnTo>
                  <a:lnTo>
                    <a:pt x="1339" y="640"/>
                  </a:lnTo>
                  <a:lnTo>
                    <a:pt x="1335" y="583"/>
                  </a:lnTo>
                  <a:lnTo>
                    <a:pt x="1325" y="527"/>
                  </a:lnTo>
                  <a:lnTo>
                    <a:pt x="1312" y="474"/>
                  </a:lnTo>
                  <a:lnTo>
                    <a:pt x="1293" y="424"/>
                  </a:lnTo>
                  <a:lnTo>
                    <a:pt x="1272" y="377"/>
                  </a:lnTo>
                  <a:lnTo>
                    <a:pt x="1245" y="331"/>
                  </a:lnTo>
                  <a:lnTo>
                    <a:pt x="1214" y="288"/>
                  </a:lnTo>
                  <a:lnTo>
                    <a:pt x="1181" y="249"/>
                  </a:lnTo>
                  <a:lnTo>
                    <a:pt x="1145" y="213"/>
                  </a:lnTo>
                  <a:lnTo>
                    <a:pt x="1107" y="180"/>
                  </a:lnTo>
                  <a:lnTo>
                    <a:pt x="1065" y="149"/>
                  </a:lnTo>
                  <a:lnTo>
                    <a:pt x="1020" y="122"/>
                  </a:lnTo>
                  <a:lnTo>
                    <a:pt x="975" y="100"/>
                  </a:lnTo>
                  <a:lnTo>
                    <a:pt x="928" y="80"/>
                  </a:lnTo>
                  <a:lnTo>
                    <a:pt x="879" y="64"/>
                  </a:lnTo>
                  <a:lnTo>
                    <a:pt x="829" y="53"/>
                  </a:lnTo>
                  <a:lnTo>
                    <a:pt x="780" y="45"/>
                  </a:lnTo>
                  <a:lnTo>
                    <a:pt x="729" y="42"/>
                  </a:lnTo>
                  <a:lnTo>
                    <a:pt x="729" y="41"/>
                  </a:lnTo>
                  <a:lnTo>
                    <a:pt x="720" y="42"/>
                  </a:lnTo>
                  <a:lnTo>
                    <a:pt x="711" y="41"/>
                  </a:lnTo>
                  <a:close/>
                  <a:moveTo>
                    <a:pt x="712" y="0"/>
                  </a:moveTo>
                  <a:lnTo>
                    <a:pt x="780" y="3"/>
                  </a:lnTo>
                  <a:lnTo>
                    <a:pt x="844" y="10"/>
                  </a:lnTo>
                  <a:lnTo>
                    <a:pt x="905" y="22"/>
                  </a:lnTo>
                  <a:lnTo>
                    <a:pt x="963" y="38"/>
                  </a:lnTo>
                  <a:lnTo>
                    <a:pt x="1017" y="59"/>
                  </a:lnTo>
                  <a:lnTo>
                    <a:pt x="1069" y="84"/>
                  </a:lnTo>
                  <a:lnTo>
                    <a:pt x="1117" y="112"/>
                  </a:lnTo>
                  <a:lnTo>
                    <a:pt x="1162" y="144"/>
                  </a:lnTo>
                  <a:lnTo>
                    <a:pt x="1202" y="181"/>
                  </a:lnTo>
                  <a:lnTo>
                    <a:pt x="1240" y="220"/>
                  </a:lnTo>
                  <a:lnTo>
                    <a:pt x="1275" y="263"/>
                  </a:lnTo>
                  <a:lnTo>
                    <a:pt x="1305" y="308"/>
                  </a:lnTo>
                  <a:lnTo>
                    <a:pt x="1333" y="357"/>
                  </a:lnTo>
                  <a:lnTo>
                    <a:pt x="1357" y="409"/>
                  </a:lnTo>
                  <a:lnTo>
                    <a:pt x="1377" y="463"/>
                  </a:lnTo>
                  <a:lnTo>
                    <a:pt x="1394" y="519"/>
                  </a:lnTo>
                  <a:lnTo>
                    <a:pt x="1407" y="578"/>
                  </a:lnTo>
                  <a:lnTo>
                    <a:pt x="1418" y="638"/>
                  </a:lnTo>
                  <a:lnTo>
                    <a:pt x="1424" y="700"/>
                  </a:lnTo>
                  <a:lnTo>
                    <a:pt x="1427" y="765"/>
                  </a:lnTo>
                  <a:lnTo>
                    <a:pt x="1426" y="831"/>
                  </a:lnTo>
                  <a:lnTo>
                    <a:pt x="1422" y="898"/>
                  </a:lnTo>
                  <a:lnTo>
                    <a:pt x="1415" y="966"/>
                  </a:lnTo>
                  <a:lnTo>
                    <a:pt x="1401" y="1057"/>
                  </a:lnTo>
                  <a:lnTo>
                    <a:pt x="1385" y="1143"/>
                  </a:lnTo>
                  <a:lnTo>
                    <a:pt x="1367" y="1226"/>
                  </a:lnTo>
                  <a:lnTo>
                    <a:pt x="1346" y="1304"/>
                  </a:lnTo>
                  <a:lnTo>
                    <a:pt x="1323" y="1378"/>
                  </a:lnTo>
                  <a:lnTo>
                    <a:pt x="1298" y="1447"/>
                  </a:lnTo>
                  <a:lnTo>
                    <a:pt x="1272" y="1513"/>
                  </a:lnTo>
                  <a:lnTo>
                    <a:pt x="1242" y="1573"/>
                  </a:lnTo>
                  <a:lnTo>
                    <a:pt x="1210" y="1629"/>
                  </a:lnTo>
                  <a:lnTo>
                    <a:pt x="1177" y="1681"/>
                  </a:lnTo>
                  <a:lnTo>
                    <a:pt x="1141" y="1728"/>
                  </a:lnTo>
                  <a:lnTo>
                    <a:pt x="1102" y="1770"/>
                  </a:lnTo>
                  <a:lnTo>
                    <a:pt x="1062" y="1807"/>
                  </a:lnTo>
                  <a:lnTo>
                    <a:pt x="1018" y="1841"/>
                  </a:lnTo>
                  <a:lnTo>
                    <a:pt x="974" y="1869"/>
                  </a:lnTo>
                  <a:lnTo>
                    <a:pt x="926" y="1891"/>
                  </a:lnTo>
                  <a:lnTo>
                    <a:pt x="876" y="1909"/>
                  </a:lnTo>
                  <a:lnTo>
                    <a:pt x="823" y="1922"/>
                  </a:lnTo>
                  <a:lnTo>
                    <a:pt x="769" y="1930"/>
                  </a:lnTo>
                  <a:lnTo>
                    <a:pt x="712" y="1932"/>
                  </a:lnTo>
                  <a:lnTo>
                    <a:pt x="654" y="1930"/>
                  </a:lnTo>
                  <a:lnTo>
                    <a:pt x="599" y="1921"/>
                  </a:lnTo>
                  <a:lnTo>
                    <a:pt x="546" y="1906"/>
                  </a:lnTo>
                  <a:lnTo>
                    <a:pt x="495" y="1886"/>
                  </a:lnTo>
                  <a:lnTo>
                    <a:pt x="447" y="1861"/>
                  </a:lnTo>
                  <a:lnTo>
                    <a:pt x="400" y="1830"/>
                  </a:lnTo>
                  <a:lnTo>
                    <a:pt x="355" y="1795"/>
                  </a:lnTo>
                  <a:lnTo>
                    <a:pt x="313" y="1756"/>
                  </a:lnTo>
                  <a:lnTo>
                    <a:pt x="273" y="1711"/>
                  </a:lnTo>
                  <a:lnTo>
                    <a:pt x="236" y="1661"/>
                  </a:lnTo>
                  <a:lnTo>
                    <a:pt x="202" y="1608"/>
                  </a:lnTo>
                  <a:lnTo>
                    <a:pt x="170" y="1550"/>
                  </a:lnTo>
                  <a:lnTo>
                    <a:pt x="139" y="1489"/>
                  </a:lnTo>
                  <a:lnTo>
                    <a:pt x="113" y="1425"/>
                  </a:lnTo>
                  <a:lnTo>
                    <a:pt x="89" y="1356"/>
                  </a:lnTo>
                  <a:lnTo>
                    <a:pt x="67" y="1283"/>
                  </a:lnTo>
                  <a:lnTo>
                    <a:pt x="48" y="1209"/>
                  </a:lnTo>
                  <a:lnTo>
                    <a:pt x="32" y="1131"/>
                  </a:lnTo>
                  <a:lnTo>
                    <a:pt x="19" y="1050"/>
                  </a:lnTo>
                  <a:lnTo>
                    <a:pt x="9" y="966"/>
                  </a:lnTo>
                  <a:lnTo>
                    <a:pt x="4" y="903"/>
                  </a:lnTo>
                  <a:lnTo>
                    <a:pt x="0" y="841"/>
                  </a:lnTo>
                  <a:lnTo>
                    <a:pt x="0" y="780"/>
                  </a:lnTo>
                  <a:lnTo>
                    <a:pt x="3" y="720"/>
                  </a:lnTo>
                  <a:lnTo>
                    <a:pt x="7" y="662"/>
                  </a:lnTo>
                  <a:lnTo>
                    <a:pt x="14" y="605"/>
                  </a:lnTo>
                  <a:lnTo>
                    <a:pt x="23" y="551"/>
                  </a:lnTo>
                  <a:lnTo>
                    <a:pt x="36" y="497"/>
                  </a:lnTo>
                  <a:lnTo>
                    <a:pt x="50" y="446"/>
                  </a:lnTo>
                  <a:lnTo>
                    <a:pt x="68" y="397"/>
                  </a:lnTo>
                  <a:lnTo>
                    <a:pt x="89" y="350"/>
                  </a:lnTo>
                  <a:lnTo>
                    <a:pt x="113" y="306"/>
                  </a:lnTo>
                  <a:lnTo>
                    <a:pt x="139" y="264"/>
                  </a:lnTo>
                  <a:lnTo>
                    <a:pt x="169" y="224"/>
                  </a:lnTo>
                  <a:lnTo>
                    <a:pt x="202" y="188"/>
                  </a:lnTo>
                  <a:lnTo>
                    <a:pt x="237" y="154"/>
                  </a:lnTo>
                  <a:lnTo>
                    <a:pt x="276" y="122"/>
                  </a:lnTo>
                  <a:lnTo>
                    <a:pt x="319" y="95"/>
                  </a:lnTo>
                  <a:lnTo>
                    <a:pt x="365" y="71"/>
                  </a:lnTo>
                  <a:lnTo>
                    <a:pt x="413" y="50"/>
                  </a:lnTo>
                  <a:lnTo>
                    <a:pt x="466" y="32"/>
                  </a:lnTo>
                  <a:lnTo>
                    <a:pt x="522" y="19"/>
                  </a:lnTo>
                  <a:lnTo>
                    <a:pt x="582" y="8"/>
                  </a:lnTo>
                  <a:lnTo>
                    <a:pt x="645" y="2"/>
                  </a:lnTo>
                  <a:lnTo>
                    <a:pt x="7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Freeform 19"/>
          <p:cNvSpPr>
            <a:spLocks/>
          </p:cNvSpPr>
          <p:nvPr/>
        </p:nvSpPr>
        <p:spPr bwMode="auto">
          <a:xfrm>
            <a:off x="6966458" y="1992548"/>
            <a:ext cx="762571" cy="1361573"/>
          </a:xfrm>
          <a:custGeom>
            <a:avLst/>
            <a:gdLst>
              <a:gd name="T0" fmla="*/ 510 w 2042"/>
              <a:gd name="T1" fmla="*/ 9 h 3646"/>
              <a:gd name="T2" fmla="*/ 612 w 2042"/>
              <a:gd name="T3" fmla="*/ 50 h 3646"/>
              <a:gd name="T4" fmla="*/ 689 w 2042"/>
              <a:gd name="T5" fmla="*/ 112 h 3646"/>
              <a:gd name="T6" fmla="*/ 743 w 2042"/>
              <a:gd name="T7" fmla="*/ 184 h 3646"/>
              <a:gd name="T8" fmla="*/ 780 w 2042"/>
              <a:gd name="T9" fmla="*/ 250 h 3646"/>
              <a:gd name="T10" fmla="*/ 821 w 2042"/>
              <a:gd name="T11" fmla="*/ 279 h 3646"/>
              <a:gd name="T12" fmla="*/ 934 w 2042"/>
              <a:gd name="T13" fmla="*/ 264 h 3646"/>
              <a:gd name="T14" fmla="*/ 1016 w 2042"/>
              <a:gd name="T15" fmla="*/ 273 h 3646"/>
              <a:gd name="T16" fmla="*/ 1104 w 2042"/>
              <a:gd name="T17" fmla="*/ 302 h 3646"/>
              <a:gd name="T18" fmla="*/ 1189 w 2042"/>
              <a:gd name="T19" fmla="*/ 361 h 3646"/>
              <a:gd name="T20" fmla="*/ 1268 w 2042"/>
              <a:gd name="T21" fmla="*/ 455 h 3646"/>
              <a:gd name="T22" fmla="*/ 1334 w 2042"/>
              <a:gd name="T23" fmla="*/ 592 h 3646"/>
              <a:gd name="T24" fmla="*/ 1484 w 2042"/>
              <a:gd name="T25" fmla="*/ 613 h 3646"/>
              <a:gd name="T26" fmla="*/ 1618 w 2042"/>
              <a:gd name="T27" fmla="*/ 683 h 3646"/>
              <a:gd name="T28" fmla="*/ 1722 w 2042"/>
              <a:gd name="T29" fmla="*/ 796 h 3646"/>
              <a:gd name="T30" fmla="*/ 1781 w 2042"/>
              <a:gd name="T31" fmla="*/ 930 h 3646"/>
              <a:gd name="T32" fmla="*/ 1790 w 2042"/>
              <a:gd name="T33" fmla="*/ 1070 h 3646"/>
              <a:gd name="T34" fmla="*/ 1787 w 2042"/>
              <a:gd name="T35" fmla="*/ 1176 h 3646"/>
              <a:gd name="T36" fmla="*/ 1847 w 2042"/>
              <a:gd name="T37" fmla="*/ 1224 h 3646"/>
              <a:gd name="T38" fmla="*/ 1899 w 2042"/>
              <a:gd name="T39" fmla="*/ 1290 h 3646"/>
              <a:gd name="T40" fmla="*/ 1935 w 2042"/>
              <a:gd name="T41" fmla="*/ 1377 h 3646"/>
              <a:gd name="T42" fmla="*/ 1946 w 2042"/>
              <a:gd name="T43" fmla="*/ 1485 h 3646"/>
              <a:gd name="T44" fmla="*/ 1922 w 2042"/>
              <a:gd name="T45" fmla="*/ 1620 h 3646"/>
              <a:gd name="T46" fmla="*/ 1956 w 2042"/>
              <a:gd name="T47" fmla="*/ 1715 h 3646"/>
              <a:gd name="T48" fmla="*/ 2011 w 2042"/>
              <a:gd name="T49" fmla="*/ 1813 h 3646"/>
              <a:gd name="T50" fmla="*/ 2040 w 2042"/>
              <a:gd name="T51" fmla="*/ 1942 h 3646"/>
              <a:gd name="T52" fmla="*/ 2038 w 2042"/>
              <a:gd name="T53" fmla="*/ 2070 h 3646"/>
              <a:gd name="T54" fmla="*/ 2009 w 2042"/>
              <a:gd name="T55" fmla="*/ 2199 h 3646"/>
              <a:gd name="T56" fmla="*/ 1948 w 2042"/>
              <a:gd name="T57" fmla="*/ 2314 h 3646"/>
              <a:gd name="T58" fmla="*/ 1897 w 2042"/>
              <a:gd name="T59" fmla="*/ 2431 h 3646"/>
              <a:gd name="T60" fmla="*/ 1894 w 2042"/>
              <a:gd name="T61" fmla="*/ 2576 h 3646"/>
              <a:gd name="T62" fmla="*/ 1846 w 2042"/>
              <a:gd name="T63" fmla="*/ 2692 h 3646"/>
              <a:gd name="T64" fmla="*/ 1754 w 2042"/>
              <a:gd name="T65" fmla="*/ 2777 h 3646"/>
              <a:gd name="T66" fmla="*/ 1706 w 2042"/>
              <a:gd name="T67" fmla="*/ 2902 h 3646"/>
              <a:gd name="T68" fmla="*/ 1654 w 2042"/>
              <a:gd name="T69" fmla="*/ 3057 h 3646"/>
              <a:gd name="T70" fmla="*/ 1562 w 2042"/>
              <a:gd name="T71" fmla="*/ 3193 h 3646"/>
              <a:gd name="T72" fmla="*/ 1433 w 2042"/>
              <a:gd name="T73" fmla="*/ 3296 h 3646"/>
              <a:gd name="T74" fmla="*/ 1281 w 2042"/>
              <a:gd name="T75" fmla="*/ 3350 h 3646"/>
              <a:gd name="T76" fmla="*/ 1148 w 2042"/>
              <a:gd name="T77" fmla="*/ 3393 h 3646"/>
              <a:gd name="T78" fmla="*/ 1057 w 2042"/>
              <a:gd name="T79" fmla="*/ 3488 h 3646"/>
              <a:gd name="T80" fmla="*/ 929 w 2042"/>
              <a:gd name="T81" fmla="*/ 3564 h 3646"/>
              <a:gd name="T82" fmla="*/ 779 w 2042"/>
              <a:gd name="T83" fmla="*/ 3618 h 3646"/>
              <a:gd name="T84" fmla="*/ 624 w 2042"/>
              <a:gd name="T85" fmla="*/ 3644 h 3646"/>
              <a:gd name="T86" fmla="*/ 494 w 2042"/>
              <a:gd name="T87" fmla="*/ 3640 h 3646"/>
              <a:gd name="T88" fmla="*/ 405 w 2042"/>
              <a:gd name="T89" fmla="*/ 3618 h 3646"/>
              <a:gd name="T90" fmla="*/ 315 w 2042"/>
              <a:gd name="T91" fmla="*/ 3584 h 3646"/>
              <a:gd name="T92" fmla="*/ 223 w 2042"/>
              <a:gd name="T93" fmla="*/ 3530 h 3646"/>
              <a:gd name="T94" fmla="*/ 137 w 2042"/>
              <a:gd name="T95" fmla="*/ 3455 h 3646"/>
              <a:gd name="T96" fmla="*/ 66 w 2042"/>
              <a:gd name="T97" fmla="*/ 3353 h 3646"/>
              <a:gd name="T98" fmla="*/ 18 w 2042"/>
              <a:gd name="T99" fmla="*/ 3220 h 3646"/>
              <a:gd name="T100" fmla="*/ 0 w 2042"/>
              <a:gd name="T101" fmla="*/ 3055 h 3646"/>
              <a:gd name="T102" fmla="*/ 3 w 2042"/>
              <a:gd name="T103" fmla="*/ 393 h 3646"/>
              <a:gd name="T104" fmla="*/ 28 w 2042"/>
              <a:gd name="T105" fmla="*/ 282 h 3646"/>
              <a:gd name="T106" fmla="*/ 74 w 2042"/>
              <a:gd name="T107" fmla="*/ 180 h 3646"/>
              <a:gd name="T108" fmla="*/ 146 w 2042"/>
              <a:gd name="T109" fmla="*/ 95 h 3646"/>
              <a:gd name="T110" fmla="*/ 246 w 2042"/>
              <a:gd name="T111" fmla="*/ 33 h 3646"/>
              <a:gd name="T112" fmla="*/ 375 w 2042"/>
              <a:gd name="T113" fmla="*/ 2 h 3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2" h="3646">
                <a:moveTo>
                  <a:pt x="426" y="0"/>
                </a:moveTo>
                <a:lnTo>
                  <a:pt x="469" y="2"/>
                </a:lnTo>
                <a:lnTo>
                  <a:pt x="510" y="9"/>
                </a:lnTo>
                <a:lnTo>
                  <a:pt x="546" y="20"/>
                </a:lnTo>
                <a:lnTo>
                  <a:pt x="581" y="33"/>
                </a:lnTo>
                <a:lnTo>
                  <a:pt x="612" y="50"/>
                </a:lnTo>
                <a:lnTo>
                  <a:pt x="640" y="69"/>
                </a:lnTo>
                <a:lnTo>
                  <a:pt x="666" y="90"/>
                </a:lnTo>
                <a:lnTo>
                  <a:pt x="689" y="112"/>
                </a:lnTo>
                <a:lnTo>
                  <a:pt x="710" y="135"/>
                </a:lnTo>
                <a:lnTo>
                  <a:pt x="728" y="159"/>
                </a:lnTo>
                <a:lnTo>
                  <a:pt x="743" y="184"/>
                </a:lnTo>
                <a:lnTo>
                  <a:pt x="758" y="207"/>
                </a:lnTo>
                <a:lnTo>
                  <a:pt x="770" y="229"/>
                </a:lnTo>
                <a:lnTo>
                  <a:pt x="780" y="250"/>
                </a:lnTo>
                <a:lnTo>
                  <a:pt x="788" y="270"/>
                </a:lnTo>
                <a:lnTo>
                  <a:pt x="794" y="287"/>
                </a:lnTo>
                <a:lnTo>
                  <a:pt x="821" y="279"/>
                </a:lnTo>
                <a:lnTo>
                  <a:pt x="854" y="272"/>
                </a:lnTo>
                <a:lnTo>
                  <a:pt x="891" y="267"/>
                </a:lnTo>
                <a:lnTo>
                  <a:pt x="934" y="264"/>
                </a:lnTo>
                <a:lnTo>
                  <a:pt x="960" y="266"/>
                </a:lnTo>
                <a:lnTo>
                  <a:pt x="988" y="268"/>
                </a:lnTo>
                <a:lnTo>
                  <a:pt x="1016" y="273"/>
                </a:lnTo>
                <a:lnTo>
                  <a:pt x="1045" y="280"/>
                </a:lnTo>
                <a:lnTo>
                  <a:pt x="1074" y="290"/>
                </a:lnTo>
                <a:lnTo>
                  <a:pt x="1104" y="302"/>
                </a:lnTo>
                <a:lnTo>
                  <a:pt x="1133" y="319"/>
                </a:lnTo>
                <a:lnTo>
                  <a:pt x="1161" y="337"/>
                </a:lnTo>
                <a:lnTo>
                  <a:pt x="1189" y="361"/>
                </a:lnTo>
                <a:lnTo>
                  <a:pt x="1217" y="387"/>
                </a:lnTo>
                <a:lnTo>
                  <a:pt x="1243" y="418"/>
                </a:lnTo>
                <a:lnTo>
                  <a:pt x="1268" y="455"/>
                </a:lnTo>
                <a:lnTo>
                  <a:pt x="1292" y="495"/>
                </a:lnTo>
                <a:lnTo>
                  <a:pt x="1314" y="541"/>
                </a:lnTo>
                <a:lnTo>
                  <a:pt x="1334" y="592"/>
                </a:lnTo>
                <a:lnTo>
                  <a:pt x="1385" y="593"/>
                </a:lnTo>
                <a:lnTo>
                  <a:pt x="1435" y="600"/>
                </a:lnTo>
                <a:lnTo>
                  <a:pt x="1484" y="613"/>
                </a:lnTo>
                <a:lnTo>
                  <a:pt x="1531" y="631"/>
                </a:lnTo>
                <a:lnTo>
                  <a:pt x="1576" y="655"/>
                </a:lnTo>
                <a:lnTo>
                  <a:pt x="1618" y="683"/>
                </a:lnTo>
                <a:lnTo>
                  <a:pt x="1657" y="717"/>
                </a:lnTo>
                <a:lnTo>
                  <a:pt x="1692" y="755"/>
                </a:lnTo>
                <a:lnTo>
                  <a:pt x="1722" y="796"/>
                </a:lnTo>
                <a:lnTo>
                  <a:pt x="1748" y="839"/>
                </a:lnTo>
                <a:lnTo>
                  <a:pt x="1766" y="885"/>
                </a:lnTo>
                <a:lnTo>
                  <a:pt x="1781" y="930"/>
                </a:lnTo>
                <a:lnTo>
                  <a:pt x="1789" y="976"/>
                </a:lnTo>
                <a:lnTo>
                  <a:pt x="1792" y="1023"/>
                </a:lnTo>
                <a:lnTo>
                  <a:pt x="1790" y="1070"/>
                </a:lnTo>
                <a:lnTo>
                  <a:pt x="1781" y="1118"/>
                </a:lnTo>
                <a:lnTo>
                  <a:pt x="1767" y="1163"/>
                </a:lnTo>
                <a:lnTo>
                  <a:pt x="1787" y="1176"/>
                </a:lnTo>
                <a:lnTo>
                  <a:pt x="1807" y="1190"/>
                </a:lnTo>
                <a:lnTo>
                  <a:pt x="1827" y="1206"/>
                </a:lnTo>
                <a:lnTo>
                  <a:pt x="1847" y="1224"/>
                </a:lnTo>
                <a:lnTo>
                  <a:pt x="1865" y="1244"/>
                </a:lnTo>
                <a:lnTo>
                  <a:pt x="1883" y="1266"/>
                </a:lnTo>
                <a:lnTo>
                  <a:pt x="1899" y="1290"/>
                </a:lnTo>
                <a:lnTo>
                  <a:pt x="1913" y="1317"/>
                </a:lnTo>
                <a:lnTo>
                  <a:pt x="1926" y="1346"/>
                </a:lnTo>
                <a:lnTo>
                  <a:pt x="1935" y="1377"/>
                </a:lnTo>
                <a:lnTo>
                  <a:pt x="1942" y="1410"/>
                </a:lnTo>
                <a:lnTo>
                  <a:pt x="1946" y="1446"/>
                </a:lnTo>
                <a:lnTo>
                  <a:pt x="1946" y="1485"/>
                </a:lnTo>
                <a:lnTo>
                  <a:pt x="1942" y="1527"/>
                </a:lnTo>
                <a:lnTo>
                  <a:pt x="1935" y="1572"/>
                </a:lnTo>
                <a:lnTo>
                  <a:pt x="1922" y="1620"/>
                </a:lnTo>
                <a:lnTo>
                  <a:pt x="1906" y="1671"/>
                </a:lnTo>
                <a:lnTo>
                  <a:pt x="1931" y="1690"/>
                </a:lnTo>
                <a:lnTo>
                  <a:pt x="1956" y="1715"/>
                </a:lnTo>
                <a:lnTo>
                  <a:pt x="1977" y="1744"/>
                </a:lnTo>
                <a:lnTo>
                  <a:pt x="1995" y="1777"/>
                </a:lnTo>
                <a:lnTo>
                  <a:pt x="2011" y="1813"/>
                </a:lnTo>
                <a:lnTo>
                  <a:pt x="2024" y="1854"/>
                </a:lnTo>
                <a:lnTo>
                  <a:pt x="2034" y="1897"/>
                </a:lnTo>
                <a:lnTo>
                  <a:pt x="2040" y="1942"/>
                </a:lnTo>
                <a:lnTo>
                  <a:pt x="2042" y="1983"/>
                </a:lnTo>
                <a:lnTo>
                  <a:pt x="2042" y="2027"/>
                </a:lnTo>
                <a:lnTo>
                  <a:pt x="2038" y="2070"/>
                </a:lnTo>
                <a:lnTo>
                  <a:pt x="2032" y="2113"/>
                </a:lnTo>
                <a:lnTo>
                  <a:pt x="2022" y="2156"/>
                </a:lnTo>
                <a:lnTo>
                  <a:pt x="2009" y="2199"/>
                </a:lnTo>
                <a:lnTo>
                  <a:pt x="1992" y="2239"/>
                </a:lnTo>
                <a:lnTo>
                  <a:pt x="1971" y="2277"/>
                </a:lnTo>
                <a:lnTo>
                  <a:pt x="1948" y="2314"/>
                </a:lnTo>
                <a:lnTo>
                  <a:pt x="1920" y="2346"/>
                </a:lnTo>
                <a:lnTo>
                  <a:pt x="1888" y="2375"/>
                </a:lnTo>
                <a:lnTo>
                  <a:pt x="1897" y="2431"/>
                </a:lnTo>
                <a:lnTo>
                  <a:pt x="1900" y="2483"/>
                </a:lnTo>
                <a:lnTo>
                  <a:pt x="1900" y="2532"/>
                </a:lnTo>
                <a:lnTo>
                  <a:pt x="1894" y="2576"/>
                </a:lnTo>
                <a:lnTo>
                  <a:pt x="1883" y="2618"/>
                </a:lnTo>
                <a:lnTo>
                  <a:pt x="1867" y="2657"/>
                </a:lnTo>
                <a:lnTo>
                  <a:pt x="1846" y="2692"/>
                </a:lnTo>
                <a:lnTo>
                  <a:pt x="1821" y="2723"/>
                </a:lnTo>
                <a:lnTo>
                  <a:pt x="1790" y="2752"/>
                </a:lnTo>
                <a:lnTo>
                  <a:pt x="1754" y="2777"/>
                </a:lnTo>
                <a:lnTo>
                  <a:pt x="1713" y="2799"/>
                </a:lnTo>
                <a:lnTo>
                  <a:pt x="1712" y="2850"/>
                </a:lnTo>
                <a:lnTo>
                  <a:pt x="1706" y="2902"/>
                </a:lnTo>
                <a:lnTo>
                  <a:pt x="1693" y="2954"/>
                </a:lnTo>
                <a:lnTo>
                  <a:pt x="1676" y="3006"/>
                </a:lnTo>
                <a:lnTo>
                  <a:pt x="1654" y="3057"/>
                </a:lnTo>
                <a:lnTo>
                  <a:pt x="1627" y="3105"/>
                </a:lnTo>
                <a:lnTo>
                  <a:pt x="1596" y="3151"/>
                </a:lnTo>
                <a:lnTo>
                  <a:pt x="1562" y="3193"/>
                </a:lnTo>
                <a:lnTo>
                  <a:pt x="1522" y="3233"/>
                </a:lnTo>
                <a:lnTo>
                  <a:pt x="1479" y="3267"/>
                </a:lnTo>
                <a:lnTo>
                  <a:pt x="1433" y="3296"/>
                </a:lnTo>
                <a:lnTo>
                  <a:pt x="1385" y="3319"/>
                </a:lnTo>
                <a:lnTo>
                  <a:pt x="1334" y="3336"/>
                </a:lnTo>
                <a:lnTo>
                  <a:pt x="1281" y="3350"/>
                </a:lnTo>
                <a:lnTo>
                  <a:pt x="1224" y="3356"/>
                </a:lnTo>
                <a:lnTo>
                  <a:pt x="1167" y="3359"/>
                </a:lnTo>
                <a:lnTo>
                  <a:pt x="1148" y="3393"/>
                </a:lnTo>
                <a:lnTo>
                  <a:pt x="1123" y="3426"/>
                </a:lnTo>
                <a:lnTo>
                  <a:pt x="1093" y="3458"/>
                </a:lnTo>
                <a:lnTo>
                  <a:pt x="1057" y="3488"/>
                </a:lnTo>
                <a:lnTo>
                  <a:pt x="1019" y="3516"/>
                </a:lnTo>
                <a:lnTo>
                  <a:pt x="976" y="3541"/>
                </a:lnTo>
                <a:lnTo>
                  <a:pt x="929" y="3564"/>
                </a:lnTo>
                <a:lnTo>
                  <a:pt x="880" y="3585"/>
                </a:lnTo>
                <a:lnTo>
                  <a:pt x="831" y="3603"/>
                </a:lnTo>
                <a:lnTo>
                  <a:pt x="779" y="3618"/>
                </a:lnTo>
                <a:lnTo>
                  <a:pt x="727" y="3631"/>
                </a:lnTo>
                <a:lnTo>
                  <a:pt x="676" y="3638"/>
                </a:lnTo>
                <a:lnTo>
                  <a:pt x="624" y="3644"/>
                </a:lnTo>
                <a:lnTo>
                  <a:pt x="574" y="3646"/>
                </a:lnTo>
                <a:lnTo>
                  <a:pt x="533" y="3645"/>
                </a:lnTo>
                <a:lnTo>
                  <a:pt x="494" y="3640"/>
                </a:lnTo>
                <a:lnTo>
                  <a:pt x="459" y="3634"/>
                </a:lnTo>
                <a:lnTo>
                  <a:pt x="432" y="3627"/>
                </a:lnTo>
                <a:lnTo>
                  <a:pt x="405" y="3618"/>
                </a:lnTo>
                <a:lnTo>
                  <a:pt x="375" y="3608"/>
                </a:lnTo>
                <a:lnTo>
                  <a:pt x="345" y="3597"/>
                </a:lnTo>
                <a:lnTo>
                  <a:pt x="315" y="3584"/>
                </a:lnTo>
                <a:lnTo>
                  <a:pt x="284" y="3569"/>
                </a:lnTo>
                <a:lnTo>
                  <a:pt x="253" y="3551"/>
                </a:lnTo>
                <a:lnTo>
                  <a:pt x="223" y="3530"/>
                </a:lnTo>
                <a:lnTo>
                  <a:pt x="194" y="3508"/>
                </a:lnTo>
                <a:lnTo>
                  <a:pt x="165" y="3482"/>
                </a:lnTo>
                <a:lnTo>
                  <a:pt x="137" y="3455"/>
                </a:lnTo>
                <a:lnTo>
                  <a:pt x="112" y="3424"/>
                </a:lnTo>
                <a:lnTo>
                  <a:pt x="88" y="3390"/>
                </a:lnTo>
                <a:lnTo>
                  <a:pt x="66" y="3353"/>
                </a:lnTo>
                <a:lnTo>
                  <a:pt x="48" y="3312"/>
                </a:lnTo>
                <a:lnTo>
                  <a:pt x="31" y="3268"/>
                </a:lnTo>
                <a:lnTo>
                  <a:pt x="18" y="3220"/>
                </a:lnTo>
                <a:lnTo>
                  <a:pt x="8" y="3168"/>
                </a:lnTo>
                <a:lnTo>
                  <a:pt x="1" y="3113"/>
                </a:lnTo>
                <a:lnTo>
                  <a:pt x="0" y="3055"/>
                </a:lnTo>
                <a:lnTo>
                  <a:pt x="0" y="468"/>
                </a:lnTo>
                <a:lnTo>
                  <a:pt x="1" y="430"/>
                </a:lnTo>
                <a:lnTo>
                  <a:pt x="3" y="393"/>
                </a:lnTo>
                <a:lnTo>
                  <a:pt x="9" y="355"/>
                </a:lnTo>
                <a:lnTo>
                  <a:pt x="17" y="317"/>
                </a:lnTo>
                <a:lnTo>
                  <a:pt x="28" y="282"/>
                </a:lnTo>
                <a:lnTo>
                  <a:pt x="40" y="247"/>
                </a:lnTo>
                <a:lnTo>
                  <a:pt x="55" y="212"/>
                </a:lnTo>
                <a:lnTo>
                  <a:pt x="74" y="180"/>
                </a:lnTo>
                <a:lnTo>
                  <a:pt x="95" y="149"/>
                </a:lnTo>
                <a:lnTo>
                  <a:pt x="118" y="121"/>
                </a:lnTo>
                <a:lnTo>
                  <a:pt x="146" y="95"/>
                </a:lnTo>
                <a:lnTo>
                  <a:pt x="176" y="71"/>
                </a:lnTo>
                <a:lnTo>
                  <a:pt x="209" y="51"/>
                </a:lnTo>
                <a:lnTo>
                  <a:pt x="246" y="33"/>
                </a:lnTo>
                <a:lnTo>
                  <a:pt x="285" y="19"/>
                </a:lnTo>
                <a:lnTo>
                  <a:pt x="329" y="9"/>
                </a:lnTo>
                <a:lnTo>
                  <a:pt x="375" y="2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90358" y="2017195"/>
            <a:ext cx="714770" cy="1312279"/>
            <a:chOff x="9413875" y="3330575"/>
            <a:chExt cx="1519238" cy="2789238"/>
          </a:xfrm>
          <a:solidFill>
            <a:schemeClr val="accent1"/>
          </a:solidFill>
        </p:grpSpPr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9896475" y="4014788"/>
              <a:ext cx="958850" cy="808038"/>
            </a:xfrm>
            <a:custGeom>
              <a:avLst/>
              <a:gdLst>
                <a:gd name="T0" fmla="*/ 650 w 1209"/>
                <a:gd name="T1" fmla="*/ 155 h 1017"/>
                <a:gd name="T2" fmla="*/ 675 w 1209"/>
                <a:gd name="T3" fmla="*/ 184 h 1017"/>
                <a:gd name="T4" fmla="*/ 821 w 1209"/>
                <a:gd name="T5" fmla="*/ 267 h 1017"/>
                <a:gd name="T6" fmla="*/ 987 w 1209"/>
                <a:gd name="T7" fmla="*/ 286 h 1017"/>
                <a:gd name="T8" fmla="*/ 1113 w 1209"/>
                <a:gd name="T9" fmla="*/ 325 h 1017"/>
                <a:gd name="T10" fmla="*/ 1206 w 1209"/>
                <a:gd name="T11" fmla="*/ 491 h 1017"/>
                <a:gd name="T12" fmla="*/ 1173 w 1209"/>
                <a:gd name="T13" fmla="*/ 719 h 1017"/>
                <a:gd name="T14" fmla="*/ 1004 w 1209"/>
                <a:gd name="T15" fmla="*/ 669 h 1017"/>
                <a:gd name="T16" fmla="*/ 766 w 1209"/>
                <a:gd name="T17" fmla="*/ 687 h 1017"/>
                <a:gd name="T18" fmla="*/ 632 w 1209"/>
                <a:gd name="T19" fmla="*/ 794 h 1017"/>
                <a:gd name="T20" fmla="*/ 573 w 1209"/>
                <a:gd name="T21" fmla="*/ 929 h 1017"/>
                <a:gd name="T22" fmla="*/ 543 w 1209"/>
                <a:gd name="T23" fmla="*/ 1011 h 1017"/>
                <a:gd name="T24" fmla="*/ 529 w 1209"/>
                <a:gd name="T25" fmla="*/ 911 h 1017"/>
                <a:gd name="T26" fmla="*/ 582 w 1209"/>
                <a:gd name="T27" fmla="*/ 824 h 1017"/>
                <a:gd name="T28" fmla="*/ 559 w 1209"/>
                <a:gd name="T29" fmla="*/ 811 h 1017"/>
                <a:gd name="T30" fmla="*/ 495 w 1209"/>
                <a:gd name="T31" fmla="*/ 935 h 1017"/>
                <a:gd name="T32" fmla="*/ 442 w 1209"/>
                <a:gd name="T33" fmla="*/ 942 h 1017"/>
                <a:gd name="T34" fmla="*/ 491 w 1209"/>
                <a:gd name="T35" fmla="*/ 844 h 1017"/>
                <a:gd name="T36" fmla="*/ 520 w 1209"/>
                <a:gd name="T37" fmla="*/ 790 h 1017"/>
                <a:gd name="T38" fmla="*/ 467 w 1209"/>
                <a:gd name="T39" fmla="*/ 834 h 1017"/>
                <a:gd name="T40" fmla="*/ 415 w 1209"/>
                <a:gd name="T41" fmla="*/ 945 h 1017"/>
                <a:gd name="T42" fmla="*/ 410 w 1209"/>
                <a:gd name="T43" fmla="*/ 819 h 1017"/>
                <a:gd name="T44" fmla="*/ 482 w 1209"/>
                <a:gd name="T45" fmla="*/ 746 h 1017"/>
                <a:gd name="T46" fmla="*/ 464 w 1209"/>
                <a:gd name="T47" fmla="*/ 729 h 1017"/>
                <a:gd name="T48" fmla="*/ 380 w 1209"/>
                <a:gd name="T49" fmla="*/ 820 h 1017"/>
                <a:gd name="T50" fmla="*/ 334 w 1209"/>
                <a:gd name="T51" fmla="*/ 861 h 1017"/>
                <a:gd name="T52" fmla="*/ 383 w 1209"/>
                <a:gd name="T53" fmla="*/ 752 h 1017"/>
                <a:gd name="T54" fmla="*/ 434 w 1209"/>
                <a:gd name="T55" fmla="*/ 677 h 1017"/>
                <a:gd name="T56" fmla="*/ 364 w 1209"/>
                <a:gd name="T57" fmla="*/ 730 h 1017"/>
                <a:gd name="T58" fmla="*/ 295 w 1209"/>
                <a:gd name="T59" fmla="*/ 768 h 1017"/>
                <a:gd name="T60" fmla="*/ 327 w 1209"/>
                <a:gd name="T61" fmla="*/ 681 h 1017"/>
                <a:gd name="T62" fmla="*/ 405 w 1209"/>
                <a:gd name="T63" fmla="*/ 620 h 1017"/>
                <a:gd name="T64" fmla="*/ 358 w 1209"/>
                <a:gd name="T65" fmla="*/ 623 h 1017"/>
                <a:gd name="T66" fmla="*/ 287 w 1209"/>
                <a:gd name="T67" fmla="*/ 628 h 1017"/>
                <a:gd name="T68" fmla="*/ 244 w 1209"/>
                <a:gd name="T69" fmla="*/ 593 h 1017"/>
                <a:gd name="T70" fmla="*/ 254 w 1209"/>
                <a:gd name="T71" fmla="*/ 508 h 1017"/>
                <a:gd name="T72" fmla="*/ 300 w 1209"/>
                <a:gd name="T73" fmla="*/ 455 h 1017"/>
                <a:gd name="T74" fmla="*/ 235 w 1209"/>
                <a:gd name="T75" fmla="*/ 491 h 1017"/>
                <a:gd name="T76" fmla="*/ 147 w 1209"/>
                <a:gd name="T77" fmla="*/ 547 h 1017"/>
                <a:gd name="T78" fmla="*/ 206 w 1209"/>
                <a:gd name="T79" fmla="*/ 436 h 1017"/>
                <a:gd name="T80" fmla="*/ 243 w 1209"/>
                <a:gd name="T81" fmla="*/ 382 h 1017"/>
                <a:gd name="T82" fmla="*/ 194 w 1209"/>
                <a:gd name="T83" fmla="*/ 411 h 1017"/>
                <a:gd name="T84" fmla="*/ 124 w 1209"/>
                <a:gd name="T85" fmla="*/ 532 h 1017"/>
                <a:gd name="T86" fmla="*/ 110 w 1209"/>
                <a:gd name="T87" fmla="*/ 402 h 1017"/>
                <a:gd name="T88" fmla="*/ 183 w 1209"/>
                <a:gd name="T89" fmla="*/ 325 h 1017"/>
                <a:gd name="T90" fmla="*/ 138 w 1209"/>
                <a:gd name="T91" fmla="*/ 331 h 1017"/>
                <a:gd name="T92" fmla="*/ 55 w 1209"/>
                <a:gd name="T93" fmla="*/ 466 h 1017"/>
                <a:gd name="T94" fmla="*/ 28 w 1209"/>
                <a:gd name="T95" fmla="*/ 363 h 1017"/>
                <a:gd name="T96" fmla="*/ 138 w 1209"/>
                <a:gd name="T97" fmla="*/ 245 h 1017"/>
                <a:gd name="T98" fmla="*/ 125 w 1209"/>
                <a:gd name="T99" fmla="*/ 224 h 1017"/>
                <a:gd name="T100" fmla="*/ 23 w 1209"/>
                <a:gd name="T101" fmla="*/ 325 h 1017"/>
                <a:gd name="T102" fmla="*/ 52 w 1209"/>
                <a:gd name="T103" fmla="*/ 189 h 1017"/>
                <a:gd name="T104" fmla="*/ 128 w 1209"/>
                <a:gd name="T105" fmla="*/ 122 h 1017"/>
                <a:gd name="T106" fmla="*/ 87 w 1209"/>
                <a:gd name="T107" fmla="*/ 128 h 1017"/>
                <a:gd name="T108" fmla="*/ 45 w 1209"/>
                <a:gd name="T109" fmla="*/ 135 h 1017"/>
                <a:gd name="T110" fmla="*/ 245 w 1209"/>
                <a:gd name="T111" fmla="*/ 78 h 1017"/>
                <a:gd name="T112" fmla="*/ 466 w 1209"/>
                <a:gd name="T113" fmla="*/ 4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9" h="1017">
                  <a:moveTo>
                    <a:pt x="551" y="0"/>
                  </a:moveTo>
                  <a:lnTo>
                    <a:pt x="573" y="46"/>
                  </a:lnTo>
                  <a:lnTo>
                    <a:pt x="598" y="87"/>
                  </a:lnTo>
                  <a:lnTo>
                    <a:pt x="623" y="122"/>
                  </a:lnTo>
                  <a:lnTo>
                    <a:pt x="650" y="155"/>
                  </a:lnTo>
                  <a:lnTo>
                    <a:pt x="663" y="178"/>
                  </a:lnTo>
                  <a:lnTo>
                    <a:pt x="665" y="181"/>
                  </a:lnTo>
                  <a:lnTo>
                    <a:pt x="668" y="183"/>
                  </a:lnTo>
                  <a:lnTo>
                    <a:pt x="672" y="184"/>
                  </a:lnTo>
                  <a:lnTo>
                    <a:pt x="675" y="184"/>
                  </a:lnTo>
                  <a:lnTo>
                    <a:pt x="678" y="183"/>
                  </a:lnTo>
                  <a:lnTo>
                    <a:pt x="714" y="212"/>
                  </a:lnTo>
                  <a:lnTo>
                    <a:pt x="750" y="235"/>
                  </a:lnTo>
                  <a:lnTo>
                    <a:pt x="786" y="253"/>
                  </a:lnTo>
                  <a:lnTo>
                    <a:pt x="821" y="267"/>
                  </a:lnTo>
                  <a:lnTo>
                    <a:pt x="855" y="276"/>
                  </a:lnTo>
                  <a:lnTo>
                    <a:pt x="890" y="283"/>
                  </a:lnTo>
                  <a:lnTo>
                    <a:pt x="921" y="286"/>
                  </a:lnTo>
                  <a:lnTo>
                    <a:pt x="950" y="287"/>
                  </a:lnTo>
                  <a:lnTo>
                    <a:pt x="987" y="286"/>
                  </a:lnTo>
                  <a:lnTo>
                    <a:pt x="1017" y="283"/>
                  </a:lnTo>
                  <a:lnTo>
                    <a:pt x="1040" y="278"/>
                  </a:lnTo>
                  <a:lnTo>
                    <a:pt x="1041" y="278"/>
                  </a:lnTo>
                  <a:lnTo>
                    <a:pt x="1079" y="300"/>
                  </a:lnTo>
                  <a:lnTo>
                    <a:pt x="1113" y="325"/>
                  </a:lnTo>
                  <a:lnTo>
                    <a:pt x="1142" y="352"/>
                  </a:lnTo>
                  <a:lnTo>
                    <a:pt x="1165" y="383"/>
                  </a:lnTo>
                  <a:lnTo>
                    <a:pt x="1184" y="417"/>
                  </a:lnTo>
                  <a:lnTo>
                    <a:pt x="1197" y="452"/>
                  </a:lnTo>
                  <a:lnTo>
                    <a:pt x="1206" y="491"/>
                  </a:lnTo>
                  <a:lnTo>
                    <a:pt x="1209" y="532"/>
                  </a:lnTo>
                  <a:lnTo>
                    <a:pt x="1208" y="575"/>
                  </a:lnTo>
                  <a:lnTo>
                    <a:pt x="1202" y="621"/>
                  </a:lnTo>
                  <a:lnTo>
                    <a:pt x="1189" y="669"/>
                  </a:lnTo>
                  <a:lnTo>
                    <a:pt x="1173" y="719"/>
                  </a:lnTo>
                  <a:lnTo>
                    <a:pt x="1148" y="709"/>
                  </a:lnTo>
                  <a:lnTo>
                    <a:pt x="1120" y="697"/>
                  </a:lnTo>
                  <a:lnTo>
                    <a:pt x="1084" y="686"/>
                  </a:lnTo>
                  <a:lnTo>
                    <a:pt x="1047" y="676"/>
                  </a:lnTo>
                  <a:lnTo>
                    <a:pt x="1004" y="669"/>
                  </a:lnTo>
                  <a:lnTo>
                    <a:pt x="959" y="663"/>
                  </a:lnTo>
                  <a:lnTo>
                    <a:pt x="913" y="661"/>
                  </a:lnTo>
                  <a:lnTo>
                    <a:pt x="864" y="664"/>
                  </a:lnTo>
                  <a:lnTo>
                    <a:pt x="816" y="672"/>
                  </a:lnTo>
                  <a:lnTo>
                    <a:pt x="766" y="687"/>
                  </a:lnTo>
                  <a:lnTo>
                    <a:pt x="731" y="703"/>
                  </a:lnTo>
                  <a:lnTo>
                    <a:pt x="702" y="723"/>
                  </a:lnTo>
                  <a:lnTo>
                    <a:pt x="674" y="744"/>
                  </a:lnTo>
                  <a:lnTo>
                    <a:pt x="652" y="768"/>
                  </a:lnTo>
                  <a:lnTo>
                    <a:pt x="632" y="794"/>
                  </a:lnTo>
                  <a:lnTo>
                    <a:pt x="615" y="821"/>
                  </a:lnTo>
                  <a:lnTo>
                    <a:pt x="601" y="849"/>
                  </a:lnTo>
                  <a:lnTo>
                    <a:pt x="590" y="876"/>
                  </a:lnTo>
                  <a:lnTo>
                    <a:pt x="581" y="904"/>
                  </a:lnTo>
                  <a:lnTo>
                    <a:pt x="573" y="929"/>
                  </a:lnTo>
                  <a:lnTo>
                    <a:pt x="568" y="955"/>
                  </a:lnTo>
                  <a:lnTo>
                    <a:pt x="564" y="978"/>
                  </a:lnTo>
                  <a:lnTo>
                    <a:pt x="562" y="999"/>
                  </a:lnTo>
                  <a:lnTo>
                    <a:pt x="560" y="1017"/>
                  </a:lnTo>
                  <a:lnTo>
                    <a:pt x="543" y="1011"/>
                  </a:lnTo>
                  <a:lnTo>
                    <a:pt x="524" y="1005"/>
                  </a:lnTo>
                  <a:lnTo>
                    <a:pt x="519" y="983"/>
                  </a:lnTo>
                  <a:lnTo>
                    <a:pt x="518" y="958"/>
                  </a:lnTo>
                  <a:lnTo>
                    <a:pt x="521" y="934"/>
                  </a:lnTo>
                  <a:lnTo>
                    <a:pt x="529" y="911"/>
                  </a:lnTo>
                  <a:lnTo>
                    <a:pt x="538" y="887"/>
                  </a:lnTo>
                  <a:lnTo>
                    <a:pt x="550" y="865"/>
                  </a:lnTo>
                  <a:lnTo>
                    <a:pt x="563" y="847"/>
                  </a:lnTo>
                  <a:lnTo>
                    <a:pt x="578" y="830"/>
                  </a:lnTo>
                  <a:lnTo>
                    <a:pt x="582" y="824"/>
                  </a:lnTo>
                  <a:lnTo>
                    <a:pt x="581" y="818"/>
                  </a:lnTo>
                  <a:lnTo>
                    <a:pt x="578" y="812"/>
                  </a:lnTo>
                  <a:lnTo>
                    <a:pt x="572" y="809"/>
                  </a:lnTo>
                  <a:lnTo>
                    <a:pt x="566" y="808"/>
                  </a:lnTo>
                  <a:lnTo>
                    <a:pt x="559" y="811"/>
                  </a:lnTo>
                  <a:lnTo>
                    <a:pt x="542" y="831"/>
                  </a:lnTo>
                  <a:lnTo>
                    <a:pt x="526" y="854"/>
                  </a:lnTo>
                  <a:lnTo>
                    <a:pt x="512" y="880"/>
                  </a:lnTo>
                  <a:lnTo>
                    <a:pt x="501" y="907"/>
                  </a:lnTo>
                  <a:lnTo>
                    <a:pt x="495" y="935"/>
                  </a:lnTo>
                  <a:lnTo>
                    <a:pt x="491" y="964"/>
                  </a:lnTo>
                  <a:lnTo>
                    <a:pt x="493" y="991"/>
                  </a:lnTo>
                  <a:lnTo>
                    <a:pt x="467" y="978"/>
                  </a:lnTo>
                  <a:lnTo>
                    <a:pt x="441" y="963"/>
                  </a:lnTo>
                  <a:lnTo>
                    <a:pt x="442" y="942"/>
                  </a:lnTo>
                  <a:lnTo>
                    <a:pt x="447" y="922"/>
                  </a:lnTo>
                  <a:lnTo>
                    <a:pt x="453" y="902"/>
                  </a:lnTo>
                  <a:lnTo>
                    <a:pt x="463" y="881"/>
                  </a:lnTo>
                  <a:lnTo>
                    <a:pt x="476" y="862"/>
                  </a:lnTo>
                  <a:lnTo>
                    <a:pt x="491" y="844"/>
                  </a:lnTo>
                  <a:lnTo>
                    <a:pt x="507" y="828"/>
                  </a:lnTo>
                  <a:lnTo>
                    <a:pt x="522" y="810"/>
                  </a:lnTo>
                  <a:lnTo>
                    <a:pt x="525" y="803"/>
                  </a:lnTo>
                  <a:lnTo>
                    <a:pt x="525" y="796"/>
                  </a:lnTo>
                  <a:lnTo>
                    <a:pt x="520" y="790"/>
                  </a:lnTo>
                  <a:lnTo>
                    <a:pt x="516" y="787"/>
                  </a:lnTo>
                  <a:lnTo>
                    <a:pt x="509" y="787"/>
                  </a:lnTo>
                  <a:lnTo>
                    <a:pt x="504" y="791"/>
                  </a:lnTo>
                  <a:lnTo>
                    <a:pt x="485" y="813"/>
                  </a:lnTo>
                  <a:lnTo>
                    <a:pt x="467" y="834"/>
                  </a:lnTo>
                  <a:lnTo>
                    <a:pt x="451" y="855"/>
                  </a:lnTo>
                  <a:lnTo>
                    <a:pt x="435" y="879"/>
                  </a:lnTo>
                  <a:lnTo>
                    <a:pt x="424" y="905"/>
                  </a:lnTo>
                  <a:lnTo>
                    <a:pt x="418" y="925"/>
                  </a:lnTo>
                  <a:lnTo>
                    <a:pt x="415" y="945"/>
                  </a:lnTo>
                  <a:lnTo>
                    <a:pt x="388" y="923"/>
                  </a:lnTo>
                  <a:lnTo>
                    <a:pt x="389" y="895"/>
                  </a:lnTo>
                  <a:lnTo>
                    <a:pt x="393" y="869"/>
                  </a:lnTo>
                  <a:lnTo>
                    <a:pt x="400" y="841"/>
                  </a:lnTo>
                  <a:lnTo>
                    <a:pt x="410" y="819"/>
                  </a:lnTo>
                  <a:lnTo>
                    <a:pt x="423" y="800"/>
                  </a:lnTo>
                  <a:lnTo>
                    <a:pt x="439" y="782"/>
                  </a:lnTo>
                  <a:lnTo>
                    <a:pt x="458" y="767"/>
                  </a:lnTo>
                  <a:lnTo>
                    <a:pt x="477" y="752"/>
                  </a:lnTo>
                  <a:lnTo>
                    <a:pt x="482" y="746"/>
                  </a:lnTo>
                  <a:lnTo>
                    <a:pt x="483" y="739"/>
                  </a:lnTo>
                  <a:lnTo>
                    <a:pt x="480" y="734"/>
                  </a:lnTo>
                  <a:lnTo>
                    <a:pt x="477" y="728"/>
                  </a:lnTo>
                  <a:lnTo>
                    <a:pt x="470" y="727"/>
                  </a:lnTo>
                  <a:lnTo>
                    <a:pt x="464" y="729"/>
                  </a:lnTo>
                  <a:lnTo>
                    <a:pt x="444" y="745"/>
                  </a:lnTo>
                  <a:lnTo>
                    <a:pt x="425" y="761"/>
                  </a:lnTo>
                  <a:lnTo>
                    <a:pt x="409" y="778"/>
                  </a:lnTo>
                  <a:lnTo>
                    <a:pt x="393" y="798"/>
                  </a:lnTo>
                  <a:lnTo>
                    <a:pt x="380" y="820"/>
                  </a:lnTo>
                  <a:lnTo>
                    <a:pt x="371" y="844"/>
                  </a:lnTo>
                  <a:lnTo>
                    <a:pt x="365" y="871"/>
                  </a:lnTo>
                  <a:lnTo>
                    <a:pt x="362" y="897"/>
                  </a:lnTo>
                  <a:lnTo>
                    <a:pt x="348" y="880"/>
                  </a:lnTo>
                  <a:lnTo>
                    <a:pt x="334" y="861"/>
                  </a:lnTo>
                  <a:lnTo>
                    <a:pt x="337" y="859"/>
                  </a:lnTo>
                  <a:lnTo>
                    <a:pt x="338" y="855"/>
                  </a:lnTo>
                  <a:lnTo>
                    <a:pt x="349" y="819"/>
                  </a:lnTo>
                  <a:lnTo>
                    <a:pt x="364" y="784"/>
                  </a:lnTo>
                  <a:lnTo>
                    <a:pt x="383" y="752"/>
                  </a:lnTo>
                  <a:lnTo>
                    <a:pt x="405" y="722"/>
                  </a:lnTo>
                  <a:lnTo>
                    <a:pt x="434" y="695"/>
                  </a:lnTo>
                  <a:lnTo>
                    <a:pt x="437" y="688"/>
                  </a:lnTo>
                  <a:lnTo>
                    <a:pt x="437" y="683"/>
                  </a:lnTo>
                  <a:lnTo>
                    <a:pt x="434" y="677"/>
                  </a:lnTo>
                  <a:lnTo>
                    <a:pt x="428" y="674"/>
                  </a:lnTo>
                  <a:lnTo>
                    <a:pt x="422" y="673"/>
                  </a:lnTo>
                  <a:lnTo>
                    <a:pt x="414" y="676"/>
                  </a:lnTo>
                  <a:lnTo>
                    <a:pt x="388" y="702"/>
                  </a:lnTo>
                  <a:lnTo>
                    <a:pt x="364" y="730"/>
                  </a:lnTo>
                  <a:lnTo>
                    <a:pt x="345" y="761"/>
                  </a:lnTo>
                  <a:lnTo>
                    <a:pt x="330" y="795"/>
                  </a:lnTo>
                  <a:lnTo>
                    <a:pt x="317" y="830"/>
                  </a:lnTo>
                  <a:lnTo>
                    <a:pt x="305" y="800"/>
                  </a:lnTo>
                  <a:lnTo>
                    <a:pt x="295" y="768"/>
                  </a:lnTo>
                  <a:lnTo>
                    <a:pt x="288" y="732"/>
                  </a:lnTo>
                  <a:lnTo>
                    <a:pt x="290" y="730"/>
                  </a:lnTo>
                  <a:lnTo>
                    <a:pt x="291" y="727"/>
                  </a:lnTo>
                  <a:lnTo>
                    <a:pt x="307" y="703"/>
                  </a:lnTo>
                  <a:lnTo>
                    <a:pt x="327" y="681"/>
                  </a:lnTo>
                  <a:lnTo>
                    <a:pt x="349" y="662"/>
                  </a:lnTo>
                  <a:lnTo>
                    <a:pt x="373" y="645"/>
                  </a:lnTo>
                  <a:lnTo>
                    <a:pt x="399" y="631"/>
                  </a:lnTo>
                  <a:lnTo>
                    <a:pt x="404" y="625"/>
                  </a:lnTo>
                  <a:lnTo>
                    <a:pt x="405" y="620"/>
                  </a:lnTo>
                  <a:lnTo>
                    <a:pt x="403" y="613"/>
                  </a:lnTo>
                  <a:lnTo>
                    <a:pt x="399" y="609"/>
                  </a:lnTo>
                  <a:lnTo>
                    <a:pt x="393" y="607"/>
                  </a:lnTo>
                  <a:lnTo>
                    <a:pt x="385" y="608"/>
                  </a:lnTo>
                  <a:lnTo>
                    <a:pt x="358" y="623"/>
                  </a:lnTo>
                  <a:lnTo>
                    <a:pt x="330" y="642"/>
                  </a:lnTo>
                  <a:lnTo>
                    <a:pt x="306" y="664"/>
                  </a:lnTo>
                  <a:lnTo>
                    <a:pt x="285" y="688"/>
                  </a:lnTo>
                  <a:lnTo>
                    <a:pt x="285" y="659"/>
                  </a:lnTo>
                  <a:lnTo>
                    <a:pt x="287" y="628"/>
                  </a:lnTo>
                  <a:lnTo>
                    <a:pt x="290" y="607"/>
                  </a:lnTo>
                  <a:lnTo>
                    <a:pt x="269" y="601"/>
                  </a:lnTo>
                  <a:lnTo>
                    <a:pt x="266" y="600"/>
                  </a:lnTo>
                  <a:lnTo>
                    <a:pt x="257" y="598"/>
                  </a:lnTo>
                  <a:lnTo>
                    <a:pt x="244" y="593"/>
                  </a:lnTo>
                  <a:lnTo>
                    <a:pt x="227" y="587"/>
                  </a:lnTo>
                  <a:lnTo>
                    <a:pt x="207" y="579"/>
                  </a:lnTo>
                  <a:lnTo>
                    <a:pt x="220" y="554"/>
                  </a:lnTo>
                  <a:lnTo>
                    <a:pt x="236" y="530"/>
                  </a:lnTo>
                  <a:lnTo>
                    <a:pt x="254" y="508"/>
                  </a:lnTo>
                  <a:lnTo>
                    <a:pt x="274" y="490"/>
                  </a:lnTo>
                  <a:lnTo>
                    <a:pt x="297" y="473"/>
                  </a:lnTo>
                  <a:lnTo>
                    <a:pt x="301" y="467"/>
                  </a:lnTo>
                  <a:lnTo>
                    <a:pt x="302" y="461"/>
                  </a:lnTo>
                  <a:lnTo>
                    <a:pt x="300" y="455"/>
                  </a:lnTo>
                  <a:lnTo>
                    <a:pt x="296" y="450"/>
                  </a:lnTo>
                  <a:lnTo>
                    <a:pt x="290" y="449"/>
                  </a:lnTo>
                  <a:lnTo>
                    <a:pt x="284" y="451"/>
                  </a:lnTo>
                  <a:lnTo>
                    <a:pt x="258" y="469"/>
                  </a:lnTo>
                  <a:lnTo>
                    <a:pt x="235" y="491"/>
                  </a:lnTo>
                  <a:lnTo>
                    <a:pt x="216" y="514"/>
                  </a:lnTo>
                  <a:lnTo>
                    <a:pt x="198" y="540"/>
                  </a:lnTo>
                  <a:lnTo>
                    <a:pt x="184" y="568"/>
                  </a:lnTo>
                  <a:lnTo>
                    <a:pt x="166" y="558"/>
                  </a:lnTo>
                  <a:lnTo>
                    <a:pt x="147" y="547"/>
                  </a:lnTo>
                  <a:lnTo>
                    <a:pt x="155" y="523"/>
                  </a:lnTo>
                  <a:lnTo>
                    <a:pt x="166" y="501"/>
                  </a:lnTo>
                  <a:lnTo>
                    <a:pt x="180" y="478"/>
                  </a:lnTo>
                  <a:lnTo>
                    <a:pt x="193" y="457"/>
                  </a:lnTo>
                  <a:lnTo>
                    <a:pt x="206" y="436"/>
                  </a:lnTo>
                  <a:lnTo>
                    <a:pt x="220" y="418"/>
                  </a:lnTo>
                  <a:lnTo>
                    <a:pt x="238" y="401"/>
                  </a:lnTo>
                  <a:lnTo>
                    <a:pt x="244" y="396"/>
                  </a:lnTo>
                  <a:lnTo>
                    <a:pt x="244" y="389"/>
                  </a:lnTo>
                  <a:lnTo>
                    <a:pt x="243" y="382"/>
                  </a:lnTo>
                  <a:lnTo>
                    <a:pt x="238" y="378"/>
                  </a:lnTo>
                  <a:lnTo>
                    <a:pt x="233" y="377"/>
                  </a:lnTo>
                  <a:lnTo>
                    <a:pt x="226" y="379"/>
                  </a:lnTo>
                  <a:lnTo>
                    <a:pt x="208" y="394"/>
                  </a:lnTo>
                  <a:lnTo>
                    <a:pt x="194" y="411"/>
                  </a:lnTo>
                  <a:lnTo>
                    <a:pt x="181" y="430"/>
                  </a:lnTo>
                  <a:lnTo>
                    <a:pt x="169" y="450"/>
                  </a:lnTo>
                  <a:lnTo>
                    <a:pt x="151" y="475"/>
                  </a:lnTo>
                  <a:lnTo>
                    <a:pt x="136" y="503"/>
                  </a:lnTo>
                  <a:lnTo>
                    <a:pt x="124" y="532"/>
                  </a:lnTo>
                  <a:lnTo>
                    <a:pt x="100" y="513"/>
                  </a:lnTo>
                  <a:lnTo>
                    <a:pt x="76" y="491"/>
                  </a:lnTo>
                  <a:lnTo>
                    <a:pt x="83" y="461"/>
                  </a:lnTo>
                  <a:lnTo>
                    <a:pt x="94" y="430"/>
                  </a:lnTo>
                  <a:lnTo>
                    <a:pt x="110" y="402"/>
                  </a:lnTo>
                  <a:lnTo>
                    <a:pt x="130" y="376"/>
                  </a:lnTo>
                  <a:lnTo>
                    <a:pt x="152" y="354"/>
                  </a:lnTo>
                  <a:lnTo>
                    <a:pt x="176" y="336"/>
                  </a:lnTo>
                  <a:lnTo>
                    <a:pt x="182" y="330"/>
                  </a:lnTo>
                  <a:lnTo>
                    <a:pt x="183" y="325"/>
                  </a:lnTo>
                  <a:lnTo>
                    <a:pt x="181" y="318"/>
                  </a:lnTo>
                  <a:lnTo>
                    <a:pt x="176" y="314"/>
                  </a:lnTo>
                  <a:lnTo>
                    <a:pt x="171" y="312"/>
                  </a:lnTo>
                  <a:lnTo>
                    <a:pt x="163" y="314"/>
                  </a:lnTo>
                  <a:lnTo>
                    <a:pt x="138" y="331"/>
                  </a:lnTo>
                  <a:lnTo>
                    <a:pt x="115" y="352"/>
                  </a:lnTo>
                  <a:lnTo>
                    <a:pt x="94" y="378"/>
                  </a:lnTo>
                  <a:lnTo>
                    <a:pt x="78" y="407"/>
                  </a:lnTo>
                  <a:lnTo>
                    <a:pt x="65" y="436"/>
                  </a:lnTo>
                  <a:lnTo>
                    <a:pt x="55" y="466"/>
                  </a:lnTo>
                  <a:lnTo>
                    <a:pt x="40" y="445"/>
                  </a:lnTo>
                  <a:lnTo>
                    <a:pt x="27" y="423"/>
                  </a:lnTo>
                  <a:lnTo>
                    <a:pt x="16" y="399"/>
                  </a:lnTo>
                  <a:lnTo>
                    <a:pt x="14" y="392"/>
                  </a:lnTo>
                  <a:lnTo>
                    <a:pt x="28" y="363"/>
                  </a:lnTo>
                  <a:lnTo>
                    <a:pt x="46" y="337"/>
                  </a:lnTo>
                  <a:lnTo>
                    <a:pt x="66" y="312"/>
                  </a:lnTo>
                  <a:lnTo>
                    <a:pt x="89" y="288"/>
                  </a:lnTo>
                  <a:lnTo>
                    <a:pt x="112" y="266"/>
                  </a:lnTo>
                  <a:lnTo>
                    <a:pt x="138" y="245"/>
                  </a:lnTo>
                  <a:lnTo>
                    <a:pt x="141" y="240"/>
                  </a:lnTo>
                  <a:lnTo>
                    <a:pt x="141" y="233"/>
                  </a:lnTo>
                  <a:lnTo>
                    <a:pt x="138" y="228"/>
                  </a:lnTo>
                  <a:lnTo>
                    <a:pt x="132" y="224"/>
                  </a:lnTo>
                  <a:lnTo>
                    <a:pt x="125" y="224"/>
                  </a:lnTo>
                  <a:lnTo>
                    <a:pt x="119" y="228"/>
                  </a:lnTo>
                  <a:lnTo>
                    <a:pt x="92" y="250"/>
                  </a:lnTo>
                  <a:lnTo>
                    <a:pt x="67" y="273"/>
                  </a:lnTo>
                  <a:lnTo>
                    <a:pt x="44" y="298"/>
                  </a:lnTo>
                  <a:lnTo>
                    <a:pt x="23" y="325"/>
                  </a:lnTo>
                  <a:lnTo>
                    <a:pt x="4" y="354"/>
                  </a:lnTo>
                  <a:lnTo>
                    <a:pt x="0" y="315"/>
                  </a:lnTo>
                  <a:lnTo>
                    <a:pt x="3" y="275"/>
                  </a:lnTo>
                  <a:lnTo>
                    <a:pt x="9" y="232"/>
                  </a:lnTo>
                  <a:lnTo>
                    <a:pt x="52" y="189"/>
                  </a:lnTo>
                  <a:lnTo>
                    <a:pt x="74" y="169"/>
                  </a:lnTo>
                  <a:lnTo>
                    <a:pt x="98" y="152"/>
                  </a:lnTo>
                  <a:lnTo>
                    <a:pt x="122" y="135"/>
                  </a:lnTo>
                  <a:lnTo>
                    <a:pt x="126" y="129"/>
                  </a:lnTo>
                  <a:lnTo>
                    <a:pt x="128" y="122"/>
                  </a:lnTo>
                  <a:lnTo>
                    <a:pt x="125" y="117"/>
                  </a:lnTo>
                  <a:lnTo>
                    <a:pt x="121" y="111"/>
                  </a:lnTo>
                  <a:lnTo>
                    <a:pt x="115" y="110"/>
                  </a:lnTo>
                  <a:lnTo>
                    <a:pt x="109" y="113"/>
                  </a:lnTo>
                  <a:lnTo>
                    <a:pt x="87" y="128"/>
                  </a:lnTo>
                  <a:lnTo>
                    <a:pt x="65" y="144"/>
                  </a:lnTo>
                  <a:lnTo>
                    <a:pt x="44" y="161"/>
                  </a:lnTo>
                  <a:lnTo>
                    <a:pt x="36" y="169"/>
                  </a:lnTo>
                  <a:lnTo>
                    <a:pt x="27" y="177"/>
                  </a:lnTo>
                  <a:lnTo>
                    <a:pt x="45" y="135"/>
                  </a:lnTo>
                  <a:lnTo>
                    <a:pt x="68" y="92"/>
                  </a:lnTo>
                  <a:lnTo>
                    <a:pt x="96" y="46"/>
                  </a:lnTo>
                  <a:lnTo>
                    <a:pt x="143" y="63"/>
                  </a:lnTo>
                  <a:lnTo>
                    <a:pt x="193" y="74"/>
                  </a:lnTo>
                  <a:lnTo>
                    <a:pt x="245" y="78"/>
                  </a:lnTo>
                  <a:lnTo>
                    <a:pt x="295" y="78"/>
                  </a:lnTo>
                  <a:lnTo>
                    <a:pt x="342" y="74"/>
                  </a:lnTo>
                  <a:lnTo>
                    <a:pt x="386" y="65"/>
                  </a:lnTo>
                  <a:lnTo>
                    <a:pt x="428" y="54"/>
                  </a:lnTo>
                  <a:lnTo>
                    <a:pt x="466" y="41"/>
                  </a:lnTo>
                  <a:lnTo>
                    <a:pt x="499" y="26"/>
                  </a:lnTo>
                  <a:lnTo>
                    <a:pt x="528" y="13"/>
                  </a:lnTo>
                  <a:lnTo>
                    <a:pt x="5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9413875" y="4578350"/>
              <a:ext cx="1519238" cy="1541463"/>
            </a:xfrm>
            <a:custGeom>
              <a:avLst/>
              <a:gdLst>
                <a:gd name="T0" fmla="*/ 1730 w 1914"/>
                <a:gd name="T1" fmla="*/ 108 h 1943"/>
                <a:gd name="T2" fmla="*/ 1726 w 1914"/>
                <a:gd name="T3" fmla="*/ 185 h 1943"/>
                <a:gd name="T4" fmla="*/ 1812 w 1914"/>
                <a:gd name="T5" fmla="*/ 254 h 1943"/>
                <a:gd name="T6" fmla="*/ 1907 w 1914"/>
                <a:gd name="T7" fmla="*/ 276 h 1943"/>
                <a:gd name="T8" fmla="*/ 1781 w 1914"/>
                <a:gd name="T9" fmla="*/ 377 h 1943"/>
                <a:gd name="T10" fmla="*/ 1759 w 1914"/>
                <a:gd name="T11" fmla="*/ 445 h 1943"/>
                <a:gd name="T12" fmla="*/ 1695 w 1914"/>
                <a:gd name="T13" fmla="*/ 506 h 1943"/>
                <a:gd name="T14" fmla="*/ 1650 w 1914"/>
                <a:gd name="T15" fmla="*/ 562 h 1943"/>
                <a:gd name="T16" fmla="*/ 1605 w 1914"/>
                <a:gd name="T17" fmla="*/ 659 h 1943"/>
                <a:gd name="T18" fmla="*/ 1675 w 1914"/>
                <a:gd name="T19" fmla="*/ 1071 h 1943"/>
                <a:gd name="T20" fmla="*/ 1289 w 1914"/>
                <a:gd name="T21" fmla="*/ 1623 h 1943"/>
                <a:gd name="T22" fmla="*/ 1046 w 1914"/>
                <a:gd name="T23" fmla="*/ 1662 h 1943"/>
                <a:gd name="T24" fmla="*/ 975 w 1914"/>
                <a:gd name="T25" fmla="*/ 1672 h 1943"/>
                <a:gd name="T26" fmla="*/ 893 w 1914"/>
                <a:gd name="T27" fmla="*/ 1648 h 1943"/>
                <a:gd name="T28" fmla="*/ 768 w 1914"/>
                <a:gd name="T29" fmla="*/ 1725 h 1943"/>
                <a:gd name="T30" fmla="*/ 678 w 1914"/>
                <a:gd name="T31" fmla="*/ 1731 h 1943"/>
                <a:gd name="T32" fmla="*/ 576 w 1914"/>
                <a:gd name="T33" fmla="*/ 1843 h 1943"/>
                <a:gd name="T34" fmla="*/ 451 w 1914"/>
                <a:gd name="T35" fmla="*/ 1890 h 1943"/>
                <a:gd name="T36" fmla="*/ 407 w 1914"/>
                <a:gd name="T37" fmla="*/ 1900 h 1943"/>
                <a:gd name="T38" fmla="*/ 314 w 1914"/>
                <a:gd name="T39" fmla="*/ 1816 h 1943"/>
                <a:gd name="T40" fmla="*/ 263 w 1914"/>
                <a:gd name="T41" fmla="*/ 1680 h 1943"/>
                <a:gd name="T42" fmla="*/ 229 w 1914"/>
                <a:gd name="T43" fmla="*/ 1569 h 1943"/>
                <a:gd name="T44" fmla="*/ 175 w 1914"/>
                <a:gd name="T45" fmla="*/ 1516 h 1943"/>
                <a:gd name="T46" fmla="*/ 100 w 1914"/>
                <a:gd name="T47" fmla="*/ 1499 h 1943"/>
                <a:gd name="T48" fmla="*/ 1 w 1914"/>
                <a:gd name="T49" fmla="*/ 1436 h 1943"/>
                <a:gd name="T50" fmla="*/ 43 w 1914"/>
                <a:gd name="T51" fmla="*/ 411 h 1943"/>
                <a:gd name="T52" fmla="*/ 172 w 1914"/>
                <a:gd name="T53" fmla="*/ 406 h 1943"/>
                <a:gd name="T54" fmla="*/ 272 w 1914"/>
                <a:gd name="T55" fmla="*/ 424 h 1943"/>
                <a:gd name="T56" fmla="*/ 387 w 1914"/>
                <a:gd name="T57" fmla="*/ 439 h 1943"/>
                <a:gd name="T58" fmla="*/ 447 w 1914"/>
                <a:gd name="T59" fmla="*/ 486 h 1943"/>
                <a:gd name="T60" fmla="*/ 532 w 1914"/>
                <a:gd name="T61" fmla="*/ 547 h 1943"/>
                <a:gd name="T62" fmla="*/ 520 w 1914"/>
                <a:gd name="T63" fmla="*/ 589 h 1943"/>
                <a:gd name="T64" fmla="*/ 584 w 1914"/>
                <a:gd name="T65" fmla="*/ 710 h 1943"/>
                <a:gd name="T66" fmla="*/ 773 w 1914"/>
                <a:gd name="T67" fmla="*/ 715 h 1943"/>
                <a:gd name="T68" fmla="*/ 816 w 1914"/>
                <a:gd name="T69" fmla="*/ 775 h 1943"/>
                <a:gd name="T70" fmla="*/ 821 w 1914"/>
                <a:gd name="T71" fmla="*/ 859 h 1943"/>
                <a:gd name="T72" fmla="*/ 835 w 1914"/>
                <a:gd name="T73" fmla="*/ 906 h 1943"/>
                <a:gd name="T74" fmla="*/ 889 w 1914"/>
                <a:gd name="T75" fmla="*/ 966 h 1943"/>
                <a:gd name="T76" fmla="*/ 1021 w 1914"/>
                <a:gd name="T77" fmla="*/ 1069 h 1943"/>
                <a:gd name="T78" fmla="*/ 1081 w 1914"/>
                <a:gd name="T79" fmla="*/ 1109 h 1943"/>
                <a:gd name="T80" fmla="*/ 705 w 1914"/>
                <a:gd name="T81" fmla="*/ 1288 h 1943"/>
                <a:gd name="T82" fmla="*/ 414 w 1914"/>
                <a:gd name="T83" fmla="*/ 1368 h 1943"/>
                <a:gd name="T84" fmla="*/ 488 w 1914"/>
                <a:gd name="T85" fmla="*/ 1385 h 1943"/>
                <a:gd name="T86" fmla="*/ 603 w 1914"/>
                <a:gd name="T87" fmla="*/ 1388 h 1943"/>
                <a:gd name="T88" fmla="*/ 677 w 1914"/>
                <a:gd name="T89" fmla="*/ 1387 h 1943"/>
                <a:gd name="T90" fmla="*/ 669 w 1914"/>
                <a:gd name="T91" fmla="*/ 1543 h 1943"/>
                <a:gd name="T92" fmla="*/ 809 w 1914"/>
                <a:gd name="T93" fmla="*/ 1654 h 1943"/>
                <a:gd name="T94" fmla="*/ 852 w 1914"/>
                <a:gd name="T95" fmla="*/ 1339 h 1943"/>
                <a:gd name="T96" fmla="*/ 816 w 1914"/>
                <a:gd name="T97" fmla="*/ 1254 h 1943"/>
                <a:gd name="T98" fmla="*/ 905 w 1914"/>
                <a:gd name="T99" fmla="*/ 1256 h 1943"/>
                <a:gd name="T100" fmla="*/ 998 w 1914"/>
                <a:gd name="T101" fmla="*/ 1299 h 1943"/>
                <a:gd name="T102" fmla="*/ 1160 w 1914"/>
                <a:gd name="T103" fmla="*/ 1232 h 1943"/>
                <a:gd name="T104" fmla="*/ 1327 w 1914"/>
                <a:gd name="T105" fmla="*/ 1434 h 1943"/>
                <a:gd name="T106" fmla="*/ 1415 w 1914"/>
                <a:gd name="T107" fmla="*/ 1354 h 1943"/>
                <a:gd name="T108" fmla="*/ 1369 w 1914"/>
                <a:gd name="T109" fmla="*/ 1219 h 1943"/>
                <a:gd name="T110" fmla="*/ 1319 w 1914"/>
                <a:gd name="T111" fmla="*/ 1183 h 1943"/>
                <a:gd name="T112" fmla="*/ 1260 w 1914"/>
                <a:gd name="T113" fmla="*/ 1135 h 1943"/>
                <a:gd name="T114" fmla="*/ 1204 w 1914"/>
                <a:gd name="T115" fmla="*/ 1086 h 1943"/>
                <a:gd name="T116" fmla="*/ 1040 w 1914"/>
                <a:gd name="T117" fmla="*/ 746 h 1943"/>
                <a:gd name="T118" fmla="*/ 898 w 1914"/>
                <a:gd name="T119" fmla="*/ 383 h 1943"/>
                <a:gd name="T120" fmla="*/ 1216 w 1914"/>
                <a:gd name="T121" fmla="*/ 327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4" h="1943">
                  <a:moveTo>
                    <a:pt x="1523" y="0"/>
                  </a:moveTo>
                  <a:lnTo>
                    <a:pt x="1566" y="3"/>
                  </a:lnTo>
                  <a:lnTo>
                    <a:pt x="1607" y="8"/>
                  </a:lnTo>
                  <a:lnTo>
                    <a:pt x="1646" y="16"/>
                  </a:lnTo>
                  <a:lnTo>
                    <a:pt x="1681" y="26"/>
                  </a:lnTo>
                  <a:lnTo>
                    <a:pt x="1713" y="36"/>
                  </a:lnTo>
                  <a:lnTo>
                    <a:pt x="1740" y="47"/>
                  </a:lnTo>
                  <a:lnTo>
                    <a:pt x="1762" y="56"/>
                  </a:lnTo>
                  <a:lnTo>
                    <a:pt x="1759" y="65"/>
                  </a:lnTo>
                  <a:lnTo>
                    <a:pt x="1788" y="77"/>
                  </a:lnTo>
                  <a:lnTo>
                    <a:pt x="1796" y="81"/>
                  </a:lnTo>
                  <a:lnTo>
                    <a:pt x="1805" y="87"/>
                  </a:lnTo>
                  <a:lnTo>
                    <a:pt x="1794" y="96"/>
                  </a:lnTo>
                  <a:lnTo>
                    <a:pt x="1782" y="103"/>
                  </a:lnTo>
                  <a:lnTo>
                    <a:pt x="1770" y="109"/>
                  </a:lnTo>
                  <a:lnTo>
                    <a:pt x="1758" y="110"/>
                  </a:lnTo>
                  <a:lnTo>
                    <a:pt x="1744" y="107"/>
                  </a:lnTo>
                  <a:lnTo>
                    <a:pt x="1737" y="104"/>
                  </a:lnTo>
                  <a:lnTo>
                    <a:pt x="1730" y="108"/>
                  </a:lnTo>
                  <a:lnTo>
                    <a:pt x="1726" y="112"/>
                  </a:lnTo>
                  <a:lnTo>
                    <a:pt x="1723" y="120"/>
                  </a:lnTo>
                  <a:lnTo>
                    <a:pt x="1725" y="127"/>
                  </a:lnTo>
                  <a:lnTo>
                    <a:pt x="1730" y="131"/>
                  </a:lnTo>
                  <a:lnTo>
                    <a:pt x="1749" y="138"/>
                  </a:lnTo>
                  <a:lnTo>
                    <a:pt x="1765" y="138"/>
                  </a:lnTo>
                  <a:lnTo>
                    <a:pt x="1783" y="134"/>
                  </a:lnTo>
                  <a:lnTo>
                    <a:pt x="1799" y="127"/>
                  </a:lnTo>
                  <a:lnTo>
                    <a:pt x="1814" y="117"/>
                  </a:lnTo>
                  <a:lnTo>
                    <a:pt x="1827" y="103"/>
                  </a:lnTo>
                  <a:lnTo>
                    <a:pt x="1841" y="118"/>
                  </a:lnTo>
                  <a:lnTo>
                    <a:pt x="1853" y="133"/>
                  </a:lnTo>
                  <a:lnTo>
                    <a:pt x="1837" y="146"/>
                  </a:lnTo>
                  <a:lnTo>
                    <a:pt x="1821" y="160"/>
                  </a:lnTo>
                  <a:lnTo>
                    <a:pt x="1803" y="172"/>
                  </a:lnTo>
                  <a:lnTo>
                    <a:pt x="1783" y="181"/>
                  </a:lnTo>
                  <a:lnTo>
                    <a:pt x="1764" y="186"/>
                  </a:lnTo>
                  <a:lnTo>
                    <a:pt x="1744" y="188"/>
                  </a:lnTo>
                  <a:lnTo>
                    <a:pt x="1726" y="185"/>
                  </a:lnTo>
                  <a:lnTo>
                    <a:pt x="1718" y="184"/>
                  </a:lnTo>
                  <a:lnTo>
                    <a:pt x="1712" y="188"/>
                  </a:lnTo>
                  <a:lnTo>
                    <a:pt x="1709" y="194"/>
                  </a:lnTo>
                  <a:lnTo>
                    <a:pt x="1709" y="202"/>
                  </a:lnTo>
                  <a:lnTo>
                    <a:pt x="1711" y="208"/>
                  </a:lnTo>
                  <a:lnTo>
                    <a:pt x="1718" y="213"/>
                  </a:lnTo>
                  <a:lnTo>
                    <a:pt x="1741" y="217"/>
                  </a:lnTo>
                  <a:lnTo>
                    <a:pt x="1763" y="216"/>
                  </a:lnTo>
                  <a:lnTo>
                    <a:pt x="1786" y="211"/>
                  </a:lnTo>
                  <a:lnTo>
                    <a:pt x="1809" y="201"/>
                  </a:lnTo>
                  <a:lnTo>
                    <a:pt x="1830" y="188"/>
                  </a:lnTo>
                  <a:lnTo>
                    <a:pt x="1849" y="174"/>
                  </a:lnTo>
                  <a:lnTo>
                    <a:pt x="1868" y="157"/>
                  </a:lnTo>
                  <a:lnTo>
                    <a:pt x="1880" y="182"/>
                  </a:lnTo>
                  <a:lnTo>
                    <a:pt x="1890" y="209"/>
                  </a:lnTo>
                  <a:lnTo>
                    <a:pt x="1875" y="225"/>
                  </a:lnTo>
                  <a:lnTo>
                    <a:pt x="1856" y="238"/>
                  </a:lnTo>
                  <a:lnTo>
                    <a:pt x="1835" y="248"/>
                  </a:lnTo>
                  <a:lnTo>
                    <a:pt x="1812" y="254"/>
                  </a:lnTo>
                  <a:lnTo>
                    <a:pt x="1788" y="257"/>
                  </a:lnTo>
                  <a:lnTo>
                    <a:pt x="1764" y="257"/>
                  </a:lnTo>
                  <a:lnTo>
                    <a:pt x="1742" y="253"/>
                  </a:lnTo>
                  <a:lnTo>
                    <a:pt x="1721" y="246"/>
                  </a:lnTo>
                  <a:lnTo>
                    <a:pt x="1712" y="244"/>
                  </a:lnTo>
                  <a:lnTo>
                    <a:pt x="1706" y="247"/>
                  </a:lnTo>
                  <a:lnTo>
                    <a:pt x="1701" y="253"/>
                  </a:lnTo>
                  <a:lnTo>
                    <a:pt x="1699" y="259"/>
                  </a:lnTo>
                  <a:lnTo>
                    <a:pt x="1700" y="266"/>
                  </a:lnTo>
                  <a:lnTo>
                    <a:pt x="1707" y="270"/>
                  </a:lnTo>
                  <a:lnTo>
                    <a:pt x="1729" y="279"/>
                  </a:lnTo>
                  <a:lnTo>
                    <a:pt x="1754" y="283"/>
                  </a:lnTo>
                  <a:lnTo>
                    <a:pt x="1781" y="286"/>
                  </a:lnTo>
                  <a:lnTo>
                    <a:pt x="1806" y="283"/>
                  </a:lnTo>
                  <a:lnTo>
                    <a:pt x="1833" y="279"/>
                  </a:lnTo>
                  <a:lnTo>
                    <a:pt x="1857" y="270"/>
                  </a:lnTo>
                  <a:lnTo>
                    <a:pt x="1880" y="258"/>
                  </a:lnTo>
                  <a:lnTo>
                    <a:pt x="1900" y="243"/>
                  </a:lnTo>
                  <a:lnTo>
                    <a:pt x="1907" y="276"/>
                  </a:lnTo>
                  <a:lnTo>
                    <a:pt x="1911" y="311"/>
                  </a:lnTo>
                  <a:lnTo>
                    <a:pt x="1911" y="311"/>
                  </a:lnTo>
                  <a:lnTo>
                    <a:pt x="1890" y="323"/>
                  </a:lnTo>
                  <a:lnTo>
                    <a:pt x="1867" y="334"/>
                  </a:lnTo>
                  <a:lnTo>
                    <a:pt x="1843" y="342"/>
                  </a:lnTo>
                  <a:lnTo>
                    <a:pt x="1816" y="348"/>
                  </a:lnTo>
                  <a:lnTo>
                    <a:pt x="1791" y="349"/>
                  </a:lnTo>
                  <a:lnTo>
                    <a:pt x="1765" y="348"/>
                  </a:lnTo>
                  <a:lnTo>
                    <a:pt x="1741" y="342"/>
                  </a:lnTo>
                  <a:lnTo>
                    <a:pt x="1719" y="332"/>
                  </a:lnTo>
                  <a:lnTo>
                    <a:pt x="1711" y="330"/>
                  </a:lnTo>
                  <a:lnTo>
                    <a:pt x="1705" y="332"/>
                  </a:lnTo>
                  <a:lnTo>
                    <a:pt x="1700" y="338"/>
                  </a:lnTo>
                  <a:lnTo>
                    <a:pt x="1698" y="344"/>
                  </a:lnTo>
                  <a:lnTo>
                    <a:pt x="1699" y="351"/>
                  </a:lnTo>
                  <a:lnTo>
                    <a:pt x="1705" y="358"/>
                  </a:lnTo>
                  <a:lnTo>
                    <a:pt x="1729" y="369"/>
                  </a:lnTo>
                  <a:lnTo>
                    <a:pt x="1754" y="375"/>
                  </a:lnTo>
                  <a:lnTo>
                    <a:pt x="1781" y="377"/>
                  </a:lnTo>
                  <a:lnTo>
                    <a:pt x="1809" y="377"/>
                  </a:lnTo>
                  <a:lnTo>
                    <a:pt x="1836" y="373"/>
                  </a:lnTo>
                  <a:lnTo>
                    <a:pt x="1863" y="365"/>
                  </a:lnTo>
                  <a:lnTo>
                    <a:pt x="1889" y="356"/>
                  </a:lnTo>
                  <a:lnTo>
                    <a:pt x="1914" y="344"/>
                  </a:lnTo>
                  <a:lnTo>
                    <a:pt x="1914" y="376"/>
                  </a:lnTo>
                  <a:lnTo>
                    <a:pt x="1911" y="408"/>
                  </a:lnTo>
                  <a:lnTo>
                    <a:pt x="1875" y="418"/>
                  </a:lnTo>
                  <a:lnTo>
                    <a:pt x="1838" y="424"/>
                  </a:lnTo>
                  <a:lnTo>
                    <a:pt x="1802" y="423"/>
                  </a:lnTo>
                  <a:lnTo>
                    <a:pt x="1765" y="417"/>
                  </a:lnTo>
                  <a:lnTo>
                    <a:pt x="1729" y="406"/>
                  </a:lnTo>
                  <a:lnTo>
                    <a:pt x="1721" y="405"/>
                  </a:lnTo>
                  <a:lnTo>
                    <a:pt x="1716" y="408"/>
                  </a:lnTo>
                  <a:lnTo>
                    <a:pt x="1712" y="415"/>
                  </a:lnTo>
                  <a:lnTo>
                    <a:pt x="1712" y="422"/>
                  </a:lnTo>
                  <a:lnTo>
                    <a:pt x="1716" y="429"/>
                  </a:lnTo>
                  <a:lnTo>
                    <a:pt x="1722" y="434"/>
                  </a:lnTo>
                  <a:lnTo>
                    <a:pt x="1759" y="445"/>
                  </a:lnTo>
                  <a:lnTo>
                    <a:pt x="1796" y="452"/>
                  </a:lnTo>
                  <a:lnTo>
                    <a:pt x="1834" y="453"/>
                  </a:lnTo>
                  <a:lnTo>
                    <a:pt x="1871" y="448"/>
                  </a:lnTo>
                  <a:lnTo>
                    <a:pt x="1908" y="439"/>
                  </a:lnTo>
                  <a:lnTo>
                    <a:pt x="1903" y="470"/>
                  </a:lnTo>
                  <a:lnTo>
                    <a:pt x="1896" y="500"/>
                  </a:lnTo>
                  <a:lnTo>
                    <a:pt x="1868" y="502"/>
                  </a:lnTo>
                  <a:lnTo>
                    <a:pt x="1841" y="505"/>
                  </a:lnTo>
                  <a:lnTo>
                    <a:pt x="1813" y="507"/>
                  </a:lnTo>
                  <a:lnTo>
                    <a:pt x="1785" y="506"/>
                  </a:lnTo>
                  <a:lnTo>
                    <a:pt x="1759" y="502"/>
                  </a:lnTo>
                  <a:lnTo>
                    <a:pt x="1733" y="494"/>
                  </a:lnTo>
                  <a:lnTo>
                    <a:pt x="1709" y="480"/>
                  </a:lnTo>
                  <a:lnTo>
                    <a:pt x="1701" y="478"/>
                  </a:lnTo>
                  <a:lnTo>
                    <a:pt x="1695" y="480"/>
                  </a:lnTo>
                  <a:lnTo>
                    <a:pt x="1690" y="485"/>
                  </a:lnTo>
                  <a:lnTo>
                    <a:pt x="1688" y="491"/>
                  </a:lnTo>
                  <a:lnTo>
                    <a:pt x="1689" y="499"/>
                  </a:lnTo>
                  <a:lnTo>
                    <a:pt x="1695" y="506"/>
                  </a:lnTo>
                  <a:lnTo>
                    <a:pt x="1719" y="520"/>
                  </a:lnTo>
                  <a:lnTo>
                    <a:pt x="1746" y="529"/>
                  </a:lnTo>
                  <a:lnTo>
                    <a:pt x="1773" y="533"/>
                  </a:lnTo>
                  <a:lnTo>
                    <a:pt x="1801" y="534"/>
                  </a:lnTo>
                  <a:lnTo>
                    <a:pt x="1830" y="533"/>
                  </a:lnTo>
                  <a:lnTo>
                    <a:pt x="1858" y="532"/>
                  </a:lnTo>
                  <a:lnTo>
                    <a:pt x="1887" y="529"/>
                  </a:lnTo>
                  <a:lnTo>
                    <a:pt x="1877" y="557"/>
                  </a:lnTo>
                  <a:lnTo>
                    <a:pt x="1865" y="583"/>
                  </a:lnTo>
                  <a:lnTo>
                    <a:pt x="1841" y="585"/>
                  </a:lnTo>
                  <a:lnTo>
                    <a:pt x="1815" y="584"/>
                  </a:lnTo>
                  <a:lnTo>
                    <a:pt x="1791" y="583"/>
                  </a:lnTo>
                  <a:lnTo>
                    <a:pt x="1759" y="582"/>
                  </a:lnTo>
                  <a:lnTo>
                    <a:pt x="1729" y="578"/>
                  </a:lnTo>
                  <a:lnTo>
                    <a:pt x="1699" y="569"/>
                  </a:lnTo>
                  <a:lnTo>
                    <a:pt x="1669" y="555"/>
                  </a:lnTo>
                  <a:lnTo>
                    <a:pt x="1661" y="554"/>
                  </a:lnTo>
                  <a:lnTo>
                    <a:pt x="1655" y="557"/>
                  </a:lnTo>
                  <a:lnTo>
                    <a:pt x="1650" y="562"/>
                  </a:lnTo>
                  <a:lnTo>
                    <a:pt x="1648" y="569"/>
                  </a:lnTo>
                  <a:lnTo>
                    <a:pt x="1649" y="575"/>
                  </a:lnTo>
                  <a:lnTo>
                    <a:pt x="1655" y="581"/>
                  </a:lnTo>
                  <a:lnTo>
                    <a:pt x="1689" y="595"/>
                  </a:lnTo>
                  <a:lnTo>
                    <a:pt x="1725" y="605"/>
                  </a:lnTo>
                  <a:lnTo>
                    <a:pt x="1761" y="611"/>
                  </a:lnTo>
                  <a:lnTo>
                    <a:pt x="1789" y="614"/>
                  </a:lnTo>
                  <a:lnTo>
                    <a:pt x="1817" y="615"/>
                  </a:lnTo>
                  <a:lnTo>
                    <a:pt x="1847" y="615"/>
                  </a:lnTo>
                  <a:lnTo>
                    <a:pt x="1828" y="641"/>
                  </a:lnTo>
                  <a:lnTo>
                    <a:pt x="1807" y="665"/>
                  </a:lnTo>
                  <a:lnTo>
                    <a:pt x="1776" y="672"/>
                  </a:lnTo>
                  <a:lnTo>
                    <a:pt x="1744" y="675"/>
                  </a:lnTo>
                  <a:lnTo>
                    <a:pt x="1712" y="674"/>
                  </a:lnTo>
                  <a:lnTo>
                    <a:pt x="1680" y="670"/>
                  </a:lnTo>
                  <a:lnTo>
                    <a:pt x="1649" y="664"/>
                  </a:lnTo>
                  <a:lnTo>
                    <a:pt x="1619" y="656"/>
                  </a:lnTo>
                  <a:lnTo>
                    <a:pt x="1612" y="656"/>
                  </a:lnTo>
                  <a:lnTo>
                    <a:pt x="1605" y="659"/>
                  </a:lnTo>
                  <a:lnTo>
                    <a:pt x="1602" y="666"/>
                  </a:lnTo>
                  <a:lnTo>
                    <a:pt x="1602" y="673"/>
                  </a:lnTo>
                  <a:lnTo>
                    <a:pt x="1605" y="679"/>
                  </a:lnTo>
                  <a:lnTo>
                    <a:pt x="1612" y="684"/>
                  </a:lnTo>
                  <a:lnTo>
                    <a:pt x="1648" y="694"/>
                  </a:lnTo>
                  <a:lnTo>
                    <a:pt x="1685" y="700"/>
                  </a:lnTo>
                  <a:lnTo>
                    <a:pt x="1723" y="704"/>
                  </a:lnTo>
                  <a:lnTo>
                    <a:pt x="1761" y="702"/>
                  </a:lnTo>
                  <a:lnTo>
                    <a:pt x="1751" y="709"/>
                  </a:lnTo>
                  <a:lnTo>
                    <a:pt x="1757" y="730"/>
                  </a:lnTo>
                  <a:lnTo>
                    <a:pt x="1767" y="783"/>
                  </a:lnTo>
                  <a:lnTo>
                    <a:pt x="1772" y="832"/>
                  </a:lnTo>
                  <a:lnTo>
                    <a:pt x="1772" y="876"/>
                  </a:lnTo>
                  <a:lnTo>
                    <a:pt x="1768" y="918"/>
                  </a:lnTo>
                  <a:lnTo>
                    <a:pt x="1759" y="955"/>
                  </a:lnTo>
                  <a:lnTo>
                    <a:pt x="1746" y="989"/>
                  </a:lnTo>
                  <a:lnTo>
                    <a:pt x="1727" y="1020"/>
                  </a:lnTo>
                  <a:lnTo>
                    <a:pt x="1703" y="1046"/>
                  </a:lnTo>
                  <a:lnTo>
                    <a:pt x="1675" y="1071"/>
                  </a:lnTo>
                  <a:lnTo>
                    <a:pt x="1642" y="1092"/>
                  </a:lnTo>
                  <a:lnTo>
                    <a:pt x="1603" y="1110"/>
                  </a:lnTo>
                  <a:lnTo>
                    <a:pt x="1581" y="1119"/>
                  </a:lnTo>
                  <a:lnTo>
                    <a:pt x="1583" y="1144"/>
                  </a:lnTo>
                  <a:lnTo>
                    <a:pt x="1584" y="1179"/>
                  </a:lnTo>
                  <a:lnTo>
                    <a:pt x="1582" y="1218"/>
                  </a:lnTo>
                  <a:lnTo>
                    <a:pt x="1576" y="1259"/>
                  </a:lnTo>
                  <a:lnTo>
                    <a:pt x="1565" y="1301"/>
                  </a:lnTo>
                  <a:lnTo>
                    <a:pt x="1552" y="1344"/>
                  </a:lnTo>
                  <a:lnTo>
                    <a:pt x="1533" y="1388"/>
                  </a:lnTo>
                  <a:lnTo>
                    <a:pt x="1510" y="1430"/>
                  </a:lnTo>
                  <a:lnTo>
                    <a:pt x="1482" y="1472"/>
                  </a:lnTo>
                  <a:lnTo>
                    <a:pt x="1450" y="1512"/>
                  </a:lnTo>
                  <a:lnTo>
                    <a:pt x="1430" y="1532"/>
                  </a:lnTo>
                  <a:lnTo>
                    <a:pt x="1408" y="1551"/>
                  </a:lnTo>
                  <a:lnTo>
                    <a:pt x="1383" y="1571"/>
                  </a:lnTo>
                  <a:lnTo>
                    <a:pt x="1354" y="1590"/>
                  </a:lnTo>
                  <a:lnTo>
                    <a:pt x="1323" y="1608"/>
                  </a:lnTo>
                  <a:lnTo>
                    <a:pt x="1289" y="1623"/>
                  </a:lnTo>
                  <a:lnTo>
                    <a:pt x="1250" y="1637"/>
                  </a:lnTo>
                  <a:lnTo>
                    <a:pt x="1209" y="1647"/>
                  </a:lnTo>
                  <a:lnTo>
                    <a:pt x="1164" y="1653"/>
                  </a:lnTo>
                  <a:lnTo>
                    <a:pt x="1116" y="1655"/>
                  </a:lnTo>
                  <a:lnTo>
                    <a:pt x="1082" y="1654"/>
                  </a:lnTo>
                  <a:lnTo>
                    <a:pt x="1076" y="1654"/>
                  </a:lnTo>
                  <a:lnTo>
                    <a:pt x="1071" y="1616"/>
                  </a:lnTo>
                  <a:lnTo>
                    <a:pt x="1060" y="1578"/>
                  </a:lnTo>
                  <a:lnTo>
                    <a:pt x="1049" y="1539"/>
                  </a:lnTo>
                  <a:lnTo>
                    <a:pt x="1044" y="1533"/>
                  </a:lnTo>
                  <a:lnTo>
                    <a:pt x="1038" y="1529"/>
                  </a:lnTo>
                  <a:lnTo>
                    <a:pt x="1030" y="1529"/>
                  </a:lnTo>
                  <a:lnTo>
                    <a:pt x="1023" y="1533"/>
                  </a:lnTo>
                  <a:lnTo>
                    <a:pt x="1019" y="1539"/>
                  </a:lnTo>
                  <a:lnTo>
                    <a:pt x="1019" y="1548"/>
                  </a:lnTo>
                  <a:lnTo>
                    <a:pt x="1028" y="1576"/>
                  </a:lnTo>
                  <a:lnTo>
                    <a:pt x="1037" y="1605"/>
                  </a:lnTo>
                  <a:lnTo>
                    <a:pt x="1043" y="1633"/>
                  </a:lnTo>
                  <a:lnTo>
                    <a:pt x="1046" y="1662"/>
                  </a:lnTo>
                  <a:lnTo>
                    <a:pt x="1044" y="1691"/>
                  </a:lnTo>
                  <a:lnTo>
                    <a:pt x="1033" y="1714"/>
                  </a:lnTo>
                  <a:lnTo>
                    <a:pt x="1019" y="1736"/>
                  </a:lnTo>
                  <a:lnTo>
                    <a:pt x="1001" y="1758"/>
                  </a:lnTo>
                  <a:lnTo>
                    <a:pt x="1004" y="1726"/>
                  </a:lnTo>
                  <a:lnTo>
                    <a:pt x="1006" y="1694"/>
                  </a:lnTo>
                  <a:lnTo>
                    <a:pt x="1004" y="1662"/>
                  </a:lnTo>
                  <a:lnTo>
                    <a:pt x="999" y="1631"/>
                  </a:lnTo>
                  <a:lnTo>
                    <a:pt x="989" y="1600"/>
                  </a:lnTo>
                  <a:lnTo>
                    <a:pt x="976" y="1570"/>
                  </a:lnTo>
                  <a:lnTo>
                    <a:pt x="969" y="1565"/>
                  </a:lnTo>
                  <a:lnTo>
                    <a:pt x="961" y="1564"/>
                  </a:lnTo>
                  <a:lnTo>
                    <a:pt x="955" y="1566"/>
                  </a:lnTo>
                  <a:lnTo>
                    <a:pt x="949" y="1570"/>
                  </a:lnTo>
                  <a:lnTo>
                    <a:pt x="947" y="1578"/>
                  </a:lnTo>
                  <a:lnTo>
                    <a:pt x="949" y="1586"/>
                  </a:lnTo>
                  <a:lnTo>
                    <a:pt x="961" y="1613"/>
                  </a:lnTo>
                  <a:lnTo>
                    <a:pt x="970" y="1642"/>
                  </a:lnTo>
                  <a:lnTo>
                    <a:pt x="975" y="1672"/>
                  </a:lnTo>
                  <a:lnTo>
                    <a:pt x="976" y="1702"/>
                  </a:lnTo>
                  <a:lnTo>
                    <a:pt x="973" y="1732"/>
                  </a:lnTo>
                  <a:lnTo>
                    <a:pt x="969" y="1761"/>
                  </a:lnTo>
                  <a:lnTo>
                    <a:pt x="964" y="1791"/>
                  </a:lnTo>
                  <a:lnTo>
                    <a:pt x="964" y="1792"/>
                  </a:lnTo>
                  <a:lnTo>
                    <a:pt x="964" y="1792"/>
                  </a:lnTo>
                  <a:lnTo>
                    <a:pt x="939" y="1811"/>
                  </a:lnTo>
                  <a:lnTo>
                    <a:pt x="913" y="1829"/>
                  </a:lnTo>
                  <a:lnTo>
                    <a:pt x="917" y="1791"/>
                  </a:lnTo>
                  <a:lnTo>
                    <a:pt x="923" y="1753"/>
                  </a:lnTo>
                  <a:lnTo>
                    <a:pt x="927" y="1715"/>
                  </a:lnTo>
                  <a:lnTo>
                    <a:pt x="927" y="1677"/>
                  </a:lnTo>
                  <a:lnTo>
                    <a:pt x="922" y="1639"/>
                  </a:lnTo>
                  <a:lnTo>
                    <a:pt x="918" y="1632"/>
                  </a:lnTo>
                  <a:lnTo>
                    <a:pt x="912" y="1629"/>
                  </a:lnTo>
                  <a:lnTo>
                    <a:pt x="904" y="1629"/>
                  </a:lnTo>
                  <a:lnTo>
                    <a:pt x="897" y="1632"/>
                  </a:lnTo>
                  <a:lnTo>
                    <a:pt x="893" y="1639"/>
                  </a:lnTo>
                  <a:lnTo>
                    <a:pt x="893" y="1648"/>
                  </a:lnTo>
                  <a:lnTo>
                    <a:pt x="897" y="1681"/>
                  </a:lnTo>
                  <a:lnTo>
                    <a:pt x="897" y="1714"/>
                  </a:lnTo>
                  <a:lnTo>
                    <a:pt x="894" y="1747"/>
                  </a:lnTo>
                  <a:lnTo>
                    <a:pt x="889" y="1781"/>
                  </a:lnTo>
                  <a:lnTo>
                    <a:pt x="884" y="1815"/>
                  </a:lnTo>
                  <a:lnTo>
                    <a:pt x="881" y="1848"/>
                  </a:lnTo>
                  <a:lnTo>
                    <a:pt x="830" y="1872"/>
                  </a:lnTo>
                  <a:lnTo>
                    <a:pt x="777" y="1893"/>
                  </a:lnTo>
                  <a:lnTo>
                    <a:pt x="788" y="1863"/>
                  </a:lnTo>
                  <a:lnTo>
                    <a:pt x="793" y="1831"/>
                  </a:lnTo>
                  <a:lnTo>
                    <a:pt x="798" y="1799"/>
                  </a:lnTo>
                  <a:lnTo>
                    <a:pt x="799" y="1766"/>
                  </a:lnTo>
                  <a:lnTo>
                    <a:pt x="799" y="1733"/>
                  </a:lnTo>
                  <a:lnTo>
                    <a:pt x="798" y="1725"/>
                  </a:lnTo>
                  <a:lnTo>
                    <a:pt x="793" y="1719"/>
                  </a:lnTo>
                  <a:lnTo>
                    <a:pt x="787" y="1717"/>
                  </a:lnTo>
                  <a:lnTo>
                    <a:pt x="779" y="1717"/>
                  </a:lnTo>
                  <a:lnTo>
                    <a:pt x="773" y="1719"/>
                  </a:lnTo>
                  <a:lnTo>
                    <a:pt x="768" y="1725"/>
                  </a:lnTo>
                  <a:lnTo>
                    <a:pt x="767" y="1733"/>
                  </a:lnTo>
                  <a:lnTo>
                    <a:pt x="766" y="1763"/>
                  </a:lnTo>
                  <a:lnTo>
                    <a:pt x="764" y="1794"/>
                  </a:lnTo>
                  <a:lnTo>
                    <a:pt x="762" y="1824"/>
                  </a:lnTo>
                  <a:lnTo>
                    <a:pt x="757" y="1853"/>
                  </a:lnTo>
                  <a:lnTo>
                    <a:pt x="747" y="1882"/>
                  </a:lnTo>
                  <a:lnTo>
                    <a:pt x="732" y="1909"/>
                  </a:lnTo>
                  <a:lnTo>
                    <a:pt x="693" y="1920"/>
                  </a:lnTo>
                  <a:lnTo>
                    <a:pt x="653" y="1928"/>
                  </a:lnTo>
                  <a:lnTo>
                    <a:pt x="668" y="1906"/>
                  </a:lnTo>
                  <a:lnTo>
                    <a:pt x="680" y="1884"/>
                  </a:lnTo>
                  <a:lnTo>
                    <a:pt x="691" y="1860"/>
                  </a:lnTo>
                  <a:lnTo>
                    <a:pt x="698" y="1836"/>
                  </a:lnTo>
                  <a:lnTo>
                    <a:pt x="703" y="1810"/>
                  </a:lnTo>
                  <a:lnTo>
                    <a:pt x="703" y="1786"/>
                  </a:lnTo>
                  <a:lnTo>
                    <a:pt x="698" y="1761"/>
                  </a:lnTo>
                  <a:lnTo>
                    <a:pt x="689" y="1738"/>
                  </a:lnTo>
                  <a:lnTo>
                    <a:pt x="685" y="1733"/>
                  </a:lnTo>
                  <a:lnTo>
                    <a:pt x="678" y="1731"/>
                  </a:lnTo>
                  <a:lnTo>
                    <a:pt x="672" y="1732"/>
                  </a:lnTo>
                  <a:lnTo>
                    <a:pt x="665" y="1735"/>
                  </a:lnTo>
                  <a:lnTo>
                    <a:pt x="662" y="1740"/>
                  </a:lnTo>
                  <a:lnTo>
                    <a:pt x="659" y="1747"/>
                  </a:lnTo>
                  <a:lnTo>
                    <a:pt x="662" y="1755"/>
                  </a:lnTo>
                  <a:lnTo>
                    <a:pt x="668" y="1775"/>
                  </a:lnTo>
                  <a:lnTo>
                    <a:pt x="672" y="1796"/>
                  </a:lnTo>
                  <a:lnTo>
                    <a:pt x="669" y="1819"/>
                  </a:lnTo>
                  <a:lnTo>
                    <a:pt x="664" y="1841"/>
                  </a:lnTo>
                  <a:lnTo>
                    <a:pt x="655" y="1863"/>
                  </a:lnTo>
                  <a:lnTo>
                    <a:pt x="644" y="1884"/>
                  </a:lnTo>
                  <a:lnTo>
                    <a:pt x="631" y="1904"/>
                  </a:lnTo>
                  <a:lnTo>
                    <a:pt x="616" y="1922"/>
                  </a:lnTo>
                  <a:lnTo>
                    <a:pt x="601" y="1937"/>
                  </a:lnTo>
                  <a:lnTo>
                    <a:pt x="569" y="1941"/>
                  </a:lnTo>
                  <a:lnTo>
                    <a:pt x="537" y="1943"/>
                  </a:lnTo>
                  <a:lnTo>
                    <a:pt x="555" y="1911"/>
                  </a:lnTo>
                  <a:lnTo>
                    <a:pt x="569" y="1878"/>
                  </a:lnTo>
                  <a:lnTo>
                    <a:pt x="576" y="1843"/>
                  </a:lnTo>
                  <a:lnTo>
                    <a:pt x="581" y="1806"/>
                  </a:lnTo>
                  <a:lnTo>
                    <a:pt x="582" y="1766"/>
                  </a:lnTo>
                  <a:lnTo>
                    <a:pt x="580" y="1758"/>
                  </a:lnTo>
                  <a:lnTo>
                    <a:pt x="575" y="1754"/>
                  </a:lnTo>
                  <a:lnTo>
                    <a:pt x="569" y="1750"/>
                  </a:lnTo>
                  <a:lnTo>
                    <a:pt x="562" y="1750"/>
                  </a:lnTo>
                  <a:lnTo>
                    <a:pt x="555" y="1754"/>
                  </a:lnTo>
                  <a:lnTo>
                    <a:pt x="551" y="1758"/>
                  </a:lnTo>
                  <a:lnTo>
                    <a:pt x="549" y="1766"/>
                  </a:lnTo>
                  <a:lnTo>
                    <a:pt x="549" y="1800"/>
                  </a:lnTo>
                  <a:lnTo>
                    <a:pt x="545" y="1831"/>
                  </a:lnTo>
                  <a:lnTo>
                    <a:pt x="540" y="1861"/>
                  </a:lnTo>
                  <a:lnTo>
                    <a:pt x="530" y="1890"/>
                  </a:lnTo>
                  <a:lnTo>
                    <a:pt x="516" y="1916"/>
                  </a:lnTo>
                  <a:lnTo>
                    <a:pt x="496" y="1943"/>
                  </a:lnTo>
                  <a:lnTo>
                    <a:pt x="455" y="1941"/>
                  </a:lnTo>
                  <a:lnTo>
                    <a:pt x="417" y="1934"/>
                  </a:lnTo>
                  <a:lnTo>
                    <a:pt x="436" y="1914"/>
                  </a:lnTo>
                  <a:lnTo>
                    <a:pt x="451" y="1890"/>
                  </a:lnTo>
                  <a:lnTo>
                    <a:pt x="464" y="1863"/>
                  </a:lnTo>
                  <a:lnTo>
                    <a:pt x="471" y="1836"/>
                  </a:lnTo>
                  <a:lnTo>
                    <a:pt x="476" y="1806"/>
                  </a:lnTo>
                  <a:lnTo>
                    <a:pt x="476" y="1777"/>
                  </a:lnTo>
                  <a:lnTo>
                    <a:pt x="472" y="1749"/>
                  </a:lnTo>
                  <a:lnTo>
                    <a:pt x="469" y="1743"/>
                  </a:lnTo>
                  <a:lnTo>
                    <a:pt x="464" y="1738"/>
                  </a:lnTo>
                  <a:lnTo>
                    <a:pt x="457" y="1737"/>
                  </a:lnTo>
                  <a:lnTo>
                    <a:pt x="450" y="1739"/>
                  </a:lnTo>
                  <a:lnTo>
                    <a:pt x="445" y="1744"/>
                  </a:lnTo>
                  <a:lnTo>
                    <a:pt x="441" y="1750"/>
                  </a:lnTo>
                  <a:lnTo>
                    <a:pt x="440" y="1758"/>
                  </a:lnTo>
                  <a:lnTo>
                    <a:pt x="444" y="1778"/>
                  </a:lnTo>
                  <a:lnTo>
                    <a:pt x="444" y="1799"/>
                  </a:lnTo>
                  <a:lnTo>
                    <a:pt x="441" y="1820"/>
                  </a:lnTo>
                  <a:lnTo>
                    <a:pt x="437" y="1842"/>
                  </a:lnTo>
                  <a:lnTo>
                    <a:pt x="429" y="1863"/>
                  </a:lnTo>
                  <a:lnTo>
                    <a:pt x="419" y="1882"/>
                  </a:lnTo>
                  <a:lnTo>
                    <a:pt x="407" y="1900"/>
                  </a:lnTo>
                  <a:lnTo>
                    <a:pt x="393" y="1913"/>
                  </a:lnTo>
                  <a:lnTo>
                    <a:pt x="375" y="1924"/>
                  </a:lnTo>
                  <a:lnTo>
                    <a:pt x="329" y="1909"/>
                  </a:lnTo>
                  <a:lnTo>
                    <a:pt x="282" y="1890"/>
                  </a:lnTo>
                  <a:lnTo>
                    <a:pt x="307" y="1871"/>
                  </a:lnTo>
                  <a:lnTo>
                    <a:pt x="328" y="1849"/>
                  </a:lnTo>
                  <a:lnTo>
                    <a:pt x="344" y="1823"/>
                  </a:lnTo>
                  <a:lnTo>
                    <a:pt x="356" y="1795"/>
                  </a:lnTo>
                  <a:lnTo>
                    <a:pt x="366" y="1765"/>
                  </a:lnTo>
                  <a:lnTo>
                    <a:pt x="372" y="1733"/>
                  </a:lnTo>
                  <a:lnTo>
                    <a:pt x="370" y="1725"/>
                  </a:lnTo>
                  <a:lnTo>
                    <a:pt x="365" y="1719"/>
                  </a:lnTo>
                  <a:lnTo>
                    <a:pt x="359" y="1718"/>
                  </a:lnTo>
                  <a:lnTo>
                    <a:pt x="351" y="1719"/>
                  </a:lnTo>
                  <a:lnTo>
                    <a:pt x="345" y="1725"/>
                  </a:lnTo>
                  <a:lnTo>
                    <a:pt x="342" y="1733"/>
                  </a:lnTo>
                  <a:lnTo>
                    <a:pt x="336" y="1763"/>
                  </a:lnTo>
                  <a:lnTo>
                    <a:pt x="328" y="1790"/>
                  </a:lnTo>
                  <a:lnTo>
                    <a:pt x="314" y="1816"/>
                  </a:lnTo>
                  <a:lnTo>
                    <a:pt x="298" y="1839"/>
                  </a:lnTo>
                  <a:lnTo>
                    <a:pt x="277" y="1859"/>
                  </a:lnTo>
                  <a:lnTo>
                    <a:pt x="251" y="1874"/>
                  </a:lnTo>
                  <a:lnTo>
                    <a:pt x="220" y="1857"/>
                  </a:lnTo>
                  <a:lnTo>
                    <a:pt x="190" y="1836"/>
                  </a:lnTo>
                  <a:lnTo>
                    <a:pt x="211" y="1817"/>
                  </a:lnTo>
                  <a:lnTo>
                    <a:pt x="230" y="1796"/>
                  </a:lnTo>
                  <a:lnTo>
                    <a:pt x="247" y="1771"/>
                  </a:lnTo>
                  <a:lnTo>
                    <a:pt x="262" y="1745"/>
                  </a:lnTo>
                  <a:lnTo>
                    <a:pt x="276" y="1719"/>
                  </a:lnTo>
                  <a:lnTo>
                    <a:pt x="289" y="1695"/>
                  </a:lnTo>
                  <a:lnTo>
                    <a:pt x="300" y="1672"/>
                  </a:lnTo>
                  <a:lnTo>
                    <a:pt x="302" y="1664"/>
                  </a:lnTo>
                  <a:lnTo>
                    <a:pt x="299" y="1658"/>
                  </a:lnTo>
                  <a:lnTo>
                    <a:pt x="293" y="1652"/>
                  </a:lnTo>
                  <a:lnTo>
                    <a:pt x="287" y="1650"/>
                  </a:lnTo>
                  <a:lnTo>
                    <a:pt x="280" y="1652"/>
                  </a:lnTo>
                  <a:lnTo>
                    <a:pt x="274" y="1658"/>
                  </a:lnTo>
                  <a:lnTo>
                    <a:pt x="263" y="1680"/>
                  </a:lnTo>
                  <a:lnTo>
                    <a:pt x="251" y="1704"/>
                  </a:lnTo>
                  <a:lnTo>
                    <a:pt x="238" y="1729"/>
                  </a:lnTo>
                  <a:lnTo>
                    <a:pt x="222" y="1756"/>
                  </a:lnTo>
                  <a:lnTo>
                    <a:pt x="206" y="1779"/>
                  </a:lnTo>
                  <a:lnTo>
                    <a:pt x="187" y="1800"/>
                  </a:lnTo>
                  <a:lnTo>
                    <a:pt x="166" y="1817"/>
                  </a:lnTo>
                  <a:lnTo>
                    <a:pt x="146" y="1799"/>
                  </a:lnTo>
                  <a:lnTo>
                    <a:pt x="127" y="1779"/>
                  </a:lnTo>
                  <a:lnTo>
                    <a:pt x="148" y="1755"/>
                  </a:lnTo>
                  <a:lnTo>
                    <a:pt x="170" y="1729"/>
                  </a:lnTo>
                  <a:lnTo>
                    <a:pt x="192" y="1704"/>
                  </a:lnTo>
                  <a:lnTo>
                    <a:pt x="210" y="1677"/>
                  </a:lnTo>
                  <a:lnTo>
                    <a:pt x="227" y="1650"/>
                  </a:lnTo>
                  <a:lnTo>
                    <a:pt x="240" y="1620"/>
                  </a:lnTo>
                  <a:lnTo>
                    <a:pt x="248" y="1588"/>
                  </a:lnTo>
                  <a:lnTo>
                    <a:pt x="247" y="1579"/>
                  </a:lnTo>
                  <a:lnTo>
                    <a:pt x="242" y="1574"/>
                  </a:lnTo>
                  <a:lnTo>
                    <a:pt x="236" y="1570"/>
                  </a:lnTo>
                  <a:lnTo>
                    <a:pt x="229" y="1569"/>
                  </a:lnTo>
                  <a:lnTo>
                    <a:pt x="222" y="1572"/>
                  </a:lnTo>
                  <a:lnTo>
                    <a:pt x="219" y="1580"/>
                  </a:lnTo>
                  <a:lnTo>
                    <a:pt x="213" y="1610"/>
                  </a:lnTo>
                  <a:lnTo>
                    <a:pt x="200" y="1638"/>
                  </a:lnTo>
                  <a:lnTo>
                    <a:pt x="185" y="1663"/>
                  </a:lnTo>
                  <a:lnTo>
                    <a:pt x="167" y="1687"/>
                  </a:lnTo>
                  <a:lnTo>
                    <a:pt x="147" y="1711"/>
                  </a:lnTo>
                  <a:lnTo>
                    <a:pt x="127" y="1734"/>
                  </a:lnTo>
                  <a:lnTo>
                    <a:pt x="107" y="1757"/>
                  </a:lnTo>
                  <a:lnTo>
                    <a:pt x="86" y="1728"/>
                  </a:lnTo>
                  <a:lnTo>
                    <a:pt x="67" y="1697"/>
                  </a:lnTo>
                  <a:lnTo>
                    <a:pt x="82" y="1675"/>
                  </a:lnTo>
                  <a:lnTo>
                    <a:pt x="99" y="1654"/>
                  </a:lnTo>
                  <a:lnTo>
                    <a:pt x="115" y="1633"/>
                  </a:lnTo>
                  <a:lnTo>
                    <a:pt x="132" y="1612"/>
                  </a:lnTo>
                  <a:lnTo>
                    <a:pt x="147" y="1590"/>
                  </a:lnTo>
                  <a:lnTo>
                    <a:pt x="159" y="1567"/>
                  </a:lnTo>
                  <a:lnTo>
                    <a:pt x="169" y="1543"/>
                  </a:lnTo>
                  <a:lnTo>
                    <a:pt x="175" y="1516"/>
                  </a:lnTo>
                  <a:lnTo>
                    <a:pt x="174" y="1508"/>
                  </a:lnTo>
                  <a:lnTo>
                    <a:pt x="168" y="1503"/>
                  </a:lnTo>
                  <a:lnTo>
                    <a:pt x="162" y="1502"/>
                  </a:lnTo>
                  <a:lnTo>
                    <a:pt x="154" y="1503"/>
                  </a:lnTo>
                  <a:lnTo>
                    <a:pt x="148" y="1508"/>
                  </a:lnTo>
                  <a:lnTo>
                    <a:pt x="145" y="1516"/>
                  </a:lnTo>
                  <a:lnTo>
                    <a:pt x="140" y="1540"/>
                  </a:lnTo>
                  <a:lnTo>
                    <a:pt x="130" y="1564"/>
                  </a:lnTo>
                  <a:lnTo>
                    <a:pt x="116" y="1586"/>
                  </a:lnTo>
                  <a:lnTo>
                    <a:pt x="101" y="1607"/>
                  </a:lnTo>
                  <a:lnTo>
                    <a:pt x="84" y="1627"/>
                  </a:lnTo>
                  <a:lnTo>
                    <a:pt x="68" y="1648"/>
                  </a:lnTo>
                  <a:lnTo>
                    <a:pt x="51" y="1668"/>
                  </a:lnTo>
                  <a:lnTo>
                    <a:pt x="37" y="1633"/>
                  </a:lnTo>
                  <a:lnTo>
                    <a:pt x="24" y="1597"/>
                  </a:lnTo>
                  <a:lnTo>
                    <a:pt x="48" y="1578"/>
                  </a:lnTo>
                  <a:lnTo>
                    <a:pt x="69" y="1555"/>
                  </a:lnTo>
                  <a:lnTo>
                    <a:pt x="85" y="1528"/>
                  </a:lnTo>
                  <a:lnTo>
                    <a:pt x="100" y="1499"/>
                  </a:lnTo>
                  <a:lnTo>
                    <a:pt x="111" y="1470"/>
                  </a:lnTo>
                  <a:lnTo>
                    <a:pt x="120" y="1440"/>
                  </a:lnTo>
                  <a:lnTo>
                    <a:pt x="124" y="1412"/>
                  </a:lnTo>
                  <a:lnTo>
                    <a:pt x="123" y="1404"/>
                  </a:lnTo>
                  <a:lnTo>
                    <a:pt x="117" y="1399"/>
                  </a:lnTo>
                  <a:lnTo>
                    <a:pt x="111" y="1398"/>
                  </a:lnTo>
                  <a:lnTo>
                    <a:pt x="103" y="1399"/>
                  </a:lnTo>
                  <a:lnTo>
                    <a:pt x="97" y="1404"/>
                  </a:lnTo>
                  <a:lnTo>
                    <a:pt x="94" y="1412"/>
                  </a:lnTo>
                  <a:lnTo>
                    <a:pt x="90" y="1434"/>
                  </a:lnTo>
                  <a:lnTo>
                    <a:pt x="84" y="1459"/>
                  </a:lnTo>
                  <a:lnTo>
                    <a:pt x="75" y="1483"/>
                  </a:lnTo>
                  <a:lnTo>
                    <a:pt x="64" y="1507"/>
                  </a:lnTo>
                  <a:lnTo>
                    <a:pt x="50" y="1529"/>
                  </a:lnTo>
                  <a:lnTo>
                    <a:pt x="34" y="1549"/>
                  </a:lnTo>
                  <a:lnTo>
                    <a:pt x="17" y="1566"/>
                  </a:lnTo>
                  <a:lnTo>
                    <a:pt x="9" y="1526"/>
                  </a:lnTo>
                  <a:lnTo>
                    <a:pt x="3" y="1483"/>
                  </a:lnTo>
                  <a:lnTo>
                    <a:pt x="1" y="1436"/>
                  </a:lnTo>
                  <a:lnTo>
                    <a:pt x="19" y="1412"/>
                  </a:lnTo>
                  <a:lnTo>
                    <a:pt x="32" y="1386"/>
                  </a:lnTo>
                  <a:lnTo>
                    <a:pt x="43" y="1356"/>
                  </a:lnTo>
                  <a:lnTo>
                    <a:pt x="50" y="1326"/>
                  </a:lnTo>
                  <a:lnTo>
                    <a:pt x="54" y="1295"/>
                  </a:lnTo>
                  <a:lnTo>
                    <a:pt x="55" y="1265"/>
                  </a:lnTo>
                  <a:lnTo>
                    <a:pt x="53" y="1257"/>
                  </a:lnTo>
                  <a:lnTo>
                    <a:pt x="48" y="1253"/>
                  </a:lnTo>
                  <a:lnTo>
                    <a:pt x="41" y="1251"/>
                  </a:lnTo>
                  <a:lnTo>
                    <a:pt x="33" y="1253"/>
                  </a:lnTo>
                  <a:lnTo>
                    <a:pt x="28" y="1257"/>
                  </a:lnTo>
                  <a:lnTo>
                    <a:pt x="26" y="1265"/>
                  </a:lnTo>
                  <a:lnTo>
                    <a:pt x="24" y="1295"/>
                  </a:lnTo>
                  <a:lnTo>
                    <a:pt x="20" y="1326"/>
                  </a:lnTo>
                  <a:lnTo>
                    <a:pt x="12" y="1356"/>
                  </a:lnTo>
                  <a:lnTo>
                    <a:pt x="0" y="1385"/>
                  </a:lnTo>
                  <a:lnTo>
                    <a:pt x="0" y="426"/>
                  </a:lnTo>
                  <a:lnTo>
                    <a:pt x="19" y="418"/>
                  </a:lnTo>
                  <a:lnTo>
                    <a:pt x="43" y="411"/>
                  </a:lnTo>
                  <a:lnTo>
                    <a:pt x="71" y="403"/>
                  </a:lnTo>
                  <a:lnTo>
                    <a:pt x="63" y="422"/>
                  </a:lnTo>
                  <a:lnTo>
                    <a:pt x="59" y="444"/>
                  </a:lnTo>
                  <a:lnTo>
                    <a:pt x="58" y="468"/>
                  </a:lnTo>
                  <a:lnTo>
                    <a:pt x="58" y="491"/>
                  </a:lnTo>
                  <a:lnTo>
                    <a:pt x="60" y="499"/>
                  </a:lnTo>
                  <a:lnTo>
                    <a:pt x="65" y="503"/>
                  </a:lnTo>
                  <a:lnTo>
                    <a:pt x="72" y="506"/>
                  </a:lnTo>
                  <a:lnTo>
                    <a:pt x="80" y="503"/>
                  </a:lnTo>
                  <a:lnTo>
                    <a:pt x="85" y="499"/>
                  </a:lnTo>
                  <a:lnTo>
                    <a:pt x="88" y="491"/>
                  </a:lnTo>
                  <a:lnTo>
                    <a:pt x="89" y="463"/>
                  </a:lnTo>
                  <a:lnTo>
                    <a:pt x="92" y="435"/>
                  </a:lnTo>
                  <a:lnTo>
                    <a:pt x="95" y="419"/>
                  </a:lnTo>
                  <a:lnTo>
                    <a:pt x="102" y="406"/>
                  </a:lnTo>
                  <a:lnTo>
                    <a:pt x="111" y="393"/>
                  </a:lnTo>
                  <a:lnTo>
                    <a:pt x="147" y="386"/>
                  </a:lnTo>
                  <a:lnTo>
                    <a:pt x="187" y="382"/>
                  </a:lnTo>
                  <a:lnTo>
                    <a:pt x="172" y="406"/>
                  </a:lnTo>
                  <a:lnTo>
                    <a:pt x="161" y="433"/>
                  </a:lnTo>
                  <a:lnTo>
                    <a:pt x="153" y="461"/>
                  </a:lnTo>
                  <a:lnTo>
                    <a:pt x="147" y="491"/>
                  </a:lnTo>
                  <a:lnTo>
                    <a:pt x="149" y="499"/>
                  </a:lnTo>
                  <a:lnTo>
                    <a:pt x="154" y="503"/>
                  </a:lnTo>
                  <a:lnTo>
                    <a:pt x="162" y="506"/>
                  </a:lnTo>
                  <a:lnTo>
                    <a:pt x="168" y="503"/>
                  </a:lnTo>
                  <a:lnTo>
                    <a:pt x="175" y="499"/>
                  </a:lnTo>
                  <a:lnTo>
                    <a:pt x="178" y="491"/>
                  </a:lnTo>
                  <a:lnTo>
                    <a:pt x="182" y="470"/>
                  </a:lnTo>
                  <a:lnTo>
                    <a:pt x="186" y="449"/>
                  </a:lnTo>
                  <a:lnTo>
                    <a:pt x="194" y="429"/>
                  </a:lnTo>
                  <a:lnTo>
                    <a:pt x="204" y="411"/>
                  </a:lnTo>
                  <a:lnTo>
                    <a:pt x="216" y="395"/>
                  </a:lnTo>
                  <a:lnTo>
                    <a:pt x="231" y="381"/>
                  </a:lnTo>
                  <a:lnTo>
                    <a:pt x="270" y="383"/>
                  </a:lnTo>
                  <a:lnTo>
                    <a:pt x="309" y="389"/>
                  </a:lnTo>
                  <a:lnTo>
                    <a:pt x="290" y="405"/>
                  </a:lnTo>
                  <a:lnTo>
                    <a:pt x="272" y="424"/>
                  </a:lnTo>
                  <a:lnTo>
                    <a:pt x="261" y="445"/>
                  </a:lnTo>
                  <a:lnTo>
                    <a:pt x="255" y="467"/>
                  </a:lnTo>
                  <a:lnTo>
                    <a:pt x="250" y="490"/>
                  </a:lnTo>
                  <a:lnTo>
                    <a:pt x="247" y="513"/>
                  </a:lnTo>
                  <a:lnTo>
                    <a:pt x="249" y="521"/>
                  </a:lnTo>
                  <a:lnTo>
                    <a:pt x="253" y="527"/>
                  </a:lnTo>
                  <a:lnTo>
                    <a:pt x="261" y="528"/>
                  </a:lnTo>
                  <a:lnTo>
                    <a:pt x="269" y="527"/>
                  </a:lnTo>
                  <a:lnTo>
                    <a:pt x="274" y="521"/>
                  </a:lnTo>
                  <a:lnTo>
                    <a:pt x="278" y="513"/>
                  </a:lnTo>
                  <a:lnTo>
                    <a:pt x="281" y="487"/>
                  </a:lnTo>
                  <a:lnTo>
                    <a:pt x="289" y="464"/>
                  </a:lnTo>
                  <a:lnTo>
                    <a:pt x="299" y="444"/>
                  </a:lnTo>
                  <a:lnTo>
                    <a:pt x="313" y="426"/>
                  </a:lnTo>
                  <a:lnTo>
                    <a:pt x="331" y="412"/>
                  </a:lnTo>
                  <a:lnTo>
                    <a:pt x="353" y="401"/>
                  </a:lnTo>
                  <a:lnTo>
                    <a:pt x="383" y="413"/>
                  </a:lnTo>
                  <a:lnTo>
                    <a:pt x="409" y="426"/>
                  </a:lnTo>
                  <a:lnTo>
                    <a:pt x="387" y="439"/>
                  </a:lnTo>
                  <a:lnTo>
                    <a:pt x="368" y="456"/>
                  </a:lnTo>
                  <a:lnTo>
                    <a:pt x="353" y="476"/>
                  </a:lnTo>
                  <a:lnTo>
                    <a:pt x="342" y="499"/>
                  </a:lnTo>
                  <a:lnTo>
                    <a:pt x="335" y="523"/>
                  </a:lnTo>
                  <a:lnTo>
                    <a:pt x="332" y="551"/>
                  </a:lnTo>
                  <a:lnTo>
                    <a:pt x="334" y="559"/>
                  </a:lnTo>
                  <a:lnTo>
                    <a:pt x="340" y="563"/>
                  </a:lnTo>
                  <a:lnTo>
                    <a:pt x="346" y="565"/>
                  </a:lnTo>
                  <a:lnTo>
                    <a:pt x="354" y="563"/>
                  </a:lnTo>
                  <a:lnTo>
                    <a:pt x="360" y="559"/>
                  </a:lnTo>
                  <a:lnTo>
                    <a:pt x="362" y="551"/>
                  </a:lnTo>
                  <a:lnTo>
                    <a:pt x="365" y="527"/>
                  </a:lnTo>
                  <a:lnTo>
                    <a:pt x="373" y="503"/>
                  </a:lnTo>
                  <a:lnTo>
                    <a:pt x="384" y="485"/>
                  </a:lnTo>
                  <a:lnTo>
                    <a:pt x="399" y="468"/>
                  </a:lnTo>
                  <a:lnTo>
                    <a:pt x="418" y="456"/>
                  </a:lnTo>
                  <a:lnTo>
                    <a:pt x="441" y="447"/>
                  </a:lnTo>
                  <a:lnTo>
                    <a:pt x="468" y="468"/>
                  </a:lnTo>
                  <a:lnTo>
                    <a:pt x="447" y="486"/>
                  </a:lnTo>
                  <a:lnTo>
                    <a:pt x="430" y="505"/>
                  </a:lnTo>
                  <a:lnTo>
                    <a:pt x="415" y="526"/>
                  </a:lnTo>
                  <a:lnTo>
                    <a:pt x="404" y="549"/>
                  </a:lnTo>
                  <a:lnTo>
                    <a:pt x="396" y="574"/>
                  </a:lnTo>
                  <a:lnTo>
                    <a:pt x="393" y="602"/>
                  </a:lnTo>
                  <a:lnTo>
                    <a:pt x="395" y="610"/>
                  </a:lnTo>
                  <a:lnTo>
                    <a:pt x="401" y="615"/>
                  </a:lnTo>
                  <a:lnTo>
                    <a:pt x="407" y="616"/>
                  </a:lnTo>
                  <a:lnTo>
                    <a:pt x="415" y="615"/>
                  </a:lnTo>
                  <a:lnTo>
                    <a:pt x="420" y="610"/>
                  </a:lnTo>
                  <a:lnTo>
                    <a:pt x="424" y="602"/>
                  </a:lnTo>
                  <a:lnTo>
                    <a:pt x="426" y="579"/>
                  </a:lnTo>
                  <a:lnTo>
                    <a:pt x="434" y="557"/>
                  </a:lnTo>
                  <a:lnTo>
                    <a:pt x="444" y="538"/>
                  </a:lnTo>
                  <a:lnTo>
                    <a:pt x="456" y="520"/>
                  </a:lnTo>
                  <a:lnTo>
                    <a:pt x="471" y="505"/>
                  </a:lnTo>
                  <a:lnTo>
                    <a:pt x="489" y="490"/>
                  </a:lnTo>
                  <a:lnTo>
                    <a:pt x="511" y="517"/>
                  </a:lnTo>
                  <a:lnTo>
                    <a:pt x="532" y="547"/>
                  </a:lnTo>
                  <a:lnTo>
                    <a:pt x="518" y="554"/>
                  </a:lnTo>
                  <a:lnTo>
                    <a:pt x="505" y="562"/>
                  </a:lnTo>
                  <a:lnTo>
                    <a:pt x="492" y="573"/>
                  </a:lnTo>
                  <a:lnTo>
                    <a:pt x="478" y="590"/>
                  </a:lnTo>
                  <a:lnTo>
                    <a:pt x="468" y="608"/>
                  </a:lnTo>
                  <a:lnTo>
                    <a:pt x="460" y="629"/>
                  </a:lnTo>
                  <a:lnTo>
                    <a:pt x="456" y="651"/>
                  </a:lnTo>
                  <a:lnTo>
                    <a:pt x="451" y="673"/>
                  </a:lnTo>
                  <a:lnTo>
                    <a:pt x="454" y="680"/>
                  </a:lnTo>
                  <a:lnTo>
                    <a:pt x="458" y="685"/>
                  </a:lnTo>
                  <a:lnTo>
                    <a:pt x="465" y="687"/>
                  </a:lnTo>
                  <a:lnTo>
                    <a:pt x="472" y="685"/>
                  </a:lnTo>
                  <a:lnTo>
                    <a:pt x="479" y="680"/>
                  </a:lnTo>
                  <a:lnTo>
                    <a:pt x="482" y="673"/>
                  </a:lnTo>
                  <a:lnTo>
                    <a:pt x="486" y="654"/>
                  </a:lnTo>
                  <a:lnTo>
                    <a:pt x="490" y="635"/>
                  </a:lnTo>
                  <a:lnTo>
                    <a:pt x="497" y="618"/>
                  </a:lnTo>
                  <a:lnTo>
                    <a:pt x="507" y="603"/>
                  </a:lnTo>
                  <a:lnTo>
                    <a:pt x="520" y="589"/>
                  </a:lnTo>
                  <a:lnTo>
                    <a:pt x="533" y="580"/>
                  </a:lnTo>
                  <a:lnTo>
                    <a:pt x="548" y="572"/>
                  </a:lnTo>
                  <a:lnTo>
                    <a:pt x="569" y="616"/>
                  </a:lnTo>
                  <a:lnTo>
                    <a:pt x="587" y="665"/>
                  </a:lnTo>
                  <a:lnTo>
                    <a:pt x="572" y="678"/>
                  </a:lnTo>
                  <a:lnTo>
                    <a:pt x="560" y="693"/>
                  </a:lnTo>
                  <a:lnTo>
                    <a:pt x="549" y="708"/>
                  </a:lnTo>
                  <a:lnTo>
                    <a:pt x="541" y="726"/>
                  </a:lnTo>
                  <a:lnTo>
                    <a:pt x="535" y="746"/>
                  </a:lnTo>
                  <a:lnTo>
                    <a:pt x="533" y="768"/>
                  </a:lnTo>
                  <a:lnTo>
                    <a:pt x="535" y="775"/>
                  </a:lnTo>
                  <a:lnTo>
                    <a:pt x="541" y="781"/>
                  </a:lnTo>
                  <a:lnTo>
                    <a:pt x="549" y="782"/>
                  </a:lnTo>
                  <a:lnTo>
                    <a:pt x="555" y="781"/>
                  </a:lnTo>
                  <a:lnTo>
                    <a:pt x="561" y="775"/>
                  </a:lnTo>
                  <a:lnTo>
                    <a:pt x="564" y="768"/>
                  </a:lnTo>
                  <a:lnTo>
                    <a:pt x="566" y="746"/>
                  </a:lnTo>
                  <a:lnTo>
                    <a:pt x="573" y="727"/>
                  </a:lnTo>
                  <a:lnTo>
                    <a:pt x="584" y="710"/>
                  </a:lnTo>
                  <a:lnTo>
                    <a:pt x="597" y="696"/>
                  </a:lnTo>
                  <a:lnTo>
                    <a:pt x="604" y="720"/>
                  </a:lnTo>
                  <a:lnTo>
                    <a:pt x="628" y="711"/>
                  </a:lnTo>
                  <a:lnTo>
                    <a:pt x="668" y="700"/>
                  </a:lnTo>
                  <a:lnTo>
                    <a:pt x="711" y="693"/>
                  </a:lnTo>
                  <a:lnTo>
                    <a:pt x="757" y="690"/>
                  </a:lnTo>
                  <a:lnTo>
                    <a:pt x="733" y="704"/>
                  </a:lnTo>
                  <a:lnTo>
                    <a:pt x="712" y="719"/>
                  </a:lnTo>
                  <a:lnTo>
                    <a:pt x="694" y="738"/>
                  </a:lnTo>
                  <a:lnTo>
                    <a:pt x="676" y="760"/>
                  </a:lnTo>
                  <a:lnTo>
                    <a:pt x="673" y="768"/>
                  </a:lnTo>
                  <a:lnTo>
                    <a:pt x="675" y="774"/>
                  </a:lnTo>
                  <a:lnTo>
                    <a:pt x="680" y="780"/>
                  </a:lnTo>
                  <a:lnTo>
                    <a:pt x="688" y="782"/>
                  </a:lnTo>
                  <a:lnTo>
                    <a:pt x="695" y="781"/>
                  </a:lnTo>
                  <a:lnTo>
                    <a:pt x="701" y="775"/>
                  </a:lnTo>
                  <a:lnTo>
                    <a:pt x="722" y="750"/>
                  </a:lnTo>
                  <a:lnTo>
                    <a:pt x="747" y="730"/>
                  </a:lnTo>
                  <a:lnTo>
                    <a:pt x="773" y="715"/>
                  </a:lnTo>
                  <a:lnTo>
                    <a:pt x="802" y="704"/>
                  </a:lnTo>
                  <a:lnTo>
                    <a:pt x="834" y="697"/>
                  </a:lnTo>
                  <a:lnTo>
                    <a:pt x="867" y="704"/>
                  </a:lnTo>
                  <a:lnTo>
                    <a:pt x="900" y="715"/>
                  </a:lnTo>
                  <a:lnTo>
                    <a:pt x="933" y="729"/>
                  </a:lnTo>
                  <a:lnTo>
                    <a:pt x="899" y="730"/>
                  </a:lnTo>
                  <a:lnTo>
                    <a:pt x="866" y="733"/>
                  </a:lnTo>
                  <a:lnTo>
                    <a:pt x="833" y="739"/>
                  </a:lnTo>
                  <a:lnTo>
                    <a:pt x="802" y="749"/>
                  </a:lnTo>
                  <a:lnTo>
                    <a:pt x="771" y="761"/>
                  </a:lnTo>
                  <a:lnTo>
                    <a:pt x="742" y="779"/>
                  </a:lnTo>
                  <a:lnTo>
                    <a:pt x="738" y="785"/>
                  </a:lnTo>
                  <a:lnTo>
                    <a:pt x="736" y="793"/>
                  </a:lnTo>
                  <a:lnTo>
                    <a:pt x="739" y="800"/>
                  </a:lnTo>
                  <a:lnTo>
                    <a:pt x="743" y="805"/>
                  </a:lnTo>
                  <a:lnTo>
                    <a:pt x="750" y="807"/>
                  </a:lnTo>
                  <a:lnTo>
                    <a:pt x="758" y="804"/>
                  </a:lnTo>
                  <a:lnTo>
                    <a:pt x="787" y="788"/>
                  </a:lnTo>
                  <a:lnTo>
                    <a:pt x="816" y="775"/>
                  </a:lnTo>
                  <a:lnTo>
                    <a:pt x="849" y="767"/>
                  </a:lnTo>
                  <a:lnTo>
                    <a:pt x="881" y="761"/>
                  </a:lnTo>
                  <a:lnTo>
                    <a:pt x="914" y="759"/>
                  </a:lnTo>
                  <a:lnTo>
                    <a:pt x="946" y="759"/>
                  </a:lnTo>
                  <a:lnTo>
                    <a:pt x="979" y="761"/>
                  </a:lnTo>
                  <a:lnTo>
                    <a:pt x="981" y="761"/>
                  </a:lnTo>
                  <a:lnTo>
                    <a:pt x="983" y="761"/>
                  </a:lnTo>
                  <a:lnTo>
                    <a:pt x="987" y="764"/>
                  </a:lnTo>
                  <a:lnTo>
                    <a:pt x="991" y="768"/>
                  </a:lnTo>
                  <a:lnTo>
                    <a:pt x="1013" y="788"/>
                  </a:lnTo>
                  <a:lnTo>
                    <a:pt x="1032" y="811"/>
                  </a:lnTo>
                  <a:lnTo>
                    <a:pt x="981" y="804"/>
                  </a:lnTo>
                  <a:lnTo>
                    <a:pt x="929" y="806"/>
                  </a:lnTo>
                  <a:lnTo>
                    <a:pt x="878" y="816"/>
                  </a:lnTo>
                  <a:lnTo>
                    <a:pt x="827" y="833"/>
                  </a:lnTo>
                  <a:lnTo>
                    <a:pt x="821" y="838"/>
                  </a:lnTo>
                  <a:lnTo>
                    <a:pt x="818" y="845"/>
                  </a:lnTo>
                  <a:lnTo>
                    <a:pt x="818" y="853"/>
                  </a:lnTo>
                  <a:lnTo>
                    <a:pt x="821" y="859"/>
                  </a:lnTo>
                  <a:lnTo>
                    <a:pt x="827" y="863"/>
                  </a:lnTo>
                  <a:lnTo>
                    <a:pt x="835" y="862"/>
                  </a:lnTo>
                  <a:lnTo>
                    <a:pt x="879" y="847"/>
                  </a:lnTo>
                  <a:lnTo>
                    <a:pt x="924" y="837"/>
                  </a:lnTo>
                  <a:lnTo>
                    <a:pt x="968" y="834"/>
                  </a:lnTo>
                  <a:lnTo>
                    <a:pt x="1012" y="837"/>
                  </a:lnTo>
                  <a:lnTo>
                    <a:pt x="1056" y="847"/>
                  </a:lnTo>
                  <a:lnTo>
                    <a:pt x="1070" y="874"/>
                  </a:lnTo>
                  <a:lnTo>
                    <a:pt x="1080" y="903"/>
                  </a:lnTo>
                  <a:lnTo>
                    <a:pt x="1049" y="889"/>
                  </a:lnTo>
                  <a:lnTo>
                    <a:pt x="1016" y="880"/>
                  </a:lnTo>
                  <a:lnTo>
                    <a:pt x="982" y="877"/>
                  </a:lnTo>
                  <a:lnTo>
                    <a:pt x="949" y="876"/>
                  </a:lnTo>
                  <a:lnTo>
                    <a:pt x="915" y="878"/>
                  </a:lnTo>
                  <a:lnTo>
                    <a:pt x="879" y="883"/>
                  </a:lnTo>
                  <a:lnTo>
                    <a:pt x="845" y="888"/>
                  </a:lnTo>
                  <a:lnTo>
                    <a:pt x="837" y="893"/>
                  </a:lnTo>
                  <a:lnTo>
                    <a:pt x="834" y="898"/>
                  </a:lnTo>
                  <a:lnTo>
                    <a:pt x="835" y="906"/>
                  </a:lnTo>
                  <a:lnTo>
                    <a:pt x="839" y="912"/>
                  </a:lnTo>
                  <a:lnTo>
                    <a:pt x="844" y="917"/>
                  </a:lnTo>
                  <a:lnTo>
                    <a:pt x="853" y="917"/>
                  </a:lnTo>
                  <a:lnTo>
                    <a:pt x="888" y="911"/>
                  </a:lnTo>
                  <a:lnTo>
                    <a:pt x="924" y="907"/>
                  </a:lnTo>
                  <a:lnTo>
                    <a:pt x="959" y="906"/>
                  </a:lnTo>
                  <a:lnTo>
                    <a:pt x="993" y="908"/>
                  </a:lnTo>
                  <a:lnTo>
                    <a:pt x="1027" y="915"/>
                  </a:lnTo>
                  <a:lnTo>
                    <a:pt x="1059" y="926"/>
                  </a:lnTo>
                  <a:lnTo>
                    <a:pt x="1091" y="943"/>
                  </a:lnTo>
                  <a:lnTo>
                    <a:pt x="1097" y="985"/>
                  </a:lnTo>
                  <a:lnTo>
                    <a:pt x="1072" y="970"/>
                  </a:lnTo>
                  <a:lnTo>
                    <a:pt x="1045" y="960"/>
                  </a:lnTo>
                  <a:lnTo>
                    <a:pt x="1017" y="955"/>
                  </a:lnTo>
                  <a:lnTo>
                    <a:pt x="986" y="951"/>
                  </a:lnTo>
                  <a:lnTo>
                    <a:pt x="956" y="952"/>
                  </a:lnTo>
                  <a:lnTo>
                    <a:pt x="926" y="956"/>
                  </a:lnTo>
                  <a:lnTo>
                    <a:pt x="896" y="961"/>
                  </a:lnTo>
                  <a:lnTo>
                    <a:pt x="889" y="966"/>
                  </a:lnTo>
                  <a:lnTo>
                    <a:pt x="886" y="971"/>
                  </a:lnTo>
                  <a:lnTo>
                    <a:pt x="886" y="979"/>
                  </a:lnTo>
                  <a:lnTo>
                    <a:pt x="889" y="985"/>
                  </a:lnTo>
                  <a:lnTo>
                    <a:pt x="896" y="990"/>
                  </a:lnTo>
                  <a:lnTo>
                    <a:pt x="904" y="990"/>
                  </a:lnTo>
                  <a:lnTo>
                    <a:pt x="927" y="985"/>
                  </a:lnTo>
                  <a:lnTo>
                    <a:pt x="950" y="982"/>
                  </a:lnTo>
                  <a:lnTo>
                    <a:pt x="975" y="981"/>
                  </a:lnTo>
                  <a:lnTo>
                    <a:pt x="999" y="982"/>
                  </a:lnTo>
                  <a:lnTo>
                    <a:pt x="1022" y="984"/>
                  </a:lnTo>
                  <a:lnTo>
                    <a:pt x="1044" y="991"/>
                  </a:lnTo>
                  <a:lnTo>
                    <a:pt x="1064" y="1000"/>
                  </a:lnTo>
                  <a:lnTo>
                    <a:pt x="1083" y="1013"/>
                  </a:lnTo>
                  <a:lnTo>
                    <a:pt x="1100" y="1031"/>
                  </a:lnTo>
                  <a:lnTo>
                    <a:pt x="1097" y="1084"/>
                  </a:lnTo>
                  <a:lnTo>
                    <a:pt x="1081" y="1076"/>
                  </a:lnTo>
                  <a:lnTo>
                    <a:pt x="1063" y="1072"/>
                  </a:lnTo>
                  <a:lnTo>
                    <a:pt x="1042" y="1069"/>
                  </a:lnTo>
                  <a:lnTo>
                    <a:pt x="1021" y="1069"/>
                  </a:lnTo>
                  <a:lnTo>
                    <a:pt x="1000" y="1071"/>
                  </a:lnTo>
                  <a:lnTo>
                    <a:pt x="979" y="1073"/>
                  </a:lnTo>
                  <a:lnTo>
                    <a:pt x="960" y="1076"/>
                  </a:lnTo>
                  <a:lnTo>
                    <a:pt x="944" y="1078"/>
                  </a:lnTo>
                  <a:lnTo>
                    <a:pt x="936" y="1082"/>
                  </a:lnTo>
                  <a:lnTo>
                    <a:pt x="933" y="1088"/>
                  </a:lnTo>
                  <a:lnTo>
                    <a:pt x="933" y="1096"/>
                  </a:lnTo>
                  <a:lnTo>
                    <a:pt x="937" y="1103"/>
                  </a:lnTo>
                  <a:lnTo>
                    <a:pt x="943" y="1107"/>
                  </a:lnTo>
                  <a:lnTo>
                    <a:pt x="951" y="1107"/>
                  </a:lnTo>
                  <a:lnTo>
                    <a:pt x="962" y="1106"/>
                  </a:lnTo>
                  <a:lnTo>
                    <a:pt x="976" y="1104"/>
                  </a:lnTo>
                  <a:lnTo>
                    <a:pt x="991" y="1100"/>
                  </a:lnTo>
                  <a:lnTo>
                    <a:pt x="1008" y="1099"/>
                  </a:lnTo>
                  <a:lnTo>
                    <a:pt x="1024" y="1097"/>
                  </a:lnTo>
                  <a:lnTo>
                    <a:pt x="1041" y="1097"/>
                  </a:lnTo>
                  <a:lnTo>
                    <a:pt x="1056" y="1099"/>
                  </a:lnTo>
                  <a:lnTo>
                    <a:pt x="1070" y="1104"/>
                  </a:lnTo>
                  <a:lnTo>
                    <a:pt x="1081" y="1109"/>
                  </a:lnTo>
                  <a:lnTo>
                    <a:pt x="1089" y="1119"/>
                  </a:lnTo>
                  <a:lnTo>
                    <a:pt x="1092" y="1131"/>
                  </a:lnTo>
                  <a:lnTo>
                    <a:pt x="1090" y="1146"/>
                  </a:lnTo>
                  <a:lnTo>
                    <a:pt x="1063" y="1140"/>
                  </a:lnTo>
                  <a:lnTo>
                    <a:pt x="1033" y="1136"/>
                  </a:lnTo>
                  <a:lnTo>
                    <a:pt x="1002" y="1135"/>
                  </a:lnTo>
                  <a:lnTo>
                    <a:pt x="1001" y="1135"/>
                  </a:lnTo>
                  <a:lnTo>
                    <a:pt x="959" y="1137"/>
                  </a:lnTo>
                  <a:lnTo>
                    <a:pt x="920" y="1142"/>
                  </a:lnTo>
                  <a:lnTo>
                    <a:pt x="885" y="1151"/>
                  </a:lnTo>
                  <a:lnTo>
                    <a:pt x="854" y="1162"/>
                  </a:lnTo>
                  <a:lnTo>
                    <a:pt x="825" y="1176"/>
                  </a:lnTo>
                  <a:lnTo>
                    <a:pt x="800" y="1190"/>
                  </a:lnTo>
                  <a:lnTo>
                    <a:pt x="778" y="1207"/>
                  </a:lnTo>
                  <a:lnTo>
                    <a:pt x="758" y="1223"/>
                  </a:lnTo>
                  <a:lnTo>
                    <a:pt x="741" y="1241"/>
                  </a:lnTo>
                  <a:lnTo>
                    <a:pt x="727" y="1257"/>
                  </a:lnTo>
                  <a:lnTo>
                    <a:pt x="715" y="1274"/>
                  </a:lnTo>
                  <a:lnTo>
                    <a:pt x="705" y="1288"/>
                  </a:lnTo>
                  <a:lnTo>
                    <a:pt x="697" y="1302"/>
                  </a:lnTo>
                  <a:lnTo>
                    <a:pt x="667" y="1284"/>
                  </a:lnTo>
                  <a:lnTo>
                    <a:pt x="635" y="1270"/>
                  </a:lnTo>
                  <a:lnTo>
                    <a:pt x="600" y="1260"/>
                  </a:lnTo>
                  <a:lnTo>
                    <a:pt x="561" y="1254"/>
                  </a:lnTo>
                  <a:lnTo>
                    <a:pt x="519" y="1252"/>
                  </a:lnTo>
                  <a:lnTo>
                    <a:pt x="475" y="1255"/>
                  </a:lnTo>
                  <a:lnTo>
                    <a:pt x="427" y="1262"/>
                  </a:lnTo>
                  <a:lnTo>
                    <a:pt x="377" y="1273"/>
                  </a:lnTo>
                  <a:lnTo>
                    <a:pt x="324" y="1289"/>
                  </a:lnTo>
                  <a:lnTo>
                    <a:pt x="268" y="1308"/>
                  </a:lnTo>
                  <a:lnTo>
                    <a:pt x="286" y="1355"/>
                  </a:lnTo>
                  <a:lnTo>
                    <a:pt x="331" y="1338"/>
                  </a:lnTo>
                  <a:lnTo>
                    <a:pt x="374" y="1325"/>
                  </a:lnTo>
                  <a:lnTo>
                    <a:pt x="416" y="1314"/>
                  </a:lnTo>
                  <a:lnTo>
                    <a:pt x="455" y="1307"/>
                  </a:lnTo>
                  <a:lnTo>
                    <a:pt x="445" y="1329"/>
                  </a:lnTo>
                  <a:lnTo>
                    <a:pt x="430" y="1349"/>
                  </a:lnTo>
                  <a:lnTo>
                    <a:pt x="414" y="1368"/>
                  </a:lnTo>
                  <a:lnTo>
                    <a:pt x="396" y="1386"/>
                  </a:lnTo>
                  <a:lnTo>
                    <a:pt x="378" y="1403"/>
                  </a:lnTo>
                  <a:lnTo>
                    <a:pt x="375" y="1410"/>
                  </a:lnTo>
                  <a:lnTo>
                    <a:pt x="376" y="1418"/>
                  </a:lnTo>
                  <a:lnTo>
                    <a:pt x="382" y="1423"/>
                  </a:lnTo>
                  <a:lnTo>
                    <a:pt x="388" y="1424"/>
                  </a:lnTo>
                  <a:lnTo>
                    <a:pt x="396" y="1421"/>
                  </a:lnTo>
                  <a:lnTo>
                    <a:pt x="413" y="1403"/>
                  </a:lnTo>
                  <a:lnTo>
                    <a:pt x="430" y="1386"/>
                  </a:lnTo>
                  <a:lnTo>
                    <a:pt x="447" y="1367"/>
                  </a:lnTo>
                  <a:lnTo>
                    <a:pt x="462" y="1348"/>
                  </a:lnTo>
                  <a:lnTo>
                    <a:pt x="474" y="1326"/>
                  </a:lnTo>
                  <a:lnTo>
                    <a:pt x="482" y="1303"/>
                  </a:lnTo>
                  <a:lnTo>
                    <a:pt x="508" y="1302"/>
                  </a:lnTo>
                  <a:lnTo>
                    <a:pt x="532" y="1301"/>
                  </a:lnTo>
                  <a:lnTo>
                    <a:pt x="528" y="1324"/>
                  </a:lnTo>
                  <a:lnTo>
                    <a:pt x="518" y="1346"/>
                  </a:lnTo>
                  <a:lnTo>
                    <a:pt x="505" y="1366"/>
                  </a:lnTo>
                  <a:lnTo>
                    <a:pt x="488" y="1385"/>
                  </a:lnTo>
                  <a:lnTo>
                    <a:pt x="470" y="1401"/>
                  </a:lnTo>
                  <a:lnTo>
                    <a:pt x="453" y="1414"/>
                  </a:lnTo>
                  <a:lnTo>
                    <a:pt x="447" y="1420"/>
                  </a:lnTo>
                  <a:lnTo>
                    <a:pt x="446" y="1425"/>
                  </a:lnTo>
                  <a:lnTo>
                    <a:pt x="448" y="1432"/>
                  </a:lnTo>
                  <a:lnTo>
                    <a:pt x="453" y="1436"/>
                  </a:lnTo>
                  <a:lnTo>
                    <a:pt x="458" y="1438"/>
                  </a:lnTo>
                  <a:lnTo>
                    <a:pt x="465" y="1435"/>
                  </a:lnTo>
                  <a:lnTo>
                    <a:pt x="487" y="1420"/>
                  </a:lnTo>
                  <a:lnTo>
                    <a:pt x="508" y="1401"/>
                  </a:lnTo>
                  <a:lnTo>
                    <a:pt x="526" y="1379"/>
                  </a:lnTo>
                  <a:lnTo>
                    <a:pt x="541" y="1355"/>
                  </a:lnTo>
                  <a:lnTo>
                    <a:pt x="552" y="1329"/>
                  </a:lnTo>
                  <a:lnTo>
                    <a:pt x="558" y="1303"/>
                  </a:lnTo>
                  <a:lnTo>
                    <a:pt x="590" y="1307"/>
                  </a:lnTo>
                  <a:lnTo>
                    <a:pt x="618" y="1315"/>
                  </a:lnTo>
                  <a:lnTo>
                    <a:pt x="617" y="1340"/>
                  </a:lnTo>
                  <a:lnTo>
                    <a:pt x="612" y="1365"/>
                  </a:lnTo>
                  <a:lnTo>
                    <a:pt x="603" y="1388"/>
                  </a:lnTo>
                  <a:lnTo>
                    <a:pt x="590" y="1409"/>
                  </a:lnTo>
                  <a:lnTo>
                    <a:pt x="574" y="1428"/>
                  </a:lnTo>
                  <a:lnTo>
                    <a:pt x="555" y="1444"/>
                  </a:lnTo>
                  <a:lnTo>
                    <a:pt x="551" y="1450"/>
                  </a:lnTo>
                  <a:lnTo>
                    <a:pt x="550" y="1455"/>
                  </a:lnTo>
                  <a:lnTo>
                    <a:pt x="552" y="1462"/>
                  </a:lnTo>
                  <a:lnTo>
                    <a:pt x="555" y="1466"/>
                  </a:lnTo>
                  <a:lnTo>
                    <a:pt x="561" y="1467"/>
                  </a:lnTo>
                  <a:lnTo>
                    <a:pt x="568" y="1465"/>
                  </a:lnTo>
                  <a:lnTo>
                    <a:pt x="589" y="1448"/>
                  </a:lnTo>
                  <a:lnTo>
                    <a:pt x="607" y="1428"/>
                  </a:lnTo>
                  <a:lnTo>
                    <a:pt x="622" y="1404"/>
                  </a:lnTo>
                  <a:lnTo>
                    <a:pt x="633" y="1379"/>
                  </a:lnTo>
                  <a:lnTo>
                    <a:pt x="641" y="1352"/>
                  </a:lnTo>
                  <a:lnTo>
                    <a:pt x="644" y="1326"/>
                  </a:lnTo>
                  <a:lnTo>
                    <a:pt x="660" y="1336"/>
                  </a:lnTo>
                  <a:lnTo>
                    <a:pt x="676" y="1347"/>
                  </a:lnTo>
                  <a:lnTo>
                    <a:pt x="684" y="1354"/>
                  </a:lnTo>
                  <a:lnTo>
                    <a:pt x="677" y="1387"/>
                  </a:lnTo>
                  <a:lnTo>
                    <a:pt x="664" y="1419"/>
                  </a:lnTo>
                  <a:lnTo>
                    <a:pt x="647" y="1448"/>
                  </a:lnTo>
                  <a:lnTo>
                    <a:pt x="626" y="1474"/>
                  </a:lnTo>
                  <a:lnTo>
                    <a:pt x="622" y="1481"/>
                  </a:lnTo>
                  <a:lnTo>
                    <a:pt x="624" y="1488"/>
                  </a:lnTo>
                  <a:lnTo>
                    <a:pt x="630" y="1494"/>
                  </a:lnTo>
                  <a:lnTo>
                    <a:pt x="636" y="1495"/>
                  </a:lnTo>
                  <a:lnTo>
                    <a:pt x="644" y="1492"/>
                  </a:lnTo>
                  <a:lnTo>
                    <a:pt x="665" y="1466"/>
                  </a:lnTo>
                  <a:lnTo>
                    <a:pt x="683" y="1439"/>
                  </a:lnTo>
                  <a:lnTo>
                    <a:pt x="696" y="1409"/>
                  </a:lnTo>
                  <a:lnTo>
                    <a:pt x="706" y="1377"/>
                  </a:lnTo>
                  <a:lnTo>
                    <a:pt x="718" y="1394"/>
                  </a:lnTo>
                  <a:lnTo>
                    <a:pt x="729" y="1414"/>
                  </a:lnTo>
                  <a:lnTo>
                    <a:pt x="720" y="1448"/>
                  </a:lnTo>
                  <a:lnTo>
                    <a:pt x="708" y="1478"/>
                  </a:lnTo>
                  <a:lnTo>
                    <a:pt x="693" y="1508"/>
                  </a:lnTo>
                  <a:lnTo>
                    <a:pt x="672" y="1536"/>
                  </a:lnTo>
                  <a:lnTo>
                    <a:pt x="669" y="1543"/>
                  </a:lnTo>
                  <a:lnTo>
                    <a:pt x="669" y="1549"/>
                  </a:lnTo>
                  <a:lnTo>
                    <a:pt x="673" y="1555"/>
                  </a:lnTo>
                  <a:lnTo>
                    <a:pt x="678" y="1558"/>
                  </a:lnTo>
                  <a:lnTo>
                    <a:pt x="684" y="1558"/>
                  </a:lnTo>
                  <a:lnTo>
                    <a:pt x="689" y="1554"/>
                  </a:lnTo>
                  <a:lnTo>
                    <a:pt x="712" y="1523"/>
                  </a:lnTo>
                  <a:lnTo>
                    <a:pt x="731" y="1488"/>
                  </a:lnTo>
                  <a:lnTo>
                    <a:pt x="745" y="1453"/>
                  </a:lnTo>
                  <a:lnTo>
                    <a:pt x="753" y="1484"/>
                  </a:lnTo>
                  <a:lnTo>
                    <a:pt x="759" y="1515"/>
                  </a:lnTo>
                  <a:lnTo>
                    <a:pt x="762" y="1546"/>
                  </a:lnTo>
                  <a:lnTo>
                    <a:pt x="763" y="1574"/>
                  </a:lnTo>
                  <a:lnTo>
                    <a:pt x="763" y="1599"/>
                  </a:lnTo>
                  <a:lnTo>
                    <a:pt x="762" y="1620"/>
                  </a:lnTo>
                  <a:lnTo>
                    <a:pt x="761" y="1637"/>
                  </a:lnTo>
                  <a:lnTo>
                    <a:pt x="760" y="1648"/>
                  </a:lnTo>
                  <a:lnTo>
                    <a:pt x="760" y="1652"/>
                  </a:lnTo>
                  <a:lnTo>
                    <a:pt x="808" y="1660"/>
                  </a:lnTo>
                  <a:lnTo>
                    <a:pt x="809" y="1654"/>
                  </a:lnTo>
                  <a:lnTo>
                    <a:pt x="810" y="1643"/>
                  </a:lnTo>
                  <a:lnTo>
                    <a:pt x="811" y="1627"/>
                  </a:lnTo>
                  <a:lnTo>
                    <a:pt x="812" y="1606"/>
                  </a:lnTo>
                  <a:lnTo>
                    <a:pt x="813" y="1580"/>
                  </a:lnTo>
                  <a:lnTo>
                    <a:pt x="812" y="1553"/>
                  </a:lnTo>
                  <a:lnTo>
                    <a:pt x="810" y="1523"/>
                  </a:lnTo>
                  <a:lnTo>
                    <a:pt x="804" y="1492"/>
                  </a:lnTo>
                  <a:lnTo>
                    <a:pt x="798" y="1459"/>
                  </a:lnTo>
                  <a:lnTo>
                    <a:pt x="788" y="1427"/>
                  </a:lnTo>
                  <a:lnTo>
                    <a:pt x="773" y="1394"/>
                  </a:lnTo>
                  <a:lnTo>
                    <a:pt x="757" y="1364"/>
                  </a:lnTo>
                  <a:lnTo>
                    <a:pt x="735" y="1336"/>
                  </a:lnTo>
                  <a:lnTo>
                    <a:pt x="741" y="1323"/>
                  </a:lnTo>
                  <a:lnTo>
                    <a:pt x="751" y="1305"/>
                  </a:lnTo>
                  <a:lnTo>
                    <a:pt x="776" y="1307"/>
                  </a:lnTo>
                  <a:lnTo>
                    <a:pt x="800" y="1313"/>
                  </a:lnTo>
                  <a:lnTo>
                    <a:pt x="823" y="1320"/>
                  </a:lnTo>
                  <a:lnTo>
                    <a:pt x="840" y="1329"/>
                  </a:lnTo>
                  <a:lnTo>
                    <a:pt x="852" y="1339"/>
                  </a:lnTo>
                  <a:lnTo>
                    <a:pt x="863" y="1351"/>
                  </a:lnTo>
                  <a:lnTo>
                    <a:pt x="873" y="1366"/>
                  </a:lnTo>
                  <a:lnTo>
                    <a:pt x="882" y="1380"/>
                  </a:lnTo>
                  <a:lnTo>
                    <a:pt x="887" y="1385"/>
                  </a:lnTo>
                  <a:lnTo>
                    <a:pt x="894" y="1386"/>
                  </a:lnTo>
                  <a:lnTo>
                    <a:pt x="899" y="1383"/>
                  </a:lnTo>
                  <a:lnTo>
                    <a:pt x="905" y="1379"/>
                  </a:lnTo>
                  <a:lnTo>
                    <a:pt x="906" y="1373"/>
                  </a:lnTo>
                  <a:lnTo>
                    <a:pt x="904" y="1367"/>
                  </a:lnTo>
                  <a:lnTo>
                    <a:pt x="892" y="1348"/>
                  </a:lnTo>
                  <a:lnTo>
                    <a:pt x="878" y="1331"/>
                  </a:lnTo>
                  <a:lnTo>
                    <a:pt x="864" y="1316"/>
                  </a:lnTo>
                  <a:lnTo>
                    <a:pt x="845" y="1303"/>
                  </a:lnTo>
                  <a:lnTo>
                    <a:pt x="821" y="1292"/>
                  </a:lnTo>
                  <a:lnTo>
                    <a:pt x="795" y="1285"/>
                  </a:lnTo>
                  <a:lnTo>
                    <a:pt x="770" y="1281"/>
                  </a:lnTo>
                  <a:lnTo>
                    <a:pt x="782" y="1266"/>
                  </a:lnTo>
                  <a:lnTo>
                    <a:pt x="798" y="1253"/>
                  </a:lnTo>
                  <a:lnTo>
                    <a:pt x="816" y="1254"/>
                  </a:lnTo>
                  <a:lnTo>
                    <a:pt x="836" y="1257"/>
                  </a:lnTo>
                  <a:lnTo>
                    <a:pt x="856" y="1262"/>
                  </a:lnTo>
                  <a:lnTo>
                    <a:pt x="875" y="1268"/>
                  </a:lnTo>
                  <a:lnTo>
                    <a:pt x="892" y="1277"/>
                  </a:lnTo>
                  <a:lnTo>
                    <a:pt x="906" y="1287"/>
                  </a:lnTo>
                  <a:lnTo>
                    <a:pt x="917" y="1301"/>
                  </a:lnTo>
                  <a:lnTo>
                    <a:pt x="924" y="1316"/>
                  </a:lnTo>
                  <a:lnTo>
                    <a:pt x="926" y="1335"/>
                  </a:lnTo>
                  <a:lnTo>
                    <a:pt x="928" y="1341"/>
                  </a:lnTo>
                  <a:lnTo>
                    <a:pt x="933" y="1346"/>
                  </a:lnTo>
                  <a:lnTo>
                    <a:pt x="939" y="1347"/>
                  </a:lnTo>
                  <a:lnTo>
                    <a:pt x="945" y="1346"/>
                  </a:lnTo>
                  <a:lnTo>
                    <a:pt x="950" y="1341"/>
                  </a:lnTo>
                  <a:lnTo>
                    <a:pt x="951" y="1335"/>
                  </a:lnTo>
                  <a:lnTo>
                    <a:pt x="950" y="1314"/>
                  </a:lnTo>
                  <a:lnTo>
                    <a:pt x="944" y="1296"/>
                  </a:lnTo>
                  <a:lnTo>
                    <a:pt x="934" y="1281"/>
                  </a:lnTo>
                  <a:lnTo>
                    <a:pt x="920" y="1267"/>
                  </a:lnTo>
                  <a:lnTo>
                    <a:pt x="905" y="1256"/>
                  </a:lnTo>
                  <a:lnTo>
                    <a:pt x="887" y="1246"/>
                  </a:lnTo>
                  <a:lnTo>
                    <a:pt x="868" y="1240"/>
                  </a:lnTo>
                  <a:lnTo>
                    <a:pt x="847" y="1234"/>
                  </a:lnTo>
                  <a:lnTo>
                    <a:pt x="827" y="1231"/>
                  </a:lnTo>
                  <a:lnTo>
                    <a:pt x="845" y="1220"/>
                  </a:lnTo>
                  <a:lnTo>
                    <a:pt x="864" y="1211"/>
                  </a:lnTo>
                  <a:lnTo>
                    <a:pt x="865" y="1211"/>
                  </a:lnTo>
                  <a:lnTo>
                    <a:pt x="866" y="1212"/>
                  </a:lnTo>
                  <a:lnTo>
                    <a:pt x="882" y="1215"/>
                  </a:lnTo>
                  <a:lnTo>
                    <a:pt x="899" y="1220"/>
                  </a:lnTo>
                  <a:lnTo>
                    <a:pt x="918" y="1226"/>
                  </a:lnTo>
                  <a:lnTo>
                    <a:pt x="937" y="1234"/>
                  </a:lnTo>
                  <a:lnTo>
                    <a:pt x="954" y="1244"/>
                  </a:lnTo>
                  <a:lnTo>
                    <a:pt x="968" y="1256"/>
                  </a:lnTo>
                  <a:lnTo>
                    <a:pt x="978" y="1271"/>
                  </a:lnTo>
                  <a:lnTo>
                    <a:pt x="983" y="1287"/>
                  </a:lnTo>
                  <a:lnTo>
                    <a:pt x="986" y="1294"/>
                  </a:lnTo>
                  <a:lnTo>
                    <a:pt x="991" y="1297"/>
                  </a:lnTo>
                  <a:lnTo>
                    <a:pt x="998" y="1299"/>
                  </a:lnTo>
                  <a:lnTo>
                    <a:pt x="1003" y="1297"/>
                  </a:lnTo>
                  <a:lnTo>
                    <a:pt x="1008" y="1294"/>
                  </a:lnTo>
                  <a:lnTo>
                    <a:pt x="1009" y="1287"/>
                  </a:lnTo>
                  <a:lnTo>
                    <a:pt x="1003" y="1267"/>
                  </a:lnTo>
                  <a:lnTo>
                    <a:pt x="993" y="1250"/>
                  </a:lnTo>
                  <a:lnTo>
                    <a:pt x="980" y="1235"/>
                  </a:lnTo>
                  <a:lnTo>
                    <a:pt x="964" y="1222"/>
                  </a:lnTo>
                  <a:lnTo>
                    <a:pt x="946" y="1211"/>
                  </a:lnTo>
                  <a:lnTo>
                    <a:pt x="926" y="1203"/>
                  </a:lnTo>
                  <a:lnTo>
                    <a:pt x="906" y="1195"/>
                  </a:lnTo>
                  <a:lnTo>
                    <a:pt x="935" y="1189"/>
                  </a:lnTo>
                  <a:lnTo>
                    <a:pt x="967" y="1184"/>
                  </a:lnTo>
                  <a:lnTo>
                    <a:pt x="1001" y="1183"/>
                  </a:lnTo>
                  <a:lnTo>
                    <a:pt x="1002" y="1183"/>
                  </a:lnTo>
                  <a:lnTo>
                    <a:pt x="1041" y="1186"/>
                  </a:lnTo>
                  <a:lnTo>
                    <a:pt x="1076" y="1192"/>
                  </a:lnTo>
                  <a:lnTo>
                    <a:pt x="1107" y="1202"/>
                  </a:lnTo>
                  <a:lnTo>
                    <a:pt x="1136" y="1215"/>
                  </a:lnTo>
                  <a:lnTo>
                    <a:pt x="1160" y="1232"/>
                  </a:lnTo>
                  <a:lnTo>
                    <a:pt x="1183" y="1250"/>
                  </a:lnTo>
                  <a:lnTo>
                    <a:pt x="1202" y="1270"/>
                  </a:lnTo>
                  <a:lnTo>
                    <a:pt x="1218" y="1291"/>
                  </a:lnTo>
                  <a:lnTo>
                    <a:pt x="1232" y="1313"/>
                  </a:lnTo>
                  <a:lnTo>
                    <a:pt x="1244" y="1334"/>
                  </a:lnTo>
                  <a:lnTo>
                    <a:pt x="1254" y="1356"/>
                  </a:lnTo>
                  <a:lnTo>
                    <a:pt x="1262" y="1376"/>
                  </a:lnTo>
                  <a:lnTo>
                    <a:pt x="1268" y="1394"/>
                  </a:lnTo>
                  <a:lnTo>
                    <a:pt x="1273" y="1412"/>
                  </a:lnTo>
                  <a:lnTo>
                    <a:pt x="1277" y="1427"/>
                  </a:lnTo>
                  <a:lnTo>
                    <a:pt x="1279" y="1438"/>
                  </a:lnTo>
                  <a:lnTo>
                    <a:pt x="1280" y="1445"/>
                  </a:lnTo>
                  <a:lnTo>
                    <a:pt x="1280" y="1450"/>
                  </a:lnTo>
                  <a:lnTo>
                    <a:pt x="1280" y="1450"/>
                  </a:lnTo>
                  <a:lnTo>
                    <a:pt x="1329" y="1444"/>
                  </a:lnTo>
                  <a:lnTo>
                    <a:pt x="1329" y="1444"/>
                  </a:lnTo>
                  <a:lnTo>
                    <a:pt x="1329" y="1442"/>
                  </a:lnTo>
                  <a:lnTo>
                    <a:pt x="1327" y="1439"/>
                  </a:lnTo>
                  <a:lnTo>
                    <a:pt x="1327" y="1434"/>
                  </a:lnTo>
                  <a:lnTo>
                    <a:pt x="1326" y="1429"/>
                  </a:lnTo>
                  <a:lnTo>
                    <a:pt x="1347" y="1427"/>
                  </a:lnTo>
                  <a:lnTo>
                    <a:pt x="1369" y="1422"/>
                  </a:lnTo>
                  <a:lnTo>
                    <a:pt x="1389" y="1414"/>
                  </a:lnTo>
                  <a:lnTo>
                    <a:pt x="1408" y="1403"/>
                  </a:lnTo>
                  <a:lnTo>
                    <a:pt x="1424" y="1390"/>
                  </a:lnTo>
                  <a:lnTo>
                    <a:pt x="1437" y="1373"/>
                  </a:lnTo>
                  <a:lnTo>
                    <a:pt x="1446" y="1355"/>
                  </a:lnTo>
                  <a:lnTo>
                    <a:pt x="1450" y="1335"/>
                  </a:lnTo>
                  <a:lnTo>
                    <a:pt x="1450" y="1312"/>
                  </a:lnTo>
                  <a:lnTo>
                    <a:pt x="1447" y="1305"/>
                  </a:lnTo>
                  <a:lnTo>
                    <a:pt x="1442" y="1302"/>
                  </a:lnTo>
                  <a:lnTo>
                    <a:pt x="1436" y="1301"/>
                  </a:lnTo>
                  <a:lnTo>
                    <a:pt x="1430" y="1303"/>
                  </a:lnTo>
                  <a:lnTo>
                    <a:pt x="1425" y="1306"/>
                  </a:lnTo>
                  <a:lnTo>
                    <a:pt x="1421" y="1312"/>
                  </a:lnTo>
                  <a:lnTo>
                    <a:pt x="1420" y="1319"/>
                  </a:lnTo>
                  <a:lnTo>
                    <a:pt x="1420" y="1338"/>
                  </a:lnTo>
                  <a:lnTo>
                    <a:pt x="1415" y="1354"/>
                  </a:lnTo>
                  <a:lnTo>
                    <a:pt x="1404" y="1368"/>
                  </a:lnTo>
                  <a:lnTo>
                    <a:pt x="1390" y="1380"/>
                  </a:lnTo>
                  <a:lnTo>
                    <a:pt x="1374" y="1389"/>
                  </a:lnTo>
                  <a:lnTo>
                    <a:pt x="1356" y="1396"/>
                  </a:lnTo>
                  <a:lnTo>
                    <a:pt x="1337" y="1398"/>
                  </a:lnTo>
                  <a:lnTo>
                    <a:pt x="1319" y="1398"/>
                  </a:lnTo>
                  <a:lnTo>
                    <a:pt x="1311" y="1371"/>
                  </a:lnTo>
                  <a:lnTo>
                    <a:pt x="1327" y="1364"/>
                  </a:lnTo>
                  <a:lnTo>
                    <a:pt x="1343" y="1352"/>
                  </a:lnTo>
                  <a:lnTo>
                    <a:pt x="1357" y="1340"/>
                  </a:lnTo>
                  <a:lnTo>
                    <a:pt x="1372" y="1322"/>
                  </a:lnTo>
                  <a:lnTo>
                    <a:pt x="1382" y="1301"/>
                  </a:lnTo>
                  <a:lnTo>
                    <a:pt x="1387" y="1278"/>
                  </a:lnTo>
                  <a:lnTo>
                    <a:pt x="1390" y="1255"/>
                  </a:lnTo>
                  <a:lnTo>
                    <a:pt x="1392" y="1232"/>
                  </a:lnTo>
                  <a:lnTo>
                    <a:pt x="1389" y="1224"/>
                  </a:lnTo>
                  <a:lnTo>
                    <a:pt x="1384" y="1219"/>
                  </a:lnTo>
                  <a:lnTo>
                    <a:pt x="1376" y="1218"/>
                  </a:lnTo>
                  <a:lnTo>
                    <a:pt x="1369" y="1219"/>
                  </a:lnTo>
                  <a:lnTo>
                    <a:pt x="1364" y="1224"/>
                  </a:lnTo>
                  <a:lnTo>
                    <a:pt x="1361" y="1232"/>
                  </a:lnTo>
                  <a:lnTo>
                    <a:pt x="1361" y="1252"/>
                  </a:lnTo>
                  <a:lnTo>
                    <a:pt x="1358" y="1272"/>
                  </a:lnTo>
                  <a:lnTo>
                    <a:pt x="1353" y="1291"/>
                  </a:lnTo>
                  <a:lnTo>
                    <a:pt x="1344" y="1308"/>
                  </a:lnTo>
                  <a:lnTo>
                    <a:pt x="1333" y="1322"/>
                  </a:lnTo>
                  <a:lnTo>
                    <a:pt x="1317" y="1335"/>
                  </a:lnTo>
                  <a:lnTo>
                    <a:pt x="1300" y="1343"/>
                  </a:lnTo>
                  <a:lnTo>
                    <a:pt x="1292" y="1325"/>
                  </a:lnTo>
                  <a:lnTo>
                    <a:pt x="1311" y="1303"/>
                  </a:lnTo>
                  <a:lnTo>
                    <a:pt x="1324" y="1278"/>
                  </a:lnTo>
                  <a:lnTo>
                    <a:pt x="1334" y="1253"/>
                  </a:lnTo>
                  <a:lnTo>
                    <a:pt x="1341" y="1225"/>
                  </a:lnTo>
                  <a:lnTo>
                    <a:pt x="1342" y="1197"/>
                  </a:lnTo>
                  <a:lnTo>
                    <a:pt x="1338" y="1189"/>
                  </a:lnTo>
                  <a:lnTo>
                    <a:pt x="1333" y="1183"/>
                  </a:lnTo>
                  <a:lnTo>
                    <a:pt x="1325" y="1182"/>
                  </a:lnTo>
                  <a:lnTo>
                    <a:pt x="1319" y="1183"/>
                  </a:lnTo>
                  <a:lnTo>
                    <a:pt x="1313" y="1189"/>
                  </a:lnTo>
                  <a:lnTo>
                    <a:pt x="1311" y="1197"/>
                  </a:lnTo>
                  <a:lnTo>
                    <a:pt x="1310" y="1223"/>
                  </a:lnTo>
                  <a:lnTo>
                    <a:pt x="1304" y="1250"/>
                  </a:lnTo>
                  <a:lnTo>
                    <a:pt x="1293" y="1274"/>
                  </a:lnTo>
                  <a:lnTo>
                    <a:pt x="1278" y="1296"/>
                  </a:lnTo>
                  <a:lnTo>
                    <a:pt x="1265" y="1275"/>
                  </a:lnTo>
                  <a:lnTo>
                    <a:pt x="1251" y="1255"/>
                  </a:lnTo>
                  <a:lnTo>
                    <a:pt x="1263" y="1240"/>
                  </a:lnTo>
                  <a:lnTo>
                    <a:pt x="1272" y="1222"/>
                  </a:lnTo>
                  <a:lnTo>
                    <a:pt x="1279" y="1201"/>
                  </a:lnTo>
                  <a:lnTo>
                    <a:pt x="1283" y="1181"/>
                  </a:lnTo>
                  <a:lnTo>
                    <a:pt x="1287" y="1160"/>
                  </a:lnTo>
                  <a:lnTo>
                    <a:pt x="1288" y="1144"/>
                  </a:lnTo>
                  <a:lnTo>
                    <a:pt x="1287" y="1135"/>
                  </a:lnTo>
                  <a:lnTo>
                    <a:pt x="1281" y="1130"/>
                  </a:lnTo>
                  <a:lnTo>
                    <a:pt x="1273" y="1129"/>
                  </a:lnTo>
                  <a:lnTo>
                    <a:pt x="1267" y="1130"/>
                  </a:lnTo>
                  <a:lnTo>
                    <a:pt x="1260" y="1135"/>
                  </a:lnTo>
                  <a:lnTo>
                    <a:pt x="1258" y="1144"/>
                  </a:lnTo>
                  <a:lnTo>
                    <a:pt x="1257" y="1156"/>
                  </a:lnTo>
                  <a:lnTo>
                    <a:pt x="1254" y="1171"/>
                  </a:lnTo>
                  <a:lnTo>
                    <a:pt x="1251" y="1189"/>
                  </a:lnTo>
                  <a:lnTo>
                    <a:pt x="1247" y="1205"/>
                  </a:lnTo>
                  <a:lnTo>
                    <a:pt x="1240" y="1220"/>
                  </a:lnTo>
                  <a:lnTo>
                    <a:pt x="1231" y="1231"/>
                  </a:lnTo>
                  <a:lnTo>
                    <a:pt x="1206" y="1205"/>
                  </a:lnTo>
                  <a:lnTo>
                    <a:pt x="1217" y="1184"/>
                  </a:lnTo>
                  <a:lnTo>
                    <a:pt x="1225" y="1160"/>
                  </a:lnTo>
                  <a:lnTo>
                    <a:pt x="1229" y="1136"/>
                  </a:lnTo>
                  <a:lnTo>
                    <a:pt x="1232" y="1110"/>
                  </a:lnTo>
                  <a:lnTo>
                    <a:pt x="1235" y="1086"/>
                  </a:lnTo>
                  <a:lnTo>
                    <a:pt x="1233" y="1077"/>
                  </a:lnTo>
                  <a:lnTo>
                    <a:pt x="1228" y="1073"/>
                  </a:lnTo>
                  <a:lnTo>
                    <a:pt x="1220" y="1071"/>
                  </a:lnTo>
                  <a:lnTo>
                    <a:pt x="1214" y="1073"/>
                  </a:lnTo>
                  <a:lnTo>
                    <a:pt x="1207" y="1077"/>
                  </a:lnTo>
                  <a:lnTo>
                    <a:pt x="1204" y="1086"/>
                  </a:lnTo>
                  <a:lnTo>
                    <a:pt x="1202" y="1106"/>
                  </a:lnTo>
                  <a:lnTo>
                    <a:pt x="1200" y="1128"/>
                  </a:lnTo>
                  <a:lnTo>
                    <a:pt x="1196" y="1149"/>
                  </a:lnTo>
                  <a:lnTo>
                    <a:pt x="1190" y="1169"/>
                  </a:lnTo>
                  <a:lnTo>
                    <a:pt x="1181" y="1187"/>
                  </a:lnTo>
                  <a:lnTo>
                    <a:pt x="1159" y="1173"/>
                  </a:lnTo>
                  <a:lnTo>
                    <a:pt x="1136" y="1162"/>
                  </a:lnTo>
                  <a:lnTo>
                    <a:pt x="1144" y="1108"/>
                  </a:lnTo>
                  <a:lnTo>
                    <a:pt x="1147" y="1058"/>
                  </a:lnTo>
                  <a:lnTo>
                    <a:pt x="1147" y="1012"/>
                  </a:lnTo>
                  <a:lnTo>
                    <a:pt x="1144" y="970"/>
                  </a:lnTo>
                  <a:lnTo>
                    <a:pt x="1138" y="931"/>
                  </a:lnTo>
                  <a:lnTo>
                    <a:pt x="1129" y="896"/>
                  </a:lnTo>
                  <a:lnTo>
                    <a:pt x="1117" y="864"/>
                  </a:lnTo>
                  <a:lnTo>
                    <a:pt x="1105" y="834"/>
                  </a:lnTo>
                  <a:lnTo>
                    <a:pt x="1090" y="809"/>
                  </a:lnTo>
                  <a:lnTo>
                    <a:pt x="1074" y="785"/>
                  </a:lnTo>
                  <a:lnTo>
                    <a:pt x="1058" y="764"/>
                  </a:lnTo>
                  <a:lnTo>
                    <a:pt x="1040" y="746"/>
                  </a:lnTo>
                  <a:lnTo>
                    <a:pt x="1023" y="730"/>
                  </a:lnTo>
                  <a:lnTo>
                    <a:pt x="987" y="704"/>
                  </a:lnTo>
                  <a:lnTo>
                    <a:pt x="949" y="683"/>
                  </a:lnTo>
                  <a:lnTo>
                    <a:pt x="909" y="666"/>
                  </a:lnTo>
                  <a:lnTo>
                    <a:pt x="868" y="654"/>
                  </a:lnTo>
                  <a:lnTo>
                    <a:pt x="826" y="646"/>
                  </a:lnTo>
                  <a:lnTo>
                    <a:pt x="785" y="642"/>
                  </a:lnTo>
                  <a:lnTo>
                    <a:pt x="745" y="642"/>
                  </a:lnTo>
                  <a:lnTo>
                    <a:pt x="705" y="645"/>
                  </a:lnTo>
                  <a:lnTo>
                    <a:pt x="667" y="651"/>
                  </a:lnTo>
                  <a:lnTo>
                    <a:pt x="686" y="603"/>
                  </a:lnTo>
                  <a:lnTo>
                    <a:pt x="707" y="560"/>
                  </a:lnTo>
                  <a:lnTo>
                    <a:pt x="731" y="522"/>
                  </a:lnTo>
                  <a:lnTo>
                    <a:pt x="756" y="489"/>
                  </a:lnTo>
                  <a:lnTo>
                    <a:pt x="783" y="460"/>
                  </a:lnTo>
                  <a:lnTo>
                    <a:pt x="811" y="436"/>
                  </a:lnTo>
                  <a:lnTo>
                    <a:pt x="840" y="415"/>
                  </a:lnTo>
                  <a:lnTo>
                    <a:pt x="868" y="397"/>
                  </a:lnTo>
                  <a:lnTo>
                    <a:pt x="898" y="383"/>
                  </a:lnTo>
                  <a:lnTo>
                    <a:pt x="928" y="372"/>
                  </a:lnTo>
                  <a:lnTo>
                    <a:pt x="957" y="363"/>
                  </a:lnTo>
                  <a:lnTo>
                    <a:pt x="987" y="356"/>
                  </a:lnTo>
                  <a:lnTo>
                    <a:pt x="1014" y="353"/>
                  </a:lnTo>
                  <a:lnTo>
                    <a:pt x="1041" y="350"/>
                  </a:lnTo>
                  <a:lnTo>
                    <a:pt x="1066" y="349"/>
                  </a:lnTo>
                  <a:lnTo>
                    <a:pt x="1091" y="350"/>
                  </a:lnTo>
                  <a:lnTo>
                    <a:pt x="1113" y="351"/>
                  </a:lnTo>
                  <a:lnTo>
                    <a:pt x="1132" y="353"/>
                  </a:lnTo>
                  <a:lnTo>
                    <a:pt x="1148" y="355"/>
                  </a:lnTo>
                  <a:lnTo>
                    <a:pt x="1163" y="358"/>
                  </a:lnTo>
                  <a:lnTo>
                    <a:pt x="1174" y="360"/>
                  </a:lnTo>
                  <a:lnTo>
                    <a:pt x="1179" y="361"/>
                  </a:lnTo>
                  <a:lnTo>
                    <a:pt x="1183" y="362"/>
                  </a:lnTo>
                  <a:lnTo>
                    <a:pt x="1185" y="362"/>
                  </a:lnTo>
                  <a:lnTo>
                    <a:pt x="1216" y="371"/>
                  </a:lnTo>
                  <a:lnTo>
                    <a:pt x="1216" y="338"/>
                  </a:lnTo>
                  <a:lnTo>
                    <a:pt x="1216" y="334"/>
                  </a:lnTo>
                  <a:lnTo>
                    <a:pt x="1216" y="327"/>
                  </a:lnTo>
                  <a:lnTo>
                    <a:pt x="1216" y="314"/>
                  </a:lnTo>
                  <a:lnTo>
                    <a:pt x="1218" y="298"/>
                  </a:lnTo>
                  <a:lnTo>
                    <a:pt x="1220" y="278"/>
                  </a:lnTo>
                  <a:lnTo>
                    <a:pt x="1223" y="256"/>
                  </a:lnTo>
                  <a:lnTo>
                    <a:pt x="1229" y="232"/>
                  </a:lnTo>
                  <a:lnTo>
                    <a:pt x="1236" y="206"/>
                  </a:lnTo>
                  <a:lnTo>
                    <a:pt x="1244" y="180"/>
                  </a:lnTo>
                  <a:lnTo>
                    <a:pt x="1257" y="153"/>
                  </a:lnTo>
                  <a:lnTo>
                    <a:pt x="1271" y="127"/>
                  </a:lnTo>
                  <a:lnTo>
                    <a:pt x="1288" y="101"/>
                  </a:lnTo>
                  <a:lnTo>
                    <a:pt x="1308" y="78"/>
                  </a:lnTo>
                  <a:lnTo>
                    <a:pt x="1332" y="57"/>
                  </a:lnTo>
                  <a:lnTo>
                    <a:pt x="1360" y="39"/>
                  </a:lnTo>
                  <a:lnTo>
                    <a:pt x="1390" y="24"/>
                  </a:lnTo>
                  <a:lnTo>
                    <a:pt x="1435" y="10"/>
                  </a:lnTo>
                  <a:lnTo>
                    <a:pt x="1479" y="3"/>
                  </a:lnTo>
                  <a:lnTo>
                    <a:pt x="15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9413875" y="3330575"/>
              <a:ext cx="1319213" cy="1744663"/>
            </a:xfrm>
            <a:custGeom>
              <a:avLst/>
              <a:gdLst>
                <a:gd name="T0" fmla="*/ 612 w 1663"/>
                <a:gd name="T1" fmla="*/ 131 h 2198"/>
                <a:gd name="T2" fmla="*/ 686 w 1663"/>
                <a:gd name="T3" fmla="*/ 309 h 2198"/>
                <a:gd name="T4" fmla="*/ 913 w 1663"/>
                <a:gd name="T5" fmla="*/ 267 h 2198"/>
                <a:gd name="T6" fmla="*/ 1217 w 1663"/>
                <a:gd name="T7" fmla="*/ 571 h 2198"/>
                <a:gd name="T8" fmla="*/ 1576 w 1663"/>
                <a:gd name="T9" fmla="*/ 729 h 2198"/>
                <a:gd name="T10" fmla="*/ 1603 w 1663"/>
                <a:gd name="T11" fmla="*/ 1054 h 2198"/>
                <a:gd name="T12" fmla="*/ 1531 w 1663"/>
                <a:gd name="T13" fmla="*/ 935 h 2198"/>
                <a:gd name="T14" fmla="*/ 1529 w 1663"/>
                <a:gd name="T15" fmla="*/ 1059 h 2198"/>
                <a:gd name="T16" fmla="*/ 1445 w 1663"/>
                <a:gd name="T17" fmla="*/ 917 h 2198"/>
                <a:gd name="T18" fmla="*/ 1425 w 1663"/>
                <a:gd name="T19" fmla="*/ 1057 h 2198"/>
                <a:gd name="T20" fmla="*/ 1322 w 1663"/>
                <a:gd name="T21" fmla="*/ 864 h 2198"/>
                <a:gd name="T22" fmla="*/ 1285 w 1663"/>
                <a:gd name="T23" fmla="*/ 978 h 2198"/>
                <a:gd name="T24" fmla="*/ 1236 w 1663"/>
                <a:gd name="T25" fmla="*/ 783 h 2198"/>
                <a:gd name="T26" fmla="*/ 1144 w 1663"/>
                <a:gd name="T27" fmla="*/ 815 h 2198"/>
                <a:gd name="T28" fmla="*/ 1074 w 1663"/>
                <a:gd name="T29" fmla="*/ 682 h 2198"/>
                <a:gd name="T30" fmla="*/ 993 w 1663"/>
                <a:gd name="T31" fmla="*/ 750 h 2198"/>
                <a:gd name="T32" fmla="*/ 965 w 1663"/>
                <a:gd name="T33" fmla="*/ 759 h 2198"/>
                <a:gd name="T34" fmla="*/ 906 w 1663"/>
                <a:gd name="T35" fmla="*/ 721 h 2198"/>
                <a:gd name="T36" fmla="*/ 941 w 1663"/>
                <a:gd name="T37" fmla="*/ 889 h 2198"/>
                <a:gd name="T38" fmla="*/ 730 w 1663"/>
                <a:gd name="T39" fmla="*/ 675 h 2198"/>
                <a:gd name="T40" fmla="*/ 794 w 1663"/>
                <a:gd name="T41" fmla="*/ 887 h 2198"/>
                <a:gd name="T42" fmla="*/ 658 w 1663"/>
                <a:gd name="T43" fmla="*/ 712 h 2198"/>
                <a:gd name="T44" fmla="*/ 645 w 1663"/>
                <a:gd name="T45" fmla="*/ 764 h 2198"/>
                <a:gd name="T46" fmla="*/ 585 w 1663"/>
                <a:gd name="T47" fmla="*/ 773 h 2198"/>
                <a:gd name="T48" fmla="*/ 611 w 1663"/>
                <a:gd name="T49" fmla="*/ 487 h 2198"/>
                <a:gd name="T50" fmla="*/ 506 w 1663"/>
                <a:gd name="T51" fmla="*/ 429 h 2198"/>
                <a:gd name="T52" fmla="*/ 508 w 1663"/>
                <a:gd name="T53" fmla="*/ 472 h 2198"/>
                <a:gd name="T54" fmla="*/ 492 w 1663"/>
                <a:gd name="T55" fmla="*/ 506 h 2198"/>
                <a:gd name="T56" fmla="*/ 470 w 1663"/>
                <a:gd name="T57" fmla="*/ 532 h 2198"/>
                <a:gd name="T58" fmla="*/ 450 w 1663"/>
                <a:gd name="T59" fmla="*/ 554 h 2198"/>
                <a:gd name="T60" fmla="*/ 425 w 1663"/>
                <a:gd name="T61" fmla="*/ 575 h 2198"/>
                <a:gd name="T62" fmla="*/ 397 w 1663"/>
                <a:gd name="T63" fmla="*/ 617 h 2198"/>
                <a:gd name="T64" fmla="*/ 366 w 1663"/>
                <a:gd name="T65" fmla="*/ 632 h 2198"/>
                <a:gd name="T66" fmla="*/ 314 w 1663"/>
                <a:gd name="T67" fmla="*/ 589 h 2198"/>
                <a:gd name="T68" fmla="*/ 310 w 1663"/>
                <a:gd name="T69" fmla="*/ 647 h 2198"/>
                <a:gd name="T70" fmla="*/ 235 w 1663"/>
                <a:gd name="T71" fmla="*/ 577 h 2198"/>
                <a:gd name="T72" fmla="*/ 247 w 1663"/>
                <a:gd name="T73" fmla="*/ 690 h 2198"/>
                <a:gd name="T74" fmla="*/ 154 w 1663"/>
                <a:gd name="T75" fmla="*/ 601 h 2198"/>
                <a:gd name="T76" fmla="*/ 151 w 1663"/>
                <a:gd name="T77" fmla="*/ 694 h 2198"/>
                <a:gd name="T78" fmla="*/ 478 w 1663"/>
                <a:gd name="T79" fmla="*/ 721 h 2198"/>
                <a:gd name="T80" fmla="*/ 560 w 1663"/>
                <a:gd name="T81" fmla="*/ 1147 h 2198"/>
                <a:gd name="T82" fmla="*/ 750 w 1663"/>
                <a:gd name="T83" fmla="*/ 1465 h 2198"/>
                <a:gd name="T84" fmla="*/ 654 w 1663"/>
                <a:gd name="T85" fmla="*/ 1550 h 2198"/>
                <a:gd name="T86" fmla="*/ 578 w 1663"/>
                <a:gd name="T87" fmla="*/ 1518 h 2198"/>
                <a:gd name="T88" fmla="*/ 593 w 1663"/>
                <a:gd name="T89" fmla="*/ 1617 h 2198"/>
                <a:gd name="T90" fmla="*/ 481 w 1663"/>
                <a:gd name="T91" fmla="*/ 1534 h 2198"/>
                <a:gd name="T92" fmla="*/ 565 w 1663"/>
                <a:gd name="T93" fmla="*/ 1635 h 2198"/>
                <a:gd name="T94" fmla="*/ 381 w 1663"/>
                <a:gd name="T95" fmla="*/ 1540 h 2198"/>
                <a:gd name="T96" fmla="*/ 362 w 1663"/>
                <a:gd name="T97" fmla="*/ 1618 h 2198"/>
                <a:gd name="T98" fmla="*/ 266 w 1663"/>
                <a:gd name="T99" fmla="*/ 1453 h 2198"/>
                <a:gd name="T100" fmla="*/ 136 w 1663"/>
                <a:gd name="T101" fmla="*/ 1485 h 2198"/>
                <a:gd name="T102" fmla="*/ 587 w 1663"/>
                <a:gd name="T103" fmla="*/ 1680 h 2198"/>
                <a:gd name="T104" fmla="*/ 863 w 1663"/>
                <a:gd name="T105" fmla="*/ 1674 h 2198"/>
                <a:gd name="T106" fmla="*/ 1008 w 1663"/>
                <a:gd name="T107" fmla="*/ 1880 h 2198"/>
                <a:gd name="T108" fmla="*/ 696 w 1663"/>
                <a:gd name="T109" fmla="*/ 2061 h 2198"/>
                <a:gd name="T110" fmla="*/ 403 w 1663"/>
                <a:gd name="T111" fmla="*/ 1941 h 2198"/>
                <a:gd name="T112" fmla="*/ 0 w 1663"/>
                <a:gd name="T113" fmla="*/ 1946 h 2198"/>
                <a:gd name="T114" fmla="*/ 37 w 1663"/>
                <a:gd name="T115" fmla="*/ 205 h 2198"/>
                <a:gd name="T116" fmla="*/ 274 w 1663"/>
                <a:gd name="T117" fmla="*/ 8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3" h="2198">
                  <a:moveTo>
                    <a:pt x="362" y="0"/>
                  </a:moveTo>
                  <a:lnTo>
                    <a:pt x="402" y="3"/>
                  </a:lnTo>
                  <a:lnTo>
                    <a:pt x="438" y="9"/>
                  </a:lnTo>
                  <a:lnTo>
                    <a:pt x="471" y="19"/>
                  </a:lnTo>
                  <a:lnTo>
                    <a:pt x="502" y="34"/>
                  </a:lnTo>
                  <a:lnTo>
                    <a:pt x="529" y="49"/>
                  </a:lnTo>
                  <a:lnTo>
                    <a:pt x="554" y="68"/>
                  </a:lnTo>
                  <a:lnTo>
                    <a:pt x="575" y="88"/>
                  </a:lnTo>
                  <a:lnTo>
                    <a:pt x="595" y="110"/>
                  </a:lnTo>
                  <a:lnTo>
                    <a:pt x="612" y="131"/>
                  </a:lnTo>
                  <a:lnTo>
                    <a:pt x="626" y="153"/>
                  </a:lnTo>
                  <a:lnTo>
                    <a:pt x="639" y="175"/>
                  </a:lnTo>
                  <a:lnTo>
                    <a:pt x="649" y="196"/>
                  </a:lnTo>
                  <a:lnTo>
                    <a:pt x="658" y="215"/>
                  </a:lnTo>
                  <a:lnTo>
                    <a:pt x="665" y="231"/>
                  </a:lnTo>
                  <a:lnTo>
                    <a:pt x="670" y="247"/>
                  </a:lnTo>
                  <a:lnTo>
                    <a:pt x="674" y="258"/>
                  </a:lnTo>
                  <a:lnTo>
                    <a:pt x="676" y="267"/>
                  </a:lnTo>
                  <a:lnTo>
                    <a:pt x="677" y="270"/>
                  </a:lnTo>
                  <a:lnTo>
                    <a:pt x="686" y="309"/>
                  </a:lnTo>
                  <a:lnTo>
                    <a:pt x="722" y="292"/>
                  </a:lnTo>
                  <a:lnTo>
                    <a:pt x="726" y="291"/>
                  </a:lnTo>
                  <a:lnTo>
                    <a:pt x="733" y="288"/>
                  </a:lnTo>
                  <a:lnTo>
                    <a:pt x="747" y="283"/>
                  </a:lnTo>
                  <a:lnTo>
                    <a:pt x="766" y="279"/>
                  </a:lnTo>
                  <a:lnTo>
                    <a:pt x="787" y="273"/>
                  </a:lnTo>
                  <a:lnTo>
                    <a:pt x="812" y="269"/>
                  </a:lnTo>
                  <a:lnTo>
                    <a:pt x="840" y="266"/>
                  </a:lnTo>
                  <a:lnTo>
                    <a:pt x="870" y="265"/>
                  </a:lnTo>
                  <a:lnTo>
                    <a:pt x="913" y="267"/>
                  </a:lnTo>
                  <a:lnTo>
                    <a:pt x="954" y="275"/>
                  </a:lnTo>
                  <a:lnTo>
                    <a:pt x="992" y="288"/>
                  </a:lnTo>
                  <a:lnTo>
                    <a:pt x="1029" y="306"/>
                  </a:lnTo>
                  <a:lnTo>
                    <a:pt x="1063" y="329"/>
                  </a:lnTo>
                  <a:lnTo>
                    <a:pt x="1095" y="357"/>
                  </a:lnTo>
                  <a:lnTo>
                    <a:pt x="1125" y="391"/>
                  </a:lnTo>
                  <a:lnTo>
                    <a:pt x="1152" y="428"/>
                  </a:lnTo>
                  <a:lnTo>
                    <a:pt x="1176" y="471"/>
                  </a:lnTo>
                  <a:lnTo>
                    <a:pt x="1198" y="519"/>
                  </a:lnTo>
                  <a:lnTo>
                    <a:pt x="1217" y="571"/>
                  </a:lnTo>
                  <a:lnTo>
                    <a:pt x="1225" y="596"/>
                  </a:lnTo>
                  <a:lnTo>
                    <a:pt x="1251" y="593"/>
                  </a:lnTo>
                  <a:lnTo>
                    <a:pt x="1296" y="592"/>
                  </a:lnTo>
                  <a:lnTo>
                    <a:pt x="1342" y="596"/>
                  </a:lnTo>
                  <a:lnTo>
                    <a:pt x="1386" y="606"/>
                  </a:lnTo>
                  <a:lnTo>
                    <a:pt x="1429" y="621"/>
                  </a:lnTo>
                  <a:lnTo>
                    <a:pt x="1470" y="640"/>
                  </a:lnTo>
                  <a:lnTo>
                    <a:pt x="1509" y="666"/>
                  </a:lnTo>
                  <a:lnTo>
                    <a:pt x="1544" y="696"/>
                  </a:lnTo>
                  <a:lnTo>
                    <a:pt x="1576" y="729"/>
                  </a:lnTo>
                  <a:lnTo>
                    <a:pt x="1604" y="767"/>
                  </a:lnTo>
                  <a:lnTo>
                    <a:pt x="1628" y="811"/>
                  </a:lnTo>
                  <a:lnTo>
                    <a:pt x="1646" y="855"/>
                  </a:lnTo>
                  <a:lnTo>
                    <a:pt x="1658" y="901"/>
                  </a:lnTo>
                  <a:lnTo>
                    <a:pt x="1663" y="949"/>
                  </a:lnTo>
                  <a:lnTo>
                    <a:pt x="1660" y="995"/>
                  </a:lnTo>
                  <a:lnTo>
                    <a:pt x="1653" y="1043"/>
                  </a:lnTo>
                  <a:lnTo>
                    <a:pt x="1637" y="1089"/>
                  </a:lnTo>
                  <a:lnTo>
                    <a:pt x="1618" y="1074"/>
                  </a:lnTo>
                  <a:lnTo>
                    <a:pt x="1603" y="1054"/>
                  </a:lnTo>
                  <a:lnTo>
                    <a:pt x="1590" y="1032"/>
                  </a:lnTo>
                  <a:lnTo>
                    <a:pt x="1580" y="1008"/>
                  </a:lnTo>
                  <a:lnTo>
                    <a:pt x="1571" y="982"/>
                  </a:lnTo>
                  <a:lnTo>
                    <a:pt x="1564" y="958"/>
                  </a:lnTo>
                  <a:lnTo>
                    <a:pt x="1559" y="936"/>
                  </a:lnTo>
                  <a:lnTo>
                    <a:pt x="1555" y="928"/>
                  </a:lnTo>
                  <a:lnTo>
                    <a:pt x="1549" y="925"/>
                  </a:lnTo>
                  <a:lnTo>
                    <a:pt x="1542" y="926"/>
                  </a:lnTo>
                  <a:lnTo>
                    <a:pt x="1535" y="929"/>
                  </a:lnTo>
                  <a:lnTo>
                    <a:pt x="1531" y="935"/>
                  </a:lnTo>
                  <a:lnTo>
                    <a:pt x="1531" y="943"/>
                  </a:lnTo>
                  <a:lnTo>
                    <a:pt x="1536" y="970"/>
                  </a:lnTo>
                  <a:lnTo>
                    <a:pt x="1544" y="998"/>
                  </a:lnTo>
                  <a:lnTo>
                    <a:pt x="1555" y="1026"/>
                  </a:lnTo>
                  <a:lnTo>
                    <a:pt x="1569" y="1054"/>
                  </a:lnTo>
                  <a:lnTo>
                    <a:pt x="1585" y="1079"/>
                  </a:lnTo>
                  <a:lnTo>
                    <a:pt x="1604" y="1100"/>
                  </a:lnTo>
                  <a:lnTo>
                    <a:pt x="1574" y="1104"/>
                  </a:lnTo>
                  <a:lnTo>
                    <a:pt x="1550" y="1083"/>
                  </a:lnTo>
                  <a:lnTo>
                    <a:pt x="1529" y="1059"/>
                  </a:lnTo>
                  <a:lnTo>
                    <a:pt x="1512" y="1035"/>
                  </a:lnTo>
                  <a:lnTo>
                    <a:pt x="1499" y="1009"/>
                  </a:lnTo>
                  <a:lnTo>
                    <a:pt x="1488" y="980"/>
                  </a:lnTo>
                  <a:lnTo>
                    <a:pt x="1480" y="950"/>
                  </a:lnTo>
                  <a:lnTo>
                    <a:pt x="1472" y="917"/>
                  </a:lnTo>
                  <a:lnTo>
                    <a:pt x="1469" y="910"/>
                  </a:lnTo>
                  <a:lnTo>
                    <a:pt x="1462" y="907"/>
                  </a:lnTo>
                  <a:lnTo>
                    <a:pt x="1456" y="907"/>
                  </a:lnTo>
                  <a:lnTo>
                    <a:pt x="1449" y="910"/>
                  </a:lnTo>
                  <a:lnTo>
                    <a:pt x="1445" y="917"/>
                  </a:lnTo>
                  <a:lnTo>
                    <a:pt x="1444" y="925"/>
                  </a:lnTo>
                  <a:lnTo>
                    <a:pt x="1451" y="960"/>
                  </a:lnTo>
                  <a:lnTo>
                    <a:pt x="1461" y="993"/>
                  </a:lnTo>
                  <a:lnTo>
                    <a:pt x="1473" y="1024"/>
                  </a:lnTo>
                  <a:lnTo>
                    <a:pt x="1488" y="1052"/>
                  </a:lnTo>
                  <a:lnTo>
                    <a:pt x="1507" y="1078"/>
                  </a:lnTo>
                  <a:lnTo>
                    <a:pt x="1528" y="1103"/>
                  </a:lnTo>
                  <a:lnTo>
                    <a:pt x="1491" y="1098"/>
                  </a:lnTo>
                  <a:lnTo>
                    <a:pt x="1451" y="1088"/>
                  </a:lnTo>
                  <a:lnTo>
                    <a:pt x="1425" y="1057"/>
                  </a:lnTo>
                  <a:lnTo>
                    <a:pt x="1402" y="1024"/>
                  </a:lnTo>
                  <a:lnTo>
                    <a:pt x="1381" y="989"/>
                  </a:lnTo>
                  <a:lnTo>
                    <a:pt x="1365" y="952"/>
                  </a:lnTo>
                  <a:lnTo>
                    <a:pt x="1354" y="912"/>
                  </a:lnTo>
                  <a:lnTo>
                    <a:pt x="1350" y="873"/>
                  </a:lnTo>
                  <a:lnTo>
                    <a:pt x="1347" y="864"/>
                  </a:lnTo>
                  <a:lnTo>
                    <a:pt x="1342" y="859"/>
                  </a:lnTo>
                  <a:lnTo>
                    <a:pt x="1334" y="858"/>
                  </a:lnTo>
                  <a:lnTo>
                    <a:pt x="1327" y="859"/>
                  </a:lnTo>
                  <a:lnTo>
                    <a:pt x="1322" y="864"/>
                  </a:lnTo>
                  <a:lnTo>
                    <a:pt x="1320" y="873"/>
                  </a:lnTo>
                  <a:lnTo>
                    <a:pt x="1324" y="914"/>
                  </a:lnTo>
                  <a:lnTo>
                    <a:pt x="1335" y="954"/>
                  </a:lnTo>
                  <a:lnTo>
                    <a:pt x="1350" y="993"/>
                  </a:lnTo>
                  <a:lnTo>
                    <a:pt x="1369" y="1030"/>
                  </a:lnTo>
                  <a:lnTo>
                    <a:pt x="1393" y="1065"/>
                  </a:lnTo>
                  <a:lnTo>
                    <a:pt x="1366" y="1048"/>
                  </a:lnTo>
                  <a:lnTo>
                    <a:pt x="1338" y="1029"/>
                  </a:lnTo>
                  <a:lnTo>
                    <a:pt x="1312" y="1005"/>
                  </a:lnTo>
                  <a:lnTo>
                    <a:pt x="1285" y="978"/>
                  </a:lnTo>
                  <a:lnTo>
                    <a:pt x="1260" y="946"/>
                  </a:lnTo>
                  <a:lnTo>
                    <a:pt x="1252" y="909"/>
                  </a:lnTo>
                  <a:lnTo>
                    <a:pt x="1250" y="872"/>
                  </a:lnTo>
                  <a:lnTo>
                    <a:pt x="1252" y="834"/>
                  </a:lnTo>
                  <a:lnTo>
                    <a:pt x="1260" y="797"/>
                  </a:lnTo>
                  <a:lnTo>
                    <a:pt x="1260" y="790"/>
                  </a:lnTo>
                  <a:lnTo>
                    <a:pt x="1257" y="783"/>
                  </a:lnTo>
                  <a:lnTo>
                    <a:pt x="1250" y="780"/>
                  </a:lnTo>
                  <a:lnTo>
                    <a:pt x="1242" y="780"/>
                  </a:lnTo>
                  <a:lnTo>
                    <a:pt x="1236" y="783"/>
                  </a:lnTo>
                  <a:lnTo>
                    <a:pt x="1231" y="790"/>
                  </a:lnTo>
                  <a:lnTo>
                    <a:pt x="1225" y="820"/>
                  </a:lnTo>
                  <a:lnTo>
                    <a:pt x="1220" y="851"/>
                  </a:lnTo>
                  <a:lnTo>
                    <a:pt x="1220" y="880"/>
                  </a:lnTo>
                  <a:lnTo>
                    <a:pt x="1206" y="851"/>
                  </a:lnTo>
                  <a:lnTo>
                    <a:pt x="1191" y="818"/>
                  </a:lnTo>
                  <a:lnTo>
                    <a:pt x="1179" y="788"/>
                  </a:lnTo>
                  <a:lnTo>
                    <a:pt x="1154" y="809"/>
                  </a:lnTo>
                  <a:lnTo>
                    <a:pt x="1149" y="811"/>
                  </a:lnTo>
                  <a:lnTo>
                    <a:pt x="1144" y="815"/>
                  </a:lnTo>
                  <a:lnTo>
                    <a:pt x="1138" y="820"/>
                  </a:lnTo>
                  <a:lnTo>
                    <a:pt x="1122" y="775"/>
                  </a:lnTo>
                  <a:lnTo>
                    <a:pt x="1111" y="729"/>
                  </a:lnTo>
                  <a:lnTo>
                    <a:pt x="1103" y="682"/>
                  </a:lnTo>
                  <a:lnTo>
                    <a:pt x="1100" y="675"/>
                  </a:lnTo>
                  <a:lnTo>
                    <a:pt x="1094" y="670"/>
                  </a:lnTo>
                  <a:lnTo>
                    <a:pt x="1086" y="668"/>
                  </a:lnTo>
                  <a:lnTo>
                    <a:pt x="1080" y="670"/>
                  </a:lnTo>
                  <a:lnTo>
                    <a:pt x="1075" y="675"/>
                  </a:lnTo>
                  <a:lnTo>
                    <a:pt x="1074" y="682"/>
                  </a:lnTo>
                  <a:lnTo>
                    <a:pt x="1080" y="721"/>
                  </a:lnTo>
                  <a:lnTo>
                    <a:pt x="1087" y="760"/>
                  </a:lnTo>
                  <a:lnTo>
                    <a:pt x="1098" y="797"/>
                  </a:lnTo>
                  <a:lnTo>
                    <a:pt x="1112" y="834"/>
                  </a:lnTo>
                  <a:lnTo>
                    <a:pt x="1096" y="842"/>
                  </a:lnTo>
                  <a:lnTo>
                    <a:pt x="1079" y="849"/>
                  </a:lnTo>
                  <a:lnTo>
                    <a:pt x="1052" y="830"/>
                  </a:lnTo>
                  <a:lnTo>
                    <a:pt x="1030" y="805"/>
                  </a:lnTo>
                  <a:lnTo>
                    <a:pt x="1010" y="779"/>
                  </a:lnTo>
                  <a:lnTo>
                    <a:pt x="993" y="750"/>
                  </a:lnTo>
                  <a:lnTo>
                    <a:pt x="979" y="720"/>
                  </a:lnTo>
                  <a:lnTo>
                    <a:pt x="966" y="689"/>
                  </a:lnTo>
                  <a:lnTo>
                    <a:pt x="961" y="682"/>
                  </a:lnTo>
                  <a:lnTo>
                    <a:pt x="954" y="680"/>
                  </a:lnTo>
                  <a:lnTo>
                    <a:pt x="946" y="680"/>
                  </a:lnTo>
                  <a:lnTo>
                    <a:pt x="940" y="684"/>
                  </a:lnTo>
                  <a:lnTo>
                    <a:pt x="937" y="689"/>
                  </a:lnTo>
                  <a:lnTo>
                    <a:pt x="937" y="697"/>
                  </a:lnTo>
                  <a:lnTo>
                    <a:pt x="950" y="728"/>
                  </a:lnTo>
                  <a:lnTo>
                    <a:pt x="965" y="759"/>
                  </a:lnTo>
                  <a:lnTo>
                    <a:pt x="981" y="788"/>
                  </a:lnTo>
                  <a:lnTo>
                    <a:pt x="1000" y="815"/>
                  </a:lnTo>
                  <a:lnTo>
                    <a:pt x="1021" y="841"/>
                  </a:lnTo>
                  <a:lnTo>
                    <a:pt x="1046" y="863"/>
                  </a:lnTo>
                  <a:lnTo>
                    <a:pt x="1000" y="877"/>
                  </a:lnTo>
                  <a:lnTo>
                    <a:pt x="971" y="844"/>
                  </a:lnTo>
                  <a:lnTo>
                    <a:pt x="947" y="809"/>
                  </a:lnTo>
                  <a:lnTo>
                    <a:pt x="927" y="770"/>
                  </a:lnTo>
                  <a:lnTo>
                    <a:pt x="912" y="729"/>
                  </a:lnTo>
                  <a:lnTo>
                    <a:pt x="906" y="721"/>
                  </a:lnTo>
                  <a:lnTo>
                    <a:pt x="899" y="719"/>
                  </a:lnTo>
                  <a:lnTo>
                    <a:pt x="893" y="719"/>
                  </a:lnTo>
                  <a:lnTo>
                    <a:pt x="886" y="722"/>
                  </a:lnTo>
                  <a:lnTo>
                    <a:pt x="883" y="728"/>
                  </a:lnTo>
                  <a:lnTo>
                    <a:pt x="883" y="737"/>
                  </a:lnTo>
                  <a:lnTo>
                    <a:pt x="898" y="776"/>
                  </a:lnTo>
                  <a:lnTo>
                    <a:pt x="917" y="815"/>
                  </a:lnTo>
                  <a:lnTo>
                    <a:pt x="940" y="852"/>
                  </a:lnTo>
                  <a:lnTo>
                    <a:pt x="967" y="885"/>
                  </a:lnTo>
                  <a:lnTo>
                    <a:pt x="941" y="889"/>
                  </a:lnTo>
                  <a:lnTo>
                    <a:pt x="914" y="893"/>
                  </a:lnTo>
                  <a:lnTo>
                    <a:pt x="875" y="854"/>
                  </a:lnTo>
                  <a:lnTo>
                    <a:pt x="840" y="813"/>
                  </a:lnTo>
                  <a:lnTo>
                    <a:pt x="808" y="770"/>
                  </a:lnTo>
                  <a:lnTo>
                    <a:pt x="779" y="725"/>
                  </a:lnTo>
                  <a:lnTo>
                    <a:pt x="754" y="675"/>
                  </a:lnTo>
                  <a:lnTo>
                    <a:pt x="749" y="669"/>
                  </a:lnTo>
                  <a:lnTo>
                    <a:pt x="742" y="667"/>
                  </a:lnTo>
                  <a:lnTo>
                    <a:pt x="736" y="669"/>
                  </a:lnTo>
                  <a:lnTo>
                    <a:pt x="730" y="675"/>
                  </a:lnTo>
                  <a:lnTo>
                    <a:pt x="728" y="681"/>
                  </a:lnTo>
                  <a:lnTo>
                    <a:pt x="729" y="690"/>
                  </a:lnTo>
                  <a:lnTo>
                    <a:pt x="751" y="736"/>
                  </a:lnTo>
                  <a:lnTo>
                    <a:pt x="778" y="779"/>
                  </a:lnTo>
                  <a:lnTo>
                    <a:pt x="806" y="820"/>
                  </a:lnTo>
                  <a:lnTo>
                    <a:pt x="839" y="858"/>
                  </a:lnTo>
                  <a:lnTo>
                    <a:pt x="874" y="895"/>
                  </a:lnTo>
                  <a:lnTo>
                    <a:pt x="841" y="894"/>
                  </a:lnTo>
                  <a:lnTo>
                    <a:pt x="808" y="889"/>
                  </a:lnTo>
                  <a:lnTo>
                    <a:pt x="794" y="887"/>
                  </a:lnTo>
                  <a:lnTo>
                    <a:pt x="794" y="883"/>
                  </a:lnTo>
                  <a:lnTo>
                    <a:pt x="793" y="879"/>
                  </a:lnTo>
                  <a:lnTo>
                    <a:pt x="791" y="875"/>
                  </a:lnTo>
                  <a:lnTo>
                    <a:pt x="767" y="852"/>
                  </a:lnTo>
                  <a:lnTo>
                    <a:pt x="741" y="830"/>
                  </a:lnTo>
                  <a:lnTo>
                    <a:pt x="715" y="810"/>
                  </a:lnTo>
                  <a:lnTo>
                    <a:pt x="695" y="789"/>
                  </a:lnTo>
                  <a:lnTo>
                    <a:pt x="679" y="765"/>
                  </a:lnTo>
                  <a:lnTo>
                    <a:pt x="667" y="739"/>
                  </a:lnTo>
                  <a:lnTo>
                    <a:pt x="658" y="712"/>
                  </a:lnTo>
                  <a:lnTo>
                    <a:pt x="653" y="684"/>
                  </a:lnTo>
                  <a:lnTo>
                    <a:pt x="649" y="677"/>
                  </a:lnTo>
                  <a:lnTo>
                    <a:pt x="644" y="674"/>
                  </a:lnTo>
                  <a:lnTo>
                    <a:pt x="637" y="674"/>
                  </a:lnTo>
                  <a:lnTo>
                    <a:pt x="631" y="677"/>
                  </a:lnTo>
                  <a:lnTo>
                    <a:pt x="626" y="684"/>
                  </a:lnTo>
                  <a:lnTo>
                    <a:pt x="625" y="691"/>
                  </a:lnTo>
                  <a:lnTo>
                    <a:pt x="630" y="716"/>
                  </a:lnTo>
                  <a:lnTo>
                    <a:pt x="636" y="740"/>
                  </a:lnTo>
                  <a:lnTo>
                    <a:pt x="645" y="764"/>
                  </a:lnTo>
                  <a:lnTo>
                    <a:pt x="657" y="786"/>
                  </a:lnTo>
                  <a:lnTo>
                    <a:pt x="672" y="806"/>
                  </a:lnTo>
                  <a:lnTo>
                    <a:pt x="689" y="825"/>
                  </a:lnTo>
                  <a:lnTo>
                    <a:pt x="709" y="843"/>
                  </a:lnTo>
                  <a:lnTo>
                    <a:pt x="730" y="858"/>
                  </a:lnTo>
                  <a:lnTo>
                    <a:pt x="750" y="875"/>
                  </a:lnTo>
                  <a:lnTo>
                    <a:pt x="706" y="858"/>
                  </a:lnTo>
                  <a:lnTo>
                    <a:pt x="664" y="835"/>
                  </a:lnTo>
                  <a:lnTo>
                    <a:pt x="624" y="807"/>
                  </a:lnTo>
                  <a:lnTo>
                    <a:pt x="585" y="773"/>
                  </a:lnTo>
                  <a:lnTo>
                    <a:pt x="550" y="734"/>
                  </a:lnTo>
                  <a:lnTo>
                    <a:pt x="516" y="690"/>
                  </a:lnTo>
                  <a:lnTo>
                    <a:pt x="540" y="663"/>
                  </a:lnTo>
                  <a:lnTo>
                    <a:pt x="560" y="634"/>
                  </a:lnTo>
                  <a:lnTo>
                    <a:pt x="575" y="605"/>
                  </a:lnTo>
                  <a:lnTo>
                    <a:pt x="587" y="576"/>
                  </a:lnTo>
                  <a:lnTo>
                    <a:pt x="597" y="550"/>
                  </a:lnTo>
                  <a:lnTo>
                    <a:pt x="603" y="524"/>
                  </a:lnTo>
                  <a:lnTo>
                    <a:pt x="607" y="503"/>
                  </a:lnTo>
                  <a:lnTo>
                    <a:pt x="611" y="487"/>
                  </a:lnTo>
                  <a:lnTo>
                    <a:pt x="612" y="475"/>
                  </a:lnTo>
                  <a:lnTo>
                    <a:pt x="612" y="469"/>
                  </a:lnTo>
                  <a:lnTo>
                    <a:pt x="563" y="467"/>
                  </a:lnTo>
                  <a:lnTo>
                    <a:pt x="563" y="471"/>
                  </a:lnTo>
                  <a:lnTo>
                    <a:pt x="562" y="480"/>
                  </a:lnTo>
                  <a:lnTo>
                    <a:pt x="560" y="495"/>
                  </a:lnTo>
                  <a:lnTo>
                    <a:pt x="550" y="476"/>
                  </a:lnTo>
                  <a:lnTo>
                    <a:pt x="538" y="458"/>
                  </a:lnTo>
                  <a:lnTo>
                    <a:pt x="523" y="443"/>
                  </a:lnTo>
                  <a:lnTo>
                    <a:pt x="506" y="429"/>
                  </a:lnTo>
                  <a:lnTo>
                    <a:pt x="486" y="419"/>
                  </a:lnTo>
                  <a:lnTo>
                    <a:pt x="478" y="418"/>
                  </a:lnTo>
                  <a:lnTo>
                    <a:pt x="472" y="422"/>
                  </a:lnTo>
                  <a:lnTo>
                    <a:pt x="468" y="427"/>
                  </a:lnTo>
                  <a:lnTo>
                    <a:pt x="466" y="434"/>
                  </a:lnTo>
                  <a:lnTo>
                    <a:pt x="467" y="442"/>
                  </a:lnTo>
                  <a:lnTo>
                    <a:pt x="470" y="447"/>
                  </a:lnTo>
                  <a:lnTo>
                    <a:pt x="477" y="451"/>
                  </a:lnTo>
                  <a:lnTo>
                    <a:pt x="495" y="460"/>
                  </a:lnTo>
                  <a:lnTo>
                    <a:pt x="508" y="472"/>
                  </a:lnTo>
                  <a:lnTo>
                    <a:pt x="520" y="488"/>
                  </a:lnTo>
                  <a:lnTo>
                    <a:pt x="529" y="505"/>
                  </a:lnTo>
                  <a:lnTo>
                    <a:pt x="534" y="523"/>
                  </a:lnTo>
                  <a:lnTo>
                    <a:pt x="539" y="542"/>
                  </a:lnTo>
                  <a:lnTo>
                    <a:pt x="542" y="561"/>
                  </a:lnTo>
                  <a:lnTo>
                    <a:pt x="527" y="593"/>
                  </a:lnTo>
                  <a:lnTo>
                    <a:pt x="522" y="570"/>
                  </a:lnTo>
                  <a:lnTo>
                    <a:pt x="514" y="548"/>
                  </a:lnTo>
                  <a:lnTo>
                    <a:pt x="505" y="526"/>
                  </a:lnTo>
                  <a:lnTo>
                    <a:pt x="492" y="506"/>
                  </a:lnTo>
                  <a:lnTo>
                    <a:pt x="477" y="488"/>
                  </a:lnTo>
                  <a:lnTo>
                    <a:pt x="459" y="474"/>
                  </a:lnTo>
                  <a:lnTo>
                    <a:pt x="450" y="470"/>
                  </a:lnTo>
                  <a:lnTo>
                    <a:pt x="443" y="472"/>
                  </a:lnTo>
                  <a:lnTo>
                    <a:pt x="437" y="478"/>
                  </a:lnTo>
                  <a:lnTo>
                    <a:pt x="435" y="486"/>
                  </a:lnTo>
                  <a:lnTo>
                    <a:pt x="436" y="495"/>
                  </a:lnTo>
                  <a:lnTo>
                    <a:pt x="441" y="502"/>
                  </a:lnTo>
                  <a:lnTo>
                    <a:pt x="458" y="516"/>
                  </a:lnTo>
                  <a:lnTo>
                    <a:pt x="470" y="532"/>
                  </a:lnTo>
                  <a:lnTo>
                    <a:pt x="480" y="551"/>
                  </a:lnTo>
                  <a:lnTo>
                    <a:pt x="488" y="572"/>
                  </a:lnTo>
                  <a:lnTo>
                    <a:pt x="493" y="593"/>
                  </a:lnTo>
                  <a:lnTo>
                    <a:pt x="497" y="615"/>
                  </a:lnTo>
                  <a:lnTo>
                    <a:pt x="499" y="636"/>
                  </a:lnTo>
                  <a:lnTo>
                    <a:pt x="479" y="658"/>
                  </a:lnTo>
                  <a:lnTo>
                    <a:pt x="477" y="631"/>
                  </a:lnTo>
                  <a:lnTo>
                    <a:pt x="471" y="604"/>
                  </a:lnTo>
                  <a:lnTo>
                    <a:pt x="462" y="577"/>
                  </a:lnTo>
                  <a:lnTo>
                    <a:pt x="450" y="554"/>
                  </a:lnTo>
                  <a:lnTo>
                    <a:pt x="433" y="532"/>
                  </a:lnTo>
                  <a:lnTo>
                    <a:pt x="413" y="513"/>
                  </a:lnTo>
                  <a:lnTo>
                    <a:pt x="404" y="510"/>
                  </a:lnTo>
                  <a:lnTo>
                    <a:pt x="396" y="511"/>
                  </a:lnTo>
                  <a:lnTo>
                    <a:pt x="391" y="518"/>
                  </a:lnTo>
                  <a:lnTo>
                    <a:pt x="388" y="526"/>
                  </a:lnTo>
                  <a:lnTo>
                    <a:pt x="389" y="534"/>
                  </a:lnTo>
                  <a:lnTo>
                    <a:pt x="395" y="542"/>
                  </a:lnTo>
                  <a:lnTo>
                    <a:pt x="412" y="558"/>
                  </a:lnTo>
                  <a:lnTo>
                    <a:pt x="425" y="575"/>
                  </a:lnTo>
                  <a:lnTo>
                    <a:pt x="435" y="595"/>
                  </a:lnTo>
                  <a:lnTo>
                    <a:pt x="441" y="617"/>
                  </a:lnTo>
                  <a:lnTo>
                    <a:pt x="445" y="639"/>
                  </a:lnTo>
                  <a:lnTo>
                    <a:pt x="446" y="661"/>
                  </a:lnTo>
                  <a:lnTo>
                    <a:pt x="446" y="685"/>
                  </a:lnTo>
                  <a:lnTo>
                    <a:pt x="429" y="694"/>
                  </a:lnTo>
                  <a:lnTo>
                    <a:pt x="412" y="701"/>
                  </a:lnTo>
                  <a:lnTo>
                    <a:pt x="409" y="673"/>
                  </a:lnTo>
                  <a:lnTo>
                    <a:pt x="405" y="645"/>
                  </a:lnTo>
                  <a:lnTo>
                    <a:pt x="397" y="617"/>
                  </a:lnTo>
                  <a:lnTo>
                    <a:pt x="386" y="592"/>
                  </a:lnTo>
                  <a:lnTo>
                    <a:pt x="370" y="566"/>
                  </a:lnTo>
                  <a:lnTo>
                    <a:pt x="362" y="561"/>
                  </a:lnTo>
                  <a:lnTo>
                    <a:pt x="353" y="560"/>
                  </a:lnTo>
                  <a:lnTo>
                    <a:pt x="345" y="562"/>
                  </a:lnTo>
                  <a:lnTo>
                    <a:pt x="340" y="568"/>
                  </a:lnTo>
                  <a:lnTo>
                    <a:pt x="338" y="575"/>
                  </a:lnTo>
                  <a:lnTo>
                    <a:pt x="341" y="583"/>
                  </a:lnTo>
                  <a:lnTo>
                    <a:pt x="356" y="607"/>
                  </a:lnTo>
                  <a:lnTo>
                    <a:pt x="366" y="632"/>
                  </a:lnTo>
                  <a:lnTo>
                    <a:pt x="373" y="657"/>
                  </a:lnTo>
                  <a:lnTo>
                    <a:pt x="376" y="684"/>
                  </a:lnTo>
                  <a:lnTo>
                    <a:pt x="378" y="712"/>
                  </a:lnTo>
                  <a:lnTo>
                    <a:pt x="343" y="718"/>
                  </a:lnTo>
                  <a:lnTo>
                    <a:pt x="347" y="696"/>
                  </a:lnTo>
                  <a:lnTo>
                    <a:pt x="349" y="673"/>
                  </a:lnTo>
                  <a:lnTo>
                    <a:pt x="345" y="649"/>
                  </a:lnTo>
                  <a:lnTo>
                    <a:pt x="338" y="626"/>
                  </a:lnTo>
                  <a:lnTo>
                    <a:pt x="328" y="606"/>
                  </a:lnTo>
                  <a:lnTo>
                    <a:pt x="314" y="589"/>
                  </a:lnTo>
                  <a:lnTo>
                    <a:pt x="298" y="574"/>
                  </a:lnTo>
                  <a:lnTo>
                    <a:pt x="289" y="572"/>
                  </a:lnTo>
                  <a:lnTo>
                    <a:pt x="281" y="574"/>
                  </a:lnTo>
                  <a:lnTo>
                    <a:pt x="276" y="581"/>
                  </a:lnTo>
                  <a:lnTo>
                    <a:pt x="273" y="589"/>
                  </a:lnTo>
                  <a:lnTo>
                    <a:pt x="274" y="596"/>
                  </a:lnTo>
                  <a:lnTo>
                    <a:pt x="280" y="603"/>
                  </a:lnTo>
                  <a:lnTo>
                    <a:pt x="293" y="614"/>
                  </a:lnTo>
                  <a:lnTo>
                    <a:pt x="303" y="629"/>
                  </a:lnTo>
                  <a:lnTo>
                    <a:pt x="310" y="647"/>
                  </a:lnTo>
                  <a:lnTo>
                    <a:pt x="314" y="666"/>
                  </a:lnTo>
                  <a:lnTo>
                    <a:pt x="315" y="685"/>
                  </a:lnTo>
                  <a:lnTo>
                    <a:pt x="312" y="704"/>
                  </a:lnTo>
                  <a:lnTo>
                    <a:pt x="307" y="720"/>
                  </a:lnTo>
                  <a:lnTo>
                    <a:pt x="278" y="719"/>
                  </a:lnTo>
                  <a:lnTo>
                    <a:pt x="281" y="688"/>
                  </a:lnTo>
                  <a:lnTo>
                    <a:pt x="278" y="658"/>
                  </a:lnTo>
                  <a:lnTo>
                    <a:pt x="269" y="629"/>
                  </a:lnTo>
                  <a:lnTo>
                    <a:pt x="255" y="602"/>
                  </a:lnTo>
                  <a:lnTo>
                    <a:pt x="235" y="577"/>
                  </a:lnTo>
                  <a:lnTo>
                    <a:pt x="226" y="572"/>
                  </a:lnTo>
                  <a:lnTo>
                    <a:pt x="218" y="573"/>
                  </a:lnTo>
                  <a:lnTo>
                    <a:pt x="211" y="577"/>
                  </a:lnTo>
                  <a:lnTo>
                    <a:pt x="207" y="584"/>
                  </a:lnTo>
                  <a:lnTo>
                    <a:pt x="206" y="592"/>
                  </a:lnTo>
                  <a:lnTo>
                    <a:pt x="210" y="601"/>
                  </a:lnTo>
                  <a:lnTo>
                    <a:pt x="227" y="621"/>
                  </a:lnTo>
                  <a:lnTo>
                    <a:pt x="239" y="643"/>
                  </a:lnTo>
                  <a:lnTo>
                    <a:pt x="246" y="666"/>
                  </a:lnTo>
                  <a:lnTo>
                    <a:pt x="247" y="690"/>
                  </a:lnTo>
                  <a:lnTo>
                    <a:pt x="245" y="715"/>
                  </a:lnTo>
                  <a:lnTo>
                    <a:pt x="200" y="707"/>
                  </a:lnTo>
                  <a:lnTo>
                    <a:pt x="198" y="688"/>
                  </a:lnTo>
                  <a:lnTo>
                    <a:pt x="197" y="669"/>
                  </a:lnTo>
                  <a:lnTo>
                    <a:pt x="195" y="653"/>
                  </a:lnTo>
                  <a:lnTo>
                    <a:pt x="190" y="636"/>
                  </a:lnTo>
                  <a:lnTo>
                    <a:pt x="183" y="619"/>
                  </a:lnTo>
                  <a:lnTo>
                    <a:pt x="169" y="604"/>
                  </a:lnTo>
                  <a:lnTo>
                    <a:pt x="162" y="600"/>
                  </a:lnTo>
                  <a:lnTo>
                    <a:pt x="154" y="601"/>
                  </a:lnTo>
                  <a:lnTo>
                    <a:pt x="146" y="605"/>
                  </a:lnTo>
                  <a:lnTo>
                    <a:pt x="142" y="612"/>
                  </a:lnTo>
                  <a:lnTo>
                    <a:pt x="142" y="619"/>
                  </a:lnTo>
                  <a:lnTo>
                    <a:pt x="146" y="627"/>
                  </a:lnTo>
                  <a:lnTo>
                    <a:pt x="156" y="640"/>
                  </a:lnTo>
                  <a:lnTo>
                    <a:pt x="162" y="654"/>
                  </a:lnTo>
                  <a:lnTo>
                    <a:pt x="165" y="668"/>
                  </a:lnTo>
                  <a:lnTo>
                    <a:pt x="166" y="682"/>
                  </a:lnTo>
                  <a:lnTo>
                    <a:pt x="167" y="698"/>
                  </a:lnTo>
                  <a:lnTo>
                    <a:pt x="151" y="694"/>
                  </a:lnTo>
                  <a:lnTo>
                    <a:pt x="136" y="740"/>
                  </a:lnTo>
                  <a:lnTo>
                    <a:pt x="183" y="752"/>
                  </a:lnTo>
                  <a:lnTo>
                    <a:pt x="226" y="761"/>
                  </a:lnTo>
                  <a:lnTo>
                    <a:pt x="268" y="767"/>
                  </a:lnTo>
                  <a:lnTo>
                    <a:pt x="308" y="769"/>
                  </a:lnTo>
                  <a:lnTo>
                    <a:pt x="346" y="767"/>
                  </a:lnTo>
                  <a:lnTo>
                    <a:pt x="383" y="761"/>
                  </a:lnTo>
                  <a:lnTo>
                    <a:pt x="417" y="751"/>
                  </a:lnTo>
                  <a:lnTo>
                    <a:pt x="448" y="738"/>
                  </a:lnTo>
                  <a:lnTo>
                    <a:pt x="478" y="721"/>
                  </a:lnTo>
                  <a:lnTo>
                    <a:pt x="510" y="763"/>
                  </a:lnTo>
                  <a:lnTo>
                    <a:pt x="544" y="802"/>
                  </a:lnTo>
                  <a:lnTo>
                    <a:pt x="581" y="835"/>
                  </a:lnTo>
                  <a:lnTo>
                    <a:pt x="618" y="864"/>
                  </a:lnTo>
                  <a:lnTo>
                    <a:pt x="658" y="889"/>
                  </a:lnTo>
                  <a:lnTo>
                    <a:pt x="626" y="943"/>
                  </a:lnTo>
                  <a:lnTo>
                    <a:pt x="600" y="998"/>
                  </a:lnTo>
                  <a:lnTo>
                    <a:pt x="580" y="1048"/>
                  </a:lnTo>
                  <a:lnTo>
                    <a:pt x="566" y="1098"/>
                  </a:lnTo>
                  <a:lnTo>
                    <a:pt x="560" y="1147"/>
                  </a:lnTo>
                  <a:lnTo>
                    <a:pt x="559" y="1193"/>
                  </a:lnTo>
                  <a:lnTo>
                    <a:pt x="565" y="1237"/>
                  </a:lnTo>
                  <a:lnTo>
                    <a:pt x="578" y="1281"/>
                  </a:lnTo>
                  <a:lnTo>
                    <a:pt x="594" y="1317"/>
                  </a:lnTo>
                  <a:lnTo>
                    <a:pt x="615" y="1350"/>
                  </a:lnTo>
                  <a:lnTo>
                    <a:pt x="639" y="1380"/>
                  </a:lnTo>
                  <a:lnTo>
                    <a:pt x="666" y="1405"/>
                  </a:lnTo>
                  <a:lnTo>
                    <a:pt x="694" y="1429"/>
                  </a:lnTo>
                  <a:lnTo>
                    <a:pt x="722" y="1449"/>
                  </a:lnTo>
                  <a:lnTo>
                    <a:pt x="750" y="1465"/>
                  </a:lnTo>
                  <a:lnTo>
                    <a:pt x="777" y="1478"/>
                  </a:lnTo>
                  <a:lnTo>
                    <a:pt x="801" y="1491"/>
                  </a:lnTo>
                  <a:lnTo>
                    <a:pt x="823" y="1498"/>
                  </a:lnTo>
                  <a:lnTo>
                    <a:pt x="804" y="1515"/>
                  </a:lnTo>
                  <a:lnTo>
                    <a:pt x="781" y="1533"/>
                  </a:lnTo>
                  <a:lnTo>
                    <a:pt x="753" y="1551"/>
                  </a:lnTo>
                  <a:lnTo>
                    <a:pt x="724" y="1570"/>
                  </a:lnTo>
                  <a:lnTo>
                    <a:pt x="699" y="1565"/>
                  </a:lnTo>
                  <a:lnTo>
                    <a:pt x="676" y="1558"/>
                  </a:lnTo>
                  <a:lnTo>
                    <a:pt x="654" y="1550"/>
                  </a:lnTo>
                  <a:lnTo>
                    <a:pt x="632" y="1540"/>
                  </a:lnTo>
                  <a:lnTo>
                    <a:pt x="612" y="1527"/>
                  </a:lnTo>
                  <a:lnTo>
                    <a:pt x="594" y="1510"/>
                  </a:lnTo>
                  <a:lnTo>
                    <a:pt x="592" y="1508"/>
                  </a:lnTo>
                  <a:lnTo>
                    <a:pt x="589" y="1507"/>
                  </a:lnTo>
                  <a:lnTo>
                    <a:pt x="585" y="1508"/>
                  </a:lnTo>
                  <a:lnTo>
                    <a:pt x="582" y="1509"/>
                  </a:lnTo>
                  <a:lnTo>
                    <a:pt x="580" y="1512"/>
                  </a:lnTo>
                  <a:lnTo>
                    <a:pt x="579" y="1515"/>
                  </a:lnTo>
                  <a:lnTo>
                    <a:pt x="578" y="1518"/>
                  </a:lnTo>
                  <a:lnTo>
                    <a:pt x="579" y="1522"/>
                  </a:lnTo>
                  <a:lnTo>
                    <a:pt x="580" y="1525"/>
                  </a:lnTo>
                  <a:lnTo>
                    <a:pt x="600" y="1544"/>
                  </a:lnTo>
                  <a:lnTo>
                    <a:pt x="622" y="1558"/>
                  </a:lnTo>
                  <a:lnTo>
                    <a:pt x="646" y="1569"/>
                  </a:lnTo>
                  <a:lnTo>
                    <a:pt x="672" y="1578"/>
                  </a:lnTo>
                  <a:lnTo>
                    <a:pt x="698" y="1585"/>
                  </a:lnTo>
                  <a:lnTo>
                    <a:pt x="655" y="1606"/>
                  </a:lnTo>
                  <a:lnTo>
                    <a:pt x="610" y="1623"/>
                  </a:lnTo>
                  <a:lnTo>
                    <a:pt x="593" y="1617"/>
                  </a:lnTo>
                  <a:lnTo>
                    <a:pt x="575" y="1611"/>
                  </a:lnTo>
                  <a:lnTo>
                    <a:pt x="558" y="1604"/>
                  </a:lnTo>
                  <a:lnTo>
                    <a:pt x="541" y="1596"/>
                  </a:lnTo>
                  <a:lnTo>
                    <a:pt x="527" y="1587"/>
                  </a:lnTo>
                  <a:lnTo>
                    <a:pt x="514" y="1575"/>
                  </a:lnTo>
                  <a:lnTo>
                    <a:pt x="505" y="1560"/>
                  </a:lnTo>
                  <a:lnTo>
                    <a:pt x="498" y="1544"/>
                  </a:lnTo>
                  <a:lnTo>
                    <a:pt x="493" y="1537"/>
                  </a:lnTo>
                  <a:lnTo>
                    <a:pt x="488" y="1534"/>
                  </a:lnTo>
                  <a:lnTo>
                    <a:pt x="481" y="1534"/>
                  </a:lnTo>
                  <a:lnTo>
                    <a:pt x="475" y="1537"/>
                  </a:lnTo>
                  <a:lnTo>
                    <a:pt x="471" y="1543"/>
                  </a:lnTo>
                  <a:lnTo>
                    <a:pt x="471" y="1550"/>
                  </a:lnTo>
                  <a:lnTo>
                    <a:pt x="478" y="1570"/>
                  </a:lnTo>
                  <a:lnTo>
                    <a:pt x="488" y="1586"/>
                  </a:lnTo>
                  <a:lnTo>
                    <a:pt x="500" y="1600"/>
                  </a:lnTo>
                  <a:lnTo>
                    <a:pt x="514" y="1611"/>
                  </a:lnTo>
                  <a:lnTo>
                    <a:pt x="530" y="1620"/>
                  </a:lnTo>
                  <a:lnTo>
                    <a:pt x="548" y="1628"/>
                  </a:lnTo>
                  <a:lnTo>
                    <a:pt x="565" y="1635"/>
                  </a:lnTo>
                  <a:lnTo>
                    <a:pt x="532" y="1641"/>
                  </a:lnTo>
                  <a:lnTo>
                    <a:pt x="497" y="1643"/>
                  </a:lnTo>
                  <a:lnTo>
                    <a:pt x="461" y="1642"/>
                  </a:lnTo>
                  <a:lnTo>
                    <a:pt x="443" y="1631"/>
                  </a:lnTo>
                  <a:lnTo>
                    <a:pt x="425" y="1618"/>
                  </a:lnTo>
                  <a:lnTo>
                    <a:pt x="409" y="1603"/>
                  </a:lnTo>
                  <a:lnTo>
                    <a:pt x="396" y="1587"/>
                  </a:lnTo>
                  <a:lnTo>
                    <a:pt x="387" y="1568"/>
                  </a:lnTo>
                  <a:lnTo>
                    <a:pt x="383" y="1547"/>
                  </a:lnTo>
                  <a:lnTo>
                    <a:pt x="381" y="1540"/>
                  </a:lnTo>
                  <a:lnTo>
                    <a:pt x="376" y="1537"/>
                  </a:lnTo>
                  <a:lnTo>
                    <a:pt x="370" y="1535"/>
                  </a:lnTo>
                  <a:lnTo>
                    <a:pt x="364" y="1537"/>
                  </a:lnTo>
                  <a:lnTo>
                    <a:pt x="360" y="1540"/>
                  </a:lnTo>
                  <a:lnTo>
                    <a:pt x="359" y="1547"/>
                  </a:lnTo>
                  <a:lnTo>
                    <a:pt x="364" y="1572"/>
                  </a:lnTo>
                  <a:lnTo>
                    <a:pt x="374" y="1594"/>
                  </a:lnTo>
                  <a:lnTo>
                    <a:pt x="387" y="1614"/>
                  </a:lnTo>
                  <a:lnTo>
                    <a:pt x="405" y="1632"/>
                  </a:lnTo>
                  <a:lnTo>
                    <a:pt x="362" y="1618"/>
                  </a:lnTo>
                  <a:lnTo>
                    <a:pt x="321" y="1596"/>
                  </a:lnTo>
                  <a:lnTo>
                    <a:pt x="281" y="1568"/>
                  </a:lnTo>
                  <a:lnTo>
                    <a:pt x="277" y="1549"/>
                  </a:lnTo>
                  <a:lnTo>
                    <a:pt x="276" y="1528"/>
                  </a:lnTo>
                  <a:lnTo>
                    <a:pt x="277" y="1507"/>
                  </a:lnTo>
                  <a:lnTo>
                    <a:pt x="278" y="1486"/>
                  </a:lnTo>
                  <a:lnTo>
                    <a:pt x="279" y="1466"/>
                  </a:lnTo>
                  <a:lnTo>
                    <a:pt x="277" y="1460"/>
                  </a:lnTo>
                  <a:lnTo>
                    <a:pt x="272" y="1455"/>
                  </a:lnTo>
                  <a:lnTo>
                    <a:pt x="266" y="1453"/>
                  </a:lnTo>
                  <a:lnTo>
                    <a:pt x="259" y="1455"/>
                  </a:lnTo>
                  <a:lnTo>
                    <a:pt x="253" y="1460"/>
                  </a:lnTo>
                  <a:lnTo>
                    <a:pt x="251" y="1466"/>
                  </a:lnTo>
                  <a:lnTo>
                    <a:pt x="250" y="1505"/>
                  </a:lnTo>
                  <a:lnTo>
                    <a:pt x="249" y="1541"/>
                  </a:lnTo>
                  <a:lnTo>
                    <a:pt x="211" y="1503"/>
                  </a:lnTo>
                  <a:lnTo>
                    <a:pt x="175" y="1456"/>
                  </a:lnTo>
                  <a:lnTo>
                    <a:pt x="141" y="1404"/>
                  </a:lnTo>
                  <a:lnTo>
                    <a:pt x="100" y="1430"/>
                  </a:lnTo>
                  <a:lnTo>
                    <a:pt x="136" y="1485"/>
                  </a:lnTo>
                  <a:lnTo>
                    <a:pt x="175" y="1535"/>
                  </a:lnTo>
                  <a:lnTo>
                    <a:pt x="216" y="1577"/>
                  </a:lnTo>
                  <a:lnTo>
                    <a:pt x="259" y="1613"/>
                  </a:lnTo>
                  <a:lnTo>
                    <a:pt x="303" y="1642"/>
                  </a:lnTo>
                  <a:lnTo>
                    <a:pt x="350" y="1665"/>
                  </a:lnTo>
                  <a:lnTo>
                    <a:pt x="397" y="1681"/>
                  </a:lnTo>
                  <a:lnTo>
                    <a:pt x="447" y="1690"/>
                  </a:lnTo>
                  <a:lnTo>
                    <a:pt x="489" y="1692"/>
                  </a:lnTo>
                  <a:lnTo>
                    <a:pt x="540" y="1688"/>
                  </a:lnTo>
                  <a:lnTo>
                    <a:pt x="587" y="1680"/>
                  </a:lnTo>
                  <a:lnTo>
                    <a:pt x="634" y="1666"/>
                  </a:lnTo>
                  <a:lnTo>
                    <a:pt x="678" y="1650"/>
                  </a:lnTo>
                  <a:lnTo>
                    <a:pt x="718" y="1630"/>
                  </a:lnTo>
                  <a:lnTo>
                    <a:pt x="756" y="1609"/>
                  </a:lnTo>
                  <a:lnTo>
                    <a:pt x="789" y="1587"/>
                  </a:lnTo>
                  <a:lnTo>
                    <a:pt x="818" y="1566"/>
                  </a:lnTo>
                  <a:lnTo>
                    <a:pt x="843" y="1546"/>
                  </a:lnTo>
                  <a:lnTo>
                    <a:pt x="845" y="1592"/>
                  </a:lnTo>
                  <a:lnTo>
                    <a:pt x="852" y="1634"/>
                  </a:lnTo>
                  <a:lnTo>
                    <a:pt x="863" y="1674"/>
                  </a:lnTo>
                  <a:lnTo>
                    <a:pt x="878" y="1709"/>
                  </a:lnTo>
                  <a:lnTo>
                    <a:pt x="896" y="1742"/>
                  </a:lnTo>
                  <a:lnTo>
                    <a:pt x="916" y="1771"/>
                  </a:lnTo>
                  <a:lnTo>
                    <a:pt x="938" y="1798"/>
                  </a:lnTo>
                  <a:lnTo>
                    <a:pt x="961" y="1821"/>
                  </a:lnTo>
                  <a:lnTo>
                    <a:pt x="987" y="1842"/>
                  </a:lnTo>
                  <a:lnTo>
                    <a:pt x="1012" y="1860"/>
                  </a:lnTo>
                  <a:lnTo>
                    <a:pt x="1038" y="1876"/>
                  </a:lnTo>
                  <a:lnTo>
                    <a:pt x="1038" y="1876"/>
                  </a:lnTo>
                  <a:lnTo>
                    <a:pt x="1008" y="1880"/>
                  </a:lnTo>
                  <a:lnTo>
                    <a:pt x="977" y="1884"/>
                  </a:lnTo>
                  <a:lnTo>
                    <a:pt x="946" y="1891"/>
                  </a:lnTo>
                  <a:lnTo>
                    <a:pt x="913" y="1901"/>
                  </a:lnTo>
                  <a:lnTo>
                    <a:pt x="881" y="1913"/>
                  </a:lnTo>
                  <a:lnTo>
                    <a:pt x="847" y="1928"/>
                  </a:lnTo>
                  <a:lnTo>
                    <a:pt x="815" y="1947"/>
                  </a:lnTo>
                  <a:lnTo>
                    <a:pt x="783" y="1969"/>
                  </a:lnTo>
                  <a:lnTo>
                    <a:pt x="752" y="1996"/>
                  </a:lnTo>
                  <a:lnTo>
                    <a:pt x="724" y="2027"/>
                  </a:lnTo>
                  <a:lnTo>
                    <a:pt x="696" y="2061"/>
                  </a:lnTo>
                  <a:lnTo>
                    <a:pt x="669" y="2102"/>
                  </a:lnTo>
                  <a:lnTo>
                    <a:pt x="646" y="2147"/>
                  </a:lnTo>
                  <a:lnTo>
                    <a:pt x="625" y="2198"/>
                  </a:lnTo>
                  <a:lnTo>
                    <a:pt x="603" y="2146"/>
                  </a:lnTo>
                  <a:lnTo>
                    <a:pt x="578" y="2100"/>
                  </a:lnTo>
                  <a:lnTo>
                    <a:pt x="549" y="2059"/>
                  </a:lnTo>
                  <a:lnTo>
                    <a:pt x="518" y="2021"/>
                  </a:lnTo>
                  <a:lnTo>
                    <a:pt x="482" y="1990"/>
                  </a:lnTo>
                  <a:lnTo>
                    <a:pt x="444" y="1963"/>
                  </a:lnTo>
                  <a:lnTo>
                    <a:pt x="403" y="1941"/>
                  </a:lnTo>
                  <a:lnTo>
                    <a:pt x="356" y="1924"/>
                  </a:lnTo>
                  <a:lnTo>
                    <a:pt x="309" y="1913"/>
                  </a:lnTo>
                  <a:lnTo>
                    <a:pt x="262" y="1906"/>
                  </a:lnTo>
                  <a:lnTo>
                    <a:pt x="217" y="1905"/>
                  </a:lnTo>
                  <a:lnTo>
                    <a:pt x="173" y="1907"/>
                  </a:lnTo>
                  <a:lnTo>
                    <a:pt x="132" y="1913"/>
                  </a:lnTo>
                  <a:lnTo>
                    <a:pt x="93" y="1920"/>
                  </a:lnTo>
                  <a:lnTo>
                    <a:pt x="58" y="1928"/>
                  </a:lnTo>
                  <a:lnTo>
                    <a:pt x="27" y="1937"/>
                  </a:lnTo>
                  <a:lnTo>
                    <a:pt x="0" y="1946"/>
                  </a:lnTo>
                  <a:lnTo>
                    <a:pt x="0" y="403"/>
                  </a:lnTo>
                  <a:lnTo>
                    <a:pt x="0" y="388"/>
                  </a:lnTo>
                  <a:lnTo>
                    <a:pt x="1" y="371"/>
                  </a:lnTo>
                  <a:lnTo>
                    <a:pt x="2" y="351"/>
                  </a:lnTo>
                  <a:lnTo>
                    <a:pt x="6" y="330"/>
                  </a:lnTo>
                  <a:lnTo>
                    <a:pt x="9" y="307"/>
                  </a:lnTo>
                  <a:lnTo>
                    <a:pt x="13" y="282"/>
                  </a:lnTo>
                  <a:lnTo>
                    <a:pt x="20" y="257"/>
                  </a:lnTo>
                  <a:lnTo>
                    <a:pt x="28" y="230"/>
                  </a:lnTo>
                  <a:lnTo>
                    <a:pt x="37" y="205"/>
                  </a:lnTo>
                  <a:lnTo>
                    <a:pt x="49" y="180"/>
                  </a:lnTo>
                  <a:lnTo>
                    <a:pt x="62" y="154"/>
                  </a:lnTo>
                  <a:lnTo>
                    <a:pt x="79" y="129"/>
                  </a:lnTo>
                  <a:lnTo>
                    <a:pt x="97" y="105"/>
                  </a:lnTo>
                  <a:lnTo>
                    <a:pt x="120" y="83"/>
                  </a:lnTo>
                  <a:lnTo>
                    <a:pt x="144" y="63"/>
                  </a:lnTo>
                  <a:lnTo>
                    <a:pt x="172" y="46"/>
                  </a:lnTo>
                  <a:lnTo>
                    <a:pt x="201" y="30"/>
                  </a:lnTo>
                  <a:lnTo>
                    <a:pt x="237" y="18"/>
                  </a:lnTo>
                  <a:lnTo>
                    <a:pt x="274" y="8"/>
                  </a:lnTo>
                  <a:lnTo>
                    <a:pt x="316" y="3"/>
                  </a:lnTo>
                  <a:lnTo>
                    <a:pt x="3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9413875" y="3330575"/>
              <a:ext cx="1519238" cy="2789238"/>
            </a:xfrm>
            <a:custGeom>
              <a:avLst/>
              <a:gdLst>
                <a:gd name="T0" fmla="*/ 1014 w 1914"/>
                <a:gd name="T1" fmla="*/ 1926 h 3516"/>
                <a:gd name="T2" fmla="*/ 1147 w 1914"/>
                <a:gd name="T3" fmla="*/ 2631 h 3516"/>
                <a:gd name="T4" fmla="*/ 1288 w 1914"/>
                <a:gd name="T5" fmla="*/ 2717 h 3516"/>
                <a:gd name="T6" fmla="*/ 1369 w 1914"/>
                <a:gd name="T7" fmla="*/ 2792 h 3516"/>
                <a:gd name="T8" fmla="*/ 1408 w 1914"/>
                <a:gd name="T9" fmla="*/ 2976 h 3516"/>
                <a:gd name="T10" fmla="*/ 906 w 1914"/>
                <a:gd name="T11" fmla="*/ 2768 h 3516"/>
                <a:gd name="T12" fmla="*/ 950 w 1914"/>
                <a:gd name="T13" fmla="*/ 2887 h 3516"/>
                <a:gd name="T14" fmla="*/ 863 w 1914"/>
                <a:gd name="T15" fmla="*/ 2924 h 3516"/>
                <a:gd name="T16" fmla="*/ 712 w 1914"/>
                <a:gd name="T17" fmla="*/ 3096 h 3516"/>
                <a:gd name="T18" fmla="*/ 607 w 1914"/>
                <a:gd name="T19" fmla="*/ 3001 h 3516"/>
                <a:gd name="T20" fmla="*/ 528 w 1914"/>
                <a:gd name="T21" fmla="*/ 2897 h 3516"/>
                <a:gd name="T22" fmla="*/ 667 w 1914"/>
                <a:gd name="T23" fmla="*/ 2857 h 3516"/>
                <a:gd name="T24" fmla="*/ 933 w 1914"/>
                <a:gd name="T25" fmla="*/ 2669 h 3516"/>
                <a:gd name="T26" fmla="*/ 1072 w 1914"/>
                <a:gd name="T27" fmla="*/ 2543 h 3516"/>
                <a:gd name="T28" fmla="*/ 818 w 1914"/>
                <a:gd name="T29" fmla="*/ 2418 h 3516"/>
                <a:gd name="T30" fmla="*/ 867 w 1914"/>
                <a:gd name="T31" fmla="*/ 2277 h 3516"/>
                <a:gd name="T32" fmla="*/ 541 w 1914"/>
                <a:gd name="T33" fmla="*/ 2299 h 3516"/>
                <a:gd name="T34" fmla="*/ 434 w 1914"/>
                <a:gd name="T35" fmla="*/ 2130 h 3516"/>
                <a:gd name="T36" fmla="*/ 409 w 1914"/>
                <a:gd name="T37" fmla="*/ 1999 h 3516"/>
                <a:gd name="T38" fmla="*/ 149 w 1914"/>
                <a:gd name="T39" fmla="*/ 2072 h 3516"/>
                <a:gd name="T40" fmla="*/ 41 w 1914"/>
                <a:gd name="T41" fmla="*/ 2824 h 3516"/>
                <a:gd name="T42" fmla="*/ 37 w 1914"/>
                <a:gd name="T43" fmla="*/ 3206 h 3516"/>
                <a:gd name="T44" fmla="*/ 229 w 1914"/>
                <a:gd name="T45" fmla="*/ 3142 h 3516"/>
                <a:gd name="T46" fmla="*/ 190 w 1914"/>
                <a:gd name="T47" fmla="*/ 3409 h 3516"/>
                <a:gd name="T48" fmla="*/ 445 w 1914"/>
                <a:gd name="T49" fmla="*/ 3317 h 3516"/>
                <a:gd name="T50" fmla="*/ 569 w 1914"/>
                <a:gd name="T51" fmla="*/ 3514 h 3516"/>
                <a:gd name="T52" fmla="*/ 767 w 1914"/>
                <a:gd name="T53" fmla="*/ 3306 h 3516"/>
                <a:gd name="T54" fmla="*/ 964 w 1914"/>
                <a:gd name="T55" fmla="*/ 3365 h 3516"/>
                <a:gd name="T56" fmla="*/ 1038 w 1914"/>
                <a:gd name="T57" fmla="*/ 3102 h 3516"/>
                <a:gd name="T58" fmla="*/ 1746 w 1914"/>
                <a:gd name="T59" fmla="*/ 2562 h 3516"/>
                <a:gd name="T60" fmla="*/ 1649 w 1914"/>
                <a:gd name="T61" fmla="*/ 2148 h 3516"/>
                <a:gd name="T62" fmla="*/ 1868 w 1914"/>
                <a:gd name="T63" fmla="*/ 2075 h 3516"/>
                <a:gd name="T64" fmla="*/ 1705 w 1914"/>
                <a:gd name="T65" fmla="*/ 1905 h 3516"/>
                <a:gd name="T66" fmla="*/ 1856 w 1914"/>
                <a:gd name="T67" fmla="*/ 1811 h 3516"/>
                <a:gd name="T68" fmla="*/ 1725 w 1914"/>
                <a:gd name="T69" fmla="*/ 1700 h 3516"/>
                <a:gd name="T70" fmla="*/ 703 w 1914"/>
                <a:gd name="T71" fmla="*/ 910 h 3516"/>
                <a:gd name="T72" fmla="*/ 719 w 1914"/>
                <a:gd name="T73" fmla="*/ 1130 h 3516"/>
                <a:gd name="T74" fmla="*/ 788 w 1914"/>
                <a:gd name="T75" fmla="*/ 1294 h 3516"/>
                <a:gd name="T76" fmla="*/ 827 w 1914"/>
                <a:gd name="T77" fmla="*/ 1418 h 3516"/>
                <a:gd name="T78" fmla="*/ 971 w 1914"/>
                <a:gd name="T79" fmla="*/ 1594 h 3516"/>
                <a:gd name="T80" fmla="*/ 1046 w 1914"/>
                <a:gd name="T81" fmla="*/ 1646 h 3516"/>
                <a:gd name="T82" fmla="*/ 1108 w 1914"/>
                <a:gd name="T83" fmla="*/ 1771 h 3516"/>
                <a:gd name="T84" fmla="*/ 1338 w 1914"/>
                <a:gd name="T85" fmla="*/ 1567 h 3516"/>
                <a:gd name="T86" fmla="*/ 1357 w 1914"/>
                <a:gd name="T87" fmla="*/ 1099 h 3516"/>
                <a:gd name="T88" fmla="*/ 0 w 1914"/>
                <a:gd name="T89" fmla="*/ 388 h 3516"/>
                <a:gd name="T90" fmla="*/ 1038 w 1914"/>
                <a:gd name="T91" fmla="*/ 1876 h 3516"/>
                <a:gd name="T92" fmla="*/ 211 w 1914"/>
                <a:gd name="T93" fmla="*/ 1503 h 3516"/>
                <a:gd name="T94" fmla="*/ 461 w 1914"/>
                <a:gd name="T95" fmla="*/ 1642 h 3516"/>
                <a:gd name="T96" fmla="*/ 578 w 1914"/>
                <a:gd name="T97" fmla="*/ 1518 h 3516"/>
                <a:gd name="T98" fmla="*/ 600 w 1914"/>
                <a:gd name="T99" fmla="*/ 998 h 3516"/>
                <a:gd name="T100" fmla="*/ 197 w 1914"/>
                <a:gd name="T101" fmla="*/ 669 h 3516"/>
                <a:gd name="T102" fmla="*/ 298 w 1914"/>
                <a:gd name="T103" fmla="*/ 574 h 3516"/>
                <a:gd name="T104" fmla="*/ 395 w 1914"/>
                <a:gd name="T105" fmla="*/ 542 h 3516"/>
                <a:gd name="T106" fmla="*/ 542 w 1914"/>
                <a:gd name="T107" fmla="*/ 561 h 3516"/>
                <a:gd name="T108" fmla="*/ 516 w 1914"/>
                <a:gd name="T109" fmla="*/ 690 h 3516"/>
                <a:gd name="T110" fmla="*/ 808 w 1914"/>
                <a:gd name="T111" fmla="*/ 889 h 3516"/>
                <a:gd name="T112" fmla="*/ 971 w 1914"/>
                <a:gd name="T113" fmla="*/ 844 h 3516"/>
                <a:gd name="T114" fmla="*/ 1111 w 1914"/>
                <a:gd name="T115" fmla="*/ 729 h 3516"/>
                <a:gd name="T116" fmla="*/ 1322 w 1914"/>
                <a:gd name="T117" fmla="*/ 864 h 3516"/>
                <a:gd name="T118" fmla="*/ 1604 w 1914"/>
                <a:gd name="T119" fmla="*/ 1100 h 3516"/>
                <a:gd name="T120" fmla="*/ 1342 w 1914"/>
                <a:gd name="T121" fmla="*/ 596 h 3516"/>
                <a:gd name="T122" fmla="*/ 626 w 1914"/>
                <a:gd name="T123" fmla="*/ 153 h 3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4" h="3516">
                  <a:moveTo>
                    <a:pt x="1523" y="1573"/>
                  </a:moveTo>
                  <a:lnTo>
                    <a:pt x="1479" y="1576"/>
                  </a:lnTo>
                  <a:lnTo>
                    <a:pt x="1435" y="1583"/>
                  </a:lnTo>
                  <a:lnTo>
                    <a:pt x="1390" y="1597"/>
                  </a:lnTo>
                  <a:lnTo>
                    <a:pt x="1360" y="1612"/>
                  </a:lnTo>
                  <a:lnTo>
                    <a:pt x="1332" y="1630"/>
                  </a:lnTo>
                  <a:lnTo>
                    <a:pt x="1308" y="1651"/>
                  </a:lnTo>
                  <a:lnTo>
                    <a:pt x="1288" y="1674"/>
                  </a:lnTo>
                  <a:lnTo>
                    <a:pt x="1271" y="1700"/>
                  </a:lnTo>
                  <a:lnTo>
                    <a:pt x="1257" y="1726"/>
                  </a:lnTo>
                  <a:lnTo>
                    <a:pt x="1244" y="1753"/>
                  </a:lnTo>
                  <a:lnTo>
                    <a:pt x="1236" y="1779"/>
                  </a:lnTo>
                  <a:lnTo>
                    <a:pt x="1229" y="1805"/>
                  </a:lnTo>
                  <a:lnTo>
                    <a:pt x="1223" y="1829"/>
                  </a:lnTo>
                  <a:lnTo>
                    <a:pt x="1220" y="1851"/>
                  </a:lnTo>
                  <a:lnTo>
                    <a:pt x="1218" y="1871"/>
                  </a:lnTo>
                  <a:lnTo>
                    <a:pt x="1216" y="1887"/>
                  </a:lnTo>
                  <a:lnTo>
                    <a:pt x="1216" y="1900"/>
                  </a:lnTo>
                  <a:lnTo>
                    <a:pt x="1216" y="1907"/>
                  </a:lnTo>
                  <a:lnTo>
                    <a:pt x="1216" y="1911"/>
                  </a:lnTo>
                  <a:lnTo>
                    <a:pt x="1216" y="1944"/>
                  </a:lnTo>
                  <a:lnTo>
                    <a:pt x="1185" y="1935"/>
                  </a:lnTo>
                  <a:lnTo>
                    <a:pt x="1183" y="1935"/>
                  </a:lnTo>
                  <a:lnTo>
                    <a:pt x="1179" y="1934"/>
                  </a:lnTo>
                  <a:lnTo>
                    <a:pt x="1174" y="1933"/>
                  </a:lnTo>
                  <a:lnTo>
                    <a:pt x="1163" y="1931"/>
                  </a:lnTo>
                  <a:lnTo>
                    <a:pt x="1148" y="1928"/>
                  </a:lnTo>
                  <a:lnTo>
                    <a:pt x="1132" y="1926"/>
                  </a:lnTo>
                  <a:lnTo>
                    <a:pt x="1113" y="1924"/>
                  </a:lnTo>
                  <a:lnTo>
                    <a:pt x="1091" y="1923"/>
                  </a:lnTo>
                  <a:lnTo>
                    <a:pt x="1066" y="1922"/>
                  </a:lnTo>
                  <a:lnTo>
                    <a:pt x="1041" y="1923"/>
                  </a:lnTo>
                  <a:lnTo>
                    <a:pt x="1014" y="1926"/>
                  </a:lnTo>
                  <a:lnTo>
                    <a:pt x="987" y="1929"/>
                  </a:lnTo>
                  <a:lnTo>
                    <a:pt x="957" y="1936"/>
                  </a:lnTo>
                  <a:lnTo>
                    <a:pt x="928" y="1945"/>
                  </a:lnTo>
                  <a:lnTo>
                    <a:pt x="898" y="1956"/>
                  </a:lnTo>
                  <a:lnTo>
                    <a:pt x="868" y="1970"/>
                  </a:lnTo>
                  <a:lnTo>
                    <a:pt x="840" y="1988"/>
                  </a:lnTo>
                  <a:lnTo>
                    <a:pt x="811" y="2009"/>
                  </a:lnTo>
                  <a:lnTo>
                    <a:pt x="783" y="2033"/>
                  </a:lnTo>
                  <a:lnTo>
                    <a:pt x="756" y="2062"/>
                  </a:lnTo>
                  <a:lnTo>
                    <a:pt x="731" y="2095"/>
                  </a:lnTo>
                  <a:lnTo>
                    <a:pt x="707" y="2133"/>
                  </a:lnTo>
                  <a:lnTo>
                    <a:pt x="686" y="2176"/>
                  </a:lnTo>
                  <a:lnTo>
                    <a:pt x="667" y="2224"/>
                  </a:lnTo>
                  <a:lnTo>
                    <a:pt x="705" y="2218"/>
                  </a:lnTo>
                  <a:lnTo>
                    <a:pt x="745" y="2215"/>
                  </a:lnTo>
                  <a:lnTo>
                    <a:pt x="785" y="2215"/>
                  </a:lnTo>
                  <a:lnTo>
                    <a:pt x="826" y="2219"/>
                  </a:lnTo>
                  <a:lnTo>
                    <a:pt x="868" y="2227"/>
                  </a:lnTo>
                  <a:lnTo>
                    <a:pt x="909" y="2239"/>
                  </a:lnTo>
                  <a:lnTo>
                    <a:pt x="949" y="2256"/>
                  </a:lnTo>
                  <a:lnTo>
                    <a:pt x="987" y="2277"/>
                  </a:lnTo>
                  <a:lnTo>
                    <a:pt x="1023" y="2303"/>
                  </a:lnTo>
                  <a:lnTo>
                    <a:pt x="1040" y="2319"/>
                  </a:lnTo>
                  <a:lnTo>
                    <a:pt x="1058" y="2337"/>
                  </a:lnTo>
                  <a:lnTo>
                    <a:pt x="1074" y="2358"/>
                  </a:lnTo>
                  <a:lnTo>
                    <a:pt x="1090" y="2382"/>
                  </a:lnTo>
                  <a:lnTo>
                    <a:pt x="1105" y="2407"/>
                  </a:lnTo>
                  <a:lnTo>
                    <a:pt x="1117" y="2437"/>
                  </a:lnTo>
                  <a:lnTo>
                    <a:pt x="1129" y="2469"/>
                  </a:lnTo>
                  <a:lnTo>
                    <a:pt x="1138" y="2504"/>
                  </a:lnTo>
                  <a:lnTo>
                    <a:pt x="1144" y="2543"/>
                  </a:lnTo>
                  <a:lnTo>
                    <a:pt x="1147" y="2585"/>
                  </a:lnTo>
                  <a:lnTo>
                    <a:pt x="1147" y="2631"/>
                  </a:lnTo>
                  <a:lnTo>
                    <a:pt x="1144" y="2681"/>
                  </a:lnTo>
                  <a:lnTo>
                    <a:pt x="1136" y="2735"/>
                  </a:lnTo>
                  <a:lnTo>
                    <a:pt x="1159" y="2746"/>
                  </a:lnTo>
                  <a:lnTo>
                    <a:pt x="1181" y="2760"/>
                  </a:lnTo>
                  <a:lnTo>
                    <a:pt x="1190" y="2742"/>
                  </a:lnTo>
                  <a:lnTo>
                    <a:pt x="1196" y="2722"/>
                  </a:lnTo>
                  <a:lnTo>
                    <a:pt x="1200" y="2701"/>
                  </a:lnTo>
                  <a:lnTo>
                    <a:pt x="1202" y="2679"/>
                  </a:lnTo>
                  <a:lnTo>
                    <a:pt x="1204" y="2659"/>
                  </a:lnTo>
                  <a:lnTo>
                    <a:pt x="1207" y="2650"/>
                  </a:lnTo>
                  <a:lnTo>
                    <a:pt x="1214" y="2646"/>
                  </a:lnTo>
                  <a:lnTo>
                    <a:pt x="1220" y="2644"/>
                  </a:lnTo>
                  <a:lnTo>
                    <a:pt x="1228" y="2646"/>
                  </a:lnTo>
                  <a:lnTo>
                    <a:pt x="1233" y="2650"/>
                  </a:lnTo>
                  <a:lnTo>
                    <a:pt x="1235" y="2659"/>
                  </a:lnTo>
                  <a:lnTo>
                    <a:pt x="1232" y="2683"/>
                  </a:lnTo>
                  <a:lnTo>
                    <a:pt x="1229" y="2709"/>
                  </a:lnTo>
                  <a:lnTo>
                    <a:pt x="1225" y="2733"/>
                  </a:lnTo>
                  <a:lnTo>
                    <a:pt x="1217" y="2757"/>
                  </a:lnTo>
                  <a:lnTo>
                    <a:pt x="1206" y="2778"/>
                  </a:lnTo>
                  <a:lnTo>
                    <a:pt x="1231" y="2804"/>
                  </a:lnTo>
                  <a:lnTo>
                    <a:pt x="1240" y="2793"/>
                  </a:lnTo>
                  <a:lnTo>
                    <a:pt x="1247" y="2778"/>
                  </a:lnTo>
                  <a:lnTo>
                    <a:pt x="1251" y="2762"/>
                  </a:lnTo>
                  <a:lnTo>
                    <a:pt x="1254" y="2744"/>
                  </a:lnTo>
                  <a:lnTo>
                    <a:pt x="1257" y="2729"/>
                  </a:lnTo>
                  <a:lnTo>
                    <a:pt x="1258" y="2717"/>
                  </a:lnTo>
                  <a:lnTo>
                    <a:pt x="1260" y="2708"/>
                  </a:lnTo>
                  <a:lnTo>
                    <a:pt x="1267" y="2703"/>
                  </a:lnTo>
                  <a:lnTo>
                    <a:pt x="1273" y="2702"/>
                  </a:lnTo>
                  <a:lnTo>
                    <a:pt x="1281" y="2703"/>
                  </a:lnTo>
                  <a:lnTo>
                    <a:pt x="1287" y="2708"/>
                  </a:lnTo>
                  <a:lnTo>
                    <a:pt x="1288" y="2717"/>
                  </a:lnTo>
                  <a:lnTo>
                    <a:pt x="1287" y="2733"/>
                  </a:lnTo>
                  <a:lnTo>
                    <a:pt x="1283" y="2754"/>
                  </a:lnTo>
                  <a:lnTo>
                    <a:pt x="1279" y="2774"/>
                  </a:lnTo>
                  <a:lnTo>
                    <a:pt x="1272" y="2795"/>
                  </a:lnTo>
                  <a:lnTo>
                    <a:pt x="1263" y="2813"/>
                  </a:lnTo>
                  <a:lnTo>
                    <a:pt x="1251" y="2828"/>
                  </a:lnTo>
                  <a:lnTo>
                    <a:pt x="1265" y="2848"/>
                  </a:lnTo>
                  <a:lnTo>
                    <a:pt x="1278" y="2869"/>
                  </a:lnTo>
                  <a:lnTo>
                    <a:pt x="1293" y="2847"/>
                  </a:lnTo>
                  <a:lnTo>
                    <a:pt x="1304" y="2823"/>
                  </a:lnTo>
                  <a:lnTo>
                    <a:pt x="1310" y="2796"/>
                  </a:lnTo>
                  <a:lnTo>
                    <a:pt x="1311" y="2770"/>
                  </a:lnTo>
                  <a:lnTo>
                    <a:pt x="1313" y="2762"/>
                  </a:lnTo>
                  <a:lnTo>
                    <a:pt x="1319" y="2756"/>
                  </a:lnTo>
                  <a:lnTo>
                    <a:pt x="1325" y="2755"/>
                  </a:lnTo>
                  <a:lnTo>
                    <a:pt x="1333" y="2756"/>
                  </a:lnTo>
                  <a:lnTo>
                    <a:pt x="1338" y="2762"/>
                  </a:lnTo>
                  <a:lnTo>
                    <a:pt x="1342" y="2770"/>
                  </a:lnTo>
                  <a:lnTo>
                    <a:pt x="1341" y="2798"/>
                  </a:lnTo>
                  <a:lnTo>
                    <a:pt x="1334" y="2826"/>
                  </a:lnTo>
                  <a:lnTo>
                    <a:pt x="1324" y="2851"/>
                  </a:lnTo>
                  <a:lnTo>
                    <a:pt x="1311" y="2876"/>
                  </a:lnTo>
                  <a:lnTo>
                    <a:pt x="1292" y="2898"/>
                  </a:lnTo>
                  <a:lnTo>
                    <a:pt x="1300" y="2916"/>
                  </a:lnTo>
                  <a:lnTo>
                    <a:pt x="1317" y="2908"/>
                  </a:lnTo>
                  <a:lnTo>
                    <a:pt x="1333" y="2895"/>
                  </a:lnTo>
                  <a:lnTo>
                    <a:pt x="1344" y="2881"/>
                  </a:lnTo>
                  <a:lnTo>
                    <a:pt x="1353" y="2864"/>
                  </a:lnTo>
                  <a:lnTo>
                    <a:pt x="1358" y="2845"/>
                  </a:lnTo>
                  <a:lnTo>
                    <a:pt x="1361" y="2825"/>
                  </a:lnTo>
                  <a:lnTo>
                    <a:pt x="1361" y="2805"/>
                  </a:lnTo>
                  <a:lnTo>
                    <a:pt x="1364" y="2797"/>
                  </a:lnTo>
                  <a:lnTo>
                    <a:pt x="1369" y="2792"/>
                  </a:lnTo>
                  <a:lnTo>
                    <a:pt x="1376" y="2791"/>
                  </a:lnTo>
                  <a:lnTo>
                    <a:pt x="1384" y="2792"/>
                  </a:lnTo>
                  <a:lnTo>
                    <a:pt x="1389" y="2797"/>
                  </a:lnTo>
                  <a:lnTo>
                    <a:pt x="1392" y="2805"/>
                  </a:lnTo>
                  <a:lnTo>
                    <a:pt x="1390" y="2828"/>
                  </a:lnTo>
                  <a:lnTo>
                    <a:pt x="1387" y="2851"/>
                  </a:lnTo>
                  <a:lnTo>
                    <a:pt x="1382" y="2874"/>
                  </a:lnTo>
                  <a:lnTo>
                    <a:pt x="1372" y="2895"/>
                  </a:lnTo>
                  <a:lnTo>
                    <a:pt x="1357" y="2913"/>
                  </a:lnTo>
                  <a:lnTo>
                    <a:pt x="1343" y="2925"/>
                  </a:lnTo>
                  <a:lnTo>
                    <a:pt x="1327" y="2937"/>
                  </a:lnTo>
                  <a:lnTo>
                    <a:pt x="1311" y="2944"/>
                  </a:lnTo>
                  <a:lnTo>
                    <a:pt x="1319" y="2971"/>
                  </a:lnTo>
                  <a:lnTo>
                    <a:pt x="1337" y="2971"/>
                  </a:lnTo>
                  <a:lnTo>
                    <a:pt x="1356" y="2969"/>
                  </a:lnTo>
                  <a:lnTo>
                    <a:pt x="1374" y="2962"/>
                  </a:lnTo>
                  <a:lnTo>
                    <a:pt x="1390" y="2953"/>
                  </a:lnTo>
                  <a:lnTo>
                    <a:pt x="1404" y="2941"/>
                  </a:lnTo>
                  <a:lnTo>
                    <a:pt x="1415" y="2927"/>
                  </a:lnTo>
                  <a:lnTo>
                    <a:pt x="1420" y="2911"/>
                  </a:lnTo>
                  <a:lnTo>
                    <a:pt x="1420" y="2892"/>
                  </a:lnTo>
                  <a:lnTo>
                    <a:pt x="1421" y="2885"/>
                  </a:lnTo>
                  <a:lnTo>
                    <a:pt x="1425" y="2879"/>
                  </a:lnTo>
                  <a:lnTo>
                    <a:pt x="1430" y="2876"/>
                  </a:lnTo>
                  <a:lnTo>
                    <a:pt x="1436" y="2874"/>
                  </a:lnTo>
                  <a:lnTo>
                    <a:pt x="1442" y="2875"/>
                  </a:lnTo>
                  <a:lnTo>
                    <a:pt x="1447" y="2878"/>
                  </a:lnTo>
                  <a:lnTo>
                    <a:pt x="1450" y="2885"/>
                  </a:lnTo>
                  <a:lnTo>
                    <a:pt x="1450" y="2907"/>
                  </a:lnTo>
                  <a:lnTo>
                    <a:pt x="1446" y="2928"/>
                  </a:lnTo>
                  <a:lnTo>
                    <a:pt x="1437" y="2946"/>
                  </a:lnTo>
                  <a:lnTo>
                    <a:pt x="1424" y="2963"/>
                  </a:lnTo>
                  <a:lnTo>
                    <a:pt x="1408" y="2976"/>
                  </a:lnTo>
                  <a:lnTo>
                    <a:pt x="1389" y="2987"/>
                  </a:lnTo>
                  <a:lnTo>
                    <a:pt x="1369" y="2995"/>
                  </a:lnTo>
                  <a:lnTo>
                    <a:pt x="1347" y="3000"/>
                  </a:lnTo>
                  <a:lnTo>
                    <a:pt x="1326" y="3002"/>
                  </a:lnTo>
                  <a:lnTo>
                    <a:pt x="1327" y="3007"/>
                  </a:lnTo>
                  <a:lnTo>
                    <a:pt x="1327" y="3012"/>
                  </a:lnTo>
                  <a:lnTo>
                    <a:pt x="1329" y="3015"/>
                  </a:lnTo>
                  <a:lnTo>
                    <a:pt x="1329" y="3017"/>
                  </a:lnTo>
                  <a:lnTo>
                    <a:pt x="1329" y="3017"/>
                  </a:lnTo>
                  <a:lnTo>
                    <a:pt x="1280" y="3023"/>
                  </a:lnTo>
                  <a:lnTo>
                    <a:pt x="1280" y="3023"/>
                  </a:lnTo>
                  <a:lnTo>
                    <a:pt x="1280" y="3018"/>
                  </a:lnTo>
                  <a:lnTo>
                    <a:pt x="1279" y="3011"/>
                  </a:lnTo>
                  <a:lnTo>
                    <a:pt x="1277" y="3000"/>
                  </a:lnTo>
                  <a:lnTo>
                    <a:pt x="1273" y="2985"/>
                  </a:lnTo>
                  <a:lnTo>
                    <a:pt x="1268" y="2967"/>
                  </a:lnTo>
                  <a:lnTo>
                    <a:pt x="1262" y="2949"/>
                  </a:lnTo>
                  <a:lnTo>
                    <a:pt x="1254" y="2929"/>
                  </a:lnTo>
                  <a:lnTo>
                    <a:pt x="1244" y="2907"/>
                  </a:lnTo>
                  <a:lnTo>
                    <a:pt x="1232" y="2886"/>
                  </a:lnTo>
                  <a:lnTo>
                    <a:pt x="1218" y="2864"/>
                  </a:lnTo>
                  <a:lnTo>
                    <a:pt x="1202" y="2843"/>
                  </a:lnTo>
                  <a:lnTo>
                    <a:pt x="1183" y="2823"/>
                  </a:lnTo>
                  <a:lnTo>
                    <a:pt x="1160" y="2805"/>
                  </a:lnTo>
                  <a:lnTo>
                    <a:pt x="1136" y="2788"/>
                  </a:lnTo>
                  <a:lnTo>
                    <a:pt x="1107" y="2775"/>
                  </a:lnTo>
                  <a:lnTo>
                    <a:pt x="1076" y="2765"/>
                  </a:lnTo>
                  <a:lnTo>
                    <a:pt x="1041" y="2759"/>
                  </a:lnTo>
                  <a:lnTo>
                    <a:pt x="1002" y="2756"/>
                  </a:lnTo>
                  <a:lnTo>
                    <a:pt x="1001" y="2756"/>
                  </a:lnTo>
                  <a:lnTo>
                    <a:pt x="967" y="2757"/>
                  </a:lnTo>
                  <a:lnTo>
                    <a:pt x="935" y="2762"/>
                  </a:lnTo>
                  <a:lnTo>
                    <a:pt x="906" y="2768"/>
                  </a:lnTo>
                  <a:lnTo>
                    <a:pt x="926" y="2776"/>
                  </a:lnTo>
                  <a:lnTo>
                    <a:pt x="946" y="2784"/>
                  </a:lnTo>
                  <a:lnTo>
                    <a:pt x="964" y="2795"/>
                  </a:lnTo>
                  <a:lnTo>
                    <a:pt x="980" y="2808"/>
                  </a:lnTo>
                  <a:lnTo>
                    <a:pt x="993" y="2823"/>
                  </a:lnTo>
                  <a:lnTo>
                    <a:pt x="1003" y="2840"/>
                  </a:lnTo>
                  <a:lnTo>
                    <a:pt x="1009" y="2860"/>
                  </a:lnTo>
                  <a:lnTo>
                    <a:pt x="1008" y="2867"/>
                  </a:lnTo>
                  <a:lnTo>
                    <a:pt x="1003" y="2870"/>
                  </a:lnTo>
                  <a:lnTo>
                    <a:pt x="998" y="2872"/>
                  </a:lnTo>
                  <a:lnTo>
                    <a:pt x="991" y="2870"/>
                  </a:lnTo>
                  <a:lnTo>
                    <a:pt x="986" y="2867"/>
                  </a:lnTo>
                  <a:lnTo>
                    <a:pt x="983" y="2860"/>
                  </a:lnTo>
                  <a:lnTo>
                    <a:pt x="978" y="2844"/>
                  </a:lnTo>
                  <a:lnTo>
                    <a:pt x="968" y="2829"/>
                  </a:lnTo>
                  <a:lnTo>
                    <a:pt x="954" y="2817"/>
                  </a:lnTo>
                  <a:lnTo>
                    <a:pt x="937" y="2807"/>
                  </a:lnTo>
                  <a:lnTo>
                    <a:pt x="918" y="2799"/>
                  </a:lnTo>
                  <a:lnTo>
                    <a:pt x="899" y="2793"/>
                  </a:lnTo>
                  <a:lnTo>
                    <a:pt x="882" y="2788"/>
                  </a:lnTo>
                  <a:lnTo>
                    <a:pt x="866" y="2785"/>
                  </a:lnTo>
                  <a:lnTo>
                    <a:pt x="865" y="2784"/>
                  </a:lnTo>
                  <a:lnTo>
                    <a:pt x="864" y="2784"/>
                  </a:lnTo>
                  <a:lnTo>
                    <a:pt x="845" y="2793"/>
                  </a:lnTo>
                  <a:lnTo>
                    <a:pt x="827" y="2804"/>
                  </a:lnTo>
                  <a:lnTo>
                    <a:pt x="847" y="2807"/>
                  </a:lnTo>
                  <a:lnTo>
                    <a:pt x="868" y="2813"/>
                  </a:lnTo>
                  <a:lnTo>
                    <a:pt x="887" y="2819"/>
                  </a:lnTo>
                  <a:lnTo>
                    <a:pt x="905" y="2829"/>
                  </a:lnTo>
                  <a:lnTo>
                    <a:pt x="920" y="2840"/>
                  </a:lnTo>
                  <a:lnTo>
                    <a:pt x="934" y="2854"/>
                  </a:lnTo>
                  <a:lnTo>
                    <a:pt x="944" y="2869"/>
                  </a:lnTo>
                  <a:lnTo>
                    <a:pt x="950" y="2887"/>
                  </a:lnTo>
                  <a:lnTo>
                    <a:pt x="951" y="2908"/>
                  </a:lnTo>
                  <a:lnTo>
                    <a:pt x="950" y="2914"/>
                  </a:lnTo>
                  <a:lnTo>
                    <a:pt x="945" y="2919"/>
                  </a:lnTo>
                  <a:lnTo>
                    <a:pt x="939" y="2920"/>
                  </a:lnTo>
                  <a:lnTo>
                    <a:pt x="933" y="2919"/>
                  </a:lnTo>
                  <a:lnTo>
                    <a:pt x="928" y="2914"/>
                  </a:lnTo>
                  <a:lnTo>
                    <a:pt x="926" y="2908"/>
                  </a:lnTo>
                  <a:lnTo>
                    <a:pt x="924" y="2889"/>
                  </a:lnTo>
                  <a:lnTo>
                    <a:pt x="917" y="2874"/>
                  </a:lnTo>
                  <a:lnTo>
                    <a:pt x="906" y="2860"/>
                  </a:lnTo>
                  <a:lnTo>
                    <a:pt x="892" y="2850"/>
                  </a:lnTo>
                  <a:lnTo>
                    <a:pt x="875" y="2841"/>
                  </a:lnTo>
                  <a:lnTo>
                    <a:pt x="856" y="2835"/>
                  </a:lnTo>
                  <a:lnTo>
                    <a:pt x="836" y="2830"/>
                  </a:lnTo>
                  <a:lnTo>
                    <a:pt x="816" y="2827"/>
                  </a:lnTo>
                  <a:lnTo>
                    <a:pt x="798" y="2826"/>
                  </a:lnTo>
                  <a:lnTo>
                    <a:pt x="782" y="2839"/>
                  </a:lnTo>
                  <a:lnTo>
                    <a:pt x="770" y="2854"/>
                  </a:lnTo>
                  <a:lnTo>
                    <a:pt x="795" y="2858"/>
                  </a:lnTo>
                  <a:lnTo>
                    <a:pt x="821" y="2865"/>
                  </a:lnTo>
                  <a:lnTo>
                    <a:pt x="845" y="2876"/>
                  </a:lnTo>
                  <a:lnTo>
                    <a:pt x="864" y="2889"/>
                  </a:lnTo>
                  <a:lnTo>
                    <a:pt x="878" y="2904"/>
                  </a:lnTo>
                  <a:lnTo>
                    <a:pt x="892" y="2921"/>
                  </a:lnTo>
                  <a:lnTo>
                    <a:pt x="904" y="2940"/>
                  </a:lnTo>
                  <a:lnTo>
                    <a:pt x="906" y="2946"/>
                  </a:lnTo>
                  <a:lnTo>
                    <a:pt x="905" y="2952"/>
                  </a:lnTo>
                  <a:lnTo>
                    <a:pt x="899" y="2956"/>
                  </a:lnTo>
                  <a:lnTo>
                    <a:pt x="894" y="2959"/>
                  </a:lnTo>
                  <a:lnTo>
                    <a:pt x="887" y="2958"/>
                  </a:lnTo>
                  <a:lnTo>
                    <a:pt x="882" y="2953"/>
                  </a:lnTo>
                  <a:lnTo>
                    <a:pt x="873" y="2939"/>
                  </a:lnTo>
                  <a:lnTo>
                    <a:pt x="863" y="2924"/>
                  </a:lnTo>
                  <a:lnTo>
                    <a:pt x="852" y="2912"/>
                  </a:lnTo>
                  <a:lnTo>
                    <a:pt x="840" y="2902"/>
                  </a:lnTo>
                  <a:lnTo>
                    <a:pt x="823" y="2893"/>
                  </a:lnTo>
                  <a:lnTo>
                    <a:pt x="800" y="2886"/>
                  </a:lnTo>
                  <a:lnTo>
                    <a:pt x="776" y="2880"/>
                  </a:lnTo>
                  <a:lnTo>
                    <a:pt x="751" y="2878"/>
                  </a:lnTo>
                  <a:lnTo>
                    <a:pt x="741" y="2896"/>
                  </a:lnTo>
                  <a:lnTo>
                    <a:pt x="735" y="2909"/>
                  </a:lnTo>
                  <a:lnTo>
                    <a:pt x="757" y="2937"/>
                  </a:lnTo>
                  <a:lnTo>
                    <a:pt x="773" y="2967"/>
                  </a:lnTo>
                  <a:lnTo>
                    <a:pt x="788" y="3000"/>
                  </a:lnTo>
                  <a:lnTo>
                    <a:pt x="798" y="3032"/>
                  </a:lnTo>
                  <a:lnTo>
                    <a:pt x="804" y="3065"/>
                  </a:lnTo>
                  <a:lnTo>
                    <a:pt x="810" y="3096"/>
                  </a:lnTo>
                  <a:lnTo>
                    <a:pt x="812" y="3126"/>
                  </a:lnTo>
                  <a:lnTo>
                    <a:pt x="813" y="3153"/>
                  </a:lnTo>
                  <a:lnTo>
                    <a:pt x="812" y="3179"/>
                  </a:lnTo>
                  <a:lnTo>
                    <a:pt x="811" y="3200"/>
                  </a:lnTo>
                  <a:lnTo>
                    <a:pt x="810" y="3216"/>
                  </a:lnTo>
                  <a:lnTo>
                    <a:pt x="809" y="3227"/>
                  </a:lnTo>
                  <a:lnTo>
                    <a:pt x="808" y="3233"/>
                  </a:lnTo>
                  <a:lnTo>
                    <a:pt x="760" y="3225"/>
                  </a:lnTo>
                  <a:lnTo>
                    <a:pt x="760" y="3221"/>
                  </a:lnTo>
                  <a:lnTo>
                    <a:pt x="761" y="3210"/>
                  </a:lnTo>
                  <a:lnTo>
                    <a:pt x="762" y="3193"/>
                  </a:lnTo>
                  <a:lnTo>
                    <a:pt x="763" y="3172"/>
                  </a:lnTo>
                  <a:lnTo>
                    <a:pt x="763" y="3147"/>
                  </a:lnTo>
                  <a:lnTo>
                    <a:pt x="762" y="3119"/>
                  </a:lnTo>
                  <a:lnTo>
                    <a:pt x="759" y="3088"/>
                  </a:lnTo>
                  <a:lnTo>
                    <a:pt x="753" y="3057"/>
                  </a:lnTo>
                  <a:lnTo>
                    <a:pt x="745" y="3026"/>
                  </a:lnTo>
                  <a:lnTo>
                    <a:pt x="731" y="3061"/>
                  </a:lnTo>
                  <a:lnTo>
                    <a:pt x="712" y="3096"/>
                  </a:lnTo>
                  <a:lnTo>
                    <a:pt x="689" y="3127"/>
                  </a:lnTo>
                  <a:lnTo>
                    <a:pt x="684" y="3131"/>
                  </a:lnTo>
                  <a:lnTo>
                    <a:pt x="678" y="3131"/>
                  </a:lnTo>
                  <a:lnTo>
                    <a:pt x="673" y="3128"/>
                  </a:lnTo>
                  <a:lnTo>
                    <a:pt x="669" y="3122"/>
                  </a:lnTo>
                  <a:lnTo>
                    <a:pt x="669" y="3116"/>
                  </a:lnTo>
                  <a:lnTo>
                    <a:pt x="672" y="3109"/>
                  </a:lnTo>
                  <a:lnTo>
                    <a:pt x="693" y="3081"/>
                  </a:lnTo>
                  <a:lnTo>
                    <a:pt x="708" y="3051"/>
                  </a:lnTo>
                  <a:lnTo>
                    <a:pt x="720" y="3021"/>
                  </a:lnTo>
                  <a:lnTo>
                    <a:pt x="729" y="2987"/>
                  </a:lnTo>
                  <a:lnTo>
                    <a:pt x="718" y="2967"/>
                  </a:lnTo>
                  <a:lnTo>
                    <a:pt x="706" y="2950"/>
                  </a:lnTo>
                  <a:lnTo>
                    <a:pt x="696" y="2982"/>
                  </a:lnTo>
                  <a:lnTo>
                    <a:pt x="683" y="3012"/>
                  </a:lnTo>
                  <a:lnTo>
                    <a:pt x="665" y="3039"/>
                  </a:lnTo>
                  <a:lnTo>
                    <a:pt x="644" y="3065"/>
                  </a:lnTo>
                  <a:lnTo>
                    <a:pt x="636" y="3068"/>
                  </a:lnTo>
                  <a:lnTo>
                    <a:pt x="630" y="3067"/>
                  </a:lnTo>
                  <a:lnTo>
                    <a:pt x="624" y="3061"/>
                  </a:lnTo>
                  <a:lnTo>
                    <a:pt x="622" y="3054"/>
                  </a:lnTo>
                  <a:lnTo>
                    <a:pt x="626" y="3047"/>
                  </a:lnTo>
                  <a:lnTo>
                    <a:pt x="647" y="3021"/>
                  </a:lnTo>
                  <a:lnTo>
                    <a:pt x="664" y="2992"/>
                  </a:lnTo>
                  <a:lnTo>
                    <a:pt x="677" y="2960"/>
                  </a:lnTo>
                  <a:lnTo>
                    <a:pt x="684" y="2927"/>
                  </a:lnTo>
                  <a:lnTo>
                    <a:pt x="676" y="2920"/>
                  </a:lnTo>
                  <a:lnTo>
                    <a:pt x="660" y="2909"/>
                  </a:lnTo>
                  <a:lnTo>
                    <a:pt x="644" y="2899"/>
                  </a:lnTo>
                  <a:lnTo>
                    <a:pt x="641" y="2925"/>
                  </a:lnTo>
                  <a:lnTo>
                    <a:pt x="633" y="2952"/>
                  </a:lnTo>
                  <a:lnTo>
                    <a:pt x="622" y="2977"/>
                  </a:lnTo>
                  <a:lnTo>
                    <a:pt x="607" y="3001"/>
                  </a:lnTo>
                  <a:lnTo>
                    <a:pt x="589" y="3021"/>
                  </a:lnTo>
                  <a:lnTo>
                    <a:pt x="568" y="3038"/>
                  </a:lnTo>
                  <a:lnTo>
                    <a:pt x="561" y="3040"/>
                  </a:lnTo>
                  <a:lnTo>
                    <a:pt x="555" y="3039"/>
                  </a:lnTo>
                  <a:lnTo>
                    <a:pt x="552" y="3035"/>
                  </a:lnTo>
                  <a:lnTo>
                    <a:pt x="550" y="3028"/>
                  </a:lnTo>
                  <a:lnTo>
                    <a:pt x="551" y="3023"/>
                  </a:lnTo>
                  <a:lnTo>
                    <a:pt x="555" y="3017"/>
                  </a:lnTo>
                  <a:lnTo>
                    <a:pt x="574" y="3001"/>
                  </a:lnTo>
                  <a:lnTo>
                    <a:pt x="590" y="2982"/>
                  </a:lnTo>
                  <a:lnTo>
                    <a:pt x="603" y="2961"/>
                  </a:lnTo>
                  <a:lnTo>
                    <a:pt x="612" y="2938"/>
                  </a:lnTo>
                  <a:lnTo>
                    <a:pt x="617" y="2913"/>
                  </a:lnTo>
                  <a:lnTo>
                    <a:pt x="618" y="2888"/>
                  </a:lnTo>
                  <a:lnTo>
                    <a:pt x="590" y="2880"/>
                  </a:lnTo>
                  <a:lnTo>
                    <a:pt x="558" y="2876"/>
                  </a:lnTo>
                  <a:lnTo>
                    <a:pt x="552" y="2902"/>
                  </a:lnTo>
                  <a:lnTo>
                    <a:pt x="541" y="2928"/>
                  </a:lnTo>
                  <a:lnTo>
                    <a:pt x="526" y="2952"/>
                  </a:lnTo>
                  <a:lnTo>
                    <a:pt x="508" y="2974"/>
                  </a:lnTo>
                  <a:lnTo>
                    <a:pt x="487" y="2993"/>
                  </a:lnTo>
                  <a:lnTo>
                    <a:pt x="465" y="3008"/>
                  </a:lnTo>
                  <a:lnTo>
                    <a:pt x="458" y="3011"/>
                  </a:lnTo>
                  <a:lnTo>
                    <a:pt x="453" y="3009"/>
                  </a:lnTo>
                  <a:lnTo>
                    <a:pt x="448" y="3005"/>
                  </a:lnTo>
                  <a:lnTo>
                    <a:pt x="446" y="2998"/>
                  </a:lnTo>
                  <a:lnTo>
                    <a:pt x="447" y="2993"/>
                  </a:lnTo>
                  <a:lnTo>
                    <a:pt x="453" y="2987"/>
                  </a:lnTo>
                  <a:lnTo>
                    <a:pt x="470" y="2974"/>
                  </a:lnTo>
                  <a:lnTo>
                    <a:pt x="488" y="2958"/>
                  </a:lnTo>
                  <a:lnTo>
                    <a:pt x="505" y="2939"/>
                  </a:lnTo>
                  <a:lnTo>
                    <a:pt x="518" y="2919"/>
                  </a:lnTo>
                  <a:lnTo>
                    <a:pt x="528" y="2897"/>
                  </a:lnTo>
                  <a:lnTo>
                    <a:pt x="532" y="2874"/>
                  </a:lnTo>
                  <a:lnTo>
                    <a:pt x="508" y="2875"/>
                  </a:lnTo>
                  <a:lnTo>
                    <a:pt x="482" y="2876"/>
                  </a:lnTo>
                  <a:lnTo>
                    <a:pt x="474" y="2899"/>
                  </a:lnTo>
                  <a:lnTo>
                    <a:pt x="462" y="2921"/>
                  </a:lnTo>
                  <a:lnTo>
                    <a:pt x="447" y="2940"/>
                  </a:lnTo>
                  <a:lnTo>
                    <a:pt x="430" y="2959"/>
                  </a:lnTo>
                  <a:lnTo>
                    <a:pt x="413" y="2976"/>
                  </a:lnTo>
                  <a:lnTo>
                    <a:pt x="396" y="2994"/>
                  </a:lnTo>
                  <a:lnTo>
                    <a:pt x="388" y="2997"/>
                  </a:lnTo>
                  <a:lnTo>
                    <a:pt x="382" y="2996"/>
                  </a:lnTo>
                  <a:lnTo>
                    <a:pt x="376" y="2991"/>
                  </a:lnTo>
                  <a:lnTo>
                    <a:pt x="375" y="2983"/>
                  </a:lnTo>
                  <a:lnTo>
                    <a:pt x="378" y="2976"/>
                  </a:lnTo>
                  <a:lnTo>
                    <a:pt x="396" y="2959"/>
                  </a:lnTo>
                  <a:lnTo>
                    <a:pt x="414" y="2941"/>
                  </a:lnTo>
                  <a:lnTo>
                    <a:pt x="430" y="2922"/>
                  </a:lnTo>
                  <a:lnTo>
                    <a:pt x="445" y="2902"/>
                  </a:lnTo>
                  <a:lnTo>
                    <a:pt x="455" y="2880"/>
                  </a:lnTo>
                  <a:lnTo>
                    <a:pt x="416" y="2887"/>
                  </a:lnTo>
                  <a:lnTo>
                    <a:pt x="374" y="2898"/>
                  </a:lnTo>
                  <a:lnTo>
                    <a:pt x="331" y="2911"/>
                  </a:lnTo>
                  <a:lnTo>
                    <a:pt x="286" y="2928"/>
                  </a:lnTo>
                  <a:lnTo>
                    <a:pt x="268" y="2881"/>
                  </a:lnTo>
                  <a:lnTo>
                    <a:pt x="324" y="2862"/>
                  </a:lnTo>
                  <a:lnTo>
                    <a:pt x="377" y="2846"/>
                  </a:lnTo>
                  <a:lnTo>
                    <a:pt x="427" y="2835"/>
                  </a:lnTo>
                  <a:lnTo>
                    <a:pt x="475" y="2828"/>
                  </a:lnTo>
                  <a:lnTo>
                    <a:pt x="519" y="2825"/>
                  </a:lnTo>
                  <a:lnTo>
                    <a:pt x="561" y="2827"/>
                  </a:lnTo>
                  <a:lnTo>
                    <a:pt x="600" y="2833"/>
                  </a:lnTo>
                  <a:lnTo>
                    <a:pt x="635" y="2843"/>
                  </a:lnTo>
                  <a:lnTo>
                    <a:pt x="667" y="2857"/>
                  </a:lnTo>
                  <a:lnTo>
                    <a:pt x="697" y="2875"/>
                  </a:lnTo>
                  <a:lnTo>
                    <a:pt x="705" y="2861"/>
                  </a:lnTo>
                  <a:lnTo>
                    <a:pt x="715" y="2847"/>
                  </a:lnTo>
                  <a:lnTo>
                    <a:pt x="727" y="2830"/>
                  </a:lnTo>
                  <a:lnTo>
                    <a:pt x="741" y="2814"/>
                  </a:lnTo>
                  <a:lnTo>
                    <a:pt x="758" y="2796"/>
                  </a:lnTo>
                  <a:lnTo>
                    <a:pt x="778" y="2780"/>
                  </a:lnTo>
                  <a:lnTo>
                    <a:pt x="800" y="2763"/>
                  </a:lnTo>
                  <a:lnTo>
                    <a:pt x="825" y="2749"/>
                  </a:lnTo>
                  <a:lnTo>
                    <a:pt x="854" y="2735"/>
                  </a:lnTo>
                  <a:lnTo>
                    <a:pt x="885" y="2724"/>
                  </a:lnTo>
                  <a:lnTo>
                    <a:pt x="920" y="2715"/>
                  </a:lnTo>
                  <a:lnTo>
                    <a:pt x="959" y="2710"/>
                  </a:lnTo>
                  <a:lnTo>
                    <a:pt x="1001" y="2708"/>
                  </a:lnTo>
                  <a:lnTo>
                    <a:pt x="1002" y="2708"/>
                  </a:lnTo>
                  <a:lnTo>
                    <a:pt x="1033" y="2709"/>
                  </a:lnTo>
                  <a:lnTo>
                    <a:pt x="1063" y="2713"/>
                  </a:lnTo>
                  <a:lnTo>
                    <a:pt x="1090" y="2719"/>
                  </a:lnTo>
                  <a:lnTo>
                    <a:pt x="1092" y="2704"/>
                  </a:lnTo>
                  <a:lnTo>
                    <a:pt x="1089" y="2692"/>
                  </a:lnTo>
                  <a:lnTo>
                    <a:pt x="1081" y="2682"/>
                  </a:lnTo>
                  <a:lnTo>
                    <a:pt x="1070" y="2677"/>
                  </a:lnTo>
                  <a:lnTo>
                    <a:pt x="1056" y="2672"/>
                  </a:lnTo>
                  <a:lnTo>
                    <a:pt x="1041" y="2670"/>
                  </a:lnTo>
                  <a:lnTo>
                    <a:pt x="1024" y="2670"/>
                  </a:lnTo>
                  <a:lnTo>
                    <a:pt x="1008" y="2672"/>
                  </a:lnTo>
                  <a:lnTo>
                    <a:pt x="991" y="2673"/>
                  </a:lnTo>
                  <a:lnTo>
                    <a:pt x="976" y="2677"/>
                  </a:lnTo>
                  <a:lnTo>
                    <a:pt x="962" y="2679"/>
                  </a:lnTo>
                  <a:lnTo>
                    <a:pt x="951" y="2680"/>
                  </a:lnTo>
                  <a:lnTo>
                    <a:pt x="943" y="2680"/>
                  </a:lnTo>
                  <a:lnTo>
                    <a:pt x="937" y="2676"/>
                  </a:lnTo>
                  <a:lnTo>
                    <a:pt x="933" y="2669"/>
                  </a:lnTo>
                  <a:lnTo>
                    <a:pt x="933" y="2661"/>
                  </a:lnTo>
                  <a:lnTo>
                    <a:pt x="936" y="2655"/>
                  </a:lnTo>
                  <a:lnTo>
                    <a:pt x="944" y="2651"/>
                  </a:lnTo>
                  <a:lnTo>
                    <a:pt x="960" y="2649"/>
                  </a:lnTo>
                  <a:lnTo>
                    <a:pt x="979" y="2646"/>
                  </a:lnTo>
                  <a:lnTo>
                    <a:pt x="1000" y="2644"/>
                  </a:lnTo>
                  <a:lnTo>
                    <a:pt x="1021" y="2642"/>
                  </a:lnTo>
                  <a:lnTo>
                    <a:pt x="1042" y="2642"/>
                  </a:lnTo>
                  <a:lnTo>
                    <a:pt x="1063" y="2645"/>
                  </a:lnTo>
                  <a:lnTo>
                    <a:pt x="1081" y="2649"/>
                  </a:lnTo>
                  <a:lnTo>
                    <a:pt x="1097" y="2657"/>
                  </a:lnTo>
                  <a:lnTo>
                    <a:pt x="1100" y="2604"/>
                  </a:lnTo>
                  <a:lnTo>
                    <a:pt x="1083" y="2586"/>
                  </a:lnTo>
                  <a:lnTo>
                    <a:pt x="1064" y="2573"/>
                  </a:lnTo>
                  <a:lnTo>
                    <a:pt x="1044" y="2564"/>
                  </a:lnTo>
                  <a:lnTo>
                    <a:pt x="1022" y="2557"/>
                  </a:lnTo>
                  <a:lnTo>
                    <a:pt x="999" y="2555"/>
                  </a:lnTo>
                  <a:lnTo>
                    <a:pt x="975" y="2554"/>
                  </a:lnTo>
                  <a:lnTo>
                    <a:pt x="950" y="2555"/>
                  </a:lnTo>
                  <a:lnTo>
                    <a:pt x="927" y="2558"/>
                  </a:lnTo>
                  <a:lnTo>
                    <a:pt x="904" y="2563"/>
                  </a:lnTo>
                  <a:lnTo>
                    <a:pt x="896" y="2563"/>
                  </a:lnTo>
                  <a:lnTo>
                    <a:pt x="889" y="2558"/>
                  </a:lnTo>
                  <a:lnTo>
                    <a:pt x="886" y="2552"/>
                  </a:lnTo>
                  <a:lnTo>
                    <a:pt x="886" y="2544"/>
                  </a:lnTo>
                  <a:lnTo>
                    <a:pt x="889" y="2539"/>
                  </a:lnTo>
                  <a:lnTo>
                    <a:pt x="896" y="2534"/>
                  </a:lnTo>
                  <a:lnTo>
                    <a:pt x="926" y="2529"/>
                  </a:lnTo>
                  <a:lnTo>
                    <a:pt x="956" y="2525"/>
                  </a:lnTo>
                  <a:lnTo>
                    <a:pt x="986" y="2524"/>
                  </a:lnTo>
                  <a:lnTo>
                    <a:pt x="1017" y="2528"/>
                  </a:lnTo>
                  <a:lnTo>
                    <a:pt x="1045" y="2533"/>
                  </a:lnTo>
                  <a:lnTo>
                    <a:pt x="1072" y="2543"/>
                  </a:lnTo>
                  <a:lnTo>
                    <a:pt x="1097" y="2558"/>
                  </a:lnTo>
                  <a:lnTo>
                    <a:pt x="1091" y="2516"/>
                  </a:lnTo>
                  <a:lnTo>
                    <a:pt x="1059" y="2499"/>
                  </a:lnTo>
                  <a:lnTo>
                    <a:pt x="1027" y="2488"/>
                  </a:lnTo>
                  <a:lnTo>
                    <a:pt x="993" y="2481"/>
                  </a:lnTo>
                  <a:lnTo>
                    <a:pt x="959" y="2479"/>
                  </a:lnTo>
                  <a:lnTo>
                    <a:pt x="924" y="2480"/>
                  </a:lnTo>
                  <a:lnTo>
                    <a:pt x="888" y="2484"/>
                  </a:lnTo>
                  <a:lnTo>
                    <a:pt x="853" y="2490"/>
                  </a:lnTo>
                  <a:lnTo>
                    <a:pt x="844" y="2490"/>
                  </a:lnTo>
                  <a:lnTo>
                    <a:pt x="839" y="2485"/>
                  </a:lnTo>
                  <a:lnTo>
                    <a:pt x="835" y="2479"/>
                  </a:lnTo>
                  <a:lnTo>
                    <a:pt x="834" y="2471"/>
                  </a:lnTo>
                  <a:lnTo>
                    <a:pt x="837" y="2466"/>
                  </a:lnTo>
                  <a:lnTo>
                    <a:pt x="845" y="2461"/>
                  </a:lnTo>
                  <a:lnTo>
                    <a:pt x="879" y="2456"/>
                  </a:lnTo>
                  <a:lnTo>
                    <a:pt x="915" y="2451"/>
                  </a:lnTo>
                  <a:lnTo>
                    <a:pt x="949" y="2449"/>
                  </a:lnTo>
                  <a:lnTo>
                    <a:pt x="982" y="2450"/>
                  </a:lnTo>
                  <a:lnTo>
                    <a:pt x="1016" y="2453"/>
                  </a:lnTo>
                  <a:lnTo>
                    <a:pt x="1049" y="2462"/>
                  </a:lnTo>
                  <a:lnTo>
                    <a:pt x="1080" y="2476"/>
                  </a:lnTo>
                  <a:lnTo>
                    <a:pt x="1070" y="2447"/>
                  </a:lnTo>
                  <a:lnTo>
                    <a:pt x="1056" y="2420"/>
                  </a:lnTo>
                  <a:lnTo>
                    <a:pt x="1012" y="2410"/>
                  </a:lnTo>
                  <a:lnTo>
                    <a:pt x="968" y="2407"/>
                  </a:lnTo>
                  <a:lnTo>
                    <a:pt x="924" y="2410"/>
                  </a:lnTo>
                  <a:lnTo>
                    <a:pt x="879" y="2420"/>
                  </a:lnTo>
                  <a:lnTo>
                    <a:pt x="835" y="2435"/>
                  </a:lnTo>
                  <a:lnTo>
                    <a:pt x="827" y="2436"/>
                  </a:lnTo>
                  <a:lnTo>
                    <a:pt x="821" y="2432"/>
                  </a:lnTo>
                  <a:lnTo>
                    <a:pt x="818" y="2426"/>
                  </a:lnTo>
                  <a:lnTo>
                    <a:pt x="818" y="2418"/>
                  </a:lnTo>
                  <a:lnTo>
                    <a:pt x="821" y="2411"/>
                  </a:lnTo>
                  <a:lnTo>
                    <a:pt x="827" y="2406"/>
                  </a:lnTo>
                  <a:lnTo>
                    <a:pt x="878" y="2389"/>
                  </a:lnTo>
                  <a:lnTo>
                    <a:pt x="929" y="2379"/>
                  </a:lnTo>
                  <a:lnTo>
                    <a:pt x="981" y="2377"/>
                  </a:lnTo>
                  <a:lnTo>
                    <a:pt x="1032" y="2384"/>
                  </a:lnTo>
                  <a:lnTo>
                    <a:pt x="1013" y="2361"/>
                  </a:lnTo>
                  <a:lnTo>
                    <a:pt x="991" y="2341"/>
                  </a:lnTo>
                  <a:lnTo>
                    <a:pt x="987" y="2337"/>
                  </a:lnTo>
                  <a:lnTo>
                    <a:pt x="983" y="2334"/>
                  </a:lnTo>
                  <a:lnTo>
                    <a:pt x="981" y="2334"/>
                  </a:lnTo>
                  <a:lnTo>
                    <a:pt x="979" y="2334"/>
                  </a:lnTo>
                  <a:lnTo>
                    <a:pt x="946" y="2332"/>
                  </a:lnTo>
                  <a:lnTo>
                    <a:pt x="914" y="2332"/>
                  </a:lnTo>
                  <a:lnTo>
                    <a:pt x="881" y="2334"/>
                  </a:lnTo>
                  <a:lnTo>
                    <a:pt x="849" y="2340"/>
                  </a:lnTo>
                  <a:lnTo>
                    <a:pt x="816" y="2348"/>
                  </a:lnTo>
                  <a:lnTo>
                    <a:pt x="787" y="2361"/>
                  </a:lnTo>
                  <a:lnTo>
                    <a:pt x="758" y="2377"/>
                  </a:lnTo>
                  <a:lnTo>
                    <a:pt x="750" y="2380"/>
                  </a:lnTo>
                  <a:lnTo>
                    <a:pt x="743" y="2378"/>
                  </a:lnTo>
                  <a:lnTo>
                    <a:pt x="739" y="2373"/>
                  </a:lnTo>
                  <a:lnTo>
                    <a:pt x="736" y="2366"/>
                  </a:lnTo>
                  <a:lnTo>
                    <a:pt x="738" y="2358"/>
                  </a:lnTo>
                  <a:lnTo>
                    <a:pt x="742" y="2352"/>
                  </a:lnTo>
                  <a:lnTo>
                    <a:pt x="771" y="2334"/>
                  </a:lnTo>
                  <a:lnTo>
                    <a:pt x="802" y="2322"/>
                  </a:lnTo>
                  <a:lnTo>
                    <a:pt x="833" y="2312"/>
                  </a:lnTo>
                  <a:lnTo>
                    <a:pt x="866" y="2306"/>
                  </a:lnTo>
                  <a:lnTo>
                    <a:pt x="899" y="2303"/>
                  </a:lnTo>
                  <a:lnTo>
                    <a:pt x="933" y="2302"/>
                  </a:lnTo>
                  <a:lnTo>
                    <a:pt x="900" y="2288"/>
                  </a:lnTo>
                  <a:lnTo>
                    <a:pt x="867" y="2277"/>
                  </a:lnTo>
                  <a:lnTo>
                    <a:pt x="834" y="2270"/>
                  </a:lnTo>
                  <a:lnTo>
                    <a:pt x="802" y="2277"/>
                  </a:lnTo>
                  <a:lnTo>
                    <a:pt x="773" y="2288"/>
                  </a:lnTo>
                  <a:lnTo>
                    <a:pt x="747" y="2303"/>
                  </a:lnTo>
                  <a:lnTo>
                    <a:pt x="722" y="2323"/>
                  </a:lnTo>
                  <a:lnTo>
                    <a:pt x="701" y="2348"/>
                  </a:lnTo>
                  <a:lnTo>
                    <a:pt x="695" y="2354"/>
                  </a:lnTo>
                  <a:lnTo>
                    <a:pt x="688" y="2355"/>
                  </a:lnTo>
                  <a:lnTo>
                    <a:pt x="680" y="2353"/>
                  </a:lnTo>
                  <a:lnTo>
                    <a:pt x="675" y="2347"/>
                  </a:lnTo>
                  <a:lnTo>
                    <a:pt x="673" y="2341"/>
                  </a:lnTo>
                  <a:lnTo>
                    <a:pt x="676" y="2333"/>
                  </a:lnTo>
                  <a:lnTo>
                    <a:pt x="694" y="2311"/>
                  </a:lnTo>
                  <a:lnTo>
                    <a:pt x="712" y="2292"/>
                  </a:lnTo>
                  <a:lnTo>
                    <a:pt x="733" y="2277"/>
                  </a:lnTo>
                  <a:lnTo>
                    <a:pt x="757" y="2263"/>
                  </a:lnTo>
                  <a:lnTo>
                    <a:pt x="711" y="2266"/>
                  </a:lnTo>
                  <a:lnTo>
                    <a:pt x="668" y="2273"/>
                  </a:lnTo>
                  <a:lnTo>
                    <a:pt x="628" y="2284"/>
                  </a:lnTo>
                  <a:lnTo>
                    <a:pt x="604" y="2293"/>
                  </a:lnTo>
                  <a:lnTo>
                    <a:pt x="597" y="2269"/>
                  </a:lnTo>
                  <a:lnTo>
                    <a:pt x="584" y="2283"/>
                  </a:lnTo>
                  <a:lnTo>
                    <a:pt x="573" y="2300"/>
                  </a:lnTo>
                  <a:lnTo>
                    <a:pt x="566" y="2319"/>
                  </a:lnTo>
                  <a:lnTo>
                    <a:pt x="564" y="2341"/>
                  </a:lnTo>
                  <a:lnTo>
                    <a:pt x="561" y="2348"/>
                  </a:lnTo>
                  <a:lnTo>
                    <a:pt x="555" y="2354"/>
                  </a:lnTo>
                  <a:lnTo>
                    <a:pt x="549" y="2355"/>
                  </a:lnTo>
                  <a:lnTo>
                    <a:pt x="541" y="2354"/>
                  </a:lnTo>
                  <a:lnTo>
                    <a:pt x="535" y="2348"/>
                  </a:lnTo>
                  <a:lnTo>
                    <a:pt x="533" y="2341"/>
                  </a:lnTo>
                  <a:lnTo>
                    <a:pt x="535" y="2319"/>
                  </a:lnTo>
                  <a:lnTo>
                    <a:pt x="541" y="2299"/>
                  </a:lnTo>
                  <a:lnTo>
                    <a:pt x="549" y="2281"/>
                  </a:lnTo>
                  <a:lnTo>
                    <a:pt x="560" y="2266"/>
                  </a:lnTo>
                  <a:lnTo>
                    <a:pt x="572" y="2251"/>
                  </a:lnTo>
                  <a:lnTo>
                    <a:pt x="587" y="2238"/>
                  </a:lnTo>
                  <a:lnTo>
                    <a:pt x="569" y="2189"/>
                  </a:lnTo>
                  <a:lnTo>
                    <a:pt x="548" y="2145"/>
                  </a:lnTo>
                  <a:lnTo>
                    <a:pt x="533" y="2153"/>
                  </a:lnTo>
                  <a:lnTo>
                    <a:pt x="520" y="2162"/>
                  </a:lnTo>
                  <a:lnTo>
                    <a:pt x="507" y="2176"/>
                  </a:lnTo>
                  <a:lnTo>
                    <a:pt x="497" y="2191"/>
                  </a:lnTo>
                  <a:lnTo>
                    <a:pt x="490" y="2208"/>
                  </a:lnTo>
                  <a:lnTo>
                    <a:pt x="486" y="2227"/>
                  </a:lnTo>
                  <a:lnTo>
                    <a:pt x="482" y="2246"/>
                  </a:lnTo>
                  <a:lnTo>
                    <a:pt x="479" y="2253"/>
                  </a:lnTo>
                  <a:lnTo>
                    <a:pt x="472" y="2258"/>
                  </a:lnTo>
                  <a:lnTo>
                    <a:pt x="465" y="2260"/>
                  </a:lnTo>
                  <a:lnTo>
                    <a:pt x="458" y="2258"/>
                  </a:lnTo>
                  <a:lnTo>
                    <a:pt x="454" y="2253"/>
                  </a:lnTo>
                  <a:lnTo>
                    <a:pt x="451" y="2246"/>
                  </a:lnTo>
                  <a:lnTo>
                    <a:pt x="456" y="2224"/>
                  </a:lnTo>
                  <a:lnTo>
                    <a:pt x="460" y="2202"/>
                  </a:lnTo>
                  <a:lnTo>
                    <a:pt x="468" y="2181"/>
                  </a:lnTo>
                  <a:lnTo>
                    <a:pt x="478" y="2163"/>
                  </a:lnTo>
                  <a:lnTo>
                    <a:pt x="492" y="2146"/>
                  </a:lnTo>
                  <a:lnTo>
                    <a:pt x="505" y="2135"/>
                  </a:lnTo>
                  <a:lnTo>
                    <a:pt x="518" y="2127"/>
                  </a:lnTo>
                  <a:lnTo>
                    <a:pt x="532" y="2120"/>
                  </a:lnTo>
                  <a:lnTo>
                    <a:pt x="511" y="2090"/>
                  </a:lnTo>
                  <a:lnTo>
                    <a:pt x="489" y="2063"/>
                  </a:lnTo>
                  <a:lnTo>
                    <a:pt x="471" y="2078"/>
                  </a:lnTo>
                  <a:lnTo>
                    <a:pt x="456" y="2093"/>
                  </a:lnTo>
                  <a:lnTo>
                    <a:pt x="444" y="2111"/>
                  </a:lnTo>
                  <a:lnTo>
                    <a:pt x="434" y="2130"/>
                  </a:lnTo>
                  <a:lnTo>
                    <a:pt x="426" y="2152"/>
                  </a:lnTo>
                  <a:lnTo>
                    <a:pt x="424" y="2175"/>
                  </a:lnTo>
                  <a:lnTo>
                    <a:pt x="420" y="2183"/>
                  </a:lnTo>
                  <a:lnTo>
                    <a:pt x="415" y="2188"/>
                  </a:lnTo>
                  <a:lnTo>
                    <a:pt x="407" y="2189"/>
                  </a:lnTo>
                  <a:lnTo>
                    <a:pt x="401" y="2188"/>
                  </a:lnTo>
                  <a:lnTo>
                    <a:pt x="395" y="2183"/>
                  </a:lnTo>
                  <a:lnTo>
                    <a:pt x="393" y="2175"/>
                  </a:lnTo>
                  <a:lnTo>
                    <a:pt x="396" y="2147"/>
                  </a:lnTo>
                  <a:lnTo>
                    <a:pt x="404" y="2122"/>
                  </a:lnTo>
                  <a:lnTo>
                    <a:pt x="415" y="2099"/>
                  </a:lnTo>
                  <a:lnTo>
                    <a:pt x="430" y="2078"/>
                  </a:lnTo>
                  <a:lnTo>
                    <a:pt x="447" y="2059"/>
                  </a:lnTo>
                  <a:lnTo>
                    <a:pt x="468" y="2041"/>
                  </a:lnTo>
                  <a:lnTo>
                    <a:pt x="441" y="2020"/>
                  </a:lnTo>
                  <a:lnTo>
                    <a:pt x="418" y="2029"/>
                  </a:lnTo>
                  <a:lnTo>
                    <a:pt x="399" y="2041"/>
                  </a:lnTo>
                  <a:lnTo>
                    <a:pt x="384" y="2058"/>
                  </a:lnTo>
                  <a:lnTo>
                    <a:pt x="373" y="2076"/>
                  </a:lnTo>
                  <a:lnTo>
                    <a:pt x="365" y="2100"/>
                  </a:lnTo>
                  <a:lnTo>
                    <a:pt x="362" y="2124"/>
                  </a:lnTo>
                  <a:lnTo>
                    <a:pt x="360" y="2132"/>
                  </a:lnTo>
                  <a:lnTo>
                    <a:pt x="354" y="2136"/>
                  </a:lnTo>
                  <a:lnTo>
                    <a:pt x="346" y="2138"/>
                  </a:lnTo>
                  <a:lnTo>
                    <a:pt x="340" y="2136"/>
                  </a:lnTo>
                  <a:lnTo>
                    <a:pt x="334" y="2132"/>
                  </a:lnTo>
                  <a:lnTo>
                    <a:pt x="332" y="2124"/>
                  </a:lnTo>
                  <a:lnTo>
                    <a:pt x="335" y="2096"/>
                  </a:lnTo>
                  <a:lnTo>
                    <a:pt x="342" y="2072"/>
                  </a:lnTo>
                  <a:lnTo>
                    <a:pt x="353" y="2049"/>
                  </a:lnTo>
                  <a:lnTo>
                    <a:pt x="368" y="2029"/>
                  </a:lnTo>
                  <a:lnTo>
                    <a:pt x="387" y="2012"/>
                  </a:lnTo>
                  <a:lnTo>
                    <a:pt x="409" y="1999"/>
                  </a:lnTo>
                  <a:lnTo>
                    <a:pt x="383" y="1986"/>
                  </a:lnTo>
                  <a:lnTo>
                    <a:pt x="353" y="1974"/>
                  </a:lnTo>
                  <a:lnTo>
                    <a:pt x="331" y="1985"/>
                  </a:lnTo>
                  <a:lnTo>
                    <a:pt x="313" y="1999"/>
                  </a:lnTo>
                  <a:lnTo>
                    <a:pt x="299" y="2017"/>
                  </a:lnTo>
                  <a:lnTo>
                    <a:pt x="289" y="2037"/>
                  </a:lnTo>
                  <a:lnTo>
                    <a:pt x="281" y="2060"/>
                  </a:lnTo>
                  <a:lnTo>
                    <a:pt x="278" y="2086"/>
                  </a:lnTo>
                  <a:lnTo>
                    <a:pt x="274" y="2094"/>
                  </a:lnTo>
                  <a:lnTo>
                    <a:pt x="269" y="2100"/>
                  </a:lnTo>
                  <a:lnTo>
                    <a:pt x="261" y="2101"/>
                  </a:lnTo>
                  <a:lnTo>
                    <a:pt x="253" y="2100"/>
                  </a:lnTo>
                  <a:lnTo>
                    <a:pt x="249" y="2094"/>
                  </a:lnTo>
                  <a:lnTo>
                    <a:pt x="247" y="2086"/>
                  </a:lnTo>
                  <a:lnTo>
                    <a:pt x="250" y="2063"/>
                  </a:lnTo>
                  <a:lnTo>
                    <a:pt x="255" y="2040"/>
                  </a:lnTo>
                  <a:lnTo>
                    <a:pt x="261" y="2018"/>
                  </a:lnTo>
                  <a:lnTo>
                    <a:pt x="272" y="1997"/>
                  </a:lnTo>
                  <a:lnTo>
                    <a:pt x="290" y="1978"/>
                  </a:lnTo>
                  <a:lnTo>
                    <a:pt x="309" y="1962"/>
                  </a:lnTo>
                  <a:lnTo>
                    <a:pt x="270" y="1956"/>
                  </a:lnTo>
                  <a:lnTo>
                    <a:pt x="231" y="1954"/>
                  </a:lnTo>
                  <a:lnTo>
                    <a:pt x="216" y="1968"/>
                  </a:lnTo>
                  <a:lnTo>
                    <a:pt x="204" y="1984"/>
                  </a:lnTo>
                  <a:lnTo>
                    <a:pt x="194" y="2002"/>
                  </a:lnTo>
                  <a:lnTo>
                    <a:pt x="186" y="2022"/>
                  </a:lnTo>
                  <a:lnTo>
                    <a:pt x="182" y="2043"/>
                  </a:lnTo>
                  <a:lnTo>
                    <a:pt x="178" y="2064"/>
                  </a:lnTo>
                  <a:lnTo>
                    <a:pt x="175" y="2072"/>
                  </a:lnTo>
                  <a:lnTo>
                    <a:pt x="168" y="2076"/>
                  </a:lnTo>
                  <a:lnTo>
                    <a:pt x="162" y="2079"/>
                  </a:lnTo>
                  <a:lnTo>
                    <a:pt x="154" y="2076"/>
                  </a:lnTo>
                  <a:lnTo>
                    <a:pt x="149" y="2072"/>
                  </a:lnTo>
                  <a:lnTo>
                    <a:pt x="147" y="2064"/>
                  </a:lnTo>
                  <a:lnTo>
                    <a:pt x="153" y="2034"/>
                  </a:lnTo>
                  <a:lnTo>
                    <a:pt x="161" y="2006"/>
                  </a:lnTo>
                  <a:lnTo>
                    <a:pt x="172" y="1979"/>
                  </a:lnTo>
                  <a:lnTo>
                    <a:pt x="187" y="1955"/>
                  </a:lnTo>
                  <a:lnTo>
                    <a:pt x="147" y="1959"/>
                  </a:lnTo>
                  <a:lnTo>
                    <a:pt x="111" y="1966"/>
                  </a:lnTo>
                  <a:lnTo>
                    <a:pt x="102" y="1979"/>
                  </a:lnTo>
                  <a:lnTo>
                    <a:pt x="95" y="1992"/>
                  </a:lnTo>
                  <a:lnTo>
                    <a:pt x="92" y="2008"/>
                  </a:lnTo>
                  <a:lnTo>
                    <a:pt x="89" y="2036"/>
                  </a:lnTo>
                  <a:lnTo>
                    <a:pt x="88" y="2064"/>
                  </a:lnTo>
                  <a:lnTo>
                    <a:pt x="85" y="2072"/>
                  </a:lnTo>
                  <a:lnTo>
                    <a:pt x="80" y="2076"/>
                  </a:lnTo>
                  <a:lnTo>
                    <a:pt x="72" y="2079"/>
                  </a:lnTo>
                  <a:lnTo>
                    <a:pt x="65" y="2076"/>
                  </a:lnTo>
                  <a:lnTo>
                    <a:pt x="60" y="2072"/>
                  </a:lnTo>
                  <a:lnTo>
                    <a:pt x="58" y="2064"/>
                  </a:lnTo>
                  <a:lnTo>
                    <a:pt x="58" y="2041"/>
                  </a:lnTo>
                  <a:lnTo>
                    <a:pt x="59" y="2017"/>
                  </a:lnTo>
                  <a:lnTo>
                    <a:pt x="63" y="1995"/>
                  </a:lnTo>
                  <a:lnTo>
                    <a:pt x="71" y="1976"/>
                  </a:lnTo>
                  <a:lnTo>
                    <a:pt x="43" y="1984"/>
                  </a:lnTo>
                  <a:lnTo>
                    <a:pt x="19" y="1991"/>
                  </a:lnTo>
                  <a:lnTo>
                    <a:pt x="0" y="1999"/>
                  </a:lnTo>
                  <a:lnTo>
                    <a:pt x="0" y="2958"/>
                  </a:lnTo>
                  <a:lnTo>
                    <a:pt x="12" y="2929"/>
                  </a:lnTo>
                  <a:lnTo>
                    <a:pt x="20" y="2899"/>
                  </a:lnTo>
                  <a:lnTo>
                    <a:pt x="24" y="2868"/>
                  </a:lnTo>
                  <a:lnTo>
                    <a:pt x="26" y="2838"/>
                  </a:lnTo>
                  <a:lnTo>
                    <a:pt x="28" y="2830"/>
                  </a:lnTo>
                  <a:lnTo>
                    <a:pt x="33" y="2826"/>
                  </a:lnTo>
                  <a:lnTo>
                    <a:pt x="41" y="2824"/>
                  </a:lnTo>
                  <a:lnTo>
                    <a:pt x="48" y="2826"/>
                  </a:lnTo>
                  <a:lnTo>
                    <a:pt x="53" y="2830"/>
                  </a:lnTo>
                  <a:lnTo>
                    <a:pt x="55" y="2838"/>
                  </a:lnTo>
                  <a:lnTo>
                    <a:pt x="54" y="2868"/>
                  </a:lnTo>
                  <a:lnTo>
                    <a:pt x="50" y="2899"/>
                  </a:lnTo>
                  <a:lnTo>
                    <a:pt x="43" y="2929"/>
                  </a:lnTo>
                  <a:lnTo>
                    <a:pt x="32" y="2959"/>
                  </a:lnTo>
                  <a:lnTo>
                    <a:pt x="19" y="2985"/>
                  </a:lnTo>
                  <a:lnTo>
                    <a:pt x="1" y="3009"/>
                  </a:lnTo>
                  <a:lnTo>
                    <a:pt x="3" y="3056"/>
                  </a:lnTo>
                  <a:lnTo>
                    <a:pt x="9" y="3099"/>
                  </a:lnTo>
                  <a:lnTo>
                    <a:pt x="17" y="3139"/>
                  </a:lnTo>
                  <a:lnTo>
                    <a:pt x="34" y="3122"/>
                  </a:lnTo>
                  <a:lnTo>
                    <a:pt x="50" y="3102"/>
                  </a:lnTo>
                  <a:lnTo>
                    <a:pt x="64" y="3080"/>
                  </a:lnTo>
                  <a:lnTo>
                    <a:pt x="75" y="3056"/>
                  </a:lnTo>
                  <a:lnTo>
                    <a:pt x="84" y="3032"/>
                  </a:lnTo>
                  <a:lnTo>
                    <a:pt x="90" y="3007"/>
                  </a:lnTo>
                  <a:lnTo>
                    <a:pt x="94" y="2985"/>
                  </a:lnTo>
                  <a:lnTo>
                    <a:pt x="97" y="2977"/>
                  </a:lnTo>
                  <a:lnTo>
                    <a:pt x="103" y="2972"/>
                  </a:lnTo>
                  <a:lnTo>
                    <a:pt x="111" y="2971"/>
                  </a:lnTo>
                  <a:lnTo>
                    <a:pt x="117" y="2972"/>
                  </a:lnTo>
                  <a:lnTo>
                    <a:pt x="123" y="2977"/>
                  </a:lnTo>
                  <a:lnTo>
                    <a:pt x="124" y="2985"/>
                  </a:lnTo>
                  <a:lnTo>
                    <a:pt x="120" y="3013"/>
                  </a:lnTo>
                  <a:lnTo>
                    <a:pt x="111" y="3043"/>
                  </a:lnTo>
                  <a:lnTo>
                    <a:pt x="100" y="3072"/>
                  </a:lnTo>
                  <a:lnTo>
                    <a:pt x="85" y="3101"/>
                  </a:lnTo>
                  <a:lnTo>
                    <a:pt x="69" y="3128"/>
                  </a:lnTo>
                  <a:lnTo>
                    <a:pt x="48" y="3151"/>
                  </a:lnTo>
                  <a:lnTo>
                    <a:pt x="24" y="3170"/>
                  </a:lnTo>
                  <a:lnTo>
                    <a:pt x="37" y="3206"/>
                  </a:lnTo>
                  <a:lnTo>
                    <a:pt x="51" y="3241"/>
                  </a:lnTo>
                  <a:lnTo>
                    <a:pt x="68" y="3221"/>
                  </a:lnTo>
                  <a:lnTo>
                    <a:pt x="84" y="3200"/>
                  </a:lnTo>
                  <a:lnTo>
                    <a:pt x="101" y="3180"/>
                  </a:lnTo>
                  <a:lnTo>
                    <a:pt x="116" y="3159"/>
                  </a:lnTo>
                  <a:lnTo>
                    <a:pt x="130" y="3137"/>
                  </a:lnTo>
                  <a:lnTo>
                    <a:pt x="140" y="3113"/>
                  </a:lnTo>
                  <a:lnTo>
                    <a:pt x="145" y="3089"/>
                  </a:lnTo>
                  <a:lnTo>
                    <a:pt x="148" y="3081"/>
                  </a:lnTo>
                  <a:lnTo>
                    <a:pt x="154" y="3076"/>
                  </a:lnTo>
                  <a:lnTo>
                    <a:pt x="162" y="3075"/>
                  </a:lnTo>
                  <a:lnTo>
                    <a:pt x="168" y="3076"/>
                  </a:lnTo>
                  <a:lnTo>
                    <a:pt x="174" y="3081"/>
                  </a:lnTo>
                  <a:lnTo>
                    <a:pt x="175" y="3089"/>
                  </a:lnTo>
                  <a:lnTo>
                    <a:pt x="169" y="3116"/>
                  </a:lnTo>
                  <a:lnTo>
                    <a:pt x="159" y="3140"/>
                  </a:lnTo>
                  <a:lnTo>
                    <a:pt x="147" y="3163"/>
                  </a:lnTo>
                  <a:lnTo>
                    <a:pt x="132" y="3185"/>
                  </a:lnTo>
                  <a:lnTo>
                    <a:pt x="115" y="3206"/>
                  </a:lnTo>
                  <a:lnTo>
                    <a:pt x="99" y="3227"/>
                  </a:lnTo>
                  <a:lnTo>
                    <a:pt x="82" y="3248"/>
                  </a:lnTo>
                  <a:lnTo>
                    <a:pt x="67" y="3270"/>
                  </a:lnTo>
                  <a:lnTo>
                    <a:pt x="86" y="3301"/>
                  </a:lnTo>
                  <a:lnTo>
                    <a:pt x="107" y="3330"/>
                  </a:lnTo>
                  <a:lnTo>
                    <a:pt x="127" y="3307"/>
                  </a:lnTo>
                  <a:lnTo>
                    <a:pt x="147" y="3284"/>
                  </a:lnTo>
                  <a:lnTo>
                    <a:pt x="167" y="3260"/>
                  </a:lnTo>
                  <a:lnTo>
                    <a:pt x="185" y="3236"/>
                  </a:lnTo>
                  <a:lnTo>
                    <a:pt x="200" y="3211"/>
                  </a:lnTo>
                  <a:lnTo>
                    <a:pt x="213" y="3183"/>
                  </a:lnTo>
                  <a:lnTo>
                    <a:pt x="219" y="3153"/>
                  </a:lnTo>
                  <a:lnTo>
                    <a:pt x="222" y="3145"/>
                  </a:lnTo>
                  <a:lnTo>
                    <a:pt x="229" y="3142"/>
                  </a:lnTo>
                  <a:lnTo>
                    <a:pt x="236" y="3143"/>
                  </a:lnTo>
                  <a:lnTo>
                    <a:pt x="242" y="3147"/>
                  </a:lnTo>
                  <a:lnTo>
                    <a:pt x="247" y="3152"/>
                  </a:lnTo>
                  <a:lnTo>
                    <a:pt x="248" y="3161"/>
                  </a:lnTo>
                  <a:lnTo>
                    <a:pt x="240" y="3193"/>
                  </a:lnTo>
                  <a:lnTo>
                    <a:pt x="227" y="3223"/>
                  </a:lnTo>
                  <a:lnTo>
                    <a:pt x="210" y="3250"/>
                  </a:lnTo>
                  <a:lnTo>
                    <a:pt x="192" y="3277"/>
                  </a:lnTo>
                  <a:lnTo>
                    <a:pt x="170" y="3302"/>
                  </a:lnTo>
                  <a:lnTo>
                    <a:pt x="148" y="3328"/>
                  </a:lnTo>
                  <a:lnTo>
                    <a:pt x="127" y="3352"/>
                  </a:lnTo>
                  <a:lnTo>
                    <a:pt x="146" y="3372"/>
                  </a:lnTo>
                  <a:lnTo>
                    <a:pt x="166" y="3390"/>
                  </a:lnTo>
                  <a:lnTo>
                    <a:pt x="187" y="3373"/>
                  </a:lnTo>
                  <a:lnTo>
                    <a:pt x="206" y="3352"/>
                  </a:lnTo>
                  <a:lnTo>
                    <a:pt x="222" y="3329"/>
                  </a:lnTo>
                  <a:lnTo>
                    <a:pt x="238" y="3302"/>
                  </a:lnTo>
                  <a:lnTo>
                    <a:pt x="251" y="3277"/>
                  </a:lnTo>
                  <a:lnTo>
                    <a:pt x="263" y="3253"/>
                  </a:lnTo>
                  <a:lnTo>
                    <a:pt x="274" y="3231"/>
                  </a:lnTo>
                  <a:lnTo>
                    <a:pt x="280" y="3225"/>
                  </a:lnTo>
                  <a:lnTo>
                    <a:pt x="287" y="3223"/>
                  </a:lnTo>
                  <a:lnTo>
                    <a:pt x="293" y="3225"/>
                  </a:lnTo>
                  <a:lnTo>
                    <a:pt x="299" y="3231"/>
                  </a:lnTo>
                  <a:lnTo>
                    <a:pt x="302" y="3237"/>
                  </a:lnTo>
                  <a:lnTo>
                    <a:pt x="300" y="3245"/>
                  </a:lnTo>
                  <a:lnTo>
                    <a:pt x="289" y="3268"/>
                  </a:lnTo>
                  <a:lnTo>
                    <a:pt x="276" y="3292"/>
                  </a:lnTo>
                  <a:lnTo>
                    <a:pt x="262" y="3318"/>
                  </a:lnTo>
                  <a:lnTo>
                    <a:pt x="247" y="3344"/>
                  </a:lnTo>
                  <a:lnTo>
                    <a:pt x="230" y="3369"/>
                  </a:lnTo>
                  <a:lnTo>
                    <a:pt x="211" y="3390"/>
                  </a:lnTo>
                  <a:lnTo>
                    <a:pt x="190" y="3409"/>
                  </a:lnTo>
                  <a:lnTo>
                    <a:pt x="220" y="3430"/>
                  </a:lnTo>
                  <a:lnTo>
                    <a:pt x="251" y="3447"/>
                  </a:lnTo>
                  <a:lnTo>
                    <a:pt x="277" y="3432"/>
                  </a:lnTo>
                  <a:lnTo>
                    <a:pt x="298" y="3412"/>
                  </a:lnTo>
                  <a:lnTo>
                    <a:pt x="314" y="3389"/>
                  </a:lnTo>
                  <a:lnTo>
                    <a:pt x="328" y="3363"/>
                  </a:lnTo>
                  <a:lnTo>
                    <a:pt x="336" y="3336"/>
                  </a:lnTo>
                  <a:lnTo>
                    <a:pt x="342" y="3306"/>
                  </a:lnTo>
                  <a:lnTo>
                    <a:pt x="345" y="3298"/>
                  </a:lnTo>
                  <a:lnTo>
                    <a:pt x="351" y="3292"/>
                  </a:lnTo>
                  <a:lnTo>
                    <a:pt x="359" y="3291"/>
                  </a:lnTo>
                  <a:lnTo>
                    <a:pt x="365" y="3292"/>
                  </a:lnTo>
                  <a:lnTo>
                    <a:pt x="370" y="3298"/>
                  </a:lnTo>
                  <a:lnTo>
                    <a:pt x="372" y="3306"/>
                  </a:lnTo>
                  <a:lnTo>
                    <a:pt x="366" y="3338"/>
                  </a:lnTo>
                  <a:lnTo>
                    <a:pt x="356" y="3368"/>
                  </a:lnTo>
                  <a:lnTo>
                    <a:pt x="344" y="3396"/>
                  </a:lnTo>
                  <a:lnTo>
                    <a:pt x="328" y="3422"/>
                  </a:lnTo>
                  <a:lnTo>
                    <a:pt x="307" y="3444"/>
                  </a:lnTo>
                  <a:lnTo>
                    <a:pt x="282" y="3463"/>
                  </a:lnTo>
                  <a:lnTo>
                    <a:pt x="329" y="3482"/>
                  </a:lnTo>
                  <a:lnTo>
                    <a:pt x="375" y="3497"/>
                  </a:lnTo>
                  <a:lnTo>
                    <a:pt x="393" y="3486"/>
                  </a:lnTo>
                  <a:lnTo>
                    <a:pt x="407" y="3473"/>
                  </a:lnTo>
                  <a:lnTo>
                    <a:pt x="419" y="3455"/>
                  </a:lnTo>
                  <a:lnTo>
                    <a:pt x="429" y="3436"/>
                  </a:lnTo>
                  <a:lnTo>
                    <a:pt x="437" y="3415"/>
                  </a:lnTo>
                  <a:lnTo>
                    <a:pt x="441" y="3393"/>
                  </a:lnTo>
                  <a:lnTo>
                    <a:pt x="444" y="3372"/>
                  </a:lnTo>
                  <a:lnTo>
                    <a:pt x="444" y="3351"/>
                  </a:lnTo>
                  <a:lnTo>
                    <a:pt x="440" y="3331"/>
                  </a:lnTo>
                  <a:lnTo>
                    <a:pt x="441" y="3323"/>
                  </a:lnTo>
                  <a:lnTo>
                    <a:pt x="445" y="3317"/>
                  </a:lnTo>
                  <a:lnTo>
                    <a:pt x="450" y="3312"/>
                  </a:lnTo>
                  <a:lnTo>
                    <a:pt x="457" y="3310"/>
                  </a:lnTo>
                  <a:lnTo>
                    <a:pt x="464" y="3311"/>
                  </a:lnTo>
                  <a:lnTo>
                    <a:pt x="469" y="3316"/>
                  </a:lnTo>
                  <a:lnTo>
                    <a:pt x="472" y="3322"/>
                  </a:lnTo>
                  <a:lnTo>
                    <a:pt x="476" y="3350"/>
                  </a:lnTo>
                  <a:lnTo>
                    <a:pt x="476" y="3379"/>
                  </a:lnTo>
                  <a:lnTo>
                    <a:pt x="471" y="3409"/>
                  </a:lnTo>
                  <a:lnTo>
                    <a:pt x="464" y="3436"/>
                  </a:lnTo>
                  <a:lnTo>
                    <a:pt x="451" y="3463"/>
                  </a:lnTo>
                  <a:lnTo>
                    <a:pt x="436" y="3487"/>
                  </a:lnTo>
                  <a:lnTo>
                    <a:pt x="417" y="3507"/>
                  </a:lnTo>
                  <a:lnTo>
                    <a:pt x="455" y="3514"/>
                  </a:lnTo>
                  <a:lnTo>
                    <a:pt x="496" y="3516"/>
                  </a:lnTo>
                  <a:lnTo>
                    <a:pt x="516" y="3489"/>
                  </a:lnTo>
                  <a:lnTo>
                    <a:pt x="530" y="3463"/>
                  </a:lnTo>
                  <a:lnTo>
                    <a:pt x="540" y="3434"/>
                  </a:lnTo>
                  <a:lnTo>
                    <a:pt x="545" y="3404"/>
                  </a:lnTo>
                  <a:lnTo>
                    <a:pt x="549" y="3373"/>
                  </a:lnTo>
                  <a:lnTo>
                    <a:pt x="549" y="3339"/>
                  </a:lnTo>
                  <a:lnTo>
                    <a:pt x="551" y="3331"/>
                  </a:lnTo>
                  <a:lnTo>
                    <a:pt x="555" y="3327"/>
                  </a:lnTo>
                  <a:lnTo>
                    <a:pt x="562" y="3323"/>
                  </a:lnTo>
                  <a:lnTo>
                    <a:pt x="569" y="3323"/>
                  </a:lnTo>
                  <a:lnTo>
                    <a:pt x="575" y="3327"/>
                  </a:lnTo>
                  <a:lnTo>
                    <a:pt x="580" y="3331"/>
                  </a:lnTo>
                  <a:lnTo>
                    <a:pt x="582" y="3339"/>
                  </a:lnTo>
                  <a:lnTo>
                    <a:pt x="581" y="3379"/>
                  </a:lnTo>
                  <a:lnTo>
                    <a:pt x="576" y="3416"/>
                  </a:lnTo>
                  <a:lnTo>
                    <a:pt x="569" y="3451"/>
                  </a:lnTo>
                  <a:lnTo>
                    <a:pt x="555" y="3484"/>
                  </a:lnTo>
                  <a:lnTo>
                    <a:pt x="537" y="3516"/>
                  </a:lnTo>
                  <a:lnTo>
                    <a:pt x="569" y="3514"/>
                  </a:lnTo>
                  <a:lnTo>
                    <a:pt x="601" y="3510"/>
                  </a:lnTo>
                  <a:lnTo>
                    <a:pt x="616" y="3495"/>
                  </a:lnTo>
                  <a:lnTo>
                    <a:pt x="631" y="3477"/>
                  </a:lnTo>
                  <a:lnTo>
                    <a:pt x="644" y="3457"/>
                  </a:lnTo>
                  <a:lnTo>
                    <a:pt x="655" y="3436"/>
                  </a:lnTo>
                  <a:lnTo>
                    <a:pt x="664" y="3414"/>
                  </a:lnTo>
                  <a:lnTo>
                    <a:pt x="669" y="3392"/>
                  </a:lnTo>
                  <a:lnTo>
                    <a:pt x="672" y="3369"/>
                  </a:lnTo>
                  <a:lnTo>
                    <a:pt x="668" y="3348"/>
                  </a:lnTo>
                  <a:lnTo>
                    <a:pt x="662" y="3328"/>
                  </a:lnTo>
                  <a:lnTo>
                    <a:pt x="659" y="3320"/>
                  </a:lnTo>
                  <a:lnTo>
                    <a:pt x="662" y="3313"/>
                  </a:lnTo>
                  <a:lnTo>
                    <a:pt x="665" y="3308"/>
                  </a:lnTo>
                  <a:lnTo>
                    <a:pt x="672" y="3305"/>
                  </a:lnTo>
                  <a:lnTo>
                    <a:pt x="678" y="3304"/>
                  </a:lnTo>
                  <a:lnTo>
                    <a:pt x="685" y="3306"/>
                  </a:lnTo>
                  <a:lnTo>
                    <a:pt x="689" y="3311"/>
                  </a:lnTo>
                  <a:lnTo>
                    <a:pt x="698" y="3334"/>
                  </a:lnTo>
                  <a:lnTo>
                    <a:pt x="703" y="3359"/>
                  </a:lnTo>
                  <a:lnTo>
                    <a:pt x="703" y="3383"/>
                  </a:lnTo>
                  <a:lnTo>
                    <a:pt x="698" y="3409"/>
                  </a:lnTo>
                  <a:lnTo>
                    <a:pt x="691" y="3433"/>
                  </a:lnTo>
                  <a:lnTo>
                    <a:pt x="680" y="3457"/>
                  </a:lnTo>
                  <a:lnTo>
                    <a:pt x="668" y="3479"/>
                  </a:lnTo>
                  <a:lnTo>
                    <a:pt x="653" y="3501"/>
                  </a:lnTo>
                  <a:lnTo>
                    <a:pt x="693" y="3493"/>
                  </a:lnTo>
                  <a:lnTo>
                    <a:pt x="732" y="3482"/>
                  </a:lnTo>
                  <a:lnTo>
                    <a:pt x="747" y="3455"/>
                  </a:lnTo>
                  <a:lnTo>
                    <a:pt x="757" y="3426"/>
                  </a:lnTo>
                  <a:lnTo>
                    <a:pt x="762" y="3397"/>
                  </a:lnTo>
                  <a:lnTo>
                    <a:pt x="764" y="3367"/>
                  </a:lnTo>
                  <a:lnTo>
                    <a:pt x="766" y="3336"/>
                  </a:lnTo>
                  <a:lnTo>
                    <a:pt x="767" y="3306"/>
                  </a:lnTo>
                  <a:lnTo>
                    <a:pt x="768" y="3298"/>
                  </a:lnTo>
                  <a:lnTo>
                    <a:pt x="773" y="3292"/>
                  </a:lnTo>
                  <a:lnTo>
                    <a:pt x="779" y="3290"/>
                  </a:lnTo>
                  <a:lnTo>
                    <a:pt x="787" y="3290"/>
                  </a:lnTo>
                  <a:lnTo>
                    <a:pt x="793" y="3292"/>
                  </a:lnTo>
                  <a:lnTo>
                    <a:pt x="798" y="3298"/>
                  </a:lnTo>
                  <a:lnTo>
                    <a:pt x="799" y="3306"/>
                  </a:lnTo>
                  <a:lnTo>
                    <a:pt x="799" y="3339"/>
                  </a:lnTo>
                  <a:lnTo>
                    <a:pt x="798" y="3372"/>
                  </a:lnTo>
                  <a:lnTo>
                    <a:pt x="793" y="3404"/>
                  </a:lnTo>
                  <a:lnTo>
                    <a:pt x="788" y="3436"/>
                  </a:lnTo>
                  <a:lnTo>
                    <a:pt x="777" y="3466"/>
                  </a:lnTo>
                  <a:lnTo>
                    <a:pt x="830" y="3445"/>
                  </a:lnTo>
                  <a:lnTo>
                    <a:pt x="881" y="3421"/>
                  </a:lnTo>
                  <a:lnTo>
                    <a:pt x="884" y="3388"/>
                  </a:lnTo>
                  <a:lnTo>
                    <a:pt x="889" y="3354"/>
                  </a:lnTo>
                  <a:lnTo>
                    <a:pt x="894" y="3320"/>
                  </a:lnTo>
                  <a:lnTo>
                    <a:pt x="897" y="3287"/>
                  </a:lnTo>
                  <a:lnTo>
                    <a:pt x="897" y="3254"/>
                  </a:lnTo>
                  <a:lnTo>
                    <a:pt x="893" y="3221"/>
                  </a:lnTo>
                  <a:lnTo>
                    <a:pt x="893" y="3212"/>
                  </a:lnTo>
                  <a:lnTo>
                    <a:pt x="897" y="3205"/>
                  </a:lnTo>
                  <a:lnTo>
                    <a:pt x="904" y="3202"/>
                  </a:lnTo>
                  <a:lnTo>
                    <a:pt x="912" y="3202"/>
                  </a:lnTo>
                  <a:lnTo>
                    <a:pt x="918" y="3205"/>
                  </a:lnTo>
                  <a:lnTo>
                    <a:pt x="922" y="3212"/>
                  </a:lnTo>
                  <a:lnTo>
                    <a:pt x="927" y="3250"/>
                  </a:lnTo>
                  <a:lnTo>
                    <a:pt x="927" y="3288"/>
                  </a:lnTo>
                  <a:lnTo>
                    <a:pt x="923" y="3326"/>
                  </a:lnTo>
                  <a:lnTo>
                    <a:pt x="917" y="3364"/>
                  </a:lnTo>
                  <a:lnTo>
                    <a:pt x="913" y="3402"/>
                  </a:lnTo>
                  <a:lnTo>
                    <a:pt x="939" y="3384"/>
                  </a:lnTo>
                  <a:lnTo>
                    <a:pt x="964" y="3365"/>
                  </a:lnTo>
                  <a:lnTo>
                    <a:pt x="964" y="3365"/>
                  </a:lnTo>
                  <a:lnTo>
                    <a:pt x="964" y="3364"/>
                  </a:lnTo>
                  <a:lnTo>
                    <a:pt x="969" y="3334"/>
                  </a:lnTo>
                  <a:lnTo>
                    <a:pt x="973" y="3305"/>
                  </a:lnTo>
                  <a:lnTo>
                    <a:pt x="976" y="3275"/>
                  </a:lnTo>
                  <a:lnTo>
                    <a:pt x="975" y="3245"/>
                  </a:lnTo>
                  <a:lnTo>
                    <a:pt x="970" y="3215"/>
                  </a:lnTo>
                  <a:lnTo>
                    <a:pt x="961" y="3186"/>
                  </a:lnTo>
                  <a:lnTo>
                    <a:pt x="949" y="3159"/>
                  </a:lnTo>
                  <a:lnTo>
                    <a:pt x="947" y="3151"/>
                  </a:lnTo>
                  <a:lnTo>
                    <a:pt x="949" y="3143"/>
                  </a:lnTo>
                  <a:lnTo>
                    <a:pt x="955" y="3139"/>
                  </a:lnTo>
                  <a:lnTo>
                    <a:pt x="961" y="3137"/>
                  </a:lnTo>
                  <a:lnTo>
                    <a:pt x="969" y="3138"/>
                  </a:lnTo>
                  <a:lnTo>
                    <a:pt x="976" y="3143"/>
                  </a:lnTo>
                  <a:lnTo>
                    <a:pt x="989" y="3173"/>
                  </a:lnTo>
                  <a:lnTo>
                    <a:pt x="999" y="3204"/>
                  </a:lnTo>
                  <a:lnTo>
                    <a:pt x="1004" y="3235"/>
                  </a:lnTo>
                  <a:lnTo>
                    <a:pt x="1006" y="3267"/>
                  </a:lnTo>
                  <a:lnTo>
                    <a:pt x="1004" y="3299"/>
                  </a:lnTo>
                  <a:lnTo>
                    <a:pt x="1001" y="3331"/>
                  </a:lnTo>
                  <a:lnTo>
                    <a:pt x="1019" y="3309"/>
                  </a:lnTo>
                  <a:lnTo>
                    <a:pt x="1033" y="3287"/>
                  </a:lnTo>
                  <a:lnTo>
                    <a:pt x="1044" y="3264"/>
                  </a:lnTo>
                  <a:lnTo>
                    <a:pt x="1046" y="3235"/>
                  </a:lnTo>
                  <a:lnTo>
                    <a:pt x="1043" y="3206"/>
                  </a:lnTo>
                  <a:lnTo>
                    <a:pt x="1037" y="3178"/>
                  </a:lnTo>
                  <a:lnTo>
                    <a:pt x="1028" y="3149"/>
                  </a:lnTo>
                  <a:lnTo>
                    <a:pt x="1019" y="3121"/>
                  </a:lnTo>
                  <a:lnTo>
                    <a:pt x="1019" y="3112"/>
                  </a:lnTo>
                  <a:lnTo>
                    <a:pt x="1023" y="3106"/>
                  </a:lnTo>
                  <a:lnTo>
                    <a:pt x="1030" y="3102"/>
                  </a:lnTo>
                  <a:lnTo>
                    <a:pt x="1038" y="3102"/>
                  </a:lnTo>
                  <a:lnTo>
                    <a:pt x="1044" y="3106"/>
                  </a:lnTo>
                  <a:lnTo>
                    <a:pt x="1049" y="3112"/>
                  </a:lnTo>
                  <a:lnTo>
                    <a:pt x="1060" y="3151"/>
                  </a:lnTo>
                  <a:lnTo>
                    <a:pt x="1071" y="3189"/>
                  </a:lnTo>
                  <a:lnTo>
                    <a:pt x="1076" y="3227"/>
                  </a:lnTo>
                  <a:lnTo>
                    <a:pt x="1082" y="3227"/>
                  </a:lnTo>
                  <a:lnTo>
                    <a:pt x="1116" y="3228"/>
                  </a:lnTo>
                  <a:lnTo>
                    <a:pt x="1164" y="3226"/>
                  </a:lnTo>
                  <a:lnTo>
                    <a:pt x="1209" y="3220"/>
                  </a:lnTo>
                  <a:lnTo>
                    <a:pt x="1250" y="3210"/>
                  </a:lnTo>
                  <a:lnTo>
                    <a:pt x="1289" y="3196"/>
                  </a:lnTo>
                  <a:lnTo>
                    <a:pt x="1323" y="3181"/>
                  </a:lnTo>
                  <a:lnTo>
                    <a:pt x="1354" y="3163"/>
                  </a:lnTo>
                  <a:lnTo>
                    <a:pt x="1383" y="3144"/>
                  </a:lnTo>
                  <a:lnTo>
                    <a:pt x="1408" y="3124"/>
                  </a:lnTo>
                  <a:lnTo>
                    <a:pt x="1430" y="3105"/>
                  </a:lnTo>
                  <a:lnTo>
                    <a:pt x="1450" y="3085"/>
                  </a:lnTo>
                  <a:lnTo>
                    <a:pt x="1482" y="3045"/>
                  </a:lnTo>
                  <a:lnTo>
                    <a:pt x="1510" y="3003"/>
                  </a:lnTo>
                  <a:lnTo>
                    <a:pt x="1533" y="2961"/>
                  </a:lnTo>
                  <a:lnTo>
                    <a:pt x="1552" y="2917"/>
                  </a:lnTo>
                  <a:lnTo>
                    <a:pt x="1565" y="2874"/>
                  </a:lnTo>
                  <a:lnTo>
                    <a:pt x="1576" y="2832"/>
                  </a:lnTo>
                  <a:lnTo>
                    <a:pt x="1582" y="2791"/>
                  </a:lnTo>
                  <a:lnTo>
                    <a:pt x="1584" y="2752"/>
                  </a:lnTo>
                  <a:lnTo>
                    <a:pt x="1583" y="2717"/>
                  </a:lnTo>
                  <a:lnTo>
                    <a:pt x="1581" y="2692"/>
                  </a:lnTo>
                  <a:lnTo>
                    <a:pt x="1603" y="2683"/>
                  </a:lnTo>
                  <a:lnTo>
                    <a:pt x="1642" y="2665"/>
                  </a:lnTo>
                  <a:lnTo>
                    <a:pt x="1675" y="2644"/>
                  </a:lnTo>
                  <a:lnTo>
                    <a:pt x="1703" y="2619"/>
                  </a:lnTo>
                  <a:lnTo>
                    <a:pt x="1727" y="2593"/>
                  </a:lnTo>
                  <a:lnTo>
                    <a:pt x="1746" y="2562"/>
                  </a:lnTo>
                  <a:lnTo>
                    <a:pt x="1759" y="2528"/>
                  </a:lnTo>
                  <a:lnTo>
                    <a:pt x="1768" y="2491"/>
                  </a:lnTo>
                  <a:lnTo>
                    <a:pt x="1772" y="2449"/>
                  </a:lnTo>
                  <a:lnTo>
                    <a:pt x="1772" y="2405"/>
                  </a:lnTo>
                  <a:lnTo>
                    <a:pt x="1767" y="2356"/>
                  </a:lnTo>
                  <a:lnTo>
                    <a:pt x="1757" y="2303"/>
                  </a:lnTo>
                  <a:lnTo>
                    <a:pt x="1751" y="2282"/>
                  </a:lnTo>
                  <a:lnTo>
                    <a:pt x="1761" y="2275"/>
                  </a:lnTo>
                  <a:lnTo>
                    <a:pt x="1723" y="2277"/>
                  </a:lnTo>
                  <a:lnTo>
                    <a:pt x="1685" y="2273"/>
                  </a:lnTo>
                  <a:lnTo>
                    <a:pt x="1648" y="2267"/>
                  </a:lnTo>
                  <a:lnTo>
                    <a:pt x="1612" y="2257"/>
                  </a:lnTo>
                  <a:lnTo>
                    <a:pt x="1605" y="2252"/>
                  </a:lnTo>
                  <a:lnTo>
                    <a:pt x="1602" y="2246"/>
                  </a:lnTo>
                  <a:lnTo>
                    <a:pt x="1602" y="2239"/>
                  </a:lnTo>
                  <a:lnTo>
                    <a:pt x="1605" y="2232"/>
                  </a:lnTo>
                  <a:lnTo>
                    <a:pt x="1612" y="2229"/>
                  </a:lnTo>
                  <a:lnTo>
                    <a:pt x="1619" y="2229"/>
                  </a:lnTo>
                  <a:lnTo>
                    <a:pt x="1649" y="2237"/>
                  </a:lnTo>
                  <a:lnTo>
                    <a:pt x="1680" y="2243"/>
                  </a:lnTo>
                  <a:lnTo>
                    <a:pt x="1712" y="2247"/>
                  </a:lnTo>
                  <a:lnTo>
                    <a:pt x="1744" y="2248"/>
                  </a:lnTo>
                  <a:lnTo>
                    <a:pt x="1776" y="2245"/>
                  </a:lnTo>
                  <a:lnTo>
                    <a:pt x="1807" y="2238"/>
                  </a:lnTo>
                  <a:lnTo>
                    <a:pt x="1828" y="2214"/>
                  </a:lnTo>
                  <a:lnTo>
                    <a:pt x="1847" y="2188"/>
                  </a:lnTo>
                  <a:lnTo>
                    <a:pt x="1817" y="2188"/>
                  </a:lnTo>
                  <a:lnTo>
                    <a:pt x="1789" y="2187"/>
                  </a:lnTo>
                  <a:lnTo>
                    <a:pt x="1761" y="2184"/>
                  </a:lnTo>
                  <a:lnTo>
                    <a:pt x="1725" y="2178"/>
                  </a:lnTo>
                  <a:lnTo>
                    <a:pt x="1689" y="2168"/>
                  </a:lnTo>
                  <a:lnTo>
                    <a:pt x="1655" y="2154"/>
                  </a:lnTo>
                  <a:lnTo>
                    <a:pt x="1649" y="2148"/>
                  </a:lnTo>
                  <a:lnTo>
                    <a:pt x="1648" y="2142"/>
                  </a:lnTo>
                  <a:lnTo>
                    <a:pt x="1650" y="2135"/>
                  </a:lnTo>
                  <a:lnTo>
                    <a:pt x="1655" y="2130"/>
                  </a:lnTo>
                  <a:lnTo>
                    <a:pt x="1661" y="2127"/>
                  </a:lnTo>
                  <a:lnTo>
                    <a:pt x="1669" y="2128"/>
                  </a:lnTo>
                  <a:lnTo>
                    <a:pt x="1699" y="2142"/>
                  </a:lnTo>
                  <a:lnTo>
                    <a:pt x="1729" y="2151"/>
                  </a:lnTo>
                  <a:lnTo>
                    <a:pt x="1759" y="2155"/>
                  </a:lnTo>
                  <a:lnTo>
                    <a:pt x="1791" y="2156"/>
                  </a:lnTo>
                  <a:lnTo>
                    <a:pt x="1815" y="2157"/>
                  </a:lnTo>
                  <a:lnTo>
                    <a:pt x="1841" y="2158"/>
                  </a:lnTo>
                  <a:lnTo>
                    <a:pt x="1865" y="2156"/>
                  </a:lnTo>
                  <a:lnTo>
                    <a:pt x="1877" y="2130"/>
                  </a:lnTo>
                  <a:lnTo>
                    <a:pt x="1887" y="2102"/>
                  </a:lnTo>
                  <a:lnTo>
                    <a:pt x="1858" y="2105"/>
                  </a:lnTo>
                  <a:lnTo>
                    <a:pt x="1830" y="2106"/>
                  </a:lnTo>
                  <a:lnTo>
                    <a:pt x="1801" y="2107"/>
                  </a:lnTo>
                  <a:lnTo>
                    <a:pt x="1773" y="2106"/>
                  </a:lnTo>
                  <a:lnTo>
                    <a:pt x="1746" y="2102"/>
                  </a:lnTo>
                  <a:lnTo>
                    <a:pt x="1719" y="2093"/>
                  </a:lnTo>
                  <a:lnTo>
                    <a:pt x="1695" y="2079"/>
                  </a:lnTo>
                  <a:lnTo>
                    <a:pt x="1689" y="2072"/>
                  </a:lnTo>
                  <a:lnTo>
                    <a:pt x="1688" y="2064"/>
                  </a:lnTo>
                  <a:lnTo>
                    <a:pt x="1690" y="2058"/>
                  </a:lnTo>
                  <a:lnTo>
                    <a:pt x="1695" y="2053"/>
                  </a:lnTo>
                  <a:lnTo>
                    <a:pt x="1701" y="2051"/>
                  </a:lnTo>
                  <a:lnTo>
                    <a:pt x="1709" y="2053"/>
                  </a:lnTo>
                  <a:lnTo>
                    <a:pt x="1733" y="2067"/>
                  </a:lnTo>
                  <a:lnTo>
                    <a:pt x="1759" y="2075"/>
                  </a:lnTo>
                  <a:lnTo>
                    <a:pt x="1785" y="2079"/>
                  </a:lnTo>
                  <a:lnTo>
                    <a:pt x="1813" y="2080"/>
                  </a:lnTo>
                  <a:lnTo>
                    <a:pt x="1841" y="2078"/>
                  </a:lnTo>
                  <a:lnTo>
                    <a:pt x="1868" y="2075"/>
                  </a:lnTo>
                  <a:lnTo>
                    <a:pt x="1896" y="2073"/>
                  </a:lnTo>
                  <a:lnTo>
                    <a:pt x="1903" y="2043"/>
                  </a:lnTo>
                  <a:lnTo>
                    <a:pt x="1908" y="2012"/>
                  </a:lnTo>
                  <a:lnTo>
                    <a:pt x="1871" y="2021"/>
                  </a:lnTo>
                  <a:lnTo>
                    <a:pt x="1834" y="2026"/>
                  </a:lnTo>
                  <a:lnTo>
                    <a:pt x="1796" y="2025"/>
                  </a:lnTo>
                  <a:lnTo>
                    <a:pt x="1759" y="2018"/>
                  </a:lnTo>
                  <a:lnTo>
                    <a:pt x="1722" y="2007"/>
                  </a:lnTo>
                  <a:lnTo>
                    <a:pt x="1716" y="2002"/>
                  </a:lnTo>
                  <a:lnTo>
                    <a:pt x="1712" y="1995"/>
                  </a:lnTo>
                  <a:lnTo>
                    <a:pt x="1712" y="1988"/>
                  </a:lnTo>
                  <a:lnTo>
                    <a:pt x="1716" y="1981"/>
                  </a:lnTo>
                  <a:lnTo>
                    <a:pt x="1721" y="1978"/>
                  </a:lnTo>
                  <a:lnTo>
                    <a:pt x="1729" y="1979"/>
                  </a:lnTo>
                  <a:lnTo>
                    <a:pt x="1765" y="1990"/>
                  </a:lnTo>
                  <a:lnTo>
                    <a:pt x="1802" y="1996"/>
                  </a:lnTo>
                  <a:lnTo>
                    <a:pt x="1838" y="1997"/>
                  </a:lnTo>
                  <a:lnTo>
                    <a:pt x="1875" y="1991"/>
                  </a:lnTo>
                  <a:lnTo>
                    <a:pt x="1911" y="1981"/>
                  </a:lnTo>
                  <a:lnTo>
                    <a:pt x="1914" y="1949"/>
                  </a:lnTo>
                  <a:lnTo>
                    <a:pt x="1914" y="1917"/>
                  </a:lnTo>
                  <a:lnTo>
                    <a:pt x="1889" y="1929"/>
                  </a:lnTo>
                  <a:lnTo>
                    <a:pt x="1863" y="1938"/>
                  </a:lnTo>
                  <a:lnTo>
                    <a:pt x="1836" y="1946"/>
                  </a:lnTo>
                  <a:lnTo>
                    <a:pt x="1809" y="1950"/>
                  </a:lnTo>
                  <a:lnTo>
                    <a:pt x="1781" y="1950"/>
                  </a:lnTo>
                  <a:lnTo>
                    <a:pt x="1754" y="1948"/>
                  </a:lnTo>
                  <a:lnTo>
                    <a:pt x="1729" y="1942"/>
                  </a:lnTo>
                  <a:lnTo>
                    <a:pt x="1705" y="1931"/>
                  </a:lnTo>
                  <a:lnTo>
                    <a:pt x="1699" y="1924"/>
                  </a:lnTo>
                  <a:lnTo>
                    <a:pt x="1698" y="1917"/>
                  </a:lnTo>
                  <a:lnTo>
                    <a:pt x="1700" y="1911"/>
                  </a:lnTo>
                  <a:lnTo>
                    <a:pt x="1705" y="1905"/>
                  </a:lnTo>
                  <a:lnTo>
                    <a:pt x="1711" y="1903"/>
                  </a:lnTo>
                  <a:lnTo>
                    <a:pt x="1719" y="1905"/>
                  </a:lnTo>
                  <a:lnTo>
                    <a:pt x="1741" y="1915"/>
                  </a:lnTo>
                  <a:lnTo>
                    <a:pt x="1765" y="1921"/>
                  </a:lnTo>
                  <a:lnTo>
                    <a:pt x="1791" y="1922"/>
                  </a:lnTo>
                  <a:lnTo>
                    <a:pt x="1816" y="1921"/>
                  </a:lnTo>
                  <a:lnTo>
                    <a:pt x="1843" y="1915"/>
                  </a:lnTo>
                  <a:lnTo>
                    <a:pt x="1867" y="1907"/>
                  </a:lnTo>
                  <a:lnTo>
                    <a:pt x="1890" y="1896"/>
                  </a:lnTo>
                  <a:lnTo>
                    <a:pt x="1911" y="1884"/>
                  </a:lnTo>
                  <a:lnTo>
                    <a:pt x="1911" y="1884"/>
                  </a:lnTo>
                  <a:lnTo>
                    <a:pt x="1907" y="1849"/>
                  </a:lnTo>
                  <a:lnTo>
                    <a:pt x="1900" y="1816"/>
                  </a:lnTo>
                  <a:lnTo>
                    <a:pt x="1880" y="1831"/>
                  </a:lnTo>
                  <a:lnTo>
                    <a:pt x="1857" y="1843"/>
                  </a:lnTo>
                  <a:lnTo>
                    <a:pt x="1833" y="1852"/>
                  </a:lnTo>
                  <a:lnTo>
                    <a:pt x="1806" y="1856"/>
                  </a:lnTo>
                  <a:lnTo>
                    <a:pt x="1781" y="1859"/>
                  </a:lnTo>
                  <a:lnTo>
                    <a:pt x="1754" y="1856"/>
                  </a:lnTo>
                  <a:lnTo>
                    <a:pt x="1729" y="1852"/>
                  </a:lnTo>
                  <a:lnTo>
                    <a:pt x="1707" y="1843"/>
                  </a:lnTo>
                  <a:lnTo>
                    <a:pt x="1700" y="1839"/>
                  </a:lnTo>
                  <a:lnTo>
                    <a:pt x="1699" y="1832"/>
                  </a:lnTo>
                  <a:lnTo>
                    <a:pt x="1701" y="1826"/>
                  </a:lnTo>
                  <a:lnTo>
                    <a:pt x="1706" y="1820"/>
                  </a:lnTo>
                  <a:lnTo>
                    <a:pt x="1712" y="1817"/>
                  </a:lnTo>
                  <a:lnTo>
                    <a:pt x="1721" y="1819"/>
                  </a:lnTo>
                  <a:lnTo>
                    <a:pt x="1742" y="1826"/>
                  </a:lnTo>
                  <a:lnTo>
                    <a:pt x="1764" y="1830"/>
                  </a:lnTo>
                  <a:lnTo>
                    <a:pt x="1788" y="1830"/>
                  </a:lnTo>
                  <a:lnTo>
                    <a:pt x="1812" y="1827"/>
                  </a:lnTo>
                  <a:lnTo>
                    <a:pt x="1835" y="1821"/>
                  </a:lnTo>
                  <a:lnTo>
                    <a:pt x="1856" y="1811"/>
                  </a:lnTo>
                  <a:lnTo>
                    <a:pt x="1875" y="1798"/>
                  </a:lnTo>
                  <a:lnTo>
                    <a:pt x="1890" y="1782"/>
                  </a:lnTo>
                  <a:lnTo>
                    <a:pt x="1880" y="1755"/>
                  </a:lnTo>
                  <a:lnTo>
                    <a:pt x="1868" y="1730"/>
                  </a:lnTo>
                  <a:lnTo>
                    <a:pt x="1849" y="1747"/>
                  </a:lnTo>
                  <a:lnTo>
                    <a:pt x="1830" y="1761"/>
                  </a:lnTo>
                  <a:lnTo>
                    <a:pt x="1809" y="1774"/>
                  </a:lnTo>
                  <a:lnTo>
                    <a:pt x="1786" y="1784"/>
                  </a:lnTo>
                  <a:lnTo>
                    <a:pt x="1763" y="1789"/>
                  </a:lnTo>
                  <a:lnTo>
                    <a:pt x="1741" y="1790"/>
                  </a:lnTo>
                  <a:lnTo>
                    <a:pt x="1718" y="1786"/>
                  </a:lnTo>
                  <a:lnTo>
                    <a:pt x="1711" y="1781"/>
                  </a:lnTo>
                  <a:lnTo>
                    <a:pt x="1709" y="1775"/>
                  </a:lnTo>
                  <a:lnTo>
                    <a:pt x="1709" y="1767"/>
                  </a:lnTo>
                  <a:lnTo>
                    <a:pt x="1712" y="1761"/>
                  </a:lnTo>
                  <a:lnTo>
                    <a:pt x="1718" y="1757"/>
                  </a:lnTo>
                  <a:lnTo>
                    <a:pt x="1726" y="1758"/>
                  </a:lnTo>
                  <a:lnTo>
                    <a:pt x="1744" y="1761"/>
                  </a:lnTo>
                  <a:lnTo>
                    <a:pt x="1764" y="1759"/>
                  </a:lnTo>
                  <a:lnTo>
                    <a:pt x="1783" y="1754"/>
                  </a:lnTo>
                  <a:lnTo>
                    <a:pt x="1803" y="1745"/>
                  </a:lnTo>
                  <a:lnTo>
                    <a:pt x="1821" y="1733"/>
                  </a:lnTo>
                  <a:lnTo>
                    <a:pt x="1837" y="1719"/>
                  </a:lnTo>
                  <a:lnTo>
                    <a:pt x="1853" y="1706"/>
                  </a:lnTo>
                  <a:lnTo>
                    <a:pt x="1841" y="1691"/>
                  </a:lnTo>
                  <a:lnTo>
                    <a:pt x="1827" y="1676"/>
                  </a:lnTo>
                  <a:lnTo>
                    <a:pt x="1814" y="1690"/>
                  </a:lnTo>
                  <a:lnTo>
                    <a:pt x="1799" y="1700"/>
                  </a:lnTo>
                  <a:lnTo>
                    <a:pt x="1783" y="1707"/>
                  </a:lnTo>
                  <a:lnTo>
                    <a:pt x="1765" y="1711"/>
                  </a:lnTo>
                  <a:lnTo>
                    <a:pt x="1749" y="1711"/>
                  </a:lnTo>
                  <a:lnTo>
                    <a:pt x="1730" y="1704"/>
                  </a:lnTo>
                  <a:lnTo>
                    <a:pt x="1725" y="1700"/>
                  </a:lnTo>
                  <a:lnTo>
                    <a:pt x="1723" y="1693"/>
                  </a:lnTo>
                  <a:lnTo>
                    <a:pt x="1726" y="1685"/>
                  </a:lnTo>
                  <a:lnTo>
                    <a:pt x="1730" y="1681"/>
                  </a:lnTo>
                  <a:lnTo>
                    <a:pt x="1737" y="1677"/>
                  </a:lnTo>
                  <a:lnTo>
                    <a:pt x="1744" y="1680"/>
                  </a:lnTo>
                  <a:lnTo>
                    <a:pt x="1758" y="1683"/>
                  </a:lnTo>
                  <a:lnTo>
                    <a:pt x="1770" y="1682"/>
                  </a:lnTo>
                  <a:lnTo>
                    <a:pt x="1782" y="1676"/>
                  </a:lnTo>
                  <a:lnTo>
                    <a:pt x="1794" y="1669"/>
                  </a:lnTo>
                  <a:lnTo>
                    <a:pt x="1805" y="1660"/>
                  </a:lnTo>
                  <a:lnTo>
                    <a:pt x="1796" y="1654"/>
                  </a:lnTo>
                  <a:lnTo>
                    <a:pt x="1788" y="1650"/>
                  </a:lnTo>
                  <a:lnTo>
                    <a:pt x="1759" y="1638"/>
                  </a:lnTo>
                  <a:lnTo>
                    <a:pt x="1762" y="1629"/>
                  </a:lnTo>
                  <a:lnTo>
                    <a:pt x="1740" y="1620"/>
                  </a:lnTo>
                  <a:lnTo>
                    <a:pt x="1713" y="1609"/>
                  </a:lnTo>
                  <a:lnTo>
                    <a:pt x="1681" y="1599"/>
                  </a:lnTo>
                  <a:lnTo>
                    <a:pt x="1646" y="1589"/>
                  </a:lnTo>
                  <a:lnTo>
                    <a:pt x="1607" y="1581"/>
                  </a:lnTo>
                  <a:lnTo>
                    <a:pt x="1566" y="1576"/>
                  </a:lnTo>
                  <a:lnTo>
                    <a:pt x="1523" y="1573"/>
                  </a:lnTo>
                  <a:close/>
                  <a:moveTo>
                    <a:pt x="1158" y="864"/>
                  </a:moveTo>
                  <a:lnTo>
                    <a:pt x="1135" y="877"/>
                  </a:lnTo>
                  <a:lnTo>
                    <a:pt x="1106" y="890"/>
                  </a:lnTo>
                  <a:lnTo>
                    <a:pt x="1073" y="905"/>
                  </a:lnTo>
                  <a:lnTo>
                    <a:pt x="1035" y="918"/>
                  </a:lnTo>
                  <a:lnTo>
                    <a:pt x="993" y="929"/>
                  </a:lnTo>
                  <a:lnTo>
                    <a:pt x="949" y="938"/>
                  </a:lnTo>
                  <a:lnTo>
                    <a:pt x="902" y="942"/>
                  </a:lnTo>
                  <a:lnTo>
                    <a:pt x="852" y="942"/>
                  </a:lnTo>
                  <a:lnTo>
                    <a:pt x="800" y="938"/>
                  </a:lnTo>
                  <a:lnTo>
                    <a:pt x="750" y="927"/>
                  </a:lnTo>
                  <a:lnTo>
                    <a:pt x="703" y="910"/>
                  </a:lnTo>
                  <a:lnTo>
                    <a:pt x="675" y="956"/>
                  </a:lnTo>
                  <a:lnTo>
                    <a:pt x="652" y="999"/>
                  </a:lnTo>
                  <a:lnTo>
                    <a:pt x="634" y="1041"/>
                  </a:lnTo>
                  <a:lnTo>
                    <a:pt x="643" y="1033"/>
                  </a:lnTo>
                  <a:lnTo>
                    <a:pt x="651" y="1025"/>
                  </a:lnTo>
                  <a:lnTo>
                    <a:pt x="672" y="1008"/>
                  </a:lnTo>
                  <a:lnTo>
                    <a:pt x="694" y="992"/>
                  </a:lnTo>
                  <a:lnTo>
                    <a:pt x="716" y="977"/>
                  </a:lnTo>
                  <a:lnTo>
                    <a:pt x="722" y="974"/>
                  </a:lnTo>
                  <a:lnTo>
                    <a:pt x="728" y="975"/>
                  </a:lnTo>
                  <a:lnTo>
                    <a:pt x="732" y="981"/>
                  </a:lnTo>
                  <a:lnTo>
                    <a:pt x="735" y="986"/>
                  </a:lnTo>
                  <a:lnTo>
                    <a:pt x="733" y="993"/>
                  </a:lnTo>
                  <a:lnTo>
                    <a:pt x="729" y="999"/>
                  </a:lnTo>
                  <a:lnTo>
                    <a:pt x="705" y="1016"/>
                  </a:lnTo>
                  <a:lnTo>
                    <a:pt x="681" y="1033"/>
                  </a:lnTo>
                  <a:lnTo>
                    <a:pt x="659" y="1053"/>
                  </a:lnTo>
                  <a:lnTo>
                    <a:pt x="616" y="1096"/>
                  </a:lnTo>
                  <a:lnTo>
                    <a:pt x="610" y="1139"/>
                  </a:lnTo>
                  <a:lnTo>
                    <a:pt x="607" y="1179"/>
                  </a:lnTo>
                  <a:lnTo>
                    <a:pt x="611" y="1218"/>
                  </a:lnTo>
                  <a:lnTo>
                    <a:pt x="630" y="1189"/>
                  </a:lnTo>
                  <a:lnTo>
                    <a:pt x="651" y="1162"/>
                  </a:lnTo>
                  <a:lnTo>
                    <a:pt x="674" y="1137"/>
                  </a:lnTo>
                  <a:lnTo>
                    <a:pt x="699" y="1114"/>
                  </a:lnTo>
                  <a:lnTo>
                    <a:pt x="726" y="1092"/>
                  </a:lnTo>
                  <a:lnTo>
                    <a:pt x="732" y="1088"/>
                  </a:lnTo>
                  <a:lnTo>
                    <a:pt x="739" y="1088"/>
                  </a:lnTo>
                  <a:lnTo>
                    <a:pt x="745" y="1092"/>
                  </a:lnTo>
                  <a:lnTo>
                    <a:pt x="748" y="1097"/>
                  </a:lnTo>
                  <a:lnTo>
                    <a:pt x="748" y="1104"/>
                  </a:lnTo>
                  <a:lnTo>
                    <a:pt x="745" y="1109"/>
                  </a:lnTo>
                  <a:lnTo>
                    <a:pt x="719" y="1130"/>
                  </a:lnTo>
                  <a:lnTo>
                    <a:pt x="696" y="1152"/>
                  </a:lnTo>
                  <a:lnTo>
                    <a:pt x="673" y="1176"/>
                  </a:lnTo>
                  <a:lnTo>
                    <a:pt x="653" y="1201"/>
                  </a:lnTo>
                  <a:lnTo>
                    <a:pt x="635" y="1227"/>
                  </a:lnTo>
                  <a:lnTo>
                    <a:pt x="621" y="1256"/>
                  </a:lnTo>
                  <a:lnTo>
                    <a:pt x="623" y="1263"/>
                  </a:lnTo>
                  <a:lnTo>
                    <a:pt x="634" y="1287"/>
                  </a:lnTo>
                  <a:lnTo>
                    <a:pt x="647" y="1309"/>
                  </a:lnTo>
                  <a:lnTo>
                    <a:pt x="662" y="1330"/>
                  </a:lnTo>
                  <a:lnTo>
                    <a:pt x="672" y="1300"/>
                  </a:lnTo>
                  <a:lnTo>
                    <a:pt x="685" y="1271"/>
                  </a:lnTo>
                  <a:lnTo>
                    <a:pt x="701" y="1242"/>
                  </a:lnTo>
                  <a:lnTo>
                    <a:pt x="722" y="1216"/>
                  </a:lnTo>
                  <a:lnTo>
                    <a:pt x="745" y="1195"/>
                  </a:lnTo>
                  <a:lnTo>
                    <a:pt x="770" y="1178"/>
                  </a:lnTo>
                  <a:lnTo>
                    <a:pt x="778" y="1176"/>
                  </a:lnTo>
                  <a:lnTo>
                    <a:pt x="783" y="1178"/>
                  </a:lnTo>
                  <a:lnTo>
                    <a:pt x="788" y="1182"/>
                  </a:lnTo>
                  <a:lnTo>
                    <a:pt x="790" y="1189"/>
                  </a:lnTo>
                  <a:lnTo>
                    <a:pt x="789" y="1194"/>
                  </a:lnTo>
                  <a:lnTo>
                    <a:pt x="783" y="1200"/>
                  </a:lnTo>
                  <a:lnTo>
                    <a:pt x="759" y="1218"/>
                  </a:lnTo>
                  <a:lnTo>
                    <a:pt x="737" y="1240"/>
                  </a:lnTo>
                  <a:lnTo>
                    <a:pt x="717" y="1266"/>
                  </a:lnTo>
                  <a:lnTo>
                    <a:pt x="701" y="1294"/>
                  </a:lnTo>
                  <a:lnTo>
                    <a:pt x="690" y="1325"/>
                  </a:lnTo>
                  <a:lnTo>
                    <a:pt x="683" y="1355"/>
                  </a:lnTo>
                  <a:lnTo>
                    <a:pt x="707" y="1377"/>
                  </a:lnTo>
                  <a:lnTo>
                    <a:pt x="731" y="1396"/>
                  </a:lnTo>
                  <a:lnTo>
                    <a:pt x="743" y="1367"/>
                  </a:lnTo>
                  <a:lnTo>
                    <a:pt x="758" y="1339"/>
                  </a:lnTo>
                  <a:lnTo>
                    <a:pt x="776" y="1314"/>
                  </a:lnTo>
                  <a:lnTo>
                    <a:pt x="788" y="1294"/>
                  </a:lnTo>
                  <a:lnTo>
                    <a:pt x="801" y="1275"/>
                  </a:lnTo>
                  <a:lnTo>
                    <a:pt x="815" y="1258"/>
                  </a:lnTo>
                  <a:lnTo>
                    <a:pt x="833" y="1243"/>
                  </a:lnTo>
                  <a:lnTo>
                    <a:pt x="840" y="1241"/>
                  </a:lnTo>
                  <a:lnTo>
                    <a:pt x="845" y="1242"/>
                  </a:lnTo>
                  <a:lnTo>
                    <a:pt x="850" y="1246"/>
                  </a:lnTo>
                  <a:lnTo>
                    <a:pt x="851" y="1253"/>
                  </a:lnTo>
                  <a:lnTo>
                    <a:pt x="851" y="1260"/>
                  </a:lnTo>
                  <a:lnTo>
                    <a:pt x="845" y="1265"/>
                  </a:lnTo>
                  <a:lnTo>
                    <a:pt x="827" y="1282"/>
                  </a:lnTo>
                  <a:lnTo>
                    <a:pt x="813" y="1300"/>
                  </a:lnTo>
                  <a:lnTo>
                    <a:pt x="800" y="1321"/>
                  </a:lnTo>
                  <a:lnTo>
                    <a:pt x="787" y="1342"/>
                  </a:lnTo>
                  <a:lnTo>
                    <a:pt x="773" y="1365"/>
                  </a:lnTo>
                  <a:lnTo>
                    <a:pt x="762" y="1387"/>
                  </a:lnTo>
                  <a:lnTo>
                    <a:pt x="754" y="1411"/>
                  </a:lnTo>
                  <a:lnTo>
                    <a:pt x="773" y="1422"/>
                  </a:lnTo>
                  <a:lnTo>
                    <a:pt x="791" y="1432"/>
                  </a:lnTo>
                  <a:lnTo>
                    <a:pt x="805" y="1404"/>
                  </a:lnTo>
                  <a:lnTo>
                    <a:pt x="823" y="1378"/>
                  </a:lnTo>
                  <a:lnTo>
                    <a:pt x="842" y="1355"/>
                  </a:lnTo>
                  <a:lnTo>
                    <a:pt x="865" y="1333"/>
                  </a:lnTo>
                  <a:lnTo>
                    <a:pt x="891" y="1315"/>
                  </a:lnTo>
                  <a:lnTo>
                    <a:pt x="897" y="1313"/>
                  </a:lnTo>
                  <a:lnTo>
                    <a:pt x="903" y="1314"/>
                  </a:lnTo>
                  <a:lnTo>
                    <a:pt x="907" y="1319"/>
                  </a:lnTo>
                  <a:lnTo>
                    <a:pt x="909" y="1325"/>
                  </a:lnTo>
                  <a:lnTo>
                    <a:pt x="908" y="1331"/>
                  </a:lnTo>
                  <a:lnTo>
                    <a:pt x="904" y="1337"/>
                  </a:lnTo>
                  <a:lnTo>
                    <a:pt x="881" y="1354"/>
                  </a:lnTo>
                  <a:lnTo>
                    <a:pt x="861" y="1372"/>
                  </a:lnTo>
                  <a:lnTo>
                    <a:pt x="843" y="1394"/>
                  </a:lnTo>
                  <a:lnTo>
                    <a:pt x="827" y="1418"/>
                  </a:lnTo>
                  <a:lnTo>
                    <a:pt x="814" y="1443"/>
                  </a:lnTo>
                  <a:lnTo>
                    <a:pt x="834" y="1451"/>
                  </a:lnTo>
                  <a:lnTo>
                    <a:pt x="851" y="1457"/>
                  </a:lnTo>
                  <a:lnTo>
                    <a:pt x="864" y="1462"/>
                  </a:lnTo>
                  <a:lnTo>
                    <a:pt x="873" y="1464"/>
                  </a:lnTo>
                  <a:lnTo>
                    <a:pt x="876" y="1465"/>
                  </a:lnTo>
                  <a:lnTo>
                    <a:pt x="897" y="1471"/>
                  </a:lnTo>
                  <a:lnTo>
                    <a:pt x="894" y="1492"/>
                  </a:lnTo>
                  <a:lnTo>
                    <a:pt x="892" y="1523"/>
                  </a:lnTo>
                  <a:lnTo>
                    <a:pt x="892" y="1552"/>
                  </a:lnTo>
                  <a:lnTo>
                    <a:pt x="913" y="1528"/>
                  </a:lnTo>
                  <a:lnTo>
                    <a:pt x="937" y="1506"/>
                  </a:lnTo>
                  <a:lnTo>
                    <a:pt x="965" y="1487"/>
                  </a:lnTo>
                  <a:lnTo>
                    <a:pt x="992" y="1472"/>
                  </a:lnTo>
                  <a:lnTo>
                    <a:pt x="1000" y="1471"/>
                  </a:lnTo>
                  <a:lnTo>
                    <a:pt x="1006" y="1473"/>
                  </a:lnTo>
                  <a:lnTo>
                    <a:pt x="1010" y="1477"/>
                  </a:lnTo>
                  <a:lnTo>
                    <a:pt x="1012" y="1484"/>
                  </a:lnTo>
                  <a:lnTo>
                    <a:pt x="1011" y="1489"/>
                  </a:lnTo>
                  <a:lnTo>
                    <a:pt x="1006" y="1495"/>
                  </a:lnTo>
                  <a:lnTo>
                    <a:pt x="980" y="1509"/>
                  </a:lnTo>
                  <a:lnTo>
                    <a:pt x="956" y="1526"/>
                  </a:lnTo>
                  <a:lnTo>
                    <a:pt x="934" y="1545"/>
                  </a:lnTo>
                  <a:lnTo>
                    <a:pt x="914" y="1567"/>
                  </a:lnTo>
                  <a:lnTo>
                    <a:pt x="898" y="1591"/>
                  </a:lnTo>
                  <a:lnTo>
                    <a:pt x="897" y="1594"/>
                  </a:lnTo>
                  <a:lnTo>
                    <a:pt x="895" y="1596"/>
                  </a:lnTo>
                  <a:lnTo>
                    <a:pt x="902" y="1632"/>
                  </a:lnTo>
                  <a:lnTo>
                    <a:pt x="912" y="1664"/>
                  </a:lnTo>
                  <a:lnTo>
                    <a:pt x="924" y="1694"/>
                  </a:lnTo>
                  <a:lnTo>
                    <a:pt x="937" y="1659"/>
                  </a:lnTo>
                  <a:lnTo>
                    <a:pt x="952" y="1625"/>
                  </a:lnTo>
                  <a:lnTo>
                    <a:pt x="971" y="1594"/>
                  </a:lnTo>
                  <a:lnTo>
                    <a:pt x="995" y="1566"/>
                  </a:lnTo>
                  <a:lnTo>
                    <a:pt x="1021" y="1540"/>
                  </a:lnTo>
                  <a:lnTo>
                    <a:pt x="1029" y="1537"/>
                  </a:lnTo>
                  <a:lnTo>
                    <a:pt x="1035" y="1538"/>
                  </a:lnTo>
                  <a:lnTo>
                    <a:pt x="1041" y="1541"/>
                  </a:lnTo>
                  <a:lnTo>
                    <a:pt x="1044" y="1547"/>
                  </a:lnTo>
                  <a:lnTo>
                    <a:pt x="1044" y="1552"/>
                  </a:lnTo>
                  <a:lnTo>
                    <a:pt x="1041" y="1559"/>
                  </a:lnTo>
                  <a:lnTo>
                    <a:pt x="1012" y="1586"/>
                  </a:lnTo>
                  <a:lnTo>
                    <a:pt x="990" y="1616"/>
                  </a:lnTo>
                  <a:lnTo>
                    <a:pt x="971" y="1648"/>
                  </a:lnTo>
                  <a:lnTo>
                    <a:pt x="956" y="1683"/>
                  </a:lnTo>
                  <a:lnTo>
                    <a:pt x="945" y="1719"/>
                  </a:lnTo>
                  <a:lnTo>
                    <a:pt x="944" y="1723"/>
                  </a:lnTo>
                  <a:lnTo>
                    <a:pt x="941" y="1725"/>
                  </a:lnTo>
                  <a:lnTo>
                    <a:pt x="955" y="1744"/>
                  </a:lnTo>
                  <a:lnTo>
                    <a:pt x="969" y="1761"/>
                  </a:lnTo>
                  <a:lnTo>
                    <a:pt x="972" y="1735"/>
                  </a:lnTo>
                  <a:lnTo>
                    <a:pt x="978" y="1708"/>
                  </a:lnTo>
                  <a:lnTo>
                    <a:pt x="987" y="1684"/>
                  </a:lnTo>
                  <a:lnTo>
                    <a:pt x="1000" y="1662"/>
                  </a:lnTo>
                  <a:lnTo>
                    <a:pt x="1016" y="1642"/>
                  </a:lnTo>
                  <a:lnTo>
                    <a:pt x="1032" y="1625"/>
                  </a:lnTo>
                  <a:lnTo>
                    <a:pt x="1051" y="1609"/>
                  </a:lnTo>
                  <a:lnTo>
                    <a:pt x="1071" y="1593"/>
                  </a:lnTo>
                  <a:lnTo>
                    <a:pt x="1077" y="1591"/>
                  </a:lnTo>
                  <a:lnTo>
                    <a:pt x="1084" y="1592"/>
                  </a:lnTo>
                  <a:lnTo>
                    <a:pt x="1087" y="1598"/>
                  </a:lnTo>
                  <a:lnTo>
                    <a:pt x="1090" y="1603"/>
                  </a:lnTo>
                  <a:lnTo>
                    <a:pt x="1089" y="1610"/>
                  </a:lnTo>
                  <a:lnTo>
                    <a:pt x="1084" y="1616"/>
                  </a:lnTo>
                  <a:lnTo>
                    <a:pt x="1065" y="1631"/>
                  </a:lnTo>
                  <a:lnTo>
                    <a:pt x="1046" y="1646"/>
                  </a:lnTo>
                  <a:lnTo>
                    <a:pt x="1030" y="1664"/>
                  </a:lnTo>
                  <a:lnTo>
                    <a:pt x="1017" y="1683"/>
                  </a:lnTo>
                  <a:lnTo>
                    <a:pt x="1007" y="1705"/>
                  </a:lnTo>
                  <a:lnTo>
                    <a:pt x="1000" y="1733"/>
                  </a:lnTo>
                  <a:lnTo>
                    <a:pt x="996" y="1759"/>
                  </a:lnTo>
                  <a:lnTo>
                    <a:pt x="995" y="1787"/>
                  </a:lnTo>
                  <a:lnTo>
                    <a:pt x="1022" y="1809"/>
                  </a:lnTo>
                  <a:lnTo>
                    <a:pt x="1025" y="1789"/>
                  </a:lnTo>
                  <a:lnTo>
                    <a:pt x="1031" y="1769"/>
                  </a:lnTo>
                  <a:lnTo>
                    <a:pt x="1042" y="1743"/>
                  </a:lnTo>
                  <a:lnTo>
                    <a:pt x="1058" y="1719"/>
                  </a:lnTo>
                  <a:lnTo>
                    <a:pt x="1074" y="1698"/>
                  </a:lnTo>
                  <a:lnTo>
                    <a:pt x="1092" y="1677"/>
                  </a:lnTo>
                  <a:lnTo>
                    <a:pt x="1111" y="1655"/>
                  </a:lnTo>
                  <a:lnTo>
                    <a:pt x="1116" y="1651"/>
                  </a:lnTo>
                  <a:lnTo>
                    <a:pt x="1123" y="1651"/>
                  </a:lnTo>
                  <a:lnTo>
                    <a:pt x="1127" y="1654"/>
                  </a:lnTo>
                  <a:lnTo>
                    <a:pt x="1132" y="1660"/>
                  </a:lnTo>
                  <a:lnTo>
                    <a:pt x="1132" y="1667"/>
                  </a:lnTo>
                  <a:lnTo>
                    <a:pt x="1129" y="1674"/>
                  </a:lnTo>
                  <a:lnTo>
                    <a:pt x="1114" y="1692"/>
                  </a:lnTo>
                  <a:lnTo>
                    <a:pt x="1098" y="1708"/>
                  </a:lnTo>
                  <a:lnTo>
                    <a:pt x="1083" y="1726"/>
                  </a:lnTo>
                  <a:lnTo>
                    <a:pt x="1070" y="1745"/>
                  </a:lnTo>
                  <a:lnTo>
                    <a:pt x="1060" y="1766"/>
                  </a:lnTo>
                  <a:lnTo>
                    <a:pt x="1054" y="1786"/>
                  </a:lnTo>
                  <a:lnTo>
                    <a:pt x="1049" y="1806"/>
                  </a:lnTo>
                  <a:lnTo>
                    <a:pt x="1048" y="1827"/>
                  </a:lnTo>
                  <a:lnTo>
                    <a:pt x="1074" y="1842"/>
                  </a:lnTo>
                  <a:lnTo>
                    <a:pt x="1100" y="1855"/>
                  </a:lnTo>
                  <a:lnTo>
                    <a:pt x="1098" y="1828"/>
                  </a:lnTo>
                  <a:lnTo>
                    <a:pt x="1102" y="1799"/>
                  </a:lnTo>
                  <a:lnTo>
                    <a:pt x="1108" y="1771"/>
                  </a:lnTo>
                  <a:lnTo>
                    <a:pt x="1119" y="1744"/>
                  </a:lnTo>
                  <a:lnTo>
                    <a:pt x="1133" y="1718"/>
                  </a:lnTo>
                  <a:lnTo>
                    <a:pt x="1149" y="1695"/>
                  </a:lnTo>
                  <a:lnTo>
                    <a:pt x="1166" y="1675"/>
                  </a:lnTo>
                  <a:lnTo>
                    <a:pt x="1173" y="1672"/>
                  </a:lnTo>
                  <a:lnTo>
                    <a:pt x="1179" y="1673"/>
                  </a:lnTo>
                  <a:lnTo>
                    <a:pt x="1185" y="1676"/>
                  </a:lnTo>
                  <a:lnTo>
                    <a:pt x="1188" y="1682"/>
                  </a:lnTo>
                  <a:lnTo>
                    <a:pt x="1189" y="1688"/>
                  </a:lnTo>
                  <a:lnTo>
                    <a:pt x="1185" y="1694"/>
                  </a:lnTo>
                  <a:lnTo>
                    <a:pt x="1170" y="1711"/>
                  </a:lnTo>
                  <a:lnTo>
                    <a:pt x="1157" y="1729"/>
                  </a:lnTo>
                  <a:lnTo>
                    <a:pt x="1145" y="1751"/>
                  </a:lnTo>
                  <a:lnTo>
                    <a:pt x="1136" y="1775"/>
                  </a:lnTo>
                  <a:lnTo>
                    <a:pt x="1128" y="1798"/>
                  </a:lnTo>
                  <a:lnTo>
                    <a:pt x="1125" y="1822"/>
                  </a:lnTo>
                  <a:lnTo>
                    <a:pt x="1126" y="1847"/>
                  </a:lnTo>
                  <a:lnTo>
                    <a:pt x="1131" y="1869"/>
                  </a:lnTo>
                  <a:lnTo>
                    <a:pt x="1150" y="1875"/>
                  </a:lnTo>
                  <a:lnTo>
                    <a:pt x="1167" y="1881"/>
                  </a:lnTo>
                  <a:lnTo>
                    <a:pt x="1169" y="1863"/>
                  </a:lnTo>
                  <a:lnTo>
                    <a:pt x="1171" y="1842"/>
                  </a:lnTo>
                  <a:lnTo>
                    <a:pt x="1175" y="1819"/>
                  </a:lnTo>
                  <a:lnTo>
                    <a:pt x="1180" y="1793"/>
                  </a:lnTo>
                  <a:lnTo>
                    <a:pt x="1188" y="1768"/>
                  </a:lnTo>
                  <a:lnTo>
                    <a:pt x="1197" y="1740"/>
                  </a:lnTo>
                  <a:lnTo>
                    <a:pt x="1208" y="1713"/>
                  </a:lnTo>
                  <a:lnTo>
                    <a:pt x="1222" y="1685"/>
                  </a:lnTo>
                  <a:lnTo>
                    <a:pt x="1239" y="1658"/>
                  </a:lnTo>
                  <a:lnTo>
                    <a:pt x="1259" y="1632"/>
                  </a:lnTo>
                  <a:lnTo>
                    <a:pt x="1281" y="1608"/>
                  </a:lnTo>
                  <a:lnTo>
                    <a:pt x="1309" y="1587"/>
                  </a:lnTo>
                  <a:lnTo>
                    <a:pt x="1338" y="1567"/>
                  </a:lnTo>
                  <a:lnTo>
                    <a:pt x="1373" y="1551"/>
                  </a:lnTo>
                  <a:lnTo>
                    <a:pt x="1423" y="1536"/>
                  </a:lnTo>
                  <a:lnTo>
                    <a:pt x="1471" y="1528"/>
                  </a:lnTo>
                  <a:lnTo>
                    <a:pt x="1520" y="1525"/>
                  </a:lnTo>
                  <a:lnTo>
                    <a:pt x="1566" y="1527"/>
                  </a:lnTo>
                  <a:lnTo>
                    <a:pt x="1611" y="1533"/>
                  </a:lnTo>
                  <a:lnTo>
                    <a:pt x="1654" y="1540"/>
                  </a:lnTo>
                  <a:lnTo>
                    <a:pt x="1691" y="1550"/>
                  </a:lnTo>
                  <a:lnTo>
                    <a:pt x="1727" y="1561"/>
                  </a:lnTo>
                  <a:lnTo>
                    <a:pt x="1755" y="1573"/>
                  </a:lnTo>
                  <a:lnTo>
                    <a:pt x="1780" y="1583"/>
                  </a:lnTo>
                  <a:lnTo>
                    <a:pt x="1796" y="1533"/>
                  </a:lnTo>
                  <a:lnTo>
                    <a:pt x="1809" y="1485"/>
                  </a:lnTo>
                  <a:lnTo>
                    <a:pt x="1815" y="1439"/>
                  </a:lnTo>
                  <a:lnTo>
                    <a:pt x="1816" y="1396"/>
                  </a:lnTo>
                  <a:lnTo>
                    <a:pt x="1813" y="1355"/>
                  </a:lnTo>
                  <a:lnTo>
                    <a:pt x="1804" y="1316"/>
                  </a:lnTo>
                  <a:lnTo>
                    <a:pt x="1791" y="1281"/>
                  </a:lnTo>
                  <a:lnTo>
                    <a:pt x="1772" y="1247"/>
                  </a:lnTo>
                  <a:lnTo>
                    <a:pt x="1749" y="1216"/>
                  </a:lnTo>
                  <a:lnTo>
                    <a:pt x="1720" y="1189"/>
                  </a:lnTo>
                  <a:lnTo>
                    <a:pt x="1686" y="1164"/>
                  </a:lnTo>
                  <a:lnTo>
                    <a:pt x="1648" y="1142"/>
                  </a:lnTo>
                  <a:lnTo>
                    <a:pt x="1647" y="1142"/>
                  </a:lnTo>
                  <a:lnTo>
                    <a:pt x="1624" y="1147"/>
                  </a:lnTo>
                  <a:lnTo>
                    <a:pt x="1594" y="1150"/>
                  </a:lnTo>
                  <a:lnTo>
                    <a:pt x="1557" y="1151"/>
                  </a:lnTo>
                  <a:lnTo>
                    <a:pt x="1528" y="1150"/>
                  </a:lnTo>
                  <a:lnTo>
                    <a:pt x="1497" y="1147"/>
                  </a:lnTo>
                  <a:lnTo>
                    <a:pt x="1462" y="1140"/>
                  </a:lnTo>
                  <a:lnTo>
                    <a:pt x="1428" y="1131"/>
                  </a:lnTo>
                  <a:lnTo>
                    <a:pt x="1393" y="1117"/>
                  </a:lnTo>
                  <a:lnTo>
                    <a:pt x="1357" y="1099"/>
                  </a:lnTo>
                  <a:lnTo>
                    <a:pt x="1321" y="1076"/>
                  </a:lnTo>
                  <a:lnTo>
                    <a:pt x="1285" y="1047"/>
                  </a:lnTo>
                  <a:lnTo>
                    <a:pt x="1282" y="1048"/>
                  </a:lnTo>
                  <a:lnTo>
                    <a:pt x="1279" y="1048"/>
                  </a:lnTo>
                  <a:lnTo>
                    <a:pt x="1275" y="1047"/>
                  </a:lnTo>
                  <a:lnTo>
                    <a:pt x="1272" y="1045"/>
                  </a:lnTo>
                  <a:lnTo>
                    <a:pt x="1270" y="1042"/>
                  </a:lnTo>
                  <a:lnTo>
                    <a:pt x="1257" y="1019"/>
                  </a:lnTo>
                  <a:lnTo>
                    <a:pt x="1230" y="986"/>
                  </a:lnTo>
                  <a:lnTo>
                    <a:pt x="1205" y="951"/>
                  </a:lnTo>
                  <a:lnTo>
                    <a:pt x="1180" y="910"/>
                  </a:lnTo>
                  <a:lnTo>
                    <a:pt x="1158" y="864"/>
                  </a:lnTo>
                  <a:close/>
                  <a:moveTo>
                    <a:pt x="362" y="0"/>
                  </a:moveTo>
                  <a:lnTo>
                    <a:pt x="316" y="3"/>
                  </a:lnTo>
                  <a:lnTo>
                    <a:pt x="274" y="8"/>
                  </a:lnTo>
                  <a:lnTo>
                    <a:pt x="237" y="18"/>
                  </a:lnTo>
                  <a:lnTo>
                    <a:pt x="201" y="30"/>
                  </a:lnTo>
                  <a:lnTo>
                    <a:pt x="172" y="46"/>
                  </a:lnTo>
                  <a:lnTo>
                    <a:pt x="144" y="63"/>
                  </a:lnTo>
                  <a:lnTo>
                    <a:pt x="120" y="83"/>
                  </a:lnTo>
                  <a:lnTo>
                    <a:pt x="97" y="105"/>
                  </a:lnTo>
                  <a:lnTo>
                    <a:pt x="79" y="129"/>
                  </a:lnTo>
                  <a:lnTo>
                    <a:pt x="62" y="154"/>
                  </a:lnTo>
                  <a:lnTo>
                    <a:pt x="49" y="180"/>
                  </a:lnTo>
                  <a:lnTo>
                    <a:pt x="37" y="205"/>
                  </a:lnTo>
                  <a:lnTo>
                    <a:pt x="28" y="230"/>
                  </a:lnTo>
                  <a:lnTo>
                    <a:pt x="20" y="257"/>
                  </a:lnTo>
                  <a:lnTo>
                    <a:pt x="13" y="282"/>
                  </a:lnTo>
                  <a:lnTo>
                    <a:pt x="9" y="307"/>
                  </a:lnTo>
                  <a:lnTo>
                    <a:pt x="6" y="330"/>
                  </a:lnTo>
                  <a:lnTo>
                    <a:pt x="2" y="351"/>
                  </a:lnTo>
                  <a:lnTo>
                    <a:pt x="1" y="371"/>
                  </a:lnTo>
                  <a:lnTo>
                    <a:pt x="0" y="388"/>
                  </a:lnTo>
                  <a:lnTo>
                    <a:pt x="0" y="403"/>
                  </a:lnTo>
                  <a:lnTo>
                    <a:pt x="0" y="1946"/>
                  </a:lnTo>
                  <a:lnTo>
                    <a:pt x="27" y="1937"/>
                  </a:lnTo>
                  <a:lnTo>
                    <a:pt x="58" y="1928"/>
                  </a:lnTo>
                  <a:lnTo>
                    <a:pt x="93" y="1920"/>
                  </a:lnTo>
                  <a:lnTo>
                    <a:pt x="132" y="1913"/>
                  </a:lnTo>
                  <a:lnTo>
                    <a:pt x="173" y="1907"/>
                  </a:lnTo>
                  <a:lnTo>
                    <a:pt x="217" y="1905"/>
                  </a:lnTo>
                  <a:lnTo>
                    <a:pt x="262" y="1906"/>
                  </a:lnTo>
                  <a:lnTo>
                    <a:pt x="309" y="1913"/>
                  </a:lnTo>
                  <a:lnTo>
                    <a:pt x="356" y="1924"/>
                  </a:lnTo>
                  <a:lnTo>
                    <a:pt x="403" y="1941"/>
                  </a:lnTo>
                  <a:lnTo>
                    <a:pt x="444" y="1963"/>
                  </a:lnTo>
                  <a:lnTo>
                    <a:pt x="482" y="1990"/>
                  </a:lnTo>
                  <a:lnTo>
                    <a:pt x="518" y="2021"/>
                  </a:lnTo>
                  <a:lnTo>
                    <a:pt x="549" y="2059"/>
                  </a:lnTo>
                  <a:lnTo>
                    <a:pt x="578" y="2100"/>
                  </a:lnTo>
                  <a:lnTo>
                    <a:pt x="603" y="2146"/>
                  </a:lnTo>
                  <a:lnTo>
                    <a:pt x="625" y="2198"/>
                  </a:lnTo>
                  <a:lnTo>
                    <a:pt x="646" y="2147"/>
                  </a:lnTo>
                  <a:lnTo>
                    <a:pt x="669" y="2102"/>
                  </a:lnTo>
                  <a:lnTo>
                    <a:pt x="696" y="2061"/>
                  </a:lnTo>
                  <a:lnTo>
                    <a:pt x="724" y="2027"/>
                  </a:lnTo>
                  <a:lnTo>
                    <a:pt x="752" y="1996"/>
                  </a:lnTo>
                  <a:lnTo>
                    <a:pt x="783" y="1969"/>
                  </a:lnTo>
                  <a:lnTo>
                    <a:pt x="815" y="1947"/>
                  </a:lnTo>
                  <a:lnTo>
                    <a:pt x="847" y="1928"/>
                  </a:lnTo>
                  <a:lnTo>
                    <a:pt x="881" y="1913"/>
                  </a:lnTo>
                  <a:lnTo>
                    <a:pt x="913" y="1901"/>
                  </a:lnTo>
                  <a:lnTo>
                    <a:pt x="946" y="1891"/>
                  </a:lnTo>
                  <a:lnTo>
                    <a:pt x="977" y="1884"/>
                  </a:lnTo>
                  <a:lnTo>
                    <a:pt x="1008" y="1880"/>
                  </a:lnTo>
                  <a:lnTo>
                    <a:pt x="1038" y="1876"/>
                  </a:lnTo>
                  <a:lnTo>
                    <a:pt x="1038" y="1876"/>
                  </a:lnTo>
                  <a:lnTo>
                    <a:pt x="1012" y="1860"/>
                  </a:lnTo>
                  <a:lnTo>
                    <a:pt x="987" y="1842"/>
                  </a:lnTo>
                  <a:lnTo>
                    <a:pt x="961" y="1821"/>
                  </a:lnTo>
                  <a:lnTo>
                    <a:pt x="938" y="1798"/>
                  </a:lnTo>
                  <a:lnTo>
                    <a:pt x="916" y="1771"/>
                  </a:lnTo>
                  <a:lnTo>
                    <a:pt x="896" y="1742"/>
                  </a:lnTo>
                  <a:lnTo>
                    <a:pt x="878" y="1709"/>
                  </a:lnTo>
                  <a:lnTo>
                    <a:pt x="863" y="1674"/>
                  </a:lnTo>
                  <a:lnTo>
                    <a:pt x="852" y="1634"/>
                  </a:lnTo>
                  <a:lnTo>
                    <a:pt x="845" y="1592"/>
                  </a:lnTo>
                  <a:lnTo>
                    <a:pt x="843" y="1546"/>
                  </a:lnTo>
                  <a:lnTo>
                    <a:pt x="818" y="1566"/>
                  </a:lnTo>
                  <a:lnTo>
                    <a:pt x="789" y="1587"/>
                  </a:lnTo>
                  <a:lnTo>
                    <a:pt x="756" y="1609"/>
                  </a:lnTo>
                  <a:lnTo>
                    <a:pt x="718" y="1630"/>
                  </a:lnTo>
                  <a:lnTo>
                    <a:pt x="678" y="1650"/>
                  </a:lnTo>
                  <a:lnTo>
                    <a:pt x="634" y="1666"/>
                  </a:lnTo>
                  <a:lnTo>
                    <a:pt x="587" y="1680"/>
                  </a:lnTo>
                  <a:lnTo>
                    <a:pt x="540" y="1688"/>
                  </a:lnTo>
                  <a:lnTo>
                    <a:pt x="489" y="1692"/>
                  </a:lnTo>
                  <a:lnTo>
                    <a:pt x="447" y="1690"/>
                  </a:lnTo>
                  <a:lnTo>
                    <a:pt x="397" y="1681"/>
                  </a:lnTo>
                  <a:lnTo>
                    <a:pt x="350" y="1665"/>
                  </a:lnTo>
                  <a:lnTo>
                    <a:pt x="303" y="1642"/>
                  </a:lnTo>
                  <a:lnTo>
                    <a:pt x="259" y="1613"/>
                  </a:lnTo>
                  <a:lnTo>
                    <a:pt x="216" y="1577"/>
                  </a:lnTo>
                  <a:lnTo>
                    <a:pt x="175" y="1535"/>
                  </a:lnTo>
                  <a:lnTo>
                    <a:pt x="136" y="1485"/>
                  </a:lnTo>
                  <a:lnTo>
                    <a:pt x="100" y="1430"/>
                  </a:lnTo>
                  <a:lnTo>
                    <a:pt x="141" y="1404"/>
                  </a:lnTo>
                  <a:lnTo>
                    <a:pt x="175" y="1456"/>
                  </a:lnTo>
                  <a:lnTo>
                    <a:pt x="211" y="1503"/>
                  </a:lnTo>
                  <a:lnTo>
                    <a:pt x="249" y="1541"/>
                  </a:lnTo>
                  <a:lnTo>
                    <a:pt x="250" y="1505"/>
                  </a:lnTo>
                  <a:lnTo>
                    <a:pt x="251" y="1466"/>
                  </a:lnTo>
                  <a:lnTo>
                    <a:pt x="253" y="1460"/>
                  </a:lnTo>
                  <a:lnTo>
                    <a:pt x="259" y="1455"/>
                  </a:lnTo>
                  <a:lnTo>
                    <a:pt x="266" y="1453"/>
                  </a:lnTo>
                  <a:lnTo>
                    <a:pt x="272" y="1455"/>
                  </a:lnTo>
                  <a:lnTo>
                    <a:pt x="277" y="1460"/>
                  </a:lnTo>
                  <a:lnTo>
                    <a:pt x="279" y="1466"/>
                  </a:lnTo>
                  <a:lnTo>
                    <a:pt x="278" y="1486"/>
                  </a:lnTo>
                  <a:lnTo>
                    <a:pt x="277" y="1507"/>
                  </a:lnTo>
                  <a:lnTo>
                    <a:pt x="276" y="1528"/>
                  </a:lnTo>
                  <a:lnTo>
                    <a:pt x="277" y="1549"/>
                  </a:lnTo>
                  <a:lnTo>
                    <a:pt x="281" y="1568"/>
                  </a:lnTo>
                  <a:lnTo>
                    <a:pt x="321" y="1596"/>
                  </a:lnTo>
                  <a:lnTo>
                    <a:pt x="362" y="1618"/>
                  </a:lnTo>
                  <a:lnTo>
                    <a:pt x="405" y="1632"/>
                  </a:lnTo>
                  <a:lnTo>
                    <a:pt x="387" y="1614"/>
                  </a:lnTo>
                  <a:lnTo>
                    <a:pt x="374" y="1594"/>
                  </a:lnTo>
                  <a:lnTo>
                    <a:pt x="364" y="1572"/>
                  </a:lnTo>
                  <a:lnTo>
                    <a:pt x="359" y="1547"/>
                  </a:lnTo>
                  <a:lnTo>
                    <a:pt x="360" y="1540"/>
                  </a:lnTo>
                  <a:lnTo>
                    <a:pt x="364" y="1537"/>
                  </a:lnTo>
                  <a:lnTo>
                    <a:pt x="370" y="1535"/>
                  </a:lnTo>
                  <a:lnTo>
                    <a:pt x="376" y="1537"/>
                  </a:lnTo>
                  <a:lnTo>
                    <a:pt x="381" y="1540"/>
                  </a:lnTo>
                  <a:lnTo>
                    <a:pt x="383" y="1547"/>
                  </a:lnTo>
                  <a:lnTo>
                    <a:pt x="387" y="1568"/>
                  </a:lnTo>
                  <a:lnTo>
                    <a:pt x="396" y="1587"/>
                  </a:lnTo>
                  <a:lnTo>
                    <a:pt x="409" y="1603"/>
                  </a:lnTo>
                  <a:lnTo>
                    <a:pt x="425" y="1618"/>
                  </a:lnTo>
                  <a:lnTo>
                    <a:pt x="443" y="1631"/>
                  </a:lnTo>
                  <a:lnTo>
                    <a:pt x="461" y="1642"/>
                  </a:lnTo>
                  <a:lnTo>
                    <a:pt x="497" y="1643"/>
                  </a:lnTo>
                  <a:lnTo>
                    <a:pt x="532" y="1641"/>
                  </a:lnTo>
                  <a:lnTo>
                    <a:pt x="565" y="1635"/>
                  </a:lnTo>
                  <a:lnTo>
                    <a:pt x="548" y="1628"/>
                  </a:lnTo>
                  <a:lnTo>
                    <a:pt x="530" y="1620"/>
                  </a:lnTo>
                  <a:lnTo>
                    <a:pt x="514" y="1611"/>
                  </a:lnTo>
                  <a:lnTo>
                    <a:pt x="500" y="1600"/>
                  </a:lnTo>
                  <a:lnTo>
                    <a:pt x="488" y="1586"/>
                  </a:lnTo>
                  <a:lnTo>
                    <a:pt x="478" y="1570"/>
                  </a:lnTo>
                  <a:lnTo>
                    <a:pt x="471" y="1550"/>
                  </a:lnTo>
                  <a:lnTo>
                    <a:pt x="471" y="1543"/>
                  </a:lnTo>
                  <a:lnTo>
                    <a:pt x="475" y="1537"/>
                  </a:lnTo>
                  <a:lnTo>
                    <a:pt x="481" y="1534"/>
                  </a:lnTo>
                  <a:lnTo>
                    <a:pt x="488" y="1534"/>
                  </a:lnTo>
                  <a:lnTo>
                    <a:pt x="493" y="1537"/>
                  </a:lnTo>
                  <a:lnTo>
                    <a:pt x="498" y="1544"/>
                  </a:lnTo>
                  <a:lnTo>
                    <a:pt x="505" y="1560"/>
                  </a:lnTo>
                  <a:lnTo>
                    <a:pt x="514" y="1575"/>
                  </a:lnTo>
                  <a:lnTo>
                    <a:pt x="527" y="1587"/>
                  </a:lnTo>
                  <a:lnTo>
                    <a:pt x="541" y="1596"/>
                  </a:lnTo>
                  <a:lnTo>
                    <a:pt x="558" y="1604"/>
                  </a:lnTo>
                  <a:lnTo>
                    <a:pt x="575" y="1611"/>
                  </a:lnTo>
                  <a:lnTo>
                    <a:pt x="593" y="1617"/>
                  </a:lnTo>
                  <a:lnTo>
                    <a:pt x="610" y="1623"/>
                  </a:lnTo>
                  <a:lnTo>
                    <a:pt x="655" y="1606"/>
                  </a:lnTo>
                  <a:lnTo>
                    <a:pt x="698" y="1585"/>
                  </a:lnTo>
                  <a:lnTo>
                    <a:pt x="672" y="1578"/>
                  </a:lnTo>
                  <a:lnTo>
                    <a:pt x="646" y="1569"/>
                  </a:lnTo>
                  <a:lnTo>
                    <a:pt x="622" y="1558"/>
                  </a:lnTo>
                  <a:lnTo>
                    <a:pt x="600" y="1544"/>
                  </a:lnTo>
                  <a:lnTo>
                    <a:pt x="580" y="1525"/>
                  </a:lnTo>
                  <a:lnTo>
                    <a:pt x="579" y="1522"/>
                  </a:lnTo>
                  <a:lnTo>
                    <a:pt x="578" y="1518"/>
                  </a:lnTo>
                  <a:lnTo>
                    <a:pt x="579" y="1515"/>
                  </a:lnTo>
                  <a:lnTo>
                    <a:pt x="580" y="1512"/>
                  </a:lnTo>
                  <a:lnTo>
                    <a:pt x="582" y="1509"/>
                  </a:lnTo>
                  <a:lnTo>
                    <a:pt x="585" y="1508"/>
                  </a:lnTo>
                  <a:lnTo>
                    <a:pt x="589" y="1507"/>
                  </a:lnTo>
                  <a:lnTo>
                    <a:pt x="592" y="1508"/>
                  </a:lnTo>
                  <a:lnTo>
                    <a:pt x="594" y="1510"/>
                  </a:lnTo>
                  <a:lnTo>
                    <a:pt x="612" y="1527"/>
                  </a:lnTo>
                  <a:lnTo>
                    <a:pt x="632" y="1540"/>
                  </a:lnTo>
                  <a:lnTo>
                    <a:pt x="654" y="1550"/>
                  </a:lnTo>
                  <a:lnTo>
                    <a:pt x="676" y="1558"/>
                  </a:lnTo>
                  <a:lnTo>
                    <a:pt x="699" y="1565"/>
                  </a:lnTo>
                  <a:lnTo>
                    <a:pt x="724" y="1570"/>
                  </a:lnTo>
                  <a:lnTo>
                    <a:pt x="753" y="1551"/>
                  </a:lnTo>
                  <a:lnTo>
                    <a:pt x="781" y="1533"/>
                  </a:lnTo>
                  <a:lnTo>
                    <a:pt x="804" y="1515"/>
                  </a:lnTo>
                  <a:lnTo>
                    <a:pt x="823" y="1498"/>
                  </a:lnTo>
                  <a:lnTo>
                    <a:pt x="801" y="1491"/>
                  </a:lnTo>
                  <a:lnTo>
                    <a:pt x="777" y="1478"/>
                  </a:lnTo>
                  <a:lnTo>
                    <a:pt x="750" y="1465"/>
                  </a:lnTo>
                  <a:lnTo>
                    <a:pt x="722" y="1449"/>
                  </a:lnTo>
                  <a:lnTo>
                    <a:pt x="694" y="1429"/>
                  </a:lnTo>
                  <a:lnTo>
                    <a:pt x="666" y="1405"/>
                  </a:lnTo>
                  <a:lnTo>
                    <a:pt x="639" y="1380"/>
                  </a:lnTo>
                  <a:lnTo>
                    <a:pt x="615" y="1350"/>
                  </a:lnTo>
                  <a:lnTo>
                    <a:pt x="594" y="1317"/>
                  </a:lnTo>
                  <a:lnTo>
                    <a:pt x="578" y="1281"/>
                  </a:lnTo>
                  <a:lnTo>
                    <a:pt x="565" y="1237"/>
                  </a:lnTo>
                  <a:lnTo>
                    <a:pt x="559" y="1193"/>
                  </a:lnTo>
                  <a:lnTo>
                    <a:pt x="560" y="1147"/>
                  </a:lnTo>
                  <a:lnTo>
                    <a:pt x="566" y="1098"/>
                  </a:lnTo>
                  <a:lnTo>
                    <a:pt x="580" y="1048"/>
                  </a:lnTo>
                  <a:lnTo>
                    <a:pt x="600" y="998"/>
                  </a:lnTo>
                  <a:lnTo>
                    <a:pt x="626" y="943"/>
                  </a:lnTo>
                  <a:lnTo>
                    <a:pt x="658" y="889"/>
                  </a:lnTo>
                  <a:lnTo>
                    <a:pt x="618" y="864"/>
                  </a:lnTo>
                  <a:lnTo>
                    <a:pt x="581" y="835"/>
                  </a:lnTo>
                  <a:lnTo>
                    <a:pt x="544" y="802"/>
                  </a:lnTo>
                  <a:lnTo>
                    <a:pt x="510" y="763"/>
                  </a:lnTo>
                  <a:lnTo>
                    <a:pt x="478" y="721"/>
                  </a:lnTo>
                  <a:lnTo>
                    <a:pt x="448" y="738"/>
                  </a:lnTo>
                  <a:lnTo>
                    <a:pt x="417" y="751"/>
                  </a:lnTo>
                  <a:lnTo>
                    <a:pt x="383" y="761"/>
                  </a:lnTo>
                  <a:lnTo>
                    <a:pt x="346" y="767"/>
                  </a:lnTo>
                  <a:lnTo>
                    <a:pt x="308" y="769"/>
                  </a:lnTo>
                  <a:lnTo>
                    <a:pt x="268" y="767"/>
                  </a:lnTo>
                  <a:lnTo>
                    <a:pt x="226" y="761"/>
                  </a:lnTo>
                  <a:lnTo>
                    <a:pt x="183" y="752"/>
                  </a:lnTo>
                  <a:lnTo>
                    <a:pt x="136" y="740"/>
                  </a:lnTo>
                  <a:lnTo>
                    <a:pt x="151" y="694"/>
                  </a:lnTo>
                  <a:lnTo>
                    <a:pt x="167" y="698"/>
                  </a:lnTo>
                  <a:lnTo>
                    <a:pt x="166" y="682"/>
                  </a:lnTo>
                  <a:lnTo>
                    <a:pt x="165" y="668"/>
                  </a:lnTo>
                  <a:lnTo>
                    <a:pt x="162" y="654"/>
                  </a:lnTo>
                  <a:lnTo>
                    <a:pt x="156" y="640"/>
                  </a:lnTo>
                  <a:lnTo>
                    <a:pt x="146" y="627"/>
                  </a:lnTo>
                  <a:lnTo>
                    <a:pt x="142" y="619"/>
                  </a:lnTo>
                  <a:lnTo>
                    <a:pt x="142" y="612"/>
                  </a:lnTo>
                  <a:lnTo>
                    <a:pt x="146" y="605"/>
                  </a:lnTo>
                  <a:lnTo>
                    <a:pt x="154" y="601"/>
                  </a:lnTo>
                  <a:lnTo>
                    <a:pt x="162" y="600"/>
                  </a:lnTo>
                  <a:lnTo>
                    <a:pt x="169" y="604"/>
                  </a:lnTo>
                  <a:lnTo>
                    <a:pt x="183" y="619"/>
                  </a:lnTo>
                  <a:lnTo>
                    <a:pt x="190" y="636"/>
                  </a:lnTo>
                  <a:lnTo>
                    <a:pt x="195" y="653"/>
                  </a:lnTo>
                  <a:lnTo>
                    <a:pt x="197" y="669"/>
                  </a:lnTo>
                  <a:lnTo>
                    <a:pt x="198" y="688"/>
                  </a:lnTo>
                  <a:lnTo>
                    <a:pt x="200" y="707"/>
                  </a:lnTo>
                  <a:lnTo>
                    <a:pt x="245" y="715"/>
                  </a:lnTo>
                  <a:lnTo>
                    <a:pt x="247" y="690"/>
                  </a:lnTo>
                  <a:lnTo>
                    <a:pt x="246" y="666"/>
                  </a:lnTo>
                  <a:lnTo>
                    <a:pt x="239" y="643"/>
                  </a:lnTo>
                  <a:lnTo>
                    <a:pt x="227" y="621"/>
                  </a:lnTo>
                  <a:lnTo>
                    <a:pt x="210" y="601"/>
                  </a:lnTo>
                  <a:lnTo>
                    <a:pt x="206" y="592"/>
                  </a:lnTo>
                  <a:lnTo>
                    <a:pt x="207" y="584"/>
                  </a:lnTo>
                  <a:lnTo>
                    <a:pt x="211" y="577"/>
                  </a:lnTo>
                  <a:lnTo>
                    <a:pt x="218" y="573"/>
                  </a:lnTo>
                  <a:lnTo>
                    <a:pt x="226" y="572"/>
                  </a:lnTo>
                  <a:lnTo>
                    <a:pt x="235" y="577"/>
                  </a:lnTo>
                  <a:lnTo>
                    <a:pt x="255" y="602"/>
                  </a:lnTo>
                  <a:lnTo>
                    <a:pt x="269" y="629"/>
                  </a:lnTo>
                  <a:lnTo>
                    <a:pt x="278" y="658"/>
                  </a:lnTo>
                  <a:lnTo>
                    <a:pt x="281" y="688"/>
                  </a:lnTo>
                  <a:lnTo>
                    <a:pt x="278" y="719"/>
                  </a:lnTo>
                  <a:lnTo>
                    <a:pt x="307" y="720"/>
                  </a:lnTo>
                  <a:lnTo>
                    <a:pt x="312" y="704"/>
                  </a:lnTo>
                  <a:lnTo>
                    <a:pt x="315" y="685"/>
                  </a:lnTo>
                  <a:lnTo>
                    <a:pt x="314" y="666"/>
                  </a:lnTo>
                  <a:lnTo>
                    <a:pt x="310" y="647"/>
                  </a:lnTo>
                  <a:lnTo>
                    <a:pt x="303" y="629"/>
                  </a:lnTo>
                  <a:lnTo>
                    <a:pt x="293" y="614"/>
                  </a:lnTo>
                  <a:lnTo>
                    <a:pt x="280" y="603"/>
                  </a:lnTo>
                  <a:lnTo>
                    <a:pt x="274" y="596"/>
                  </a:lnTo>
                  <a:lnTo>
                    <a:pt x="273" y="589"/>
                  </a:lnTo>
                  <a:lnTo>
                    <a:pt x="276" y="581"/>
                  </a:lnTo>
                  <a:lnTo>
                    <a:pt x="281" y="574"/>
                  </a:lnTo>
                  <a:lnTo>
                    <a:pt x="289" y="572"/>
                  </a:lnTo>
                  <a:lnTo>
                    <a:pt x="298" y="574"/>
                  </a:lnTo>
                  <a:lnTo>
                    <a:pt x="314" y="589"/>
                  </a:lnTo>
                  <a:lnTo>
                    <a:pt x="328" y="606"/>
                  </a:lnTo>
                  <a:lnTo>
                    <a:pt x="338" y="626"/>
                  </a:lnTo>
                  <a:lnTo>
                    <a:pt x="345" y="649"/>
                  </a:lnTo>
                  <a:lnTo>
                    <a:pt x="349" y="673"/>
                  </a:lnTo>
                  <a:lnTo>
                    <a:pt x="347" y="696"/>
                  </a:lnTo>
                  <a:lnTo>
                    <a:pt x="343" y="718"/>
                  </a:lnTo>
                  <a:lnTo>
                    <a:pt x="378" y="712"/>
                  </a:lnTo>
                  <a:lnTo>
                    <a:pt x="376" y="684"/>
                  </a:lnTo>
                  <a:lnTo>
                    <a:pt x="373" y="657"/>
                  </a:lnTo>
                  <a:lnTo>
                    <a:pt x="366" y="632"/>
                  </a:lnTo>
                  <a:lnTo>
                    <a:pt x="356" y="607"/>
                  </a:lnTo>
                  <a:lnTo>
                    <a:pt x="341" y="583"/>
                  </a:lnTo>
                  <a:lnTo>
                    <a:pt x="338" y="575"/>
                  </a:lnTo>
                  <a:lnTo>
                    <a:pt x="340" y="568"/>
                  </a:lnTo>
                  <a:lnTo>
                    <a:pt x="345" y="562"/>
                  </a:lnTo>
                  <a:lnTo>
                    <a:pt x="353" y="560"/>
                  </a:lnTo>
                  <a:lnTo>
                    <a:pt x="362" y="561"/>
                  </a:lnTo>
                  <a:lnTo>
                    <a:pt x="370" y="566"/>
                  </a:lnTo>
                  <a:lnTo>
                    <a:pt x="386" y="592"/>
                  </a:lnTo>
                  <a:lnTo>
                    <a:pt x="397" y="617"/>
                  </a:lnTo>
                  <a:lnTo>
                    <a:pt x="405" y="645"/>
                  </a:lnTo>
                  <a:lnTo>
                    <a:pt x="409" y="673"/>
                  </a:lnTo>
                  <a:lnTo>
                    <a:pt x="412" y="701"/>
                  </a:lnTo>
                  <a:lnTo>
                    <a:pt x="429" y="694"/>
                  </a:lnTo>
                  <a:lnTo>
                    <a:pt x="446" y="685"/>
                  </a:lnTo>
                  <a:lnTo>
                    <a:pt x="446" y="661"/>
                  </a:lnTo>
                  <a:lnTo>
                    <a:pt x="445" y="639"/>
                  </a:lnTo>
                  <a:lnTo>
                    <a:pt x="441" y="617"/>
                  </a:lnTo>
                  <a:lnTo>
                    <a:pt x="435" y="595"/>
                  </a:lnTo>
                  <a:lnTo>
                    <a:pt x="425" y="575"/>
                  </a:lnTo>
                  <a:lnTo>
                    <a:pt x="412" y="558"/>
                  </a:lnTo>
                  <a:lnTo>
                    <a:pt x="395" y="542"/>
                  </a:lnTo>
                  <a:lnTo>
                    <a:pt x="389" y="534"/>
                  </a:lnTo>
                  <a:lnTo>
                    <a:pt x="388" y="526"/>
                  </a:lnTo>
                  <a:lnTo>
                    <a:pt x="391" y="518"/>
                  </a:lnTo>
                  <a:lnTo>
                    <a:pt x="396" y="511"/>
                  </a:lnTo>
                  <a:lnTo>
                    <a:pt x="404" y="510"/>
                  </a:lnTo>
                  <a:lnTo>
                    <a:pt x="413" y="513"/>
                  </a:lnTo>
                  <a:lnTo>
                    <a:pt x="433" y="532"/>
                  </a:lnTo>
                  <a:lnTo>
                    <a:pt x="450" y="554"/>
                  </a:lnTo>
                  <a:lnTo>
                    <a:pt x="462" y="577"/>
                  </a:lnTo>
                  <a:lnTo>
                    <a:pt x="471" y="604"/>
                  </a:lnTo>
                  <a:lnTo>
                    <a:pt x="477" y="631"/>
                  </a:lnTo>
                  <a:lnTo>
                    <a:pt x="479" y="658"/>
                  </a:lnTo>
                  <a:lnTo>
                    <a:pt x="499" y="636"/>
                  </a:lnTo>
                  <a:lnTo>
                    <a:pt x="497" y="615"/>
                  </a:lnTo>
                  <a:lnTo>
                    <a:pt x="493" y="593"/>
                  </a:lnTo>
                  <a:lnTo>
                    <a:pt x="488" y="572"/>
                  </a:lnTo>
                  <a:lnTo>
                    <a:pt x="480" y="551"/>
                  </a:lnTo>
                  <a:lnTo>
                    <a:pt x="470" y="532"/>
                  </a:lnTo>
                  <a:lnTo>
                    <a:pt x="458" y="516"/>
                  </a:lnTo>
                  <a:lnTo>
                    <a:pt x="441" y="502"/>
                  </a:lnTo>
                  <a:lnTo>
                    <a:pt x="436" y="495"/>
                  </a:lnTo>
                  <a:lnTo>
                    <a:pt x="435" y="486"/>
                  </a:lnTo>
                  <a:lnTo>
                    <a:pt x="437" y="478"/>
                  </a:lnTo>
                  <a:lnTo>
                    <a:pt x="443" y="472"/>
                  </a:lnTo>
                  <a:lnTo>
                    <a:pt x="450" y="470"/>
                  </a:lnTo>
                  <a:lnTo>
                    <a:pt x="459" y="474"/>
                  </a:lnTo>
                  <a:lnTo>
                    <a:pt x="477" y="488"/>
                  </a:lnTo>
                  <a:lnTo>
                    <a:pt x="492" y="506"/>
                  </a:lnTo>
                  <a:lnTo>
                    <a:pt x="505" y="526"/>
                  </a:lnTo>
                  <a:lnTo>
                    <a:pt x="514" y="548"/>
                  </a:lnTo>
                  <a:lnTo>
                    <a:pt x="522" y="570"/>
                  </a:lnTo>
                  <a:lnTo>
                    <a:pt x="527" y="593"/>
                  </a:lnTo>
                  <a:lnTo>
                    <a:pt x="542" y="561"/>
                  </a:lnTo>
                  <a:lnTo>
                    <a:pt x="539" y="542"/>
                  </a:lnTo>
                  <a:lnTo>
                    <a:pt x="534" y="523"/>
                  </a:lnTo>
                  <a:lnTo>
                    <a:pt x="529" y="505"/>
                  </a:lnTo>
                  <a:lnTo>
                    <a:pt x="520" y="488"/>
                  </a:lnTo>
                  <a:lnTo>
                    <a:pt x="508" y="472"/>
                  </a:lnTo>
                  <a:lnTo>
                    <a:pt x="495" y="460"/>
                  </a:lnTo>
                  <a:lnTo>
                    <a:pt x="477" y="451"/>
                  </a:lnTo>
                  <a:lnTo>
                    <a:pt x="470" y="447"/>
                  </a:lnTo>
                  <a:lnTo>
                    <a:pt x="467" y="442"/>
                  </a:lnTo>
                  <a:lnTo>
                    <a:pt x="466" y="434"/>
                  </a:lnTo>
                  <a:lnTo>
                    <a:pt x="468" y="427"/>
                  </a:lnTo>
                  <a:lnTo>
                    <a:pt x="472" y="422"/>
                  </a:lnTo>
                  <a:lnTo>
                    <a:pt x="478" y="418"/>
                  </a:lnTo>
                  <a:lnTo>
                    <a:pt x="486" y="419"/>
                  </a:lnTo>
                  <a:lnTo>
                    <a:pt x="506" y="429"/>
                  </a:lnTo>
                  <a:lnTo>
                    <a:pt x="523" y="443"/>
                  </a:lnTo>
                  <a:lnTo>
                    <a:pt x="538" y="458"/>
                  </a:lnTo>
                  <a:lnTo>
                    <a:pt x="550" y="476"/>
                  </a:lnTo>
                  <a:lnTo>
                    <a:pt x="560" y="495"/>
                  </a:lnTo>
                  <a:lnTo>
                    <a:pt x="562" y="480"/>
                  </a:lnTo>
                  <a:lnTo>
                    <a:pt x="563" y="471"/>
                  </a:lnTo>
                  <a:lnTo>
                    <a:pt x="563" y="467"/>
                  </a:lnTo>
                  <a:lnTo>
                    <a:pt x="612" y="469"/>
                  </a:lnTo>
                  <a:lnTo>
                    <a:pt x="612" y="475"/>
                  </a:lnTo>
                  <a:lnTo>
                    <a:pt x="611" y="487"/>
                  </a:lnTo>
                  <a:lnTo>
                    <a:pt x="607" y="503"/>
                  </a:lnTo>
                  <a:lnTo>
                    <a:pt x="603" y="524"/>
                  </a:lnTo>
                  <a:lnTo>
                    <a:pt x="597" y="550"/>
                  </a:lnTo>
                  <a:lnTo>
                    <a:pt x="587" y="576"/>
                  </a:lnTo>
                  <a:lnTo>
                    <a:pt x="575" y="605"/>
                  </a:lnTo>
                  <a:lnTo>
                    <a:pt x="560" y="634"/>
                  </a:lnTo>
                  <a:lnTo>
                    <a:pt x="540" y="663"/>
                  </a:lnTo>
                  <a:lnTo>
                    <a:pt x="516" y="690"/>
                  </a:lnTo>
                  <a:lnTo>
                    <a:pt x="550" y="734"/>
                  </a:lnTo>
                  <a:lnTo>
                    <a:pt x="585" y="773"/>
                  </a:lnTo>
                  <a:lnTo>
                    <a:pt x="624" y="807"/>
                  </a:lnTo>
                  <a:lnTo>
                    <a:pt x="664" y="835"/>
                  </a:lnTo>
                  <a:lnTo>
                    <a:pt x="706" y="858"/>
                  </a:lnTo>
                  <a:lnTo>
                    <a:pt x="750" y="875"/>
                  </a:lnTo>
                  <a:lnTo>
                    <a:pt x="730" y="858"/>
                  </a:lnTo>
                  <a:lnTo>
                    <a:pt x="709" y="843"/>
                  </a:lnTo>
                  <a:lnTo>
                    <a:pt x="689" y="825"/>
                  </a:lnTo>
                  <a:lnTo>
                    <a:pt x="672" y="806"/>
                  </a:lnTo>
                  <a:lnTo>
                    <a:pt x="657" y="786"/>
                  </a:lnTo>
                  <a:lnTo>
                    <a:pt x="645" y="764"/>
                  </a:lnTo>
                  <a:lnTo>
                    <a:pt x="636" y="740"/>
                  </a:lnTo>
                  <a:lnTo>
                    <a:pt x="630" y="716"/>
                  </a:lnTo>
                  <a:lnTo>
                    <a:pt x="625" y="691"/>
                  </a:lnTo>
                  <a:lnTo>
                    <a:pt x="626" y="684"/>
                  </a:lnTo>
                  <a:lnTo>
                    <a:pt x="631" y="677"/>
                  </a:lnTo>
                  <a:lnTo>
                    <a:pt x="637" y="674"/>
                  </a:lnTo>
                  <a:lnTo>
                    <a:pt x="644" y="674"/>
                  </a:lnTo>
                  <a:lnTo>
                    <a:pt x="649" y="677"/>
                  </a:lnTo>
                  <a:lnTo>
                    <a:pt x="653" y="684"/>
                  </a:lnTo>
                  <a:lnTo>
                    <a:pt x="658" y="712"/>
                  </a:lnTo>
                  <a:lnTo>
                    <a:pt x="667" y="739"/>
                  </a:lnTo>
                  <a:lnTo>
                    <a:pt x="679" y="765"/>
                  </a:lnTo>
                  <a:lnTo>
                    <a:pt x="695" y="789"/>
                  </a:lnTo>
                  <a:lnTo>
                    <a:pt x="715" y="810"/>
                  </a:lnTo>
                  <a:lnTo>
                    <a:pt x="741" y="830"/>
                  </a:lnTo>
                  <a:lnTo>
                    <a:pt x="767" y="852"/>
                  </a:lnTo>
                  <a:lnTo>
                    <a:pt x="791" y="875"/>
                  </a:lnTo>
                  <a:lnTo>
                    <a:pt x="793" y="879"/>
                  </a:lnTo>
                  <a:lnTo>
                    <a:pt x="794" y="883"/>
                  </a:lnTo>
                  <a:lnTo>
                    <a:pt x="794" y="887"/>
                  </a:lnTo>
                  <a:lnTo>
                    <a:pt x="808" y="889"/>
                  </a:lnTo>
                  <a:lnTo>
                    <a:pt x="841" y="894"/>
                  </a:lnTo>
                  <a:lnTo>
                    <a:pt x="874" y="895"/>
                  </a:lnTo>
                  <a:lnTo>
                    <a:pt x="839" y="858"/>
                  </a:lnTo>
                  <a:lnTo>
                    <a:pt x="806" y="820"/>
                  </a:lnTo>
                  <a:lnTo>
                    <a:pt x="778" y="779"/>
                  </a:lnTo>
                  <a:lnTo>
                    <a:pt x="751" y="736"/>
                  </a:lnTo>
                  <a:lnTo>
                    <a:pt x="729" y="690"/>
                  </a:lnTo>
                  <a:lnTo>
                    <a:pt x="728" y="681"/>
                  </a:lnTo>
                  <a:lnTo>
                    <a:pt x="730" y="675"/>
                  </a:lnTo>
                  <a:lnTo>
                    <a:pt x="736" y="669"/>
                  </a:lnTo>
                  <a:lnTo>
                    <a:pt x="742" y="667"/>
                  </a:lnTo>
                  <a:lnTo>
                    <a:pt x="749" y="669"/>
                  </a:lnTo>
                  <a:lnTo>
                    <a:pt x="754" y="675"/>
                  </a:lnTo>
                  <a:lnTo>
                    <a:pt x="779" y="725"/>
                  </a:lnTo>
                  <a:lnTo>
                    <a:pt x="808" y="770"/>
                  </a:lnTo>
                  <a:lnTo>
                    <a:pt x="840" y="813"/>
                  </a:lnTo>
                  <a:lnTo>
                    <a:pt x="875" y="854"/>
                  </a:lnTo>
                  <a:lnTo>
                    <a:pt x="914" y="893"/>
                  </a:lnTo>
                  <a:lnTo>
                    <a:pt x="941" y="889"/>
                  </a:lnTo>
                  <a:lnTo>
                    <a:pt x="967" y="885"/>
                  </a:lnTo>
                  <a:lnTo>
                    <a:pt x="940" y="852"/>
                  </a:lnTo>
                  <a:lnTo>
                    <a:pt x="917" y="815"/>
                  </a:lnTo>
                  <a:lnTo>
                    <a:pt x="898" y="776"/>
                  </a:lnTo>
                  <a:lnTo>
                    <a:pt x="883" y="737"/>
                  </a:lnTo>
                  <a:lnTo>
                    <a:pt x="883" y="728"/>
                  </a:lnTo>
                  <a:lnTo>
                    <a:pt x="886" y="722"/>
                  </a:lnTo>
                  <a:lnTo>
                    <a:pt x="893" y="719"/>
                  </a:lnTo>
                  <a:lnTo>
                    <a:pt x="899" y="719"/>
                  </a:lnTo>
                  <a:lnTo>
                    <a:pt x="906" y="721"/>
                  </a:lnTo>
                  <a:lnTo>
                    <a:pt x="912" y="729"/>
                  </a:lnTo>
                  <a:lnTo>
                    <a:pt x="927" y="770"/>
                  </a:lnTo>
                  <a:lnTo>
                    <a:pt x="947" y="809"/>
                  </a:lnTo>
                  <a:lnTo>
                    <a:pt x="971" y="844"/>
                  </a:lnTo>
                  <a:lnTo>
                    <a:pt x="1000" y="877"/>
                  </a:lnTo>
                  <a:lnTo>
                    <a:pt x="1046" y="863"/>
                  </a:lnTo>
                  <a:lnTo>
                    <a:pt x="1021" y="841"/>
                  </a:lnTo>
                  <a:lnTo>
                    <a:pt x="1000" y="815"/>
                  </a:lnTo>
                  <a:lnTo>
                    <a:pt x="981" y="788"/>
                  </a:lnTo>
                  <a:lnTo>
                    <a:pt x="965" y="759"/>
                  </a:lnTo>
                  <a:lnTo>
                    <a:pt x="950" y="728"/>
                  </a:lnTo>
                  <a:lnTo>
                    <a:pt x="937" y="697"/>
                  </a:lnTo>
                  <a:lnTo>
                    <a:pt x="937" y="689"/>
                  </a:lnTo>
                  <a:lnTo>
                    <a:pt x="940" y="684"/>
                  </a:lnTo>
                  <a:lnTo>
                    <a:pt x="946" y="680"/>
                  </a:lnTo>
                  <a:lnTo>
                    <a:pt x="954" y="680"/>
                  </a:lnTo>
                  <a:lnTo>
                    <a:pt x="961" y="682"/>
                  </a:lnTo>
                  <a:lnTo>
                    <a:pt x="966" y="689"/>
                  </a:lnTo>
                  <a:lnTo>
                    <a:pt x="979" y="720"/>
                  </a:lnTo>
                  <a:lnTo>
                    <a:pt x="993" y="750"/>
                  </a:lnTo>
                  <a:lnTo>
                    <a:pt x="1010" y="779"/>
                  </a:lnTo>
                  <a:lnTo>
                    <a:pt x="1030" y="805"/>
                  </a:lnTo>
                  <a:lnTo>
                    <a:pt x="1052" y="830"/>
                  </a:lnTo>
                  <a:lnTo>
                    <a:pt x="1079" y="849"/>
                  </a:lnTo>
                  <a:lnTo>
                    <a:pt x="1096" y="842"/>
                  </a:lnTo>
                  <a:lnTo>
                    <a:pt x="1112" y="834"/>
                  </a:lnTo>
                  <a:lnTo>
                    <a:pt x="1098" y="797"/>
                  </a:lnTo>
                  <a:lnTo>
                    <a:pt x="1087" y="760"/>
                  </a:lnTo>
                  <a:lnTo>
                    <a:pt x="1080" y="721"/>
                  </a:lnTo>
                  <a:lnTo>
                    <a:pt x="1074" y="682"/>
                  </a:lnTo>
                  <a:lnTo>
                    <a:pt x="1075" y="675"/>
                  </a:lnTo>
                  <a:lnTo>
                    <a:pt x="1080" y="670"/>
                  </a:lnTo>
                  <a:lnTo>
                    <a:pt x="1086" y="668"/>
                  </a:lnTo>
                  <a:lnTo>
                    <a:pt x="1094" y="670"/>
                  </a:lnTo>
                  <a:lnTo>
                    <a:pt x="1100" y="675"/>
                  </a:lnTo>
                  <a:lnTo>
                    <a:pt x="1103" y="682"/>
                  </a:lnTo>
                  <a:lnTo>
                    <a:pt x="1111" y="729"/>
                  </a:lnTo>
                  <a:lnTo>
                    <a:pt x="1122" y="775"/>
                  </a:lnTo>
                  <a:lnTo>
                    <a:pt x="1138" y="820"/>
                  </a:lnTo>
                  <a:lnTo>
                    <a:pt x="1144" y="815"/>
                  </a:lnTo>
                  <a:lnTo>
                    <a:pt x="1149" y="811"/>
                  </a:lnTo>
                  <a:lnTo>
                    <a:pt x="1154" y="809"/>
                  </a:lnTo>
                  <a:lnTo>
                    <a:pt x="1179" y="788"/>
                  </a:lnTo>
                  <a:lnTo>
                    <a:pt x="1191" y="818"/>
                  </a:lnTo>
                  <a:lnTo>
                    <a:pt x="1206" y="851"/>
                  </a:lnTo>
                  <a:lnTo>
                    <a:pt x="1220" y="880"/>
                  </a:lnTo>
                  <a:lnTo>
                    <a:pt x="1220" y="851"/>
                  </a:lnTo>
                  <a:lnTo>
                    <a:pt x="1225" y="820"/>
                  </a:lnTo>
                  <a:lnTo>
                    <a:pt x="1231" y="790"/>
                  </a:lnTo>
                  <a:lnTo>
                    <a:pt x="1236" y="783"/>
                  </a:lnTo>
                  <a:lnTo>
                    <a:pt x="1242" y="780"/>
                  </a:lnTo>
                  <a:lnTo>
                    <a:pt x="1250" y="780"/>
                  </a:lnTo>
                  <a:lnTo>
                    <a:pt x="1257" y="783"/>
                  </a:lnTo>
                  <a:lnTo>
                    <a:pt x="1260" y="790"/>
                  </a:lnTo>
                  <a:lnTo>
                    <a:pt x="1260" y="797"/>
                  </a:lnTo>
                  <a:lnTo>
                    <a:pt x="1252" y="834"/>
                  </a:lnTo>
                  <a:lnTo>
                    <a:pt x="1250" y="872"/>
                  </a:lnTo>
                  <a:lnTo>
                    <a:pt x="1252" y="909"/>
                  </a:lnTo>
                  <a:lnTo>
                    <a:pt x="1260" y="946"/>
                  </a:lnTo>
                  <a:lnTo>
                    <a:pt x="1285" y="978"/>
                  </a:lnTo>
                  <a:lnTo>
                    <a:pt x="1312" y="1005"/>
                  </a:lnTo>
                  <a:lnTo>
                    <a:pt x="1338" y="1029"/>
                  </a:lnTo>
                  <a:lnTo>
                    <a:pt x="1366" y="1048"/>
                  </a:lnTo>
                  <a:lnTo>
                    <a:pt x="1393" y="1065"/>
                  </a:lnTo>
                  <a:lnTo>
                    <a:pt x="1369" y="1030"/>
                  </a:lnTo>
                  <a:lnTo>
                    <a:pt x="1350" y="993"/>
                  </a:lnTo>
                  <a:lnTo>
                    <a:pt x="1335" y="954"/>
                  </a:lnTo>
                  <a:lnTo>
                    <a:pt x="1324" y="914"/>
                  </a:lnTo>
                  <a:lnTo>
                    <a:pt x="1320" y="873"/>
                  </a:lnTo>
                  <a:lnTo>
                    <a:pt x="1322" y="864"/>
                  </a:lnTo>
                  <a:lnTo>
                    <a:pt x="1327" y="859"/>
                  </a:lnTo>
                  <a:lnTo>
                    <a:pt x="1334" y="858"/>
                  </a:lnTo>
                  <a:lnTo>
                    <a:pt x="1342" y="859"/>
                  </a:lnTo>
                  <a:lnTo>
                    <a:pt x="1347" y="864"/>
                  </a:lnTo>
                  <a:lnTo>
                    <a:pt x="1350" y="873"/>
                  </a:lnTo>
                  <a:lnTo>
                    <a:pt x="1354" y="912"/>
                  </a:lnTo>
                  <a:lnTo>
                    <a:pt x="1365" y="952"/>
                  </a:lnTo>
                  <a:lnTo>
                    <a:pt x="1381" y="989"/>
                  </a:lnTo>
                  <a:lnTo>
                    <a:pt x="1402" y="1024"/>
                  </a:lnTo>
                  <a:lnTo>
                    <a:pt x="1425" y="1057"/>
                  </a:lnTo>
                  <a:lnTo>
                    <a:pt x="1451" y="1088"/>
                  </a:lnTo>
                  <a:lnTo>
                    <a:pt x="1491" y="1098"/>
                  </a:lnTo>
                  <a:lnTo>
                    <a:pt x="1528" y="1103"/>
                  </a:lnTo>
                  <a:lnTo>
                    <a:pt x="1507" y="1078"/>
                  </a:lnTo>
                  <a:lnTo>
                    <a:pt x="1488" y="1052"/>
                  </a:lnTo>
                  <a:lnTo>
                    <a:pt x="1473" y="1024"/>
                  </a:lnTo>
                  <a:lnTo>
                    <a:pt x="1461" y="993"/>
                  </a:lnTo>
                  <a:lnTo>
                    <a:pt x="1451" y="960"/>
                  </a:lnTo>
                  <a:lnTo>
                    <a:pt x="1444" y="925"/>
                  </a:lnTo>
                  <a:lnTo>
                    <a:pt x="1445" y="917"/>
                  </a:lnTo>
                  <a:lnTo>
                    <a:pt x="1449" y="910"/>
                  </a:lnTo>
                  <a:lnTo>
                    <a:pt x="1456" y="907"/>
                  </a:lnTo>
                  <a:lnTo>
                    <a:pt x="1462" y="907"/>
                  </a:lnTo>
                  <a:lnTo>
                    <a:pt x="1469" y="910"/>
                  </a:lnTo>
                  <a:lnTo>
                    <a:pt x="1472" y="917"/>
                  </a:lnTo>
                  <a:lnTo>
                    <a:pt x="1480" y="950"/>
                  </a:lnTo>
                  <a:lnTo>
                    <a:pt x="1488" y="980"/>
                  </a:lnTo>
                  <a:lnTo>
                    <a:pt x="1499" y="1009"/>
                  </a:lnTo>
                  <a:lnTo>
                    <a:pt x="1512" y="1035"/>
                  </a:lnTo>
                  <a:lnTo>
                    <a:pt x="1529" y="1059"/>
                  </a:lnTo>
                  <a:lnTo>
                    <a:pt x="1550" y="1083"/>
                  </a:lnTo>
                  <a:lnTo>
                    <a:pt x="1574" y="1104"/>
                  </a:lnTo>
                  <a:lnTo>
                    <a:pt x="1604" y="1100"/>
                  </a:lnTo>
                  <a:lnTo>
                    <a:pt x="1585" y="1079"/>
                  </a:lnTo>
                  <a:lnTo>
                    <a:pt x="1569" y="1054"/>
                  </a:lnTo>
                  <a:lnTo>
                    <a:pt x="1555" y="1026"/>
                  </a:lnTo>
                  <a:lnTo>
                    <a:pt x="1544" y="998"/>
                  </a:lnTo>
                  <a:lnTo>
                    <a:pt x="1536" y="970"/>
                  </a:lnTo>
                  <a:lnTo>
                    <a:pt x="1531" y="943"/>
                  </a:lnTo>
                  <a:lnTo>
                    <a:pt x="1531" y="935"/>
                  </a:lnTo>
                  <a:lnTo>
                    <a:pt x="1535" y="929"/>
                  </a:lnTo>
                  <a:lnTo>
                    <a:pt x="1542" y="926"/>
                  </a:lnTo>
                  <a:lnTo>
                    <a:pt x="1549" y="925"/>
                  </a:lnTo>
                  <a:lnTo>
                    <a:pt x="1555" y="928"/>
                  </a:lnTo>
                  <a:lnTo>
                    <a:pt x="1559" y="936"/>
                  </a:lnTo>
                  <a:lnTo>
                    <a:pt x="1564" y="958"/>
                  </a:lnTo>
                  <a:lnTo>
                    <a:pt x="1571" y="982"/>
                  </a:lnTo>
                  <a:lnTo>
                    <a:pt x="1580" y="1008"/>
                  </a:lnTo>
                  <a:lnTo>
                    <a:pt x="1590" y="1032"/>
                  </a:lnTo>
                  <a:lnTo>
                    <a:pt x="1603" y="1054"/>
                  </a:lnTo>
                  <a:lnTo>
                    <a:pt x="1618" y="1074"/>
                  </a:lnTo>
                  <a:lnTo>
                    <a:pt x="1637" y="1089"/>
                  </a:lnTo>
                  <a:lnTo>
                    <a:pt x="1653" y="1043"/>
                  </a:lnTo>
                  <a:lnTo>
                    <a:pt x="1660" y="995"/>
                  </a:lnTo>
                  <a:lnTo>
                    <a:pt x="1663" y="949"/>
                  </a:lnTo>
                  <a:lnTo>
                    <a:pt x="1658" y="901"/>
                  </a:lnTo>
                  <a:lnTo>
                    <a:pt x="1646" y="855"/>
                  </a:lnTo>
                  <a:lnTo>
                    <a:pt x="1628" y="811"/>
                  </a:lnTo>
                  <a:lnTo>
                    <a:pt x="1604" y="767"/>
                  </a:lnTo>
                  <a:lnTo>
                    <a:pt x="1576" y="729"/>
                  </a:lnTo>
                  <a:lnTo>
                    <a:pt x="1544" y="696"/>
                  </a:lnTo>
                  <a:lnTo>
                    <a:pt x="1509" y="666"/>
                  </a:lnTo>
                  <a:lnTo>
                    <a:pt x="1470" y="640"/>
                  </a:lnTo>
                  <a:lnTo>
                    <a:pt x="1429" y="621"/>
                  </a:lnTo>
                  <a:lnTo>
                    <a:pt x="1386" y="606"/>
                  </a:lnTo>
                  <a:lnTo>
                    <a:pt x="1342" y="596"/>
                  </a:lnTo>
                  <a:lnTo>
                    <a:pt x="1296" y="592"/>
                  </a:lnTo>
                  <a:lnTo>
                    <a:pt x="1251" y="593"/>
                  </a:lnTo>
                  <a:lnTo>
                    <a:pt x="1225" y="596"/>
                  </a:lnTo>
                  <a:lnTo>
                    <a:pt x="1217" y="571"/>
                  </a:lnTo>
                  <a:lnTo>
                    <a:pt x="1198" y="519"/>
                  </a:lnTo>
                  <a:lnTo>
                    <a:pt x="1176" y="471"/>
                  </a:lnTo>
                  <a:lnTo>
                    <a:pt x="1152" y="428"/>
                  </a:lnTo>
                  <a:lnTo>
                    <a:pt x="1125" y="391"/>
                  </a:lnTo>
                  <a:lnTo>
                    <a:pt x="1095" y="357"/>
                  </a:lnTo>
                  <a:lnTo>
                    <a:pt x="1063" y="329"/>
                  </a:lnTo>
                  <a:lnTo>
                    <a:pt x="1029" y="306"/>
                  </a:lnTo>
                  <a:lnTo>
                    <a:pt x="992" y="288"/>
                  </a:lnTo>
                  <a:lnTo>
                    <a:pt x="954" y="275"/>
                  </a:lnTo>
                  <a:lnTo>
                    <a:pt x="913" y="267"/>
                  </a:lnTo>
                  <a:lnTo>
                    <a:pt x="870" y="265"/>
                  </a:lnTo>
                  <a:lnTo>
                    <a:pt x="840" y="266"/>
                  </a:lnTo>
                  <a:lnTo>
                    <a:pt x="812" y="269"/>
                  </a:lnTo>
                  <a:lnTo>
                    <a:pt x="787" y="273"/>
                  </a:lnTo>
                  <a:lnTo>
                    <a:pt x="766" y="279"/>
                  </a:lnTo>
                  <a:lnTo>
                    <a:pt x="747" y="283"/>
                  </a:lnTo>
                  <a:lnTo>
                    <a:pt x="733" y="288"/>
                  </a:lnTo>
                  <a:lnTo>
                    <a:pt x="726" y="291"/>
                  </a:lnTo>
                  <a:lnTo>
                    <a:pt x="722" y="292"/>
                  </a:lnTo>
                  <a:lnTo>
                    <a:pt x="686" y="309"/>
                  </a:lnTo>
                  <a:lnTo>
                    <a:pt x="677" y="270"/>
                  </a:lnTo>
                  <a:lnTo>
                    <a:pt x="676" y="267"/>
                  </a:lnTo>
                  <a:lnTo>
                    <a:pt x="674" y="258"/>
                  </a:lnTo>
                  <a:lnTo>
                    <a:pt x="670" y="247"/>
                  </a:lnTo>
                  <a:lnTo>
                    <a:pt x="665" y="231"/>
                  </a:lnTo>
                  <a:lnTo>
                    <a:pt x="658" y="215"/>
                  </a:lnTo>
                  <a:lnTo>
                    <a:pt x="649" y="196"/>
                  </a:lnTo>
                  <a:lnTo>
                    <a:pt x="639" y="175"/>
                  </a:lnTo>
                  <a:lnTo>
                    <a:pt x="626" y="153"/>
                  </a:lnTo>
                  <a:lnTo>
                    <a:pt x="612" y="131"/>
                  </a:lnTo>
                  <a:lnTo>
                    <a:pt x="595" y="110"/>
                  </a:lnTo>
                  <a:lnTo>
                    <a:pt x="575" y="88"/>
                  </a:lnTo>
                  <a:lnTo>
                    <a:pt x="554" y="68"/>
                  </a:lnTo>
                  <a:lnTo>
                    <a:pt x="529" y="49"/>
                  </a:lnTo>
                  <a:lnTo>
                    <a:pt x="502" y="34"/>
                  </a:lnTo>
                  <a:lnTo>
                    <a:pt x="471" y="19"/>
                  </a:lnTo>
                  <a:lnTo>
                    <a:pt x="438" y="9"/>
                  </a:lnTo>
                  <a:lnTo>
                    <a:pt x="402" y="3"/>
                  </a:lnTo>
                  <a:lnTo>
                    <a:pt x="3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Freeform 19"/>
          <p:cNvSpPr>
            <a:spLocks/>
          </p:cNvSpPr>
          <p:nvPr/>
        </p:nvSpPr>
        <p:spPr bwMode="auto">
          <a:xfrm flipH="1">
            <a:off x="4518713" y="1992548"/>
            <a:ext cx="762571" cy="1361573"/>
          </a:xfrm>
          <a:custGeom>
            <a:avLst/>
            <a:gdLst>
              <a:gd name="T0" fmla="*/ 510 w 2042"/>
              <a:gd name="T1" fmla="*/ 9 h 3646"/>
              <a:gd name="T2" fmla="*/ 612 w 2042"/>
              <a:gd name="T3" fmla="*/ 50 h 3646"/>
              <a:gd name="T4" fmla="*/ 689 w 2042"/>
              <a:gd name="T5" fmla="*/ 112 h 3646"/>
              <a:gd name="T6" fmla="*/ 743 w 2042"/>
              <a:gd name="T7" fmla="*/ 184 h 3646"/>
              <a:gd name="T8" fmla="*/ 780 w 2042"/>
              <a:gd name="T9" fmla="*/ 250 h 3646"/>
              <a:gd name="T10" fmla="*/ 821 w 2042"/>
              <a:gd name="T11" fmla="*/ 279 h 3646"/>
              <a:gd name="T12" fmla="*/ 934 w 2042"/>
              <a:gd name="T13" fmla="*/ 264 h 3646"/>
              <a:gd name="T14" fmla="*/ 1016 w 2042"/>
              <a:gd name="T15" fmla="*/ 273 h 3646"/>
              <a:gd name="T16" fmla="*/ 1104 w 2042"/>
              <a:gd name="T17" fmla="*/ 302 h 3646"/>
              <a:gd name="T18" fmla="*/ 1189 w 2042"/>
              <a:gd name="T19" fmla="*/ 361 h 3646"/>
              <a:gd name="T20" fmla="*/ 1268 w 2042"/>
              <a:gd name="T21" fmla="*/ 455 h 3646"/>
              <a:gd name="T22" fmla="*/ 1334 w 2042"/>
              <a:gd name="T23" fmla="*/ 592 h 3646"/>
              <a:gd name="T24" fmla="*/ 1484 w 2042"/>
              <a:gd name="T25" fmla="*/ 613 h 3646"/>
              <a:gd name="T26" fmla="*/ 1618 w 2042"/>
              <a:gd name="T27" fmla="*/ 683 h 3646"/>
              <a:gd name="T28" fmla="*/ 1722 w 2042"/>
              <a:gd name="T29" fmla="*/ 796 h 3646"/>
              <a:gd name="T30" fmla="*/ 1781 w 2042"/>
              <a:gd name="T31" fmla="*/ 930 h 3646"/>
              <a:gd name="T32" fmla="*/ 1790 w 2042"/>
              <a:gd name="T33" fmla="*/ 1070 h 3646"/>
              <a:gd name="T34" fmla="*/ 1787 w 2042"/>
              <a:gd name="T35" fmla="*/ 1176 h 3646"/>
              <a:gd name="T36" fmla="*/ 1847 w 2042"/>
              <a:gd name="T37" fmla="*/ 1224 h 3646"/>
              <a:gd name="T38" fmla="*/ 1899 w 2042"/>
              <a:gd name="T39" fmla="*/ 1290 h 3646"/>
              <a:gd name="T40" fmla="*/ 1935 w 2042"/>
              <a:gd name="T41" fmla="*/ 1377 h 3646"/>
              <a:gd name="T42" fmla="*/ 1946 w 2042"/>
              <a:gd name="T43" fmla="*/ 1485 h 3646"/>
              <a:gd name="T44" fmla="*/ 1922 w 2042"/>
              <a:gd name="T45" fmla="*/ 1620 h 3646"/>
              <a:gd name="T46" fmla="*/ 1956 w 2042"/>
              <a:gd name="T47" fmla="*/ 1715 h 3646"/>
              <a:gd name="T48" fmla="*/ 2011 w 2042"/>
              <a:gd name="T49" fmla="*/ 1813 h 3646"/>
              <a:gd name="T50" fmla="*/ 2040 w 2042"/>
              <a:gd name="T51" fmla="*/ 1942 h 3646"/>
              <a:gd name="T52" fmla="*/ 2038 w 2042"/>
              <a:gd name="T53" fmla="*/ 2070 h 3646"/>
              <a:gd name="T54" fmla="*/ 2009 w 2042"/>
              <a:gd name="T55" fmla="*/ 2199 h 3646"/>
              <a:gd name="T56" fmla="*/ 1948 w 2042"/>
              <a:gd name="T57" fmla="*/ 2314 h 3646"/>
              <a:gd name="T58" fmla="*/ 1897 w 2042"/>
              <a:gd name="T59" fmla="*/ 2431 h 3646"/>
              <a:gd name="T60" fmla="*/ 1894 w 2042"/>
              <a:gd name="T61" fmla="*/ 2576 h 3646"/>
              <a:gd name="T62" fmla="*/ 1846 w 2042"/>
              <a:gd name="T63" fmla="*/ 2692 h 3646"/>
              <a:gd name="T64" fmla="*/ 1754 w 2042"/>
              <a:gd name="T65" fmla="*/ 2777 h 3646"/>
              <a:gd name="T66" fmla="*/ 1706 w 2042"/>
              <a:gd name="T67" fmla="*/ 2902 h 3646"/>
              <a:gd name="T68" fmla="*/ 1654 w 2042"/>
              <a:gd name="T69" fmla="*/ 3057 h 3646"/>
              <a:gd name="T70" fmla="*/ 1562 w 2042"/>
              <a:gd name="T71" fmla="*/ 3193 h 3646"/>
              <a:gd name="T72" fmla="*/ 1433 w 2042"/>
              <a:gd name="T73" fmla="*/ 3296 h 3646"/>
              <a:gd name="T74" fmla="*/ 1281 w 2042"/>
              <a:gd name="T75" fmla="*/ 3350 h 3646"/>
              <a:gd name="T76" fmla="*/ 1148 w 2042"/>
              <a:gd name="T77" fmla="*/ 3393 h 3646"/>
              <a:gd name="T78" fmla="*/ 1057 w 2042"/>
              <a:gd name="T79" fmla="*/ 3488 h 3646"/>
              <a:gd name="T80" fmla="*/ 929 w 2042"/>
              <a:gd name="T81" fmla="*/ 3564 h 3646"/>
              <a:gd name="T82" fmla="*/ 779 w 2042"/>
              <a:gd name="T83" fmla="*/ 3618 h 3646"/>
              <a:gd name="T84" fmla="*/ 624 w 2042"/>
              <a:gd name="T85" fmla="*/ 3644 h 3646"/>
              <a:gd name="T86" fmla="*/ 494 w 2042"/>
              <a:gd name="T87" fmla="*/ 3640 h 3646"/>
              <a:gd name="T88" fmla="*/ 405 w 2042"/>
              <a:gd name="T89" fmla="*/ 3618 h 3646"/>
              <a:gd name="T90" fmla="*/ 315 w 2042"/>
              <a:gd name="T91" fmla="*/ 3584 h 3646"/>
              <a:gd name="T92" fmla="*/ 223 w 2042"/>
              <a:gd name="T93" fmla="*/ 3530 h 3646"/>
              <a:gd name="T94" fmla="*/ 137 w 2042"/>
              <a:gd name="T95" fmla="*/ 3455 h 3646"/>
              <a:gd name="T96" fmla="*/ 66 w 2042"/>
              <a:gd name="T97" fmla="*/ 3353 h 3646"/>
              <a:gd name="T98" fmla="*/ 18 w 2042"/>
              <a:gd name="T99" fmla="*/ 3220 h 3646"/>
              <a:gd name="T100" fmla="*/ 0 w 2042"/>
              <a:gd name="T101" fmla="*/ 3055 h 3646"/>
              <a:gd name="T102" fmla="*/ 3 w 2042"/>
              <a:gd name="T103" fmla="*/ 393 h 3646"/>
              <a:gd name="T104" fmla="*/ 28 w 2042"/>
              <a:gd name="T105" fmla="*/ 282 h 3646"/>
              <a:gd name="T106" fmla="*/ 74 w 2042"/>
              <a:gd name="T107" fmla="*/ 180 h 3646"/>
              <a:gd name="T108" fmla="*/ 146 w 2042"/>
              <a:gd name="T109" fmla="*/ 95 h 3646"/>
              <a:gd name="T110" fmla="*/ 246 w 2042"/>
              <a:gd name="T111" fmla="*/ 33 h 3646"/>
              <a:gd name="T112" fmla="*/ 375 w 2042"/>
              <a:gd name="T113" fmla="*/ 2 h 3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2" h="3646">
                <a:moveTo>
                  <a:pt x="426" y="0"/>
                </a:moveTo>
                <a:lnTo>
                  <a:pt x="469" y="2"/>
                </a:lnTo>
                <a:lnTo>
                  <a:pt x="510" y="9"/>
                </a:lnTo>
                <a:lnTo>
                  <a:pt x="546" y="20"/>
                </a:lnTo>
                <a:lnTo>
                  <a:pt x="581" y="33"/>
                </a:lnTo>
                <a:lnTo>
                  <a:pt x="612" y="50"/>
                </a:lnTo>
                <a:lnTo>
                  <a:pt x="640" y="69"/>
                </a:lnTo>
                <a:lnTo>
                  <a:pt x="666" y="90"/>
                </a:lnTo>
                <a:lnTo>
                  <a:pt x="689" y="112"/>
                </a:lnTo>
                <a:lnTo>
                  <a:pt x="710" y="135"/>
                </a:lnTo>
                <a:lnTo>
                  <a:pt x="728" y="159"/>
                </a:lnTo>
                <a:lnTo>
                  <a:pt x="743" y="184"/>
                </a:lnTo>
                <a:lnTo>
                  <a:pt x="758" y="207"/>
                </a:lnTo>
                <a:lnTo>
                  <a:pt x="770" y="229"/>
                </a:lnTo>
                <a:lnTo>
                  <a:pt x="780" y="250"/>
                </a:lnTo>
                <a:lnTo>
                  <a:pt x="788" y="270"/>
                </a:lnTo>
                <a:lnTo>
                  <a:pt x="794" y="287"/>
                </a:lnTo>
                <a:lnTo>
                  <a:pt x="821" y="279"/>
                </a:lnTo>
                <a:lnTo>
                  <a:pt x="854" y="272"/>
                </a:lnTo>
                <a:lnTo>
                  <a:pt x="891" y="267"/>
                </a:lnTo>
                <a:lnTo>
                  <a:pt x="934" y="264"/>
                </a:lnTo>
                <a:lnTo>
                  <a:pt x="960" y="266"/>
                </a:lnTo>
                <a:lnTo>
                  <a:pt x="988" y="268"/>
                </a:lnTo>
                <a:lnTo>
                  <a:pt x="1016" y="273"/>
                </a:lnTo>
                <a:lnTo>
                  <a:pt x="1045" y="280"/>
                </a:lnTo>
                <a:lnTo>
                  <a:pt x="1074" y="290"/>
                </a:lnTo>
                <a:lnTo>
                  <a:pt x="1104" y="302"/>
                </a:lnTo>
                <a:lnTo>
                  <a:pt x="1133" y="319"/>
                </a:lnTo>
                <a:lnTo>
                  <a:pt x="1161" y="337"/>
                </a:lnTo>
                <a:lnTo>
                  <a:pt x="1189" y="361"/>
                </a:lnTo>
                <a:lnTo>
                  <a:pt x="1217" y="387"/>
                </a:lnTo>
                <a:lnTo>
                  <a:pt x="1243" y="418"/>
                </a:lnTo>
                <a:lnTo>
                  <a:pt x="1268" y="455"/>
                </a:lnTo>
                <a:lnTo>
                  <a:pt x="1292" y="495"/>
                </a:lnTo>
                <a:lnTo>
                  <a:pt x="1314" y="541"/>
                </a:lnTo>
                <a:lnTo>
                  <a:pt x="1334" y="592"/>
                </a:lnTo>
                <a:lnTo>
                  <a:pt x="1385" y="593"/>
                </a:lnTo>
                <a:lnTo>
                  <a:pt x="1435" y="600"/>
                </a:lnTo>
                <a:lnTo>
                  <a:pt x="1484" y="613"/>
                </a:lnTo>
                <a:lnTo>
                  <a:pt x="1531" y="631"/>
                </a:lnTo>
                <a:lnTo>
                  <a:pt x="1576" y="655"/>
                </a:lnTo>
                <a:lnTo>
                  <a:pt x="1618" y="683"/>
                </a:lnTo>
                <a:lnTo>
                  <a:pt x="1657" y="717"/>
                </a:lnTo>
                <a:lnTo>
                  <a:pt x="1692" y="755"/>
                </a:lnTo>
                <a:lnTo>
                  <a:pt x="1722" y="796"/>
                </a:lnTo>
                <a:lnTo>
                  <a:pt x="1748" y="839"/>
                </a:lnTo>
                <a:lnTo>
                  <a:pt x="1766" y="885"/>
                </a:lnTo>
                <a:lnTo>
                  <a:pt x="1781" y="930"/>
                </a:lnTo>
                <a:lnTo>
                  <a:pt x="1789" y="976"/>
                </a:lnTo>
                <a:lnTo>
                  <a:pt x="1792" y="1023"/>
                </a:lnTo>
                <a:lnTo>
                  <a:pt x="1790" y="1070"/>
                </a:lnTo>
                <a:lnTo>
                  <a:pt x="1781" y="1118"/>
                </a:lnTo>
                <a:lnTo>
                  <a:pt x="1767" y="1163"/>
                </a:lnTo>
                <a:lnTo>
                  <a:pt x="1787" y="1176"/>
                </a:lnTo>
                <a:lnTo>
                  <a:pt x="1807" y="1190"/>
                </a:lnTo>
                <a:lnTo>
                  <a:pt x="1827" y="1206"/>
                </a:lnTo>
                <a:lnTo>
                  <a:pt x="1847" y="1224"/>
                </a:lnTo>
                <a:lnTo>
                  <a:pt x="1865" y="1244"/>
                </a:lnTo>
                <a:lnTo>
                  <a:pt x="1883" y="1266"/>
                </a:lnTo>
                <a:lnTo>
                  <a:pt x="1899" y="1290"/>
                </a:lnTo>
                <a:lnTo>
                  <a:pt x="1913" y="1317"/>
                </a:lnTo>
                <a:lnTo>
                  <a:pt x="1926" y="1346"/>
                </a:lnTo>
                <a:lnTo>
                  <a:pt x="1935" y="1377"/>
                </a:lnTo>
                <a:lnTo>
                  <a:pt x="1942" y="1410"/>
                </a:lnTo>
                <a:lnTo>
                  <a:pt x="1946" y="1446"/>
                </a:lnTo>
                <a:lnTo>
                  <a:pt x="1946" y="1485"/>
                </a:lnTo>
                <a:lnTo>
                  <a:pt x="1942" y="1527"/>
                </a:lnTo>
                <a:lnTo>
                  <a:pt x="1935" y="1572"/>
                </a:lnTo>
                <a:lnTo>
                  <a:pt x="1922" y="1620"/>
                </a:lnTo>
                <a:lnTo>
                  <a:pt x="1906" y="1671"/>
                </a:lnTo>
                <a:lnTo>
                  <a:pt x="1931" y="1690"/>
                </a:lnTo>
                <a:lnTo>
                  <a:pt x="1956" y="1715"/>
                </a:lnTo>
                <a:lnTo>
                  <a:pt x="1977" y="1744"/>
                </a:lnTo>
                <a:lnTo>
                  <a:pt x="1995" y="1777"/>
                </a:lnTo>
                <a:lnTo>
                  <a:pt x="2011" y="1813"/>
                </a:lnTo>
                <a:lnTo>
                  <a:pt x="2024" y="1854"/>
                </a:lnTo>
                <a:lnTo>
                  <a:pt x="2034" y="1897"/>
                </a:lnTo>
                <a:lnTo>
                  <a:pt x="2040" y="1942"/>
                </a:lnTo>
                <a:lnTo>
                  <a:pt x="2042" y="1983"/>
                </a:lnTo>
                <a:lnTo>
                  <a:pt x="2042" y="2027"/>
                </a:lnTo>
                <a:lnTo>
                  <a:pt x="2038" y="2070"/>
                </a:lnTo>
                <a:lnTo>
                  <a:pt x="2032" y="2113"/>
                </a:lnTo>
                <a:lnTo>
                  <a:pt x="2022" y="2156"/>
                </a:lnTo>
                <a:lnTo>
                  <a:pt x="2009" y="2199"/>
                </a:lnTo>
                <a:lnTo>
                  <a:pt x="1992" y="2239"/>
                </a:lnTo>
                <a:lnTo>
                  <a:pt x="1971" y="2277"/>
                </a:lnTo>
                <a:lnTo>
                  <a:pt x="1948" y="2314"/>
                </a:lnTo>
                <a:lnTo>
                  <a:pt x="1920" y="2346"/>
                </a:lnTo>
                <a:lnTo>
                  <a:pt x="1888" y="2375"/>
                </a:lnTo>
                <a:lnTo>
                  <a:pt x="1897" y="2431"/>
                </a:lnTo>
                <a:lnTo>
                  <a:pt x="1900" y="2483"/>
                </a:lnTo>
                <a:lnTo>
                  <a:pt x="1900" y="2532"/>
                </a:lnTo>
                <a:lnTo>
                  <a:pt x="1894" y="2576"/>
                </a:lnTo>
                <a:lnTo>
                  <a:pt x="1883" y="2618"/>
                </a:lnTo>
                <a:lnTo>
                  <a:pt x="1867" y="2657"/>
                </a:lnTo>
                <a:lnTo>
                  <a:pt x="1846" y="2692"/>
                </a:lnTo>
                <a:lnTo>
                  <a:pt x="1821" y="2723"/>
                </a:lnTo>
                <a:lnTo>
                  <a:pt x="1790" y="2752"/>
                </a:lnTo>
                <a:lnTo>
                  <a:pt x="1754" y="2777"/>
                </a:lnTo>
                <a:lnTo>
                  <a:pt x="1713" y="2799"/>
                </a:lnTo>
                <a:lnTo>
                  <a:pt x="1712" y="2850"/>
                </a:lnTo>
                <a:lnTo>
                  <a:pt x="1706" y="2902"/>
                </a:lnTo>
                <a:lnTo>
                  <a:pt x="1693" y="2954"/>
                </a:lnTo>
                <a:lnTo>
                  <a:pt x="1676" y="3006"/>
                </a:lnTo>
                <a:lnTo>
                  <a:pt x="1654" y="3057"/>
                </a:lnTo>
                <a:lnTo>
                  <a:pt x="1627" y="3105"/>
                </a:lnTo>
                <a:lnTo>
                  <a:pt x="1596" y="3151"/>
                </a:lnTo>
                <a:lnTo>
                  <a:pt x="1562" y="3193"/>
                </a:lnTo>
                <a:lnTo>
                  <a:pt x="1522" y="3233"/>
                </a:lnTo>
                <a:lnTo>
                  <a:pt x="1479" y="3267"/>
                </a:lnTo>
                <a:lnTo>
                  <a:pt x="1433" y="3296"/>
                </a:lnTo>
                <a:lnTo>
                  <a:pt x="1385" y="3319"/>
                </a:lnTo>
                <a:lnTo>
                  <a:pt x="1334" y="3336"/>
                </a:lnTo>
                <a:lnTo>
                  <a:pt x="1281" y="3350"/>
                </a:lnTo>
                <a:lnTo>
                  <a:pt x="1224" y="3356"/>
                </a:lnTo>
                <a:lnTo>
                  <a:pt x="1167" y="3359"/>
                </a:lnTo>
                <a:lnTo>
                  <a:pt x="1148" y="3393"/>
                </a:lnTo>
                <a:lnTo>
                  <a:pt x="1123" y="3426"/>
                </a:lnTo>
                <a:lnTo>
                  <a:pt x="1093" y="3458"/>
                </a:lnTo>
                <a:lnTo>
                  <a:pt x="1057" y="3488"/>
                </a:lnTo>
                <a:lnTo>
                  <a:pt x="1019" y="3516"/>
                </a:lnTo>
                <a:lnTo>
                  <a:pt x="976" y="3541"/>
                </a:lnTo>
                <a:lnTo>
                  <a:pt x="929" y="3564"/>
                </a:lnTo>
                <a:lnTo>
                  <a:pt x="880" y="3585"/>
                </a:lnTo>
                <a:lnTo>
                  <a:pt x="831" y="3603"/>
                </a:lnTo>
                <a:lnTo>
                  <a:pt x="779" y="3618"/>
                </a:lnTo>
                <a:lnTo>
                  <a:pt x="727" y="3631"/>
                </a:lnTo>
                <a:lnTo>
                  <a:pt x="676" y="3638"/>
                </a:lnTo>
                <a:lnTo>
                  <a:pt x="624" y="3644"/>
                </a:lnTo>
                <a:lnTo>
                  <a:pt x="574" y="3646"/>
                </a:lnTo>
                <a:lnTo>
                  <a:pt x="533" y="3645"/>
                </a:lnTo>
                <a:lnTo>
                  <a:pt x="494" y="3640"/>
                </a:lnTo>
                <a:lnTo>
                  <a:pt x="459" y="3634"/>
                </a:lnTo>
                <a:lnTo>
                  <a:pt x="432" y="3627"/>
                </a:lnTo>
                <a:lnTo>
                  <a:pt x="405" y="3618"/>
                </a:lnTo>
                <a:lnTo>
                  <a:pt x="375" y="3608"/>
                </a:lnTo>
                <a:lnTo>
                  <a:pt x="345" y="3597"/>
                </a:lnTo>
                <a:lnTo>
                  <a:pt x="315" y="3584"/>
                </a:lnTo>
                <a:lnTo>
                  <a:pt x="284" y="3569"/>
                </a:lnTo>
                <a:lnTo>
                  <a:pt x="253" y="3551"/>
                </a:lnTo>
                <a:lnTo>
                  <a:pt x="223" y="3530"/>
                </a:lnTo>
                <a:lnTo>
                  <a:pt x="194" y="3508"/>
                </a:lnTo>
                <a:lnTo>
                  <a:pt x="165" y="3482"/>
                </a:lnTo>
                <a:lnTo>
                  <a:pt x="137" y="3455"/>
                </a:lnTo>
                <a:lnTo>
                  <a:pt x="112" y="3424"/>
                </a:lnTo>
                <a:lnTo>
                  <a:pt x="88" y="3390"/>
                </a:lnTo>
                <a:lnTo>
                  <a:pt x="66" y="3353"/>
                </a:lnTo>
                <a:lnTo>
                  <a:pt x="48" y="3312"/>
                </a:lnTo>
                <a:lnTo>
                  <a:pt x="31" y="3268"/>
                </a:lnTo>
                <a:lnTo>
                  <a:pt x="18" y="3220"/>
                </a:lnTo>
                <a:lnTo>
                  <a:pt x="8" y="3168"/>
                </a:lnTo>
                <a:lnTo>
                  <a:pt x="1" y="3113"/>
                </a:lnTo>
                <a:lnTo>
                  <a:pt x="0" y="3055"/>
                </a:lnTo>
                <a:lnTo>
                  <a:pt x="0" y="468"/>
                </a:lnTo>
                <a:lnTo>
                  <a:pt x="1" y="430"/>
                </a:lnTo>
                <a:lnTo>
                  <a:pt x="3" y="393"/>
                </a:lnTo>
                <a:lnTo>
                  <a:pt x="9" y="355"/>
                </a:lnTo>
                <a:lnTo>
                  <a:pt x="17" y="317"/>
                </a:lnTo>
                <a:lnTo>
                  <a:pt x="28" y="282"/>
                </a:lnTo>
                <a:lnTo>
                  <a:pt x="40" y="247"/>
                </a:lnTo>
                <a:lnTo>
                  <a:pt x="55" y="212"/>
                </a:lnTo>
                <a:lnTo>
                  <a:pt x="74" y="180"/>
                </a:lnTo>
                <a:lnTo>
                  <a:pt x="95" y="149"/>
                </a:lnTo>
                <a:lnTo>
                  <a:pt x="118" y="121"/>
                </a:lnTo>
                <a:lnTo>
                  <a:pt x="146" y="95"/>
                </a:lnTo>
                <a:lnTo>
                  <a:pt x="176" y="71"/>
                </a:lnTo>
                <a:lnTo>
                  <a:pt x="209" y="51"/>
                </a:lnTo>
                <a:lnTo>
                  <a:pt x="246" y="33"/>
                </a:lnTo>
                <a:lnTo>
                  <a:pt x="285" y="19"/>
                </a:lnTo>
                <a:lnTo>
                  <a:pt x="329" y="9"/>
                </a:lnTo>
                <a:lnTo>
                  <a:pt x="375" y="2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 flipH="1">
            <a:off x="4542613" y="2017195"/>
            <a:ext cx="714770" cy="1312279"/>
            <a:chOff x="9413875" y="3330575"/>
            <a:chExt cx="1519238" cy="2789238"/>
          </a:xfrm>
          <a:solidFill>
            <a:schemeClr val="accent2"/>
          </a:solidFill>
        </p:grpSpPr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9896475" y="4014788"/>
              <a:ext cx="958850" cy="808038"/>
            </a:xfrm>
            <a:custGeom>
              <a:avLst/>
              <a:gdLst>
                <a:gd name="T0" fmla="*/ 650 w 1209"/>
                <a:gd name="T1" fmla="*/ 155 h 1017"/>
                <a:gd name="T2" fmla="*/ 675 w 1209"/>
                <a:gd name="T3" fmla="*/ 184 h 1017"/>
                <a:gd name="T4" fmla="*/ 821 w 1209"/>
                <a:gd name="T5" fmla="*/ 267 h 1017"/>
                <a:gd name="T6" fmla="*/ 987 w 1209"/>
                <a:gd name="T7" fmla="*/ 286 h 1017"/>
                <a:gd name="T8" fmla="*/ 1113 w 1209"/>
                <a:gd name="T9" fmla="*/ 325 h 1017"/>
                <a:gd name="T10" fmla="*/ 1206 w 1209"/>
                <a:gd name="T11" fmla="*/ 491 h 1017"/>
                <a:gd name="T12" fmla="*/ 1173 w 1209"/>
                <a:gd name="T13" fmla="*/ 719 h 1017"/>
                <a:gd name="T14" fmla="*/ 1004 w 1209"/>
                <a:gd name="T15" fmla="*/ 669 h 1017"/>
                <a:gd name="T16" fmla="*/ 766 w 1209"/>
                <a:gd name="T17" fmla="*/ 687 h 1017"/>
                <a:gd name="T18" fmla="*/ 632 w 1209"/>
                <a:gd name="T19" fmla="*/ 794 h 1017"/>
                <a:gd name="T20" fmla="*/ 573 w 1209"/>
                <a:gd name="T21" fmla="*/ 929 h 1017"/>
                <a:gd name="T22" fmla="*/ 543 w 1209"/>
                <a:gd name="T23" fmla="*/ 1011 h 1017"/>
                <a:gd name="T24" fmla="*/ 529 w 1209"/>
                <a:gd name="T25" fmla="*/ 911 h 1017"/>
                <a:gd name="T26" fmla="*/ 582 w 1209"/>
                <a:gd name="T27" fmla="*/ 824 h 1017"/>
                <a:gd name="T28" fmla="*/ 559 w 1209"/>
                <a:gd name="T29" fmla="*/ 811 h 1017"/>
                <a:gd name="T30" fmla="*/ 495 w 1209"/>
                <a:gd name="T31" fmla="*/ 935 h 1017"/>
                <a:gd name="T32" fmla="*/ 442 w 1209"/>
                <a:gd name="T33" fmla="*/ 942 h 1017"/>
                <a:gd name="T34" fmla="*/ 491 w 1209"/>
                <a:gd name="T35" fmla="*/ 844 h 1017"/>
                <a:gd name="T36" fmla="*/ 520 w 1209"/>
                <a:gd name="T37" fmla="*/ 790 h 1017"/>
                <a:gd name="T38" fmla="*/ 467 w 1209"/>
                <a:gd name="T39" fmla="*/ 834 h 1017"/>
                <a:gd name="T40" fmla="*/ 415 w 1209"/>
                <a:gd name="T41" fmla="*/ 945 h 1017"/>
                <a:gd name="T42" fmla="*/ 410 w 1209"/>
                <a:gd name="T43" fmla="*/ 819 h 1017"/>
                <a:gd name="T44" fmla="*/ 482 w 1209"/>
                <a:gd name="T45" fmla="*/ 746 h 1017"/>
                <a:gd name="T46" fmla="*/ 464 w 1209"/>
                <a:gd name="T47" fmla="*/ 729 h 1017"/>
                <a:gd name="T48" fmla="*/ 380 w 1209"/>
                <a:gd name="T49" fmla="*/ 820 h 1017"/>
                <a:gd name="T50" fmla="*/ 334 w 1209"/>
                <a:gd name="T51" fmla="*/ 861 h 1017"/>
                <a:gd name="T52" fmla="*/ 383 w 1209"/>
                <a:gd name="T53" fmla="*/ 752 h 1017"/>
                <a:gd name="T54" fmla="*/ 434 w 1209"/>
                <a:gd name="T55" fmla="*/ 677 h 1017"/>
                <a:gd name="T56" fmla="*/ 364 w 1209"/>
                <a:gd name="T57" fmla="*/ 730 h 1017"/>
                <a:gd name="T58" fmla="*/ 295 w 1209"/>
                <a:gd name="T59" fmla="*/ 768 h 1017"/>
                <a:gd name="T60" fmla="*/ 327 w 1209"/>
                <a:gd name="T61" fmla="*/ 681 h 1017"/>
                <a:gd name="T62" fmla="*/ 405 w 1209"/>
                <a:gd name="T63" fmla="*/ 620 h 1017"/>
                <a:gd name="T64" fmla="*/ 358 w 1209"/>
                <a:gd name="T65" fmla="*/ 623 h 1017"/>
                <a:gd name="T66" fmla="*/ 287 w 1209"/>
                <a:gd name="T67" fmla="*/ 628 h 1017"/>
                <a:gd name="T68" fmla="*/ 244 w 1209"/>
                <a:gd name="T69" fmla="*/ 593 h 1017"/>
                <a:gd name="T70" fmla="*/ 254 w 1209"/>
                <a:gd name="T71" fmla="*/ 508 h 1017"/>
                <a:gd name="T72" fmla="*/ 300 w 1209"/>
                <a:gd name="T73" fmla="*/ 455 h 1017"/>
                <a:gd name="T74" fmla="*/ 235 w 1209"/>
                <a:gd name="T75" fmla="*/ 491 h 1017"/>
                <a:gd name="T76" fmla="*/ 147 w 1209"/>
                <a:gd name="T77" fmla="*/ 547 h 1017"/>
                <a:gd name="T78" fmla="*/ 206 w 1209"/>
                <a:gd name="T79" fmla="*/ 436 h 1017"/>
                <a:gd name="T80" fmla="*/ 243 w 1209"/>
                <a:gd name="T81" fmla="*/ 382 h 1017"/>
                <a:gd name="T82" fmla="*/ 194 w 1209"/>
                <a:gd name="T83" fmla="*/ 411 h 1017"/>
                <a:gd name="T84" fmla="*/ 124 w 1209"/>
                <a:gd name="T85" fmla="*/ 532 h 1017"/>
                <a:gd name="T86" fmla="*/ 110 w 1209"/>
                <a:gd name="T87" fmla="*/ 402 h 1017"/>
                <a:gd name="T88" fmla="*/ 183 w 1209"/>
                <a:gd name="T89" fmla="*/ 325 h 1017"/>
                <a:gd name="T90" fmla="*/ 138 w 1209"/>
                <a:gd name="T91" fmla="*/ 331 h 1017"/>
                <a:gd name="T92" fmla="*/ 55 w 1209"/>
                <a:gd name="T93" fmla="*/ 466 h 1017"/>
                <a:gd name="T94" fmla="*/ 28 w 1209"/>
                <a:gd name="T95" fmla="*/ 363 h 1017"/>
                <a:gd name="T96" fmla="*/ 138 w 1209"/>
                <a:gd name="T97" fmla="*/ 245 h 1017"/>
                <a:gd name="T98" fmla="*/ 125 w 1209"/>
                <a:gd name="T99" fmla="*/ 224 h 1017"/>
                <a:gd name="T100" fmla="*/ 23 w 1209"/>
                <a:gd name="T101" fmla="*/ 325 h 1017"/>
                <a:gd name="T102" fmla="*/ 52 w 1209"/>
                <a:gd name="T103" fmla="*/ 189 h 1017"/>
                <a:gd name="T104" fmla="*/ 128 w 1209"/>
                <a:gd name="T105" fmla="*/ 122 h 1017"/>
                <a:gd name="T106" fmla="*/ 87 w 1209"/>
                <a:gd name="T107" fmla="*/ 128 h 1017"/>
                <a:gd name="T108" fmla="*/ 45 w 1209"/>
                <a:gd name="T109" fmla="*/ 135 h 1017"/>
                <a:gd name="T110" fmla="*/ 245 w 1209"/>
                <a:gd name="T111" fmla="*/ 78 h 1017"/>
                <a:gd name="T112" fmla="*/ 466 w 1209"/>
                <a:gd name="T113" fmla="*/ 4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9" h="1017">
                  <a:moveTo>
                    <a:pt x="551" y="0"/>
                  </a:moveTo>
                  <a:lnTo>
                    <a:pt x="573" y="46"/>
                  </a:lnTo>
                  <a:lnTo>
                    <a:pt x="598" y="87"/>
                  </a:lnTo>
                  <a:lnTo>
                    <a:pt x="623" y="122"/>
                  </a:lnTo>
                  <a:lnTo>
                    <a:pt x="650" y="155"/>
                  </a:lnTo>
                  <a:lnTo>
                    <a:pt x="663" y="178"/>
                  </a:lnTo>
                  <a:lnTo>
                    <a:pt x="665" y="181"/>
                  </a:lnTo>
                  <a:lnTo>
                    <a:pt x="668" y="183"/>
                  </a:lnTo>
                  <a:lnTo>
                    <a:pt x="672" y="184"/>
                  </a:lnTo>
                  <a:lnTo>
                    <a:pt x="675" y="184"/>
                  </a:lnTo>
                  <a:lnTo>
                    <a:pt x="678" y="183"/>
                  </a:lnTo>
                  <a:lnTo>
                    <a:pt x="714" y="212"/>
                  </a:lnTo>
                  <a:lnTo>
                    <a:pt x="750" y="235"/>
                  </a:lnTo>
                  <a:lnTo>
                    <a:pt x="786" y="253"/>
                  </a:lnTo>
                  <a:lnTo>
                    <a:pt x="821" y="267"/>
                  </a:lnTo>
                  <a:lnTo>
                    <a:pt x="855" y="276"/>
                  </a:lnTo>
                  <a:lnTo>
                    <a:pt x="890" y="283"/>
                  </a:lnTo>
                  <a:lnTo>
                    <a:pt x="921" y="286"/>
                  </a:lnTo>
                  <a:lnTo>
                    <a:pt x="950" y="287"/>
                  </a:lnTo>
                  <a:lnTo>
                    <a:pt x="987" y="286"/>
                  </a:lnTo>
                  <a:lnTo>
                    <a:pt x="1017" y="283"/>
                  </a:lnTo>
                  <a:lnTo>
                    <a:pt x="1040" y="278"/>
                  </a:lnTo>
                  <a:lnTo>
                    <a:pt x="1041" y="278"/>
                  </a:lnTo>
                  <a:lnTo>
                    <a:pt x="1079" y="300"/>
                  </a:lnTo>
                  <a:lnTo>
                    <a:pt x="1113" y="325"/>
                  </a:lnTo>
                  <a:lnTo>
                    <a:pt x="1142" y="352"/>
                  </a:lnTo>
                  <a:lnTo>
                    <a:pt x="1165" y="383"/>
                  </a:lnTo>
                  <a:lnTo>
                    <a:pt x="1184" y="417"/>
                  </a:lnTo>
                  <a:lnTo>
                    <a:pt x="1197" y="452"/>
                  </a:lnTo>
                  <a:lnTo>
                    <a:pt x="1206" y="491"/>
                  </a:lnTo>
                  <a:lnTo>
                    <a:pt x="1209" y="532"/>
                  </a:lnTo>
                  <a:lnTo>
                    <a:pt x="1208" y="575"/>
                  </a:lnTo>
                  <a:lnTo>
                    <a:pt x="1202" y="621"/>
                  </a:lnTo>
                  <a:lnTo>
                    <a:pt x="1189" y="669"/>
                  </a:lnTo>
                  <a:lnTo>
                    <a:pt x="1173" y="719"/>
                  </a:lnTo>
                  <a:lnTo>
                    <a:pt x="1148" y="709"/>
                  </a:lnTo>
                  <a:lnTo>
                    <a:pt x="1120" y="697"/>
                  </a:lnTo>
                  <a:lnTo>
                    <a:pt x="1084" y="686"/>
                  </a:lnTo>
                  <a:lnTo>
                    <a:pt x="1047" y="676"/>
                  </a:lnTo>
                  <a:lnTo>
                    <a:pt x="1004" y="669"/>
                  </a:lnTo>
                  <a:lnTo>
                    <a:pt x="959" y="663"/>
                  </a:lnTo>
                  <a:lnTo>
                    <a:pt x="913" y="661"/>
                  </a:lnTo>
                  <a:lnTo>
                    <a:pt x="864" y="664"/>
                  </a:lnTo>
                  <a:lnTo>
                    <a:pt x="816" y="672"/>
                  </a:lnTo>
                  <a:lnTo>
                    <a:pt x="766" y="687"/>
                  </a:lnTo>
                  <a:lnTo>
                    <a:pt x="731" y="703"/>
                  </a:lnTo>
                  <a:lnTo>
                    <a:pt x="702" y="723"/>
                  </a:lnTo>
                  <a:lnTo>
                    <a:pt x="674" y="744"/>
                  </a:lnTo>
                  <a:lnTo>
                    <a:pt x="652" y="768"/>
                  </a:lnTo>
                  <a:lnTo>
                    <a:pt x="632" y="794"/>
                  </a:lnTo>
                  <a:lnTo>
                    <a:pt x="615" y="821"/>
                  </a:lnTo>
                  <a:lnTo>
                    <a:pt x="601" y="849"/>
                  </a:lnTo>
                  <a:lnTo>
                    <a:pt x="590" y="876"/>
                  </a:lnTo>
                  <a:lnTo>
                    <a:pt x="581" y="904"/>
                  </a:lnTo>
                  <a:lnTo>
                    <a:pt x="573" y="929"/>
                  </a:lnTo>
                  <a:lnTo>
                    <a:pt x="568" y="955"/>
                  </a:lnTo>
                  <a:lnTo>
                    <a:pt x="564" y="978"/>
                  </a:lnTo>
                  <a:lnTo>
                    <a:pt x="562" y="999"/>
                  </a:lnTo>
                  <a:lnTo>
                    <a:pt x="560" y="1017"/>
                  </a:lnTo>
                  <a:lnTo>
                    <a:pt x="543" y="1011"/>
                  </a:lnTo>
                  <a:lnTo>
                    <a:pt x="524" y="1005"/>
                  </a:lnTo>
                  <a:lnTo>
                    <a:pt x="519" y="983"/>
                  </a:lnTo>
                  <a:lnTo>
                    <a:pt x="518" y="958"/>
                  </a:lnTo>
                  <a:lnTo>
                    <a:pt x="521" y="934"/>
                  </a:lnTo>
                  <a:lnTo>
                    <a:pt x="529" y="911"/>
                  </a:lnTo>
                  <a:lnTo>
                    <a:pt x="538" y="887"/>
                  </a:lnTo>
                  <a:lnTo>
                    <a:pt x="550" y="865"/>
                  </a:lnTo>
                  <a:lnTo>
                    <a:pt x="563" y="847"/>
                  </a:lnTo>
                  <a:lnTo>
                    <a:pt x="578" y="830"/>
                  </a:lnTo>
                  <a:lnTo>
                    <a:pt x="582" y="824"/>
                  </a:lnTo>
                  <a:lnTo>
                    <a:pt x="581" y="818"/>
                  </a:lnTo>
                  <a:lnTo>
                    <a:pt x="578" y="812"/>
                  </a:lnTo>
                  <a:lnTo>
                    <a:pt x="572" y="809"/>
                  </a:lnTo>
                  <a:lnTo>
                    <a:pt x="566" y="808"/>
                  </a:lnTo>
                  <a:lnTo>
                    <a:pt x="559" y="811"/>
                  </a:lnTo>
                  <a:lnTo>
                    <a:pt x="542" y="831"/>
                  </a:lnTo>
                  <a:lnTo>
                    <a:pt x="526" y="854"/>
                  </a:lnTo>
                  <a:lnTo>
                    <a:pt x="512" y="880"/>
                  </a:lnTo>
                  <a:lnTo>
                    <a:pt x="501" y="907"/>
                  </a:lnTo>
                  <a:lnTo>
                    <a:pt x="495" y="935"/>
                  </a:lnTo>
                  <a:lnTo>
                    <a:pt x="491" y="964"/>
                  </a:lnTo>
                  <a:lnTo>
                    <a:pt x="493" y="991"/>
                  </a:lnTo>
                  <a:lnTo>
                    <a:pt x="467" y="978"/>
                  </a:lnTo>
                  <a:lnTo>
                    <a:pt x="441" y="963"/>
                  </a:lnTo>
                  <a:lnTo>
                    <a:pt x="442" y="942"/>
                  </a:lnTo>
                  <a:lnTo>
                    <a:pt x="447" y="922"/>
                  </a:lnTo>
                  <a:lnTo>
                    <a:pt x="453" y="902"/>
                  </a:lnTo>
                  <a:lnTo>
                    <a:pt x="463" y="881"/>
                  </a:lnTo>
                  <a:lnTo>
                    <a:pt x="476" y="862"/>
                  </a:lnTo>
                  <a:lnTo>
                    <a:pt x="491" y="844"/>
                  </a:lnTo>
                  <a:lnTo>
                    <a:pt x="507" y="828"/>
                  </a:lnTo>
                  <a:lnTo>
                    <a:pt x="522" y="810"/>
                  </a:lnTo>
                  <a:lnTo>
                    <a:pt x="525" y="803"/>
                  </a:lnTo>
                  <a:lnTo>
                    <a:pt x="525" y="796"/>
                  </a:lnTo>
                  <a:lnTo>
                    <a:pt x="520" y="790"/>
                  </a:lnTo>
                  <a:lnTo>
                    <a:pt x="516" y="787"/>
                  </a:lnTo>
                  <a:lnTo>
                    <a:pt x="509" y="787"/>
                  </a:lnTo>
                  <a:lnTo>
                    <a:pt x="504" y="791"/>
                  </a:lnTo>
                  <a:lnTo>
                    <a:pt x="485" y="813"/>
                  </a:lnTo>
                  <a:lnTo>
                    <a:pt x="467" y="834"/>
                  </a:lnTo>
                  <a:lnTo>
                    <a:pt x="451" y="855"/>
                  </a:lnTo>
                  <a:lnTo>
                    <a:pt x="435" y="879"/>
                  </a:lnTo>
                  <a:lnTo>
                    <a:pt x="424" y="905"/>
                  </a:lnTo>
                  <a:lnTo>
                    <a:pt x="418" y="925"/>
                  </a:lnTo>
                  <a:lnTo>
                    <a:pt x="415" y="945"/>
                  </a:lnTo>
                  <a:lnTo>
                    <a:pt x="388" y="923"/>
                  </a:lnTo>
                  <a:lnTo>
                    <a:pt x="389" y="895"/>
                  </a:lnTo>
                  <a:lnTo>
                    <a:pt x="393" y="869"/>
                  </a:lnTo>
                  <a:lnTo>
                    <a:pt x="400" y="841"/>
                  </a:lnTo>
                  <a:lnTo>
                    <a:pt x="410" y="819"/>
                  </a:lnTo>
                  <a:lnTo>
                    <a:pt x="423" y="800"/>
                  </a:lnTo>
                  <a:lnTo>
                    <a:pt x="439" y="782"/>
                  </a:lnTo>
                  <a:lnTo>
                    <a:pt x="458" y="767"/>
                  </a:lnTo>
                  <a:lnTo>
                    <a:pt x="477" y="752"/>
                  </a:lnTo>
                  <a:lnTo>
                    <a:pt x="482" y="746"/>
                  </a:lnTo>
                  <a:lnTo>
                    <a:pt x="483" y="739"/>
                  </a:lnTo>
                  <a:lnTo>
                    <a:pt x="480" y="734"/>
                  </a:lnTo>
                  <a:lnTo>
                    <a:pt x="477" y="728"/>
                  </a:lnTo>
                  <a:lnTo>
                    <a:pt x="470" y="727"/>
                  </a:lnTo>
                  <a:lnTo>
                    <a:pt x="464" y="729"/>
                  </a:lnTo>
                  <a:lnTo>
                    <a:pt x="444" y="745"/>
                  </a:lnTo>
                  <a:lnTo>
                    <a:pt x="425" y="761"/>
                  </a:lnTo>
                  <a:lnTo>
                    <a:pt x="409" y="778"/>
                  </a:lnTo>
                  <a:lnTo>
                    <a:pt x="393" y="798"/>
                  </a:lnTo>
                  <a:lnTo>
                    <a:pt x="380" y="820"/>
                  </a:lnTo>
                  <a:lnTo>
                    <a:pt x="371" y="844"/>
                  </a:lnTo>
                  <a:lnTo>
                    <a:pt x="365" y="871"/>
                  </a:lnTo>
                  <a:lnTo>
                    <a:pt x="362" y="897"/>
                  </a:lnTo>
                  <a:lnTo>
                    <a:pt x="348" y="880"/>
                  </a:lnTo>
                  <a:lnTo>
                    <a:pt x="334" y="861"/>
                  </a:lnTo>
                  <a:lnTo>
                    <a:pt x="337" y="859"/>
                  </a:lnTo>
                  <a:lnTo>
                    <a:pt x="338" y="855"/>
                  </a:lnTo>
                  <a:lnTo>
                    <a:pt x="349" y="819"/>
                  </a:lnTo>
                  <a:lnTo>
                    <a:pt x="364" y="784"/>
                  </a:lnTo>
                  <a:lnTo>
                    <a:pt x="383" y="752"/>
                  </a:lnTo>
                  <a:lnTo>
                    <a:pt x="405" y="722"/>
                  </a:lnTo>
                  <a:lnTo>
                    <a:pt x="434" y="695"/>
                  </a:lnTo>
                  <a:lnTo>
                    <a:pt x="437" y="688"/>
                  </a:lnTo>
                  <a:lnTo>
                    <a:pt x="437" y="683"/>
                  </a:lnTo>
                  <a:lnTo>
                    <a:pt x="434" y="677"/>
                  </a:lnTo>
                  <a:lnTo>
                    <a:pt x="428" y="674"/>
                  </a:lnTo>
                  <a:lnTo>
                    <a:pt x="422" y="673"/>
                  </a:lnTo>
                  <a:lnTo>
                    <a:pt x="414" y="676"/>
                  </a:lnTo>
                  <a:lnTo>
                    <a:pt x="388" y="702"/>
                  </a:lnTo>
                  <a:lnTo>
                    <a:pt x="364" y="730"/>
                  </a:lnTo>
                  <a:lnTo>
                    <a:pt x="345" y="761"/>
                  </a:lnTo>
                  <a:lnTo>
                    <a:pt x="330" y="795"/>
                  </a:lnTo>
                  <a:lnTo>
                    <a:pt x="317" y="830"/>
                  </a:lnTo>
                  <a:lnTo>
                    <a:pt x="305" y="800"/>
                  </a:lnTo>
                  <a:lnTo>
                    <a:pt x="295" y="768"/>
                  </a:lnTo>
                  <a:lnTo>
                    <a:pt x="288" y="732"/>
                  </a:lnTo>
                  <a:lnTo>
                    <a:pt x="290" y="730"/>
                  </a:lnTo>
                  <a:lnTo>
                    <a:pt x="291" y="727"/>
                  </a:lnTo>
                  <a:lnTo>
                    <a:pt x="307" y="703"/>
                  </a:lnTo>
                  <a:lnTo>
                    <a:pt x="327" y="681"/>
                  </a:lnTo>
                  <a:lnTo>
                    <a:pt x="349" y="662"/>
                  </a:lnTo>
                  <a:lnTo>
                    <a:pt x="373" y="645"/>
                  </a:lnTo>
                  <a:lnTo>
                    <a:pt x="399" y="631"/>
                  </a:lnTo>
                  <a:lnTo>
                    <a:pt x="404" y="625"/>
                  </a:lnTo>
                  <a:lnTo>
                    <a:pt x="405" y="620"/>
                  </a:lnTo>
                  <a:lnTo>
                    <a:pt x="403" y="613"/>
                  </a:lnTo>
                  <a:lnTo>
                    <a:pt x="399" y="609"/>
                  </a:lnTo>
                  <a:lnTo>
                    <a:pt x="393" y="607"/>
                  </a:lnTo>
                  <a:lnTo>
                    <a:pt x="385" y="608"/>
                  </a:lnTo>
                  <a:lnTo>
                    <a:pt x="358" y="623"/>
                  </a:lnTo>
                  <a:lnTo>
                    <a:pt x="330" y="642"/>
                  </a:lnTo>
                  <a:lnTo>
                    <a:pt x="306" y="664"/>
                  </a:lnTo>
                  <a:lnTo>
                    <a:pt x="285" y="688"/>
                  </a:lnTo>
                  <a:lnTo>
                    <a:pt x="285" y="659"/>
                  </a:lnTo>
                  <a:lnTo>
                    <a:pt x="287" y="628"/>
                  </a:lnTo>
                  <a:lnTo>
                    <a:pt x="290" y="607"/>
                  </a:lnTo>
                  <a:lnTo>
                    <a:pt x="269" y="601"/>
                  </a:lnTo>
                  <a:lnTo>
                    <a:pt x="266" y="600"/>
                  </a:lnTo>
                  <a:lnTo>
                    <a:pt x="257" y="598"/>
                  </a:lnTo>
                  <a:lnTo>
                    <a:pt x="244" y="593"/>
                  </a:lnTo>
                  <a:lnTo>
                    <a:pt x="227" y="587"/>
                  </a:lnTo>
                  <a:lnTo>
                    <a:pt x="207" y="579"/>
                  </a:lnTo>
                  <a:lnTo>
                    <a:pt x="220" y="554"/>
                  </a:lnTo>
                  <a:lnTo>
                    <a:pt x="236" y="530"/>
                  </a:lnTo>
                  <a:lnTo>
                    <a:pt x="254" y="508"/>
                  </a:lnTo>
                  <a:lnTo>
                    <a:pt x="274" y="490"/>
                  </a:lnTo>
                  <a:lnTo>
                    <a:pt x="297" y="473"/>
                  </a:lnTo>
                  <a:lnTo>
                    <a:pt x="301" y="467"/>
                  </a:lnTo>
                  <a:lnTo>
                    <a:pt x="302" y="461"/>
                  </a:lnTo>
                  <a:lnTo>
                    <a:pt x="300" y="455"/>
                  </a:lnTo>
                  <a:lnTo>
                    <a:pt x="296" y="450"/>
                  </a:lnTo>
                  <a:lnTo>
                    <a:pt x="290" y="449"/>
                  </a:lnTo>
                  <a:lnTo>
                    <a:pt x="284" y="451"/>
                  </a:lnTo>
                  <a:lnTo>
                    <a:pt x="258" y="469"/>
                  </a:lnTo>
                  <a:lnTo>
                    <a:pt x="235" y="491"/>
                  </a:lnTo>
                  <a:lnTo>
                    <a:pt x="216" y="514"/>
                  </a:lnTo>
                  <a:lnTo>
                    <a:pt x="198" y="540"/>
                  </a:lnTo>
                  <a:lnTo>
                    <a:pt x="184" y="568"/>
                  </a:lnTo>
                  <a:lnTo>
                    <a:pt x="166" y="558"/>
                  </a:lnTo>
                  <a:lnTo>
                    <a:pt x="147" y="547"/>
                  </a:lnTo>
                  <a:lnTo>
                    <a:pt x="155" y="523"/>
                  </a:lnTo>
                  <a:lnTo>
                    <a:pt x="166" y="501"/>
                  </a:lnTo>
                  <a:lnTo>
                    <a:pt x="180" y="478"/>
                  </a:lnTo>
                  <a:lnTo>
                    <a:pt x="193" y="457"/>
                  </a:lnTo>
                  <a:lnTo>
                    <a:pt x="206" y="436"/>
                  </a:lnTo>
                  <a:lnTo>
                    <a:pt x="220" y="418"/>
                  </a:lnTo>
                  <a:lnTo>
                    <a:pt x="238" y="401"/>
                  </a:lnTo>
                  <a:lnTo>
                    <a:pt x="244" y="396"/>
                  </a:lnTo>
                  <a:lnTo>
                    <a:pt x="244" y="389"/>
                  </a:lnTo>
                  <a:lnTo>
                    <a:pt x="243" y="382"/>
                  </a:lnTo>
                  <a:lnTo>
                    <a:pt x="238" y="378"/>
                  </a:lnTo>
                  <a:lnTo>
                    <a:pt x="233" y="377"/>
                  </a:lnTo>
                  <a:lnTo>
                    <a:pt x="226" y="379"/>
                  </a:lnTo>
                  <a:lnTo>
                    <a:pt x="208" y="394"/>
                  </a:lnTo>
                  <a:lnTo>
                    <a:pt x="194" y="411"/>
                  </a:lnTo>
                  <a:lnTo>
                    <a:pt x="181" y="430"/>
                  </a:lnTo>
                  <a:lnTo>
                    <a:pt x="169" y="450"/>
                  </a:lnTo>
                  <a:lnTo>
                    <a:pt x="151" y="475"/>
                  </a:lnTo>
                  <a:lnTo>
                    <a:pt x="136" y="503"/>
                  </a:lnTo>
                  <a:lnTo>
                    <a:pt x="124" y="532"/>
                  </a:lnTo>
                  <a:lnTo>
                    <a:pt x="100" y="513"/>
                  </a:lnTo>
                  <a:lnTo>
                    <a:pt x="76" y="491"/>
                  </a:lnTo>
                  <a:lnTo>
                    <a:pt x="83" y="461"/>
                  </a:lnTo>
                  <a:lnTo>
                    <a:pt x="94" y="430"/>
                  </a:lnTo>
                  <a:lnTo>
                    <a:pt x="110" y="402"/>
                  </a:lnTo>
                  <a:lnTo>
                    <a:pt x="130" y="376"/>
                  </a:lnTo>
                  <a:lnTo>
                    <a:pt x="152" y="354"/>
                  </a:lnTo>
                  <a:lnTo>
                    <a:pt x="176" y="336"/>
                  </a:lnTo>
                  <a:lnTo>
                    <a:pt x="182" y="330"/>
                  </a:lnTo>
                  <a:lnTo>
                    <a:pt x="183" y="325"/>
                  </a:lnTo>
                  <a:lnTo>
                    <a:pt x="181" y="318"/>
                  </a:lnTo>
                  <a:lnTo>
                    <a:pt x="176" y="314"/>
                  </a:lnTo>
                  <a:lnTo>
                    <a:pt x="171" y="312"/>
                  </a:lnTo>
                  <a:lnTo>
                    <a:pt x="163" y="314"/>
                  </a:lnTo>
                  <a:lnTo>
                    <a:pt x="138" y="331"/>
                  </a:lnTo>
                  <a:lnTo>
                    <a:pt x="115" y="352"/>
                  </a:lnTo>
                  <a:lnTo>
                    <a:pt x="94" y="378"/>
                  </a:lnTo>
                  <a:lnTo>
                    <a:pt x="78" y="407"/>
                  </a:lnTo>
                  <a:lnTo>
                    <a:pt x="65" y="436"/>
                  </a:lnTo>
                  <a:lnTo>
                    <a:pt x="55" y="466"/>
                  </a:lnTo>
                  <a:lnTo>
                    <a:pt x="40" y="445"/>
                  </a:lnTo>
                  <a:lnTo>
                    <a:pt x="27" y="423"/>
                  </a:lnTo>
                  <a:lnTo>
                    <a:pt x="16" y="399"/>
                  </a:lnTo>
                  <a:lnTo>
                    <a:pt x="14" y="392"/>
                  </a:lnTo>
                  <a:lnTo>
                    <a:pt x="28" y="363"/>
                  </a:lnTo>
                  <a:lnTo>
                    <a:pt x="46" y="337"/>
                  </a:lnTo>
                  <a:lnTo>
                    <a:pt x="66" y="312"/>
                  </a:lnTo>
                  <a:lnTo>
                    <a:pt x="89" y="288"/>
                  </a:lnTo>
                  <a:lnTo>
                    <a:pt x="112" y="266"/>
                  </a:lnTo>
                  <a:lnTo>
                    <a:pt x="138" y="245"/>
                  </a:lnTo>
                  <a:lnTo>
                    <a:pt x="141" y="240"/>
                  </a:lnTo>
                  <a:lnTo>
                    <a:pt x="141" y="233"/>
                  </a:lnTo>
                  <a:lnTo>
                    <a:pt x="138" y="228"/>
                  </a:lnTo>
                  <a:lnTo>
                    <a:pt x="132" y="224"/>
                  </a:lnTo>
                  <a:lnTo>
                    <a:pt x="125" y="224"/>
                  </a:lnTo>
                  <a:lnTo>
                    <a:pt x="119" y="228"/>
                  </a:lnTo>
                  <a:lnTo>
                    <a:pt x="92" y="250"/>
                  </a:lnTo>
                  <a:lnTo>
                    <a:pt x="67" y="273"/>
                  </a:lnTo>
                  <a:lnTo>
                    <a:pt x="44" y="298"/>
                  </a:lnTo>
                  <a:lnTo>
                    <a:pt x="23" y="325"/>
                  </a:lnTo>
                  <a:lnTo>
                    <a:pt x="4" y="354"/>
                  </a:lnTo>
                  <a:lnTo>
                    <a:pt x="0" y="315"/>
                  </a:lnTo>
                  <a:lnTo>
                    <a:pt x="3" y="275"/>
                  </a:lnTo>
                  <a:lnTo>
                    <a:pt x="9" y="232"/>
                  </a:lnTo>
                  <a:lnTo>
                    <a:pt x="52" y="189"/>
                  </a:lnTo>
                  <a:lnTo>
                    <a:pt x="74" y="169"/>
                  </a:lnTo>
                  <a:lnTo>
                    <a:pt x="98" y="152"/>
                  </a:lnTo>
                  <a:lnTo>
                    <a:pt x="122" y="135"/>
                  </a:lnTo>
                  <a:lnTo>
                    <a:pt x="126" y="129"/>
                  </a:lnTo>
                  <a:lnTo>
                    <a:pt x="128" y="122"/>
                  </a:lnTo>
                  <a:lnTo>
                    <a:pt x="125" y="117"/>
                  </a:lnTo>
                  <a:lnTo>
                    <a:pt x="121" y="111"/>
                  </a:lnTo>
                  <a:lnTo>
                    <a:pt x="115" y="110"/>
                  </a:lnTo>
                  <a:lnTo>
                    <a:pt x="109" y="113"/>
                  </a:lnTo>
                  <a:lnTo>
                    <a:pt x="87" y="128"/>
                  </a:lnTo>
                  <a:lnTo>
                    <a:pt x="65" y="144"/>
                  </a:lnTo>
                  <a:lnTo>
                    <a:pt x="44" y="161"/>
                  </a:lnTo>
                  <a:lnTo>
                    <a:pt x="36" y="169"/>
                  </a:lnTo>
                  <a:lnTo>
                    <a:pt x="27" y="177"/>
                  </a:lnTo>
                  <a:lnTo>
                    <a:pt x="45" y="135"/>
                  </a:lnTo>
                  <a:lnTo>
                    <a:pt x="68" y="92"/>
                  </a:lnTo>
                  <a:lnTo>
                    <a:pt x="96" y="46"/>
                  </a:lnTo>
                  <a:lnTo>
                    <a:pt x="143" y="63"/>
                  </a:lnTo>
                  <a:lnTo>
                    <a:pt x="193" y="74"/>
                  </a:lnTo>
                  <a:lnTo>
                    <a:pt x="245" y="78"/>
                  </a:lnTo>
                  <a:lnTo>
                    <a:pt x="295" y="78"/>
                  </a:lnTo>
                  <a:lnTo>
                    <a:pt x="342" y="74"/>
                  </a:lnTo>
                  <a:lnTo>
                    <a:pt x="386" y="65"/>
                  </a:lnTo>
                  <a:lnTo>
                    <a:pt x="428" y="54"/>
                  </a:lnTo>
                  <a:lnTo>
                    <a:pt x="466" y="41"/>
                  </a:lnTo>
                  <a:lnTo>
                    <a:pt x="499" y="26"/>
                  </a:lnTo>
                  <a:lnTo>
                    <a:pt x="528" y="13"/>
                  </a:lnTo>
                  <a:lnTo>
                    <a:pt x="5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9413875" y="4578350"/>
              <a:ext cx="1519238" cy="1541463"/>
            </a:xfrm>
            <a:custGeom>
              <a:avLst/>
              <a:gdLst>
                <a:gd name="T0" fmla="*/ 1730 w 1914"/>
                <a:gd name="T1" fmla="*/ 108 h 1943"/>
                <a:gd name="T2" fmla="*/ 1726 w 1914"/>
                <a:gd name="T3" fmla="*/ 185 h 1943"/>
                <a:gd name="T4" fmla="*/ 1812 w 1914"/>
                <a:gd name="T5" fmla="*/ 254 h 1943"/>
                <a:gd name="T6" fmla="*/ 1907 w 1914"/>
                <a:gd name="T7" fmla="*/ 276 h 1943"/>
                <a:gd name="T8" fmla="*/ 1781 w 1914"/>
                <a:gd name="T9" fmla="*/ 377 h 1943"/>
                <a:gd name="T10" fmla="*/ 1759 w 1914"/>
                <a:gd name="T11" fmla="*/ 445 h 1943"/>
                <a:gd name="T12" fmla="*/ 1695 w 1914"/>
                <a:gd name="T13" fmla="*/ 506 h 1943"/>
                <a:gd name="T14" fmla="*/ 1650 w 1914"/>
                <a:gd name="T15" fmla="*/ 562 h 1943"/>
                <a:gd name="T16" fmla="*/ 1605 w 1914"/>
                <a:gd name="T17" fmla="*/ 659 h 1943"/>
                <a:gd name="T18" fmla="*/ 1675 w 1914"/>
                <a:gd name="T19" fmla="*/ 1071 h 1943"/>
                <a:gd name="T20" fmla="*/ 1289 w 1914"/>
                <a:gd name="T21" fmla="*/ 1623 h 1943"/>
                <a:gd name="T22" fmla="*/ 1046 w 1914"/>
                <a:gd name="T23" fmla="*/ 1662 h 1943"/>
                <a:gd name="T24" fmla="*/ 975 w 1914"/>
                <a:gd name="T25" fmla="*/ 1672 h 1943"/>
                <a:gd name="T26" fmla="*/ 893 w 1914"/>
                <a:gd name="T27" fmla="*/ 1648 h 1943"/>
                <a:gd name="T28" fmla="*/ 768 w 1914"/>
                <a:gd name="T29" fmla="*/ 1725 h 1943"/>
                <a:gd name="T30" fmla="*/ 678 w 1914"/>
                <a:gd name="T31" fmla="*/ 1731 h 1943"/>
                <a:gd name="T32" fmla="*/ 576 w 1914"/>
                <a:gd name="T33" fmla="*/ 1843 h 1943"/>
                <a:gd name="T34" fmla="*/ 451 w 1914"/>
                <a:gd name="T35" fmla="*/ 1890 h 1943"/>
                <a:gd name="T36" fmla="*/ 407 w 1914"/>
                <a:gd name="T37" fmla="*/ 1900 h 1943"/>
                <a:gd name="T38" fmla="*/ 314 w 1914"/>
                <a:gd name="T39" fmla="*/ 1816 h 1943"/>
                <a:gd name="T40" fmla="*/ 263 w 1914"/>
                <a:gd name="T41" fmla="*/ 1680 h 1943"/>
                <a:gd name="T42" fmla="*/ 229 w 1914"/>
                <a:gd name="T43" fmla="*/ 1569 h 1943"/>
                <a:gd name="T44" fmla="*/ 175 w 1914"/>
                <a:gd name="T45" fmla="*/ 1516 h 1943"/>
                <a:gd name="T46" fmla="*/ 100 w 1914"/>
                <a:gd name="T47" fmla="*/ 1499 h 1943"/>
                <a:gd name="T48" fmla="*/ 1 w 1914"/>
                <a:gd name="T49" fmla="*/ 1436 h 1943"/>
                <a:gd name="T50" fmla="*/ 43 w 1914"/>
                <a:gd name="T51" fmla="*/ 411 h 1943"/>
                <a:gd name="T52" fmla="*/ 172 w 1914"/>
                <a:gd name="T53" fmla="*/ 406 h 1943"/>
                <a:gd name="T54" fmla="*/ 272 w 1914"/>
                <a:gd name="T55" fmla="*/ 424 h 1943"/>
                <a:gd name="T56" fmla="*/ 387 w 1914"/>
                <a:gd name="T57" fmla="*/ 439 h 1943"/>
                <a:gd name="T58" fmla="*/ 447 w 1914"/>
                <a:gd name="T59" fmla="*/ 486 h 1943"/>
                <a:gd name="T60" fmla="*/ 532 w 1914"/>
                <a:gd name="T61" fmla="*/ 547 h 1943"/>
                <a:gd name="T62" fmla="*/ 520 w 1914"/>
                <a:gd name="T63" fmla="*/ 589 h 1943"/>
                <a:gd name="T64" fmla="*/ 584 w 1914"/>
                <a:gd name="T65" fmla="*/ 710 h 1943"/>
                <a:gd name="T66" fmla="*/ 773 w 1914"/>
                <a:gd name="T67" fmla="*/ 715 h 1943"/>
                <a:gd name="T68" fmla="*/ 816 w 1914"/>
                <a:gd name="T69" fmla="*/ 775 h 1943"/>
                <a:gd name="T70" fmla="*/ 821 w 1914"/>
                <a:gd name="T71" fmla="*/ 859 h 1943"/>
                <a:gd name="T72" fmla="*/ 835 w 1914"/>
                <a:gd name="T73" fmla="*/ 906 h 1943"/>
                <a:gd name="T74" fmla="*/ 889 w 1914"/>
                <a:gd name="T75" fmla="*/ 966 h 1943"/>
                <a:gd name="T76" fmla="*/ 1021 w 1914"/>
                <a:gd name="T77" fmla="*/ 1069 h 1943"/>
                <a:gd name="T78" fmla="*/ 1081 w 1914"/>
                <a:gd name="T79" fmla="*/ 1109 h 1943"/>
                <a:gd name="T80" fmla="*/ 705 w 1914"/>
                <a:gd name="T81" fmla="*/ 1288 h 1943"/>
                <a:gd name="T82" fmla="*/ 414 w 1914"/>
                <a:gd name="T83" fmla="*/ 1368 h 1943"/>
                <a:gd name="T84" fmla="*/ 488 w 1914"/>
                <a:gd name="T85" fmla="*/ 1385 h 1943"/>
                <a:gd name="T86" fmla="*/ 603 w 1914"/>
                <a:gd name="T87" fmla="*/ 1388 h 1943"/>
                <a:gd name="T88" fmla="*/ 677 w 1914"/>
                <a:gd name="T89" fmla="*/ 1387 h 1943"/>
                <a:gd name="T90" fmla="*/ 669 w 1914"/>
                <a:gd name="T91" fmla="*/ 1543 h 1943"/>
                <a:gd name="T92" fmla="*/ 809 w 1914"/>
                <a:gd name="T93" fmla="*/ 1654 h 1943"/>
                <a:gd name="T94" fmla="*/ 852 w 1914"/>
                <a:gd name="T95" fmla="*/ 1339 h 1943"/>
                <a:gd name="T96" fmla="*/ 816 w 1914"/>
                <a:gd name="T97" fmla="*/ 1254 h 1943"/>
                <a:gd name="T98" fmla="*/ 905 w 1914"/>
                <a:gd name="T99" fmla="*/ 1256 h 1943"/>
                <a:gd name="T100" fmla="*/ 998 w 1914"/>
                <a:gd name="T101" fmla="*/ 1299 h 1943"/>
                <a:gd name="T102" fmla="*/ 1160 w 1914"/>
                <a:gd name="T103" fmla="*/ 1232 h 1943"/>
                <a:gd name="T104" fmla="*/ 1327 w 1914"/>
                <a:gd name="T105" fmla="*/ 1434 h 1943"/>
                <a:gd name="T106" fmla="*/ 1415 w 1914"/>
                <a:gd name="T107" fmla="*/ 1354 h 1943"/>
                <a:gd name="T108" fmla="*/ 1369 w 1914"/>
                <a:gd name="T109" fmla="*/ 1219 h 1943"/>
                <a:gd name="T110" fmla="*/ 1319 w 1914"/>
                <a:gd name="T111" fmla="*/ 1183 h 1943"/>
                <a:gd name="T112" fmla="*/ 1260 w 1914"/>
                <a:gd name="T113" fmla="*/ 1135 h 1943"/>
                <a:gd name="T114" fmla="*/ 1204 w 1914"/>
                <a:gd name="T115" fmla="*/ 1086 h 1943"/>
                <a:gd name="T116" fmla="*/ 1040 w 1914"/>
                <a:gd name="T117" fmla="*/ 746 h 1943"/>
                <a:gd name="T118" fmla="*/ 898 w 1914"/>
                <a:gd name="T119" fmla="*/ 383 h 1943"/>
                <a:gd name="T120" fmla="*/ 1216 w 1914"/>
                <a:gd name="T121" fmla="*/ 327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14" h="1943">
                  <a:moveTo>
                    <a:pt x="1523" y="0"/>
                  </a:moveTo>
                  <a:lnTo>
                    <a:pt x="1566" y="3"/>
                  </a:lnTo>
                  <a:lnTo>
                    <a:pt x="1607" y="8"/>
                  </a:lnTo>
                  <a:lnTo>
                    <a:pt x="1646" y="16"/>
                  </a:lnTo>
                  <a:lnTo>
                    <a:pt x="1681" y="26"/>
                  </a:lnTo>
                  <a:lnTo>
                    <a:pt x="1713" y="36"/>
                  </a:lnTo>
                  <a:lnTo>
                    <a:pt x="1740" y="47"/>
                  </a:lnTo>
                  <a:lnTo>
                    <a:pt x="1762" y="56"/>
                  </a:lnTo>
                  <a:lnTo>
                    <a:pt x="1759" y="65"/>
                  </a:lnTo>
                  <a:lnTo>
                    <a:pt x="1788" y="77"/>
                  </a:lnTo>
                  <a:lnTo>
                    <a:pt x="1796" y="81"/>
                  </a:lnTo>
                  <a:lnTo>
                    <a:pt x="1805" y="87"/>
                  </a:lnTo>
                  <a:lnTo>
                    <a:pt x="1794" y="96"/>
                  </a:lnTo>
                  <a:lnTo>
                    <a:pt x="1782" y="103"/>
                  </a:lnTo>
                  <a:lnTo>
                    <a:pt x="1770" y="109"/>
                  </a:lnTo>
                  <a:lnTo>
                    <a:pt x="1758" y="110"/>
                  </a:lnTo>
                  <a:lnTo>
                    <a:pt x="1744" y="107"/>
                  </a:lnTo>
                  <a:lnTo>
                    <a:pt x="1737" y="104"/>
                  </a:lnTo>
                  <a:lnTo>
                    <a:pt x="1730" y="108"/>
                  </a:lnTo>
                  <a:lnTo>
                    <a:pt x="1726" y="112"/>
                  </a:lnTo>
                  <a:lnTo>
                    <a:pt x="1723" y="120"/>
                  </a:lnTo>
                  <a:lnTo>
                    <a:pt x="1725" y="127"/>
                  </a:lnTo>
                  <a:lnTo>
                    <a:pt x="1730" y="131"/>
                  </a:lnTo>
                  <a:lnTo>
                    <a:pt x="1749" y="138"/>
                  </a:lnTo>
                  <a:lnTo>
                    <a:pt x="1765" y="138"/>
                  </a:lnTo>
                  <a:lnTo>
                    <a:pt x="1783" y="134"/>
                  </a:lnTo>
                  <a:lnTo>
                    <a:pt x="1799" y="127"/>
                  </a:lnTo>
                  <a:lnTo>
                    <a:pt x="1814" y="117"/>
                  </a:lnTo>
                  <a:lnTo>
                    <a:pt x="1827" y="103"/>
                  </a:lnTo>
                  <a:lnTo>
                    <a:pt x="1841" y="118"/>
                  </a:lnTo>
                  <a:lnTo>
                    <a:pt x="1853" y="133"/>
                  </a:lnTo>
                  <a:lnTo>
                    <a:pt x="1837" y="146"/>
                  </a:lnTo>
                  <a:lnTo>
                    <a:pt x="1821" y="160"/>
                  </a:lnTo>
                  <a:lnTo>
                    <a:pt x="1803" y="172"/>
                  </a:lnTo>
                  <a:lnTo>
                    <a:pt x="1783" y="181"/>
                  </a:lnTo>
                  <a:lnTo>
                    <a:pt x="1764" y="186"/>
                  </a:lnTo>
                  <a:lnTo>
                    <a:pt x="1744" y="188"/>
                  </a:lnTo>
                  <a:lnTo>
                    <a:pt x="1726" y="185"/>
                  </a:lnTo>
                  <a:lnTo>
                    <a:pt x="1718" y="184"/>
                  </a:lnTo>
                  <a:lnTo>
                    <a:pt x="1712" y="188"/>
                  </a:lnTo>
                  <a:lnTo>
                    <a:pt x="1709" y="194"/>
                  </a:lnTo>
                  <a:lnTo>
                    <a:pt x="1709" y="202"/>
                  </a:lnTo>
                  <a:lnTo>
                    <a:pt x="1711" y="208"/>
                  </a:lnTo>
                  <a:lnTo>
                    <a:pt x="1718" y="213"/>
                  </a:lnTo>
                  <a:lnTo>
                    <a:pt x="1741" y="217"/>
                  </a:lnTo>
                  <a:lnTo>
                    <a:pt x="1763" y="216"/>
                  </a:lnTo>
                  <a:lnTo>
                    <a:pt x="1786" y="211"/>
                  </a:lnTo>
                  <a:lnTo>
                    <a:pt x="1809" y="201"/>
                  </a:lnTo>
                  <a:lnTo>
                    <a:pt x="1830" y="188"/>
                  </a:lnTo>
                  <a:lnTo>
                    <a:pt x="1849" y="174"/>
                  </a:lnTo>
                  <a:lnTo>
                    <a:pt x="1868" y="157"/>
                  </a:lnTo>
                  <a:lnTo>
                    <a:pt x="1880" y="182"/>
                  </a:lnTo>
                  <a:lnTo>
                    <a:pt x="1890" y="209"/>
                  </a:lnTo>
                  <a:lnTo>
                    <a:pt x="1875" y="225"/>
                  </a:lnTo>
                  <a:lnTo>
                    <a:pt x="1856" y="238"/>
                  </a:lnTo>
                  <a:lnTo>
                    <a:pt x="1835" y="248"/>
                  </a:lnTo>
                  <a:lnTo>
                    <a:pt x="1812" y="254"/>
                  </a:lnTo>
                  <a:lnTo>
                    <a:pt x="1788" y="257"/>
                  </a:lnTo>
                  <a:lnTo>
                    <a:pt x="1764" y="257"/>
                  </a:lnTo>
                  <a:lnTo>
                    <a:pt x="1742" y="253"/>
                  </a:lnTo>
                  <a:lnTo>
                    <a:pt x="1721" y="246"/>
                  </a:lnTo>
                  <a:lnTo>
                    <a:pt x="1712" y="244"/>
                  </a:lnTo>
                  <a:lnTo>
                    <a:pt x="1706" y="247"/>
                  </a:lnTo>
                  <a:lnTo>
                    <a:pt x="1701" y="253"/>
                  </a:lnTo>
                  <a:lnTo>
                    <a:pt x="1699" y="259"/>
                  </a:lnTo>
                  <a:lnTo>
                    <a:pt x="1700" y="266"/>
                  </a:lnTo>
                  <a:lnTo>
                    <a:pt x="1707" y="270"/>
                  </a:lnTo>
                  <a:lnTo>
                    <a:pt x="1729" y="279"/>
                  </a:lnTo>
                  <a:lnTo>
                    <a:pt x="1754" y="283"/>
                  </a:lnTo>
                  <a:lnTo>
                    <a:pt x="1781" y="286"/>
                  </a:lnTo>
                  <a:lnTo>
                    <a:pt x="1806" y="283"/>
                  </a:lnTo>
                  <a:lnTo>
                    <a:pt x="1833" y="279"/>
                  </a:lnTo>
                  <a:lnTo>
                    <a:pt x="1857" y="270"/>
                  </a:lnTo>
                  <a:lnTo>
                    <a:pt x="1880" y="258"/>
                  </a:lnTo>
                  <a:lnTo>
                    <a:pt x="1900" y="243"/>
                  </a:lnTo>
                  <a:lnTo>
                    <a:pt x="1907" y="276"/>
                  </a:lnTo>
                  <a:lnTo>
                    <a:pt x="1911" y="311"/>
                  </a:lnTo>
                  <a:lnTo>
                    <a:pt x="1911" y="311"/>
                  </a:lnTo>
                  <a:lnTo>
                    <a:pt x="1890" y="323"/>
                  </a:lnTo>
                  <a:lnTo>
                    <a:pt x="1867" y="334"/>
                  </a:lnTo>
                  <a:lnTo>
                    <a:pt x="1843" y="342"/>
                  </a:lnTo>
                  <a:lnTo>
                    <a:pt x="1816" y="348"/>
                  </a:lnTo>
                  <a:lnTo>
                    <a:pt x="1791" y="349"/>
                  </a:lnTo>
                  <a:lnTo>
                    <a:pt x="1765" y="348"/>
                  </a:lnTo>
                  <a:lnTo>
                    <a:pt x="1741" y="342"/>
                  </a:lnTo>
                  <a:lnTo>
                    <a:pt x="1719" y="332"/>
                  </a:lnTo>
                  <a:lnTo>
                    <a:pt x="1711" y="330"/>
                  </a:lnTo>
                  <a:lnTo>
                    <a:pt x="1705" y="332"/>
                  </a:lnTo>
                  <a:lnTo>
                    <a:pt x="1700" y="338"/>
                  </a:lnTo>
                  <a:lnTo>
                    <a:pt x="1698" y="344"/>
                  </a:lnTo>
                  <a:lnTo>
                    <a:pt x="1699" y="351"/>
                  </a:lnTo>
                  <a:lnTo>
                    <a:pt x="1705" y="358"/>
                  </a:lnTo>
                  <a:lnTo>
                    <a:pt x="1729" y="369"/>
                  </a:lnTo>
                  <a:lnTo>
                    <a:pt x="1754" y="375"/>
                  </a:lnTo>
                  <a:lnTo>
                    <a:pt x="1781" y="377"/>
                  </a:lnTo>
                  <a:lnTo>
                    <a:pt x="1809" y="377"/>
                  </a:lnTo>
                  <a:lnTo>
                    <a:pt x="1836" y="373"/>
                  </a:lnTo>
                  <a:lnTo>
                    <a:pt x="1863" y="365"/>
                  </a:lnTo>
                  <a:lnTo>
                    <a:pt x="1889" y="356"/>
                  </a:lnTo>
                  <a:lnTo>
                    <a:pt x="1914" y="344"/>
                  </a:lnTo>
                  <a:lnTo>
                    <a:pt x="1914" y="376"/>
                  </a:lnTo>
                  <a:lnTo>
                    <a:pt x="1911" y="408"/>
                  </a:lnTo>
                  <a:lnTo>
                    <a:pt x="1875" y="418"/>
                  </a:lnTo>
                  <a:lnTo>
                    <a:pt x="1838" y="424"/>
                  </a:lnTo>
                  <a:lnTo>
                    <a:pt x="1802" y="423"/>
                  </a:lnTo>
                  <a:lnTo>
                    <a:pt x="1765" y="417"/>
                  </a:lnTo>
                  <a:lnTo>
                    <a:pt x="1729" y="406"/>
                  </a:lnTo>
                  <a:lnTo>
                    <a:pt x="1721" y="405"/>
                  </a:lnTo>
                  <a:lnTo>
                    <a:pt x="1716" y="408"/>
                  </a:lnTo>
                  <a:lnTo>
                    <a:pt x="1712" y="415"/>
                  </a:lnTo>
                  <a:lnTo>
                    <a:pt x="1712" y="422"/>
                  </a:lnTo>
                  <a:lnTo>
                    <a:pt x="1716" y="429"/>
                  </a:lnTo>
                  <a:lnTo>
                    <a:pt x="1722" y="434"/>
                  </a:lnTo>
                  <a:lnTo>
                    <a:pt x="1759" y="445"/>
                  </a:lnTo>
                  <a:lnTo>
                    <a:pt x="1796" y="452"/>
                  </a:lnTo>
                  <a:lnTo>
                    <a:pt x="1834" y="453"/>
                  </a:lnTo>
                  <a:lnTo>
                    <a:pt x="1871" y="448"/>
                  </a:lnTo>
                  <a:lnTo>
                    <a:pt x="1908" y="439"/>
                  </a:lnTo>
                  <a:lnTo>
                    <a:pt x="1903" y="470"/>
                  </a:lnTo>
                  <a:lnTo>
                    <a:pt x="1896" y="500"/>
                  </a:lnTo>
                  <a:lnTo>
                    <a:pt x="1868" y="502"/>
                  </a:lnTo>
                  <a:lnTo>
                    <a:pt x="1841" y="505"/>
                  </a:lnTo>
                  <a:lnTo>
                    <a:pt x="1813" y="507"/>
                  </a:lnTo>
                  <a:lnTo>
                    <a:pt x="1785" y="506"/>
                  </a:lnTo>
                  <a:lnTo>
                    <a:pt x="1759" y="502"/>
                  </a:lnTo>
                  <a:lnTo>
                    <a:pt x="1733" y="494"/>
                  </a:lnTo>
                  <a:lnTo>
                    <a:pt x="1709" y="480"/>
                  </a:lnTo>
                  <a:lnTo>
                    <a:pt x="1701" y="478"/>
                  </a:lnTo>
                  <a:lnTo>
                    <a:pt x="1695" y="480"/>
                  </a:lnTo>
                  <a:lnTo>
                    <a:pt x="1690" y="485"/>
                  </a:lnTo>
                  <a:lnTo>
                    <a:pt x="1688" y="491"/>
                  </a:lnTo>
                  <a:lnTo>
                    <a:pt x="1689" y="499"/>
                  </a:lnTo>
                  <a:lnTo>
                    <a:pt x="1695" y="506"/>
                  </a:lnTo>
                  <a:lnTo>
                    <a:pt x="1719" y="520"/>
                  </a:lnTo>
                  <a:lnTo>
                    <a:pt x="1746" y="529"/>
                  </a:lnTo>
                  <a:lnTo>
                    <a:pt x="1773" y="533"/>
                  </a:lnTo>
                  <a:lnTo>
                    <a:pt x="1801" y="534"/>
                  </a:lnTo>
                  <a:lnTo>
                    <a:pt x="1830" y="533"/>
                  </a:lnTo>
                  <a:lnTo>
                    <a:pt x="1858" y="532"/>
                  </a:lnTo>
                  <a:lnTo>
                    <a:pt x="1887" y="529"/>
                  </a:lnTo>
                  <a:lnTo>
                    <a:pt x="1877" y="557"/>
                  </a:lnTo>
                  <a:lnTo>
                    <a:pt x="1865" y="583"/>
                  </a:lnTo>
                  <a:lnTo>
                    <a:pt x="1841" y="585"/>
                  </a:lnTo>
                  <a:lnTo>
                    <a:pt x="1815" y="584"/>
                  </a:lnTo>
                  <a:lnTo>
                    <a:pt x="1791" y="583"/>
                  </a:lnTo>
                  <a:lnTo>
                    <a:pt x="1759" y="582"/>
                  </a:lnTo>
                  <a:lnTo>
                    <a:pt x="1729" y="578"/>
                  </a:lnTo>
                  <a:lnTo>
                    <a:pt x="1699" y="569"/>
                  </a:lnTo>
                  <a:lnTo>
                    <a:pt x="1669" y="555"/>
                  </a:lnTo>
                  <a:lnTo>
                    <a:pt x="1661" y="554"/>
                  </a:lnTo>
                  <a:lnTo>
                    <a:pt x="1655" y="557"/>
                  </a:lnTo>
                  <a:lnTo>
                    <a:pt x="1650" y="562"/>
                  </a:lnTo>
                  <a:lnTo>
                    <a:pt x="1648" y="569"/>
                  </a:lnTo>
                  <a:lnTo>
                    <a:pt x="1649" y="575"/>
                  </a:lnTo>
                  <a:lnTo>
                    <a:pt x="1655" y="581"/>
                  </a:lnTo>
                  <a:lnTo>
                    <a:pt x="1689" y="595"/>
                  </a:lnTo>
                  <a:lnTo>
                    <a:pt x="1725" y="605"/>
                  </a:lnTo>
                  <a:lnTo>
                    <a:pt x="1761" y="611"/>
                  </a:lnTo>
                  <a:lnTo>
                    <a:pt x="1789" y="614"/>
                  </a:lnTo>
                  <a:lnTo>
                    <a:pt x="1817" y="615"/>
                  </a:lnTo>
                  <a:lnTo>
                    <a:pt x="1847" y="615"/>
                  </a:lnTo>
                  <a:lnTo>
                    <a:pt x="1828" y="641"/>
                  </a:lnTo>
                  <a:lnTo>
                    <a:pt x="1807" y="665"/>
                  </a:lnTo>
                  <a:lnTo>
                    <a:pt x="1776" y="672"/>
                  </a:lnTo>
                  <a:lnTo>
                    <a:pt x="1744" y="675"/>
                  </a:lnTo>
                  <a:lnTo>
                    <a:pt x="1712" y="674"/>
                  </a:lnTo>
                  <a:lnTo>
                    <a:pt x="1680" y="670"/>
                  </a:lnTo>
                  <a:lnTo>
                    <a:pt x="1649" y="664"/>
                  </a:lnTo>
                  <a:lnTo>
                    <a:pt x="1619" y="656"/>
                  </a:lnTo>
                  <a:lnTo>
                    <a:pt x="1612" y="656"/>
                  </a:lnTo>
                  <a:lnTo>
                    <a:pt x="1605" y="659"/>
                  </a:lnTo>
                  <a:lnTo>
                    <a:pt x="1602" y="666"/>
                  </a:lnTo>
                  <a:lnTo>
                    <a:pt x="1602" y="673"/>
                  </a:lnTo>
                  <a:lnTo>
                    <a:pt x="1605" y="679"/>
                  </a:lnTo>
                  <a:lnTo>
                    <a:pt x="1612" y="684"/>
                  </a:lnTo>
                  <a:lnTo>
                    <a:pt x="1648" y="694"/>
                  </a:lnTo>
                  <a:lnTo>
                    <a:pt x="1685" y="700"/>
                  </a:lnTo>
                  <a:lnTo>
                    <a:pt x="1723" y="704"/>
                  </a:lnTo>
                  <a:lnTo>
                    <a:pt x="1761" y="702"/>
                  </a:lnTo>
                  <a:lnTo>
                    <a:pt x="1751" y="709"/>
                  </a:lnTo>
                  <a:lnTo>
                    <a:pt x="1757" y="730"/>
                  </a:lnTo>
                  <a:lnTo>
                    <a:pt x="1767" y="783"/>
                  </a:lnTo>
                  <a:lnTo>
                    <a:pt x="1772" y="832"/>
                  </a:lnTo>
                  <a:lnTo>
                    <a:pt x="1772" y="876"/>
                  </a:lnTo>
                  <a:lnTo>
                    <a:pt x="1768" y="918"/>
                  </a:lnTo>
                  <a:lnTo>
                    <a:pt x="1759" y="955"/>
                  </a:lnTo>
                  <a:lnTo>
                    <a:pt x="1746" y="989"/>
                  </a:lnTo>
                  <a:lnTo>
                    <a:pt x="1727" y="1020"/>
                  </a:lnTo>
                  <a:lnTo>
                    <a:pt x="1703" y="1046"/>
                  </a:lnTo>
                  <a:lnTo>
                    <a:pt x="1675" y="1071"/>
                  </a:lnTo>
                  <a:lnTo>
                    <a:pt x="1642" y="1092"/>
                  </a:lnTo>
                  <a:lnTo>
                    <a:pt x="1603" y="1110"/>
                  </a:lnTo>
                  <a:lnTo>
                    <a:pt x="1581" y="1119"/>
                  </a:lnTo>
                  <a:lnTo>
                    <a:pt x="1583" y="1144"/>
                  </a:lnTo>
                  <a:lnTo>
                    <a:pt x="1584" y="1179"/>
                  </a:lnTo>
                  <a:lnTo>
                    <a:pt x="1582" y="1218"/>
                  </a:lnTo>
                  <a:lnTo>
                    <a:pt x="1576" y="1259"/>
                  </a:lnTo>
                  <a:lnTo>
                    <a:pt x="1565" y="1301"/>
                  </a:lnTo>
                  <a:lnTo>
                    <a:pt x="1552" y="1344"/>
                  </a:lnTo>
                  <a:lnTo>
                    <a:pt x="1533" y="1388"/>
                  </a:lnTo>
                  <a:lnTo>
                    <a:pt x="1510" y="1430"/>
                  </a:lnTo>
                  <a:lnTo>
                    <a:pt x="1482" y="1472"/>
                  </a:lnTo>
                  <a:lnTo>
                    <a:pt x="1450" y="1512"/>
                  </a:lnTo>
                  <a:lnTo>
                    <a:pt x="1430" y="1532"/>
                  </a:lnTo>
                  <a:lnTo>
                    <a:pt x="1408" y="1551"/>
                  </a:lnTo>
                  <a:lnTo>
                    <a:pt x="1383" y="1571"/>
                  </a:lnTo>
                  <a:lnTo>
                    <a:pt x="1354" y="1590"/>
                  </a:lnTo>
                  <a:lnTo>
                    <a:pt x="1323" y="1608"/>
                  </a:lnTo>
                  <a:lnTo>
                    <a:pt x="1289" y="1623"/>
                  </a:lnTo>
                  <a:lnTo>
                    <a:pt x="1250" y="1637"/>
                  </a:lnTo>
                  <a:lnTo>
                    <a:pt x="1209" y="1647"/>
                  </a:lnTo>
                  <a:lnTo>
                    <a:pt x="1164" y="1653"/>
                  </a:lnTo>
                  <a:lnTo>
                    <a:pt x="1116" y="1655"/>
                  </a:lnTo>
                  <a:lnTo>
                    <a:pt x="1082" y="1654"/>
                  </a:lnTo>
                  <a:lnTo>
                    <a:pt x="1076" y="1654"/>
                  </a:lnTo>
                  <a:lnTo>
                    <a:pt x="1071" y="1616"/>
                  </a:lnTo>
                  <a:lnTo>
                    <a:pt x="1060" y="1578"/>
                  </a:lnTo>
                  <a:lnTo>
                    <a:pt x="1049" y="1539"/>
                  </a:lnTo>
                  <a:lnTo>
                    <a:pt x="1044" y="1533"/>
                  </a:lnTo>
                  <a:lnTo>
                    <a:pt x="1038" y="1529"/>
                  </a:lnTo>
                  <a:lnTo>
                    <a:pt x="1030" y="1529"/>
                  </a:lnTo>
                  <a:lnTo>
                    <a:pt x="1023" y="1533"/>
                  </a:lnTo>
                  <a:lnTo>
                    <a:pt x="1019" y="1539"/>
                  </a:lnTo>
                  <a:lnTo>
                    <a:pt x="1019" y="1548"/>
                  </a:lnTo>
                  <a:lnTo>
                    <a:pt x="1028" y="1576"/>
                  </a:lnTo>
                  <a:lnTo>
                    <a:pt x="1037" y="1605"/>
                  </a:lnTo>
                  <a:lnTo>
                    <a:pt x="1043" y="1633"/>
                  </a:lnTo>
                  <a:lnTo>
                    <a:pt x="1046" y="1662"/>
                  </a:lnTo>
                  <a:lnTo>
                    <a:pt x="1044" y="1691"/>
                  </a:lnTo>
                  <a:lnTo>
                    <a:pt x="1033" y="1714"/>
                  </a:lnTo>
                  <a:lnTo>
                    <a:pt x="1019" y="1736"/>
                  </a:lnTo>
                  <a:lnTo>
                    <a:pt x="1001" y="1758"/>
                  </a:lnTo>
                  <a:lnTo>
                    <a:pt x="1004" y="1726"/>
                  </a:lnTo>
                  <a:lnTo>
                    <a:pt x="1006" y="1694"/>
                  </a:lnTo>
                  <a:lnTo>
                    <a:pt x="1004" y="1662"/>
                  </a:lnTo>
                  <a:lnTo>
                    <a:pt x="999" y="1631"/>
                  </a:lnTo>
                  <a:lnTo>
                    <a:pt x="989" y="1600"/>
                  </a:lnTo>
                  <a:lnTo>
                    <a:pt x="976" y="1570"/>
                  </a:lnTo>
                  <a:lnTo>
                    <a:pt x="969" y="1565"/>
                  </a:lnTo>
                  <a:lnTo>
                    <a:pt x="961" y="1564"/>
                  </a:lnTo>
                  <a:lnTo>
                    <a:pt x="955" y="1566"/>
                  </a:lnTo>
                  <a:lnTo>
                    <a:pt x="949" y="1570"/>
                  </a:lnTo>
                  <a:lnTo>
                    <a:pt x="947" y="1578"/>
                  </a:lnTo>
                  <a:lnTo>
                    <a:pt x="949" y="1586"/>
                  </a:lnTo>
                  <a:lnTo>
                    <a:pt x="961" y="1613"/>
                  </a:lnTo>
                  <a:lnTo>
                    <a:pt x="970" y="1642"/>
                  </a:lnTo>
                  <a:lnTo>
                    <a:pt x="975" y="1672"/>
                  </a:lnTo>
                  <a:lnTo>
                    <a:pt x="976" y="1702"/>
                  </a:lnTo>
                  <a:lnTo>
                    <a:pt x="973" y="1732"/>
                  </a:lnTo>
                  <a:lnTo>
                    <a:pt x="969" y="1761"/>
                  </a:lnTo>
                  <a:lnTo>
                    <a:pt x="964" y="1791"/>
                  </a:lnTo>
                  <a:lnTo>
                    <a:pt x="964" y="1792"/>
                  </a:lnTo>
                  <a:lnTo>
                    <a:pt x="964" y="1792"/>
                  </a:lnTo>
                  <a:lnTo>
                    <a:pt x="939" y="1811"/>
                  </a:lnTo>
                  <a:lnTo>
                    <a:pt x="913" y="1829"/>
                  </a:lnTo>
                  <a:lnTo>
                    <a:pt x="917" y="1791"/>
                  </a:lnTo>
                  <a:lnTo>
                    <a:pt x="923" y="1753"/>
                  </a:lnTo>
                  <a:lnTo>
                    <a:pt x="927" y="1715"/>
                  </a:lnTo>
                  <a:lnTo>
                    <a:pt x="927" y="1677"/>
                  </a:lnTo>
                  <a:lnTo>
                    <a:pt x="922" y="1639"/>
                  </a:lnTo>
                  <a:lnTo>
                    <a:pt x="918" y="1632"/>
                  </a:lnTo>
                  <a:lnTo>
                    <a:pt x="912" y="1629"/>
                  </a:lnTo>
                  <a:lnTo>
                    <a:pt x="904" y="1629"/>
                  </a:lnTo>
                  <a:lnTo>
                    <a:pt x="897" y="1632"/>
                  </a:lnTo>
                  <a:lnTo>
                    <a:pt x="893" y="1639"/>
                  </a:lnTo>
                  <a:lnTo>
                    <a:pt x="893" y="1648"/>
                  </a:lnTo>
                  <a:lnTo>
                    <a:pt x="897" y="1681"/>
                  </a:lnTo>
                  <a:lnTo>
                    <a:pt x="897" y="1714"/>
                  </a:lnTo>
                  <a:lnTo>
                    <a:pt x="894" y="1747"/>
                  </a:lnTo>
                  <a:lnTo>
                    <a:pt x="889" y="1781"/>
                  </a:lnTo>
                  <a:lnTo>
                    <a:pt x="884" y="1815"/>
                  </a:lnTo>
                  <a:lnTo>
                    <a:pt x="881" y="1848"/>
                  </a:lnTo>
                  <a:lnTo>
                    <a:pt x="830" y="1872"/>
                  </a:lnTo>
                  <a:lnTo>
                    <a:pt x="777" y="1893"/>
                  </a:lnTo>
                  <a:lnTo>
                    <a:pt x="788" y="1863"/>
                  </a:lnTo>
                  <a:lnTo>
                    <a:pt x="793" y="1831"/>
                  </a:lnTo>
                  <a:lnTo>
                    <a:pt x="798" y="1799"/>
                  </a:lnTo>
                  <a:lnTo>
                    <a:pt x="799" y="1766"/>
                  </a:lnTo>
                  <a:lnTo>
                    <a:pt x="799" y="1733"/>
                  </a:lnTo>
                  <a:lnTo>
                    <a:pt x="798" y="1725"/>
                  </a:lnTo>
                  <a:lnTo>
                    <a:pt x="793" y="1719"/>
                  </a:lnTo>
                  <a:lnTo>
                    <a:pt x="787" y="1717"/>
                  </a:lnTo>
                  <a:lnTo>
                    <a:pt x="779" y="1717"/>
                  </a:lnTo>
                  <a:lnTo>
                    <a:pt x="773" y="1719"/>
                  </a:lnTo>
                  <a:lnTo>
                    <a:pt x="768" y="1725"/>
                  </a:lnTo>
                  <a:lnTo>
                    <a:pt x="767" y="1733"/>
                  </a:lnTo>
                  <a:lnTo>
                    <a:pt x="766" y="1763"/>
                  </a:lnTo>
                  <a:lnTo>
                    <a:pt x="764" y="1794"/>
                  </a:lnTo>
                  <a:lnTo>
                    <a:pt x="762" y="1824"/>
                  </a:lnTo>
                  <a:lnTo>
                    <a:pt x="757" y="1853"/>
                  </a:lnTo>
                  <a:lnTo>
                    <a:pt x="747" y="1882"/>
                  </a:lnTo>
                  <a:lnTo>
                    <a:pt x="732" y="1909"/>
                  </a:lnTo>
                  <a:lnTo>
                    <a:pt x="693" y="1920"/>
                  </a:lnTo>
                  <a:lnTo>
                    <a:pt x="653" y="1928"/>
                  </a:lnTo>
                  <a:lnTo>
                    <a:pt x="668" y="1906"/>
                  </a:lnTo>
                  <a:lnTo>
                    <a:pt x="680" y="1884"/>
                  </a:lnTo>
                  <a:lnTo>
                    <a:pt x="691" y="1860"/>
                  </a:lnTo>
                  <a:lnTo>
                    <a:pt x="698" y="1836"/>
                  </a:lnTo>
                  <a:lnTo>
                    <a:pt x="703" y="1810"/>
                  </a:lnTo>
                  <a:lnTo>
                    <a:pt x="703" y="1786"/>
                  </a:lnTo>
                  <a:lnTo>
                    <a:pt x="698" y="1761"/>
                  </a:lnTo>
                  <a:lnTo>
                    <a:pt x="689" y="1738"/>
                  </a:lnTo>
                  <a:lnTo>
                    <a:pt x="685" y="1733"/>
                  </a:lnTo>
                  <a:lnTo>
                    <a:pt x="678" y="1731"/>
                  </a:lnTo>
                  <a:lnTo>
                    <a:pt x="672" y="1732"/>
                  </a:lnTo>
                  <a:lnTo>
                    <a:pt x="665" y="1735"/>
                  </a:lnTo>
                  <a:lnTo>
                    <a:pt x="662" y="1740"/>
                  </a:lnTo>
                  <a:lnTo>
                    <a:pt x="659" y="1747"/>
                  </a:lnTo>
                  <a:lnTo>
                    <a:pt x="662" y="1755"/>
                  </a:lnTo>
                  <a:lnTo>
                    <a:pt x="668" y="1775"/>
                  </a:lnTo>
                  <a:lnTo>
                    <a:pt x="672" y="1796"/>
                  </a:lnTo>
                  <a:lnTo>
                    <a:pt x="669" y="1819"/>
                  </a:lnTo>
                  <a:lnTo>
                    <a:pt x="664" y="1841"/>
                  </a:lnTo>
                  <a:lnTo>
                    <a:pt x="655" y="1863"/>
                  </a:lnTo>
                  <a:lnTo>
                    <a:pt x="644" y="1884"/>
                  </a:lnTo>
                  <a:lnTo>
                    <a:pt x="631" y="1904"/>
                  </a:lnTo>
                  <a:lnTo>
                    <a:pt x="616" y="1922"/>
                  </a:lnTo>
                  <a:lnTo>
                    <a:pt x="601" y="1937"/>
                  </a:lnTo>
                  <a:lnTo>
                    <a:pt x="569" y="1941"/>
                  </a:lnTo>
                  <a:lnTo>
                    <a:pt x="537" y="1943"/>
                  </a:lnTo>
                  <a:lnTo>
                    <a:pt x="555" y="1911"/>
                  </a:lnTo>
                  <a:lnTo>
                    <a:pt x="569" y="1878"/>
                  </a:lnTo>
                  <a:lnTo>
                    <a:pt x="576" y="1843"/>
                  </a:lnTo>
                  <a:lnTo>
                    <a:pt x="581" y="1806"/>
                  </a:lnTo>
                  <a:lnTo>
                    <a:pt x="582" y="1766"/>
                  </a:lnTo>
                  <a:lnTo>
                    <a:pt x="580" y="1758"/>
                  </a:lnTo>
                  <a:lnTo>
                    <a:pt x="575" y="1754"/>
                  </a:lnTo>
                  <a:lnTo>
                    <a:pt x="569" y="1750"/>
                  </a:lnTo>
                  <a:lnTo>
                    <a:pt x="562" y="1750"/>
                  </a:lnTo>
                  <a:lnTo>
                    <a:pt x="555" y="1754"/>
                  </a:lnTo>
                  <a:lnTo>
                    <a:pt x="551" y="1758"/>
                  </a:lnTo>
                  <a:lnTo>
                    <a:pt x="549" y="1766"/>
                  </a:lnTo>
                  <a:lnTo>
                    <a:pt x="549" y="1800"/>
                  </a:lnTo>
                  <a:lnTo>
                    <a:pt x="545" y="1831"/>
                  </a:lnTo>
                  <a:lnTo>
                    <a:pt x="540" y="1861"/>
                  </a:lnTo>
                  <a:lnTo>
                    <a:pt x="530" y="1890"/>
                  </a:lnTo>
                  <a:lnTo>
                    <a:pt x="516" y="1916"/>
                  </a:lnTo>
                  <a:lnTo>
                    <a:pt x="496" y="1943"/>
                  </a:lnTo>
                  <a:lnTo>
                    <a:pt x="455" y="1941"/>
                  </a:lnTo>
                  <a:lnTo>
                    <a:pt x="417" y="1934"/>
                  </a:lnTo>
                  <a:lnTo>
                    <a:pt x="436" y="1914"/>
                  </a:lnTo>
                  <a:lnTo>
                    <a:pt x="451" y="1890"/>
                  </a:lnTo>
                  <a:lnTo>
                    <a:pt x="464" y="1863"/>
                  </a:lnTo>
                  <a:lnTo>
                    <a:pt x="471" y="1836"/>
                  </a:lnTo>
                  <a:lnTo>
                    <a:pt x="476" y="1806"/>
                  </a:lnTo>
                  <a:lnTo>
                    <a:pt x="476" y="1777"/>
                  </a:lnTo>
                  <a:lnTo>
                    <a:pt x="472" y="1749"/>
                  </a:lnTo>
                  <a:lnTo>
                    <a:pt x="469" y="1743"/>
                  </a:lnTo>
                  <a:lnTo>
                    <a:pt x="464" y="1738"/>
                  </a:lnTo>
                  <a:lnTo>
                    <a:pt x="457" y="1737"/>
                  </a:lnTo>
                  <a:lnTo>
                    <a:pt x="450" y="1739"/>
                  </a:lnTo>
                  <a:lnTo>
                    <a:pt x="445" y="1744"/>
                  </a:lnTo>
                  <a:lnTo>
                    <a:pt x="441" y="1750"/>
                  </a:lnTo>
                  <a:lnTo>
                    <a:pt x="440" y="1758"/>
                  </a:lnTo>
                  <a:lnTo>
                    <a:pt x="444" y="1778"/>
                  </a:lnTo>
                  <a:lnTo>
                    <a:pt x="444" y="1799"/>
                  </a:lnTo>
                  <a:lnTo>
                    <a:pt x="441" y="1820"/>
                  </a:lnTo>
                  <a:lnTo>
                    <a:pt x="437" y="1842"/>
                  </a:lnTo>
                  <a:lnTo>
                    <a:pt x="429" y="1863"/>
                  </a:lnTo>
                  <a:lnTo>
                    <a:pt x="419" y="1882"/>
                  </a:lnTo>
                  <a:lnTo>
                    <a:pt x="407" y="1900"/>
                  </a:lnTo>
                  <a:lnTo>
                    <a:pt x="393" y="1913"/>
                  </a:lnTo>
                  <a:lnTo>
                    <a:pt x="375" y="1924"/>
                  </a:lnTo>
                  <a:lnTo>
                    <a:pt x="329" y="1909"/>
                  </a:lnTo>
                  <a:lnTo>
                    <a:pt x="282" y="1890"/>
                  </a:lnTo>
                  <a:lnTo>
                    <a:pt x="307" y="1871"/>
                  </a:lnTo>
                  <a:lnTo>
                    <a:pt x="328" y="1849"/>
                  </a:lnTo>
                  <a:lnTo>
                    <a:pt x="344" y="1823"/>
                  </a:lnTo>
                  <a:lnTo>
                    <a:pt x="356" y="1795"/>
                  </a:lnTo>
                  <a:lnTo>
                    <a:pt x="366" y="1765"/>
                  </a:lnTo>
                  <a:lnTo>
                    <a:pt x="372" y="1733"/>
                  </a:lnTo>
                  <a:lnTo>
                    <a:pt x="370" y="1725"/>
                  </a:lnTo>
                  <a:lnTo>
                    <a:pt x="365" y="1719"/>
                  </a:lnTo>
                  <a:lnTo>
                    <a:pt x="359" y="1718"/>
                  </a:lnTo>
                  <a:lnTo>
                    <a:pt x="351" y="1719"/>
                  </a:lnTo>
                  <a:lnTo>
                    <a:pt x="345" y="1725"/>
                  </a:lnTo>
                  <a:lnTo>
                    <a:pt x="342" y="1733"/>
                  </a:lnTo>
                  <a:lnTo>
                    <a:pt x="336" y="1763"/>
                  </a:lnTo>
                  <a:lnTo>
                    <a:pt x="328" y="1790"/>
                  </a:lnTo>
                  <a:lnTo>
                    <a:pt x="314" y="1816"/>
                  </a:lnTo>
                  <a:lnTo>
                    <a:pt x="298" y="1839"/>
                  </a:lnTo>
                  <a:lnTo>
                    <a:pt x="277" y="1859"/>
                  </a:lnTo>
                  <a:lnTo>
                    <a:pt x="251" y="1874"/>
                  </a:lnTo>
                  <a:lnTo>
                    <a:pt x="220" y="1857"/>
                  </a:lnTo>
                  <a:lnTo>
                    <a:pt x="190" y="1836"/>
                  </a:lnTo>
                  <a:lnTo>
                    <a:pt x="211" y="1817"/>
                  </a:lnTo>
                  <a:lnTo>
                    <a:pt x="230" y="1796"/>
                  </a:lnTo>
                  <a:lnTo>
                    <a:pt x="247" y="1771"/>
                  </a:lnTo>
                  <a:lnTo>
                    <a:pt x="262" y="1745"/>
                  </a:lnTo>
                  <a:lnTo>
                    <a:pt x="276" y="1719"/>
                  </a:lnTo>
                  <a:lnTo>
                    <a:pt x="289" y="1695"/>
                  </a:lnTo>
                  <a:lnTo>
                    <a:pt x="300" y="1672"/>
                  </a:lnTo>
                  <a:lnTo>
                    <a:pt x="302" y="1664"/>
                  </a:lnTo>
                  <a:lnTo>
                    <a:pt x="299" y="1658"/>
                  </a:lnTo>
                  <a:lnTo>
                    <a:pt x="293" y="1652"/>
                  </a:lnTo>
                  <a:lnTo>
                    <a:pt x="287" y="1650"/>
                  </a:lnTo>
                  <a:lnTo>
                    <a:pt x="280" y="1652"/>
                  </a:lnTo>
                  <a:lnTo>
                    <a:pt x="274" y="1658"/>
                  </a:lnTo>
                  <a:lnTo>
                    <a:pt x="263" y="1680"/>
                  </a:lnTo>
                  <a:lnTo>
                    <a:pt x="251" y="1704"/>
                  </a:lnTo>
                  <a:lnTo>
                    <a:pt x="238" y="1729"/>
                  </a:lnTo>
                  <a:lnTo>
                    <a:pt x="222" y="1756"/>
                  </a:lnTo>
                  <a:lnTo>
                    <a:pt x="206" y="1779"/>
                  </a:lnTo>
                  <a:lnTo>
                    <a:pt x="187" y="1800"/>
                  </a:lnTo>
                  <a:lnTo>
                    <a:pt x="166" y="1817"/>
                  </a:lnTo>
                  <a:lnTo>
                    <a:pt x="146" y="1799"/>
                  </a:lnTo>
                  <a:lnTo>
                    <a:pt x="127" y="1779"/>
                  </a:lnTo>
                  <a:lnTo>
                    <a:pt x="148" y="1755"/>
                  </a:lnTo>
                  <a:lnTo>
                    <a:pt x="170" y="1729"/>
                  </a:lnTo>
                  <a:lnTo>
                    <a:pt x="192" y="1704"/>
                  </a:lnTo>
                  <a:lnTo>
                    <a:pt x="210" y="1677"/>
                  </a:lnTo>
                  <a:lnTo>
                    <a:pt x="227" y="1650"/>
                  </a:lnTo>
                  <a:lnTo>
                    <a:pt x="240" y="1620"/>
                  </a:lnTo>
                  <a:lnTo>
                    <a:pt x="248" y="1588"/>
                  </a:lnTo>
                  <a:lnTo>
                    <a:pt x="247" y="1579"/>
                  </a:lnTo>
                  <a:lnTo>
                    <a:pt x="242" y="1574"/>
                  </a:lnTo>
                  <a:lnTo>
                    <a:pt x="236" y="1570"/>
                  </a:lnTo>
                  <a:lnTo>
                    <a:pt x="229" y="1569"/>
                  </a:lnTo>
                  <a:lnTo>
                    <a:pt x="222" y="1572"/>
                  </a:lnTo>
                  <a:lnTo>
                    <a:pt x="219" y="1580"/>
                  </a:lnTo>
                  <a:lnTo>
                    <a:pt x="213" y="1610"/>
                  </a:lnTo>
                  <a:lnTo>
                    <a:pt x="200" y="1638"/>
                  </a:lnTo>
                  <a:lnTo>
                    <a:pt x="185" y="1663"/>
                  </a:lnTo>
                  <a:lnTo>
                    <a:pt x="167" y="1687"/>
                  </a:lnTo>
                  <a:lnTo>
                    <a:pt x="147" y="1711"/>
                  </a:lnTo>
                  <a:lnTo>
                    <a:pt x="127" y="1734"/>
                  </a:lnTo>
                  <a:lnTo>
                    <a:pt x="107" y="1757"/>
                  </a:lnTo>
                  <a:lnTo>
                    <a:pt x="86" y="1728"/>
                  </a:lnTo>
                  <a:lnTo>
                    <a:pt x="67" y="1697"/>
                  </a:lnTo>
                  <a:lnTo>
                    <a:pt x="82" y="1675"/>
                  </a:lnTo>
                  <a:lnTo>
                    <a:pt x="99" y="1654"/>
                  </a:lnTo>
                  <a:lnTo>
                    <a:pt x="115" y="1633"/>
                  </a:lnTo>
                  <a:lnTo>
                    <a:pt x="132" y="1612"/>
                  </a:lnTo>
                  <a:lnTo>
                    <a:pt x="147" y="1590"/>
                  </a:lnTo>
                  <a:lnTo>
                    <a:pt x="159" y="1567"/>
                  </a:lnTo>
                  <a:lnTo>
                    <a:pt x="169" y="1543"/>
                  </a:lnTo>
                  <a:lnTo>
                    <a:pt x="175" y="1516"/>
                  </a:lnTo>
                  <a:lnTo>
                    <a:pt x="174" y="1508"/>
                  </a:lnTo>
                  <a:lnTo>
                    <a:pt x="168" y="1503"/>
                  </a:lnTo>
                  <a:lnTo>
                    <a:pt x="162" y="1502"/>
                  </a:lnTo>
                  <a:lnTo>
                    <a:pt x="154" y="1503"/>
                  </a:lnTo>
                  <a:lnTo>
                    <a:pt x="148" y="1508"/>
                  </a:lnTo>
                  <a:lnTo>
                    <a:pt x="145" y="1516"/>
                  </a:lnTo>
                  <a:lnTo>
                    <a:pt x="140" y="1540"/>
                  </a:lnTo>
                  <a:lnTo>
                    <a:pt x="130" y="1564"/>
                  </a:lnTo>
                  <a:lnTo>
                    <a:pt x="116" y="1586"/>
                  </a:lnTo>
                  <a:lnTo>
                    <a:pt x="101" y="1607"/>
                  </a:lnTo>
                  <a:lnTo>
                    <a:pt x="84" y="1627"/>
                  </a:lnTo>
                  <a:lnTo>
                    <a:pt x="68" y="1648"/>
                  </a:lnTo>
                  <a:lnTo>
                    <a:pt x="51" y="1668"/>
                  </a:lnTo>
                  <a:lnTo>
                    <a:pt x="37" y="1633"/>
                  </a:lnTo>
                  <a:lnTo>
                    <a:pt x="24" y="1597"/>
                  </a:lnTo>
                  <a:lnTo>
                    <a:pt x="48" y="1578"/>
                  </a:lnTo>
                  <a:lnTo>
                    <a:pt x="69" y="1555"/>
                  </a:lnTo>
                  <a:lnTo>
                    <a:pt x="85" y="1528"/>
                  </a:lnTo>
                  <a:lnTo>
                    <a:pt x="100" y="1499"/>
                  </a:lnTo>
                  <a:lnTo>
                    <a:pt x="111" y="1470"/>
                  </a:lnTo>
                  <a:lnTo>
                    <a:pt x="120" y="1440"/>
                  </a:lnTo>
                  <a:lnTo>
                    <a:pt x="124" y="1412"/>
                  </a:lnTo>
                  <a:lnTo>
                    <a:pt x="123" y="1404"/>
                  </a:lnTo>
                  <a:lnTo>
                    <a:pt x="117" y="1399"/>
                  </a:lnTo>
                  <a:lnTo>
                    <a:pt x="111" y="1398"/>
                  </a:lnTo>
                  <a:lnTo>
                    <a:pt x="103" y="1399"/>
                  </a:lnTo>
                  <a:lnTo>
                    <a:pt x="97" y="1404"/>
                  </a:lnTo>
                  <a:lnTo>
                    <a:pt x="94" y="1412"/>
                  </a:lnTo>
                  <a:lnTo>
                    <a:pt x="90" y="1434"/>
                  </a:lnTo>
                  <a:lnTo>
                    <a:pt x="84" y="1459"/>
                  </a:lnTo>
                  <a:lnTo>
                    <a:pt x="75" y="1483"/>
                  </a:lnTo>
                  <a:lnTo>
                    <a:pt x="64" y="1507"/>
                  </a:lnTo>
                  <a:lnTo>
                    <a:pt x="50" y="1529"/>
                  </a:lnTo>
                  <a:lnTo>
                    <a:pt x="34" y="1549"/>
                  </a:lnTo>
                  <a:lnTo>
                    <a:pt x="17" y="1566"/>
                  </a:lnTo>
                  <a:lnTo>
                    <a:pt x="9" y="1526"/>
                  </a:lnTo>
                  <a:lnTo>
                    <a:pt x="3" y="1483"/>
                  </a:lnTo>
                  <a:lnTo>
                    <a:pt x="1" y="1436"/>
                  </a:lnTo>
                  <a:lnTo>
                    <a:pt x="19" y="1412"/>
                  </a:lnTo>
                  <a:lnTo>
                    <a:pt x="32" y="1386"/>
                  </a:lnTo>
                  <a:lnTo>
                    <a:pt x="43" y="1356"/>
                  </a:lnTo>
                  <a:lnTo>
                    <a:pt x="50" y="1326"/>
                  </a:lnTo>
                  <a:lnTo>
                    <a:pt x="54" y="1295"/>
                  </a:lnTo>
                  <a:lnTo>
                    <a:pt x="55" y="1265"/>
                  </a:lnTo>
                  <a:lnTo>
                    <a:pt x="53" y="1257"/>
                  </a:lnTo>
                  <a:lnTo>
                    <a:pt x="48" y="1253"/>
                  </a:lnTo>
                  <a:lnTo>
                    <a:pt x="41" y="1251"/>
                  </a:lnTo>
                  <a:lnTo>
                    <a:pt x="33" y="1253"/>
                  </a:lnTo>
                  <a:lnTo>
                    <a:pt x="28" y="1257"/>
                  </a:lnTo>
                  <a:lnTo>
                    <a:pt x="26" y="1265"/>
                  </a:lnTo>
                  <a:lnTo>
                    <a:pt x="24" y="1295"/>
                  </a:lnTo>
                  <a:lnTo>
                    <a:pt x="20" y="1326"/>
                  </a:lnTo>
                  <a:lnTo>
                    <a:pt x="12" y="1356"/>
                  </a:lnTo>
                  <a:lnTo>
                    <a:pt x="0" y="1385"/>
                  </a:lnTo>
                  <a:lnTo>
                    <a:pt x="0" y="426"/>
                  </a:lnTo>
                  <a:lnTo>
                    <a:pt x="19" y="418"/>
                  </a:lnTo>
                  <a:lnTo>
                    <a:pt x="43" y="411"/>
                  </a:lnTo>
                  <a:lnTo>
                    <a:pt x="71" y="403"/>
                  </a:lnTo>
                  <a:lnTo>
                    <a:pt x="63" y="422"/>
                  </a:lnTo>
                  <a:lnTo>
                    <a:pt x="59" y="444"/>
                  </a:lnTo>
                  <a:lnTo>
                    <a:pt x="58" y="468"/>
                  </a:lnTo>
                  <a:lnTo>
                    <a:pt x="58" y="491"/>
                  </a:lnTo>
                  <a:lnTo>
                    <a:pt x="60" y="499"/>
                  </a:lnTo>
                  <a:lnTo>
                    <a:pt x="65" y="503"/>
                  </a:lnTo>
                  <a:lnTo>
                    <a:pt x="72" y="506"/>
                  </a:lnTo>
                  <a:lnTo>
                    <a:pt x="80" y="503"/>
                  </a:lnTo>
                  <a:lnTo>
                    <a:pt x="85" y="499"/>
                  </a:lnTo>
                  <a:lnTo>
                    <a:pt x="88" y="491"/>
                  </a:lnTo>
                  <a:lnTo>
                    <a:pt x="89" y="463"/>
                  </a:lnTo>
                  <a:lnTo>
                    <a:pt x="92" y="435"/>
                  </a:lnTo>
                  <a:lnTo>
                    <a:pt x="95" y="419"/>
                  </a:lnTo>
                  <a:lnTo>
                    <a:pt x="102" y="406"/>
                  </a:lnTo>
                  <a:lnTo>
                    <a:pt x="111" y="393"/>
                  </a:lnTo>
                  <a:lnTo>
                    <a:pt x="147" y="386"/>
                  </a:lnTo>
                  <a:lnTo>
                    <a:pt x="187" y="382"/>
                  </a:lnTo>
                  <a:lnTo>
                    <a:pt x="172" y="406"/>
                  </a:lnTo>
                  <a:lnTo>
                    <a:pt x="161" y="433"/>
                  </a:lnTo>
                  <a:lnTo>
                    <a:pt x="153" y="461"/>
                  </a:lnTo>
                  <a:lnTo>
                    <a:pt x="147" y="491"/>
                  </a:lnTo>
                  <a:lnTo>
                    <a:pt x="149" y="499"/>
                  </a:lnTo>
                  <a:lnTo>
                    <a:pt x="154" y="503"/>
                  </a:lnTo>
                  <a:lnTo>
                    <a:pt x="162" y="506"/>
                  </a:lnTo>
                  <a:lnTo>
                    <a:pt x="168" y="503"/>
                  </a:lnTo>
                  <a:lnTo>
                    <a:pt x="175" y="499"/>
                  </a:lnTo>
                  <a:lnTo>
                    <a:pt x="178" y="491"/>
                  </a:lnTo>
                  <a:lnTo>
                    <a:pt x="182" y="470"/>
                  </a:lnTo>
                  <a:lnTo>
                    <a:pt x="186" y="449"/>
                  </a:lnTo>
                  <a:lnTo>
                    <a:pt x="194" y="429"/>
                  </a:lnTo>
                  <a:lnTo>
                    <a:pt x="204" y="411"/>
                  </a:lnTo>
                  <a:lnTo>
                    <a:pt x="216" y="395"/>
                  </a:lnTo>
                  <a:lnTo>
                    <a:pt x="231" y="381"/>
                  </a:lnTo>
                  <a:lnTo>
                    <a:pt x="270" y="383"/>
                  </a:lnTo>
                  <a:lnTo>
                    <a:pt x="309" y="389"/>
                  </a:lnTo>
                  <a:lnTo>
                    <a:pt x="290" y="405"/>
                  </a:lnTo>
                  <a:lnTo>
                    <a:pt x="272" y="424"/>
                  </a:lnTo>
                  <a:lnTo>
                    <a:pt x="261" y="445"/>
                  </a:lnTo>
                  <a:lnTo>
                    <a:pt x="255" y="467"/>
                  </a:lnTo>
                  <a:lnTo>
                    <a:pt x="250" y="490"/>
                  </a:lnTo>
                  <a:lnTo>
                    <a:pt x="247" y="513"/>
                  </a:lnTo>
                  <a:lnTo>
                    <a:pt x="249" y="521"/>
                  </a:lnTo>
                  <a:lnTo>
                    <a:pt x="253" y="527"/>
                  </a:lnTo>
                  <a:lnTo>
                    <a:pt x="261" y="528"/>
                  </a:lnTo>
                  <a:lnTo>
                    <a:pt x="269" y="527"/>
                  </a:lnTo>
                  <a:lnTo>
                    <a:pt x="274" y="521"/>
                  </a:lnTo>
                  <a:lnTo>
                    <a:pt x="278" y="513"/>
                  </a:lnTo>
                  <a:lnTo>
                    <a:pt x="281" y="487"/>
                  </a:lnTo>
                  <a:lnTo>
                    <a:pt x="289" y="464"/>
                  </a:lnTo>
                  <a:lnTo>
                    <a:pt x="299" y="444"/>
                  </a:lnTo>
                  <a:lnTo>
                    <a:pt x="313" y="426"/>
                  </a:lnTo>
                  <a:lnTo>
                    <a:pt x="331" y="412"/>
                  </a:lnTo>
                  <a:lnTo>
                    <a:pt x="353" y="401"/>
                  </a:lnTo>
                  <a:lnTo>
                    <a:pt x="383" y="413"/>
                  </a:lnTo>
                  <a:lnTo>
                    <a:pt x="409" y="426"/>
                  </a:lnTo>
                  <a:lnTo>
                    <a:pt x="387" y="439"/>
                  </a:lnTo>
                  <a:lnTo>
                    <a:pt x="368" y="456"/>
                  </a:lnTo>
                  <a:lnTo>
                    <a:pt x="353" y="476"/>
                  </a:lnTo>
                  <a:lnTo>
                    <a:pt x="342" y="499"/>
                  </a:lnTo>
                  <a:lnTo>
                    <a:pt x="335" y="523"/>
                  </a:lnTo>
                  <a:lnTo>
                    <a:pt x="332" y="551"/>
                  </a:lnTo>
                  <a:lnTo>
                    <a:pt x="334" y="559"/>
                  </a:lnTo>
                  <a:lnTo>
                    <a:pt x="340" y="563"/>
                  </a:lnTo>
                  <a:lnTo>
                    <a:pt x="346" y="565"/>
                  </a:lnTo>
                  <a:lnTo>
                    <a:pt x="354" y="563"/>
                  </a:lnTo>
                  <a:lnTo>
                    <a:pt x="360" y="559"/>
                  </a:lnTo>
                  <a:lnTo>
                    <a:pt x="362" y="551"/>
                  </a:lnTo>
                  <a:lnTo>
                    <a:pt x="365" y="527"/>
                  </a:lnTo>
                  <a:lnTo>
                    <a:pt x="373" y="503"/>
                  </a:lnTo>
                  <a:lnTo>
                    <a:pt x="384" y="485"/>
                  </a:lnTo>
                  <a:lnTo>
                    <a:pt x="399" y="468"/>
                  </a:lnTo>
                  <a:lnTo>
                    <a:pt x="418" y="456"/>
                  </a:lnTo>
                  <a:lnTo>
                    <a:pt x="441" y="447"/>
                  </a:lnTo>
                  <a:lnTo>
                    <a:pt x="468" y="468"/>
                  </a:lnTo>
                  <a:lnTo>
                    <a:pt x="447" y="486"/>
                  </a:lnTo>
                  <a:lnTo>
                    <a:pt x="430" y="505"/>
                  </a:lnTo>
                  <a:lnTo>
                    <a:pt x="415" y="526"/>
                  </a:lnTo>
                  <a:lnTo>
                    <a:pt x="404" y="549"/>
                  </a:lnTo>
                  <a:lnTo>
                    <a:pt x="396" y="574"/>
                  </a:lnTo>
                  <a:lnTo>
                    <a:pt x="393" y="602"/>
                  </a:lnTo>
                  <a:lnTo>
                    <a:pt x="395" y="610"/>
                  </a:lnTo>
                  <a:lnTo>
                    <a:pt x="401" y="615"/>
                  </a:lnTo>
                  <a:lnTo>
                    <a:pt x="407" y="616"/>
                  </a:lnTo>
                  <a:lnTo>
                    <a:pt x="415" y="615"/>
                  </a:lnTo>
                  <a:lnTo>
                    <a:pt x="420" y="610"/>
                  </a:lnTo>
                  <a:lnTo>
                    <a:pt x="424" y="602"/>
                  </a:lnTo>
                  <a:lnTo>
                    <a:pt x="426" y="579"/>
                  </a:lnTo>
                  <a:lnTo>
                    <a:pt x="434" y="557"/>
                  </a:lnTo>
                  <a:lnTo>
                    <a:pt x="444" y="538"/>
                  </a:lnTo>
                  <a:lnTo>
                    <a:pt x="456" y="520"/>
                  </a:lnTo>
                  <a:lnTo>
                    <a:pt x="471" y="505"/>
                  </a:lnTo>
                  <a:lnTo>
                    <a:pt x="489" y="490"/>
                  </a:lnTo>
                  <a:lnTo>
                    <a:pt x="511" y="517"/>
                  </a:lnTo>
                  <a:lnTo>
                    <a:pt x="532" y="547"/>
                  </a:lnTo>
                  <a:lnTo>
                    <a:pt x="518" y="554"/>
                  </a:lnTo>
                  <a:lnTo>
                    <a:pt x="505" y="562"/>
                  </a:lnTo>
                  <a:lnTo>
                    <a:pt x="492" y="573"/>
                  </a:lnTo>
                  <a:lnTo>
                    <a:pt x="478" y="590"/>
                  </a:lnTo>
                  <a:lnTo>
                    <a:pt x="468" y="608"/>
                  </a:lnTo>
                  <a:lnTo>
                    <a:pt x="460" y="629"/>
                  </a:lnTo>
                  <a:lnTo>
                    <a:pt x="456" y="651"/>
                  </a:lnTo>
                  <a:lnTo>
                    <a:pt x="451" y="673"/>
                  </a:lnTo>
                  <a:lnTo>
                    <a:pt x="454" y="680"/>
                  </a:lnTo>
                  <a:lnTo>
                    <a:pt x="458" y="685"/>
                  </a:lnTo>
                  <a:lnTo>
                    <a:pt x="465" y="687"/>
                  </a:lnTo>
                  <a:lnTo>
                    <a:pt x="472" y="685"/>
                  </a:lnTo>
                  <a:lnTo>
                    <a:pt x="479" y="680"/>
                  </a:lnTo>
                  <a:lnTo>
                    <a:pt x="482" y="673"/>
                  </a:lnTo>
                  <a:lnTo>
                    <a:pt x="486" y="654"/>
                  </a:lnTo>
                  <a:lnTo>
                    <a:pt x="490" y="635"/>
                  </a:lnTo>
                  <a:lnTo>
                    <a:pt x="497" y="618"/>
                  </a:lnTo>
                  <a:lnTo>
                    <a:pt x="507" y="603"/>
                  </a:lnTo>
                  <a:lnTo>
                    <a:pt x="520" y="589"/>
                  </a:lnTo>
                  <a:lnTo>
                    <a:pt x="533" y="580"/>
                  </a:lnTo>
                  <a:lnTo>
                    <a:pt x="548" y="572"/>
                  </a:lnTo>
                  <a:lnTo>
                    <a:pt x="569" y="616"/>
                  </a:lnTo>
                  <a:lnTo>
                    <a:pt x="587" y="665"/>
                  </a:lnTo>
                  <a:lnTo>
                    <a:pt x="572" y="678"/>
                  </a:lnTo>
                  <a:lnTo>
                    <a:pt x="560" y="693"/>
                  </a:lnTo>
                  <a:lnTo>
                    <a:pt x="549" y="708"/>
                  </a:lnTo>
                  <a:lnTo>
                    <a:pt x="541" y="726"/>
                  </a:lnTo>
                  <a:lnTo>
                    <a:pt x="535" y="746"/>
                  </a:lnTo>
                  <a:lnTo>
                    <a:pt x="533" y="768"/>
                  </a:lnTo>
                  <a:lnTo>
                    <a:pt x="535" y="775"/>
                  </a:lnTo>
                  <a:lnTo>
                    <a:pt x="541" y="781"/>
                  </a:lnTo>
                  <a:lnTo>
                    <a:pt x="549" y="782"/>
                  </a:lnTo>
                  <a:lnTo>
                    <a:pt x="555" y="781"/>
                  </a:lnTo>
                  <a:lnTo>
                    <a:pt x="561" y="775"/>
                  </a:lnTo>
                  <a:lnTo>
                    <a:pt x="564" y="768"/>
                  </a:lnTo>
                  <a:lnTo>
                    <a:pt x="566" y="746"/>
                  </a:lnTo>
                  <a:lnTo>
                    <a:pt x="573" y="727"/>
                  </a:lnTo>
                  <a:lnTo>
                    <a:pt x="584" y="710"/>
                  </a:lnTo>
                  <a:lnTo>
                    <a:pt x="597" y="696"/>
                  </a:lnTo>
                  <a:lnTo>
                    <a:pt x="604" y="720"/>
                  </a:lnTo>
                  <a:lnTo>
                    <a:pt x="628" y="711"/>
                  </a:lnTo>
                  <a:lnTo>
                    <a:pt x="668" y="700"/>
                  </a:lnTo>
                  <a:lnTo>
                    <a:pt x="711" y="693"/>
                  </a:lnTo>
                  <a:lnTo>
                    <a:pt x="757" y="690"/>
                  </a:lnTo>
                  <a:lnTo>
                    <a:pt x="733" y="704"/>
                  </a:lnTo>
                  <a:lnTo>
                    <a:pt x="712" y="719"/>
                  </a:lnTo>
                  <a:lnTo>
                    <a:pt x="694" y="738"/>
                  </a:lnTo>
                  <a:lnTo>
                    <a:pt x="676" y="760"/>
                  </a:lnTo>
                  <a:lnTo>
                    <a:pt x="673" y="768"/>
                  </a:lnTo>
                  <a:lnTo>
                    <a:pt x="675" y="774"/>
                  </a:lnTo>
                  <a:lnTo>
                    <a:pt x="680" y="780"/>
                  </a:lnTo>
                  <a:lnTo>
                    <a:pt x="688" y="782"/>
                  </a:lnTo>
                  <a:lnTo>
                    <a:pt x="695" y="781"/>
                  </a:lnTo>
                  <a:lnTo>
                    <a:pt x="701" y="775"/>
                  </a:lnTo>
                  <a:lnTo>
                    <a:pt x="722" y="750"/>
                  </a:lnTo>
                  <a:lnTo>
                    <a:pt x="747" y="730"/>
                  </a:lnTo>
                  <a:lnTo>
                    <a:pt x="773" y="715"/>
                  </a:lnTo>
                  <a:lnTo>
                    <a:pt x="802" y="704"/>
                  </a:lnTo>
                  <a:lnTo>
                    <a:pt x="834" y="697"/>
                  </a:lnTo>
                  <a:lnTo>
                    <a:pt x="867" y="704"/>
                  </a:lnTo>
                  <a:lnTo>
                    <a:pt x="900" y="715"/>
                  </a:lnTo>
                  <a:lnTo>
                    <a:pt x="933" y="729"/>
                  </a:lnTo>
                  <a:lnTo>
                    <a:pt x="899" y="730"/>
                  </a:lnTo>
                  <a:lnTo>
                    <a:pt x="866" y="733"/>
                  </a:lnTo>
                  <a:lnTo>
                    <a:pt x="833" y="739"/>
                  </a:lnTo>
                  <a:lnTo>
                    <a:pt x="802" y="749"/>
                  </a:lnTo>
                  <a:lnTo>
                    <a:pt x="771" y="761"/>
                  </a:lnTo>
                  <a:lnTo>
                    <a:pt x="742" y="779"/>
                  </a:lnTo>
                  <a:lnTo>
                    <a:pt x="738" y="785"/>
                  </a:lnTo>
                  <a:lnTo>
                    <a:pt x="736" y="793"/>
                  </a:lnTo>
                  <a:lnTo>
                    <a:pt x="739" y="800"/>
                  </a:lnTo>
                  <a:lnTo>
                    <a:pt x="743" y="805"/>
                  </a:lnTo>
                  <a:lnTo>
                    <a:pt x="750" y="807"/>
                  </a:lnTo>
                  <a:lnTo>
                    <a:pt x="758" y="804"/>
                  </a:lnTo>
                  <a:lnTo>
                    <a:pt x="787" y="788"/>
                  </a:lnTo>
                  <a:lnTo>
                    <a:pt x="816" y="775"/>
                  </a:lnTo>
                  <a:lnTo>
                    <a:pt x="849" y="767"/>
                  </a:lnTo>
                  <a:lnTo>
                    <a:pt x="881" y="761"/>
                  </a:lnTo>
                  <a:lnTo>
                    <a:pt x="914" y="759"/>
                  </a:lnTo>
                  <a:lnTo>
                    <a:pt x="946" y="759"/>
                  </a:lnTo>
                  <a:lnTo>
                    <a:pt x="979" y="761"/>
                  </a:lnTo>
                  <a:lnTo>
                    <a:pt x="981" y="761"/>
                  </a:lnTo>
                  <a:lnTo>
                    <a:pt x="983" y="761"/>
                  </a:lnTo>
                  <a:lnTo>
                    <a:pt x="987" y="764"/>
                  </a:lnTo>
                  <a:lnTo>
                    <a:pt x="991" y="768"/>
                  </a:lnTo>
                  <a:lnTo>
                    <a:pt x="1013" y="788"/>
                  </a:lnTo>
                  <a:lnTo>
                    <a:pt x="1032" y="811"/>
                  </a:lnTo>
                  <a:lnTo>
                    <a:pt x="981" y="804"/>
                  </a:lnTo>
                  <a:lnTo>
                    <a:pt x="929" y="806"/>
                  </a:lnTo>
                  <a:lnTo>
                    <a:pt x="878" y="816"/>
                  </a:lnTo>
                  <a:lnTo>
                    <a:pt x="827" y="833"/>
                  </a:lnTo>
                  <a:lnTo>
                    <a:pt x="821" y="838"/>
                  </a:lnTo>
                  <a:lnTo>
                    <a:pt x="818" y="845"/>
                  </a:lnTo>
                  <a:lnTo>
                    <a:pt x="818" y="853"/>
                  </a:lnTo>
                  <a:lnTo>
                    <a:pt x="821" y="859"/>
                  </a:lnTo>
                  <a:lnTo>
                    <a:pt x="827" y="863"/>
                  </a:lnTo>
                  <a:lnTo>
                    <a:pt x="835" y="862"/>
                  </a:lnTo>
                  <a:lnTo>
                    <a:pt x="879" y="847"/>
                  </a:lnTo>
                  <a:lnTo>
                    <a:pt x="924" y="837"/>
                  </a:lnTo>
                  <a:lnTo>
                    <a:pt x="968" y="834"/>
                  </a:lnTo>
                  <a:lnTo>
                    <a:pt x="1012" y="837"/>
                  </a:lnTo>
                  <a:lnTo>
                    <a:pt x="1056" y="847"/>
                  </a:lnTo>
                  <a:lnTo>
                    <a:pt x="1070" y="874"/>
                  </a:lnTo>
                  <a:lnTo>
                    <a:pt x="1080" y="903"/>
                  </a:lnTo>
                  <a:lnTo>
                    <a:pt x="1049" y="889"/>
                  </a:lnTo>
                  <a:lnTo>
                    <a:pt x="1016" y="880"/>
                  </a:lnTo>
                  <a:lnTo>
                    <a:pt x="982" y="877"/>
                  </a:lnTo>
                  <a:lnTo>
                    <a:pt x="949" y="876"/>
                  </a:lnTo>
                  <a:lnTo>
                    <a:pt x="915" y="878"/>
                  </a:lnTo>
                  <a:lnTo>
                    <a:pt x="879" y="883"/>
                  </a:lnTo>
                  <a:lnTo>
                    <a:pt x="845" y="888"/>
                  </a:lnTo>
                  <a:lnTo>
                    <a:pt x="837" y="893"/>
                  </a:lnTo>
                  <a:lnTo>
                    <a:pt x="834" y="898"/>
                  </a:lnTo>
                  <a:lnTo>
                    <a:pt x="835" y="906"/>
                  </a:lnTo>
                  <a:lnTo>
                    <a:pt x="839" y="912"/>
                  </a:lnTo>
                  <a:lnTo>
                    <a:pt x="844" y="917"/>
                  </a:lnTo>
                  <a:lnTo>
                    <a:pt x="853" y="917"/>
                  </a:lnTo>
                  <a:lnTo>
                    <a:pt x="888" y="911"/>
                  </a:lnTo>
                  <a:lnTo>
                    <a:pt x="924" y="907"/>
                  </a:lnTo>
                  <a:lnTo>
                    <a:pt x="959" y="906"/>
                  </a:lnTo>
                  <a:lnTo>
                    <a:pt x="993" y="908"/>
                  </a:lnTo>
                  <a:lnTo>
                    <a:pt x="1027" y="915"/>
                  </a:lnTo>
                  <a:lnTo>
                    <a:pt x="1059" y="926"/>
                  </a:lnTo>
                  <a:lnTo>
                    <a:pt x="1091" y="943"/>
                  </a:lnTo>
                  <a:lnTo>
                    <a:pt x="1097" y="985"/>
                  </a:lnTo>
                  <a:lnTo>
                    <a:pt x="1072" y="970"/>
                  </a:lnTo>
                  <a:lnTo>
                    <a:pt x="1045" y="960"/>
                  </a:lnTo>
                  <a:lnTo>
                    <a:pt x="1017" y="955"/>
                  </a:lnTo>
                  <a:lnTo>
                    <a:pt x="986" y="951"/>
                  </a:lnTo>
                  <a:lnTo>
                    <a:pt x="956" y="952"/>
                  </a:lnTo>
                  <a:lnTo>
                    <a:pt x="926" y="956"/>
                  </a:lnTo>
                  <a:lnTo>
                    <a:pt x="896" y="961"/>
                  </a:lnTo>
                  <a:lnTo>
                    <a:pt x="889" y="966"/>
                  </a:lnTo>
                  <a:lnTo>
                    <a:pt x="886" y="971"/>
                  </a:lnTo>
                  <a:lnTo>
                    <a:pt x="886" y="979"/>
                  </a:lnTo>
                  <a:lnTo>
                    <a:pt x="889" y="985"/>
                  </a:lnTo>
                  <a:lnTo>
                    <a:pt x="896" y="990"/>
                  </a:lnTo>
                  <a:lnTo>
                    <a:pt x="904" y="990"/>
                  </a:lnTo>
                  <a:lnTo>
                    <a:pt x="927" y="985"/>
                  </a:lnTo>
                  <a:lnTo>
                    <a:pt x="950" y="982"/>
                  </a:lnTo>
                  <a:lnTo>
                    <a:pt x="975" y="981"/>
                  </a:lnTo>
                  <a:lnTo>
                    <a:pt x="999" y="982"/>
                  </a:lnTo>
                  <a:lnTo>
                    <a:pt x="1022" y="984"/>
                  </a:lnTo>
                  <a:lnTo>
                    <a:pt x="1044" y="991"/>
                  </a:lnTo>
                  <a:lnTo>
                    <a:pt x="1064" y="1000"/>
                  </a:lnTo>
                  <a:lnTo>
                    <a:pt x="1083" y="1013"/>
                  </a:lnTo>
                  <a:lnTo>
                    <a:pt x="1100" y="1031"/>
                  </a:lnTo>
                  <a:lnTo>
                    <a:pt x="1097" y="1084"/>
                  </a:lnTo>
                  <a:lnTo>
                    <a:pt x="1081" y="1076"/>
                  </a:lnTo>
                  <a:lnTo>
                    <a:pt x="1063" y="1072"/>
                  </a:lnTo>
                  <a:lnTo>
                    <a:pt x="1042" y="1069"/>
                  </a:lnTo>
                  <a:lnTo>
                    <a:pt x="1021" y="1069"/>
                  </a:lnTo>
                  <a:lnTo>
                    <a:pt x="1000" y="1071"/>
                  </a:lnTo>
                  <a:lnTo>
                    <a:pt x="979" y="1073"/>
                  </a:lnTo>
                  <a:lnTo>
                    <a:pt x="960" y="1076"/>
                  </a:lnTo>
                  <a:lnTo>
                    <a:pt x="944" y="1078"/>
                  </a:lnTo>
                  <a:lnTo>
                    <a:pt x="936" y="1082"/>
                  </a:lnTo>
                  <a:lnTo>
                    <a:pt x="933" y="1088"/>
                  </a:lnTo>
                  <a:lnTo>
                    <a:pt x="933" y="1096"/>
                  </a:lnTo>
                  <a:lnTo>
                    <a:pt x="937" y="1103"/>
                  </a:lnTo>
                  <a:lnTo>
                    <a:pt x="943" y="1107"/>
                  </a:lnTo>
                  <a:lnTo>
                    <a:pt x="951" y="1107"/>
                  </a:lnTo>
                  <a:lnTo>
                    <a:pt x="962" y="1106"/>
                  </a:lnTo>
                  <a:lnTo>
                    <a:pt x="976" y="1104"/>
                  </a:lnTo>
                  <a:lnTo>
                    <a:pt x="991" y="1100"/>
                  </a:lnTo>
                  <a:lnTo>
                    <a:pt x="1008" y="1099"/>
                  </a:lnTo>
                  <a:lnTo>
                    <a:pt x="1024" y="1097"/>
                  </a:lnTo>
                  <a:lnTo>
                    <a:pt x="1041" y="1097"/>
                  </a:lnTo>
                  <a:lnTo>
                    <a:pt x="1056" y="1099"/>
                  </a:lnTo>
                  <a:lnTo>
                    <a:pt x="1070" y="1104"/>
                  </a:lnTo>
                  <a:lnTo>
                    <a:pt x="1081" y="1109"/>
                  </a:lnTo>
                  <a:lnTo>
                    <a:pt x="1089" y="1119"/>
                  </a:lnTo>
                  <a:lnTo>
                    <a:pt x="1092" y="1131"/>
                  </a:lnTo>
                  <a:lnTo>
                    <a:pt x="1090" y="1146"/>
                  </a:lnTo>
                  <a:lnTo>
                    <a:pt x="1063" y="1140"/>
                  </a:lnTo>
                  <a:lnTo>
                    <a:pt x="1033" y="1136"/>
                  </a:lnTo>
                  <a:lnTo>
                    <a:pt x="1002" y="1135"/>
                  </a:lnTo>
                  <a:lnTo>
                    <a:pt x="1001" y="1135"/>
                  </a:lnTo>
                  <a:lnTo>
                    <a:pt x="959" y="1137"/>
                  </a:lnTo>
                  <a:lnTo>
                    <a:pt x="920" y="1142"/>
                  </a:lnTo>
                  <a:lnTo>
                    <a:pt x="885" y="1151"/>
                  </a:lnTo>
                  <a:lnTo>
                    <a:pt x="854" y="1162"/>
                  </a:lnTo>
                  <a:lnTo>
                    <a:pt x="825" y="1176"/>
                  </a:lnTo>
                  <a:lnTo>
                    <a:pt x="800" y="1190"/>
                  </a:lnTo>
                  <a:lnTo>
                    <a:pt x="778" y="1207"/>
                  </a:lnTo>
                  <a:lnTo>
                    <a:pt x="758" y="1223"/>
                  </a:lnTo>
                  <a:lnTo>
                    <a:pt x="741" y="1241"/>
                  </a:lnTo>
                  <a:lnTo>
                    <a:pt x="727" y="1257"/>
                  </a:lnTo>
                  <a:lnTo>
                    <a:pt x="715" y="1274"/>
                  </a:lnTo>
                  <a:lnTo>
                    <a:pt x="705" y="1288"/>
                  </a:lnTo>
                  <a:lnTo>
                    <a:pt x="697" y="1302"/>
                  </a:lnTo>
                  <a:lnTo>
                    <a:pt x="667" y="1284"/>
                  </a:lnTo>
                  <a:lnTo>
                    <a:pt x="635" y="1270"/>
                  </a:lnTo>
                  <a:lnTo>
                    <a:pt x="600" y="1260"/>
                  </a:lnTo>
                  <a:lnTo>
                    <a:pt x="561" y="1254"/>
                  </a:lnTo>
                  <a:lnTo>
                    <a:pt x="519" y="1252"/>
                  </a:lnTo>
                  <a:lnTo>
                    <a:pt x="475" y="1255"/>
                  </a:lnTo>
                  <a:lnTo>
                    <a:pt x="427" y="1262"/>
                  </a:lnTo>
                  <a:lnTo>
                    <a:pt x="377" y="1273"/>
                  </a:lnTo>
                  <a:lnTo>
                    <a:pt x="324" y="1289"/>
                  </a:lnTo>
                  <a:lnTo>
                    <a:pt x="268" y="1308"/>
                  </a:lnTo>
                  <a:lnTo>
                    <a:pt x="286" y="1355"/>
                  </a:lnTo>
                  <a:lnTo>
                    <a:pt x="331" y="1338"/>
                  </a:lnTo>
                  <a:lnTo>
                    <a:pt x="374" y="1325"/>
                  </a:lnTo>
                  <a:lnTo>
                    <a:pt x="416" y="1314"/>
                  </a:lnTo>
                  <a:lnTo>
                    <a:pt x="455" y="1307"/>
                  </a:lnTo>
                  <a:lnTo>
                    <a:pt x="445" y="1329"/>
                  </a:lnTo>
                  <a:lnTo>
                    <a:pt x="430" y="1349"/>
                  </a:lnTo>
                  <a:lnTo>
                    <a:pt x="414" y="1368"/>
                  </a:lnTo>
                  <a:lnTo>
                    <a:pt x="396" y="1386"/>
                  </a:lnTo>
                  <a:lnTo>
                    <a:pt x="378" y="1403"/>
                  </a:lnTo>
                  <a:lnTo>
                    <a:pt x="375" y="1410"/>
                  </a:lnTo>
                  <a:lnTo>
                    <a:pt x="376" y="1418"/>
                  </a:lnTo>
                  <a:lnTo>
                    <a:pt x="382" y="1423"/>
                  </a:lnTo>
                  <a:lnTo>
                    <a:pt x="388" y="1424"/>
                  </a:lnTo>
                  <a:lnTo>
                    <a:pt x="396" y="1421"/>
                  </a:lnTo>
                  <a:lnTo>
                    <a:pt x="413" y="1403"/>
                  </a:lnTo>
                  <a:lnTo>
                    <a:pt x="430" y="1386"/>
                  </a:lnTo>
                  <a:lnTo>
                    <a:pt x="447" y="1367"/>
                  </a:lnTo>
                  <a:lnTo>
                    <a:pt x="462" y="1348"/>
                  </a:lnTo>
                  <a:lnTo>
                    <a:pt x="474" y="1326"/>
                  </a:lnTo>
                  <a:lnTo>
                    <a:pt x="482" y="1303"/>
                  </a:lnTo>
                  <a:lnTo>
                    <a:pt x="508" y="1302"/>
                  </a:lnTo>
                  <a:lnTo>
                    <a:pt x="532" y="1301"/>
                  </a:lnTo>
                  <a:lnTo>
                    <a:pt x="528" y="1324"/>
                  </a:lnTo>
                  <a:lnTo>
                    <a:pt x="518" y="1346"/>
                  </a:lnTo>
                  <a:lnTo>
                    <a:pt x="505" y="1366"/>
                  </a:lnTo>
                  <a:lnTo>
                    <a:pt x="488" y="1385"/>
                  </a:lnTo>
                  <a:lnTo>
                    <a:pt x="470" y="1401"/>
                  </a:lnTo>
                  <a:lnTo>
                    <a:pt x="453" y="1414"/>
                  </a:lnTo>
                  <a:lnTo>
                    <a:pt x="447" y="1420"/>
                  </a:lnTo>
                  <a:lnTo>
                    <a:pt x="446" y="1425"/>
                  </a:lnTo>
                  <a:lnTo>
                    <a:pt x="448" y="1432"/>
                  </a:lnTo>
                  <a:lnTo>
                    <a:pt x="453" y="1436"/>
                  </a:lnTo>
                  <a:lnTo>
                    <a:pt x="458" y="1438"/>
                  </a:lnTo>
                  <a:lnTo>
                    <a:pt x="465" y="1435"/>
                  </a:lnTo>
                  <a:lnTo>
                    <a:pt x="487" y="1420"/>
                  </a:lnTo>
                  <a:lnTo>
                    <a:pt x="508" y="1401"/>
                  </a:lnTo>
                  <a:lnTo>
                    <a:pt x="526" y="1379"/>
                  </a:lnTo>
                  <a:lnTo>
                    <a:pt x="541" y="1355"/>
                  </a:lnTo>
                  <a:lnTo>
                    <a:pt x="552" y="1329"/>
                  </a:lnTo>
                  <a:lnTo>
                    <a:pt x="558" y="1303"/>
                  </a:lnTo>
                  <a:lnTo>
                    <a:pt x="590" y="1307"/>
                  </a:lnTo>
                  <a:lnTo>
                    <a:pt x="618" y="1315"/>
                  </a:lnTo>
                  <a:lnTo>
                    <a:pt x="617" y="1340"/>
                  </a:lnTo>
                  <a:lnTo>
                    <a:pt x="612" y="1365"/>
                  </a:lnTo>
                  <a:lnTo>
                    <a:pt x="603" y="1388"/>
                  </a:lnTo>
                  <a:lnTo>
                    <a:pt x="590" y="1409"/>
                  </a:lnTo>
                  <a:lnTo>
                    <a:pt x="574" y="1428"/>
                  </a:lnTo>
                  <a:lnTo>
                    <a:pt x="555" y="1444"/>
                  </a:lnTo>
                  <a:lnTo>
                    <a:pt x="551" y="1450"/>
                  </a:lnTo>
                  <a:lnTo>
                    <a:pt x="550" y="1455"/>
                  </a:lnTo>
                  <a:lnTo>
                    <a:pt x="552" y="1462"/>
                  </a:lnTo>
                  <a:lnTo>
                    <a:pt x="555" y="1466"/>
                  </a:lnTo>
                  <a:lnTo>
                    <a:pt x="561" y="1467"/>
                  </a:lnTo>
                  <a:lnTo>
                    <a:pt x="568" y="1465"/>
                  </a:lnTo>
                  <a:lnTo>
                    <a:pt x="589" y="1448"/>
                  </a:lnTo>
                  <a:lnTo>
                    <a:pt x="607" y="1428"/>
                  </a:lnTo>
                  <a:lnTo>
                    <a:pt x="622" y="1404"/>
                  </a:lnTo>
                  <a:lnTo>
                    <a:pt x="633" y="1379"/>
                  </a:lnTo>
                  <a:lnTo>
                    <a:pt x="641" y="1352"/>
                  </a:lnTo>
                  <a:lnTo>
                    <a:pt x="644" y="1326"/>
                  </a:lnTo>
                  <a:lnTo>
                    <a:pt x="660" y="1336"/>
                  </a:lnTo>
                  <a:lnTo>
                    <a:pt x="676" y="1347"/>
                  </a:lnTo>
                  <a:lnTo>
                    <a:pt x="684" y="1354"/>
                  </a:lnTo>
                  <a:lnTo>
                    <a:pt x="677" y="1387"/>
                  </a:lnTo>
                  <a:lnTo>
                    <a:pt x="664" y="1419"/>
                  </a:lnTo>
                  <a:lnTo>
                    <a:pt x="647" y="1448"/>
                  </a:lnTo>
                  <a:lnTo>
                    <a:pt x="626" y="1474"/>
                  </a:lnTo>
                  <a:lnTo>
                    <a:pt x="622" y="1481"/>
                  </a:lnTo>
                  <a:lnTo>
                    <a:pt x="624" y="1488"/>
                  </a:lnTo>
                  <a:lnTo>
                    <a:pt x="630" y="1494"/>
                  </a:lnTo>
                  <a:lnTo>
                    <a:pt x="636" y="1495"/>
                  </a:lnTo>
                  <a:lnTo>
                    <a:pt x="644" y="1492"/>
                  </a:lnTo>
                  <a:lnTo>
                    <a:pt x="665" y="1466"/>
                  </a:lnTo>
                  <a:lnTo>
                    <a:pt x="683" y="1439"/>
                  </a:lnTo>
                  <a:lnTo>
                    <a:pt x="696" y="1409"/>
                  </a:lnTo>
                  <a:lnTo>
                    <a:pt x="706" y="1377"/>
                  </a:lnTo>
                  <a:lnTo>
                    <a:pt x="718" y="1394"/>
                  </a:lnTo>
                  <a:lnTo>
                    <a:pt x="729" y="1414"/>
                  </a:lnTo>
                  <a:lnTo>
                    <a:pt x="720" y="1448"/>
                  </a:lnTo>
                  <a:lnTo>
                    <a:pt x="708" y="1478"/>
                  </a:lnTo>
                  <a:lnTo>
                    <a:pt x="693" y="1508"/>
                  </a:lnTo>
                  <a:lnTo>
                    <a:pt x="672" y="1536"/>
                  </a:lnTo>
                  <a:lnTo>
                    <a:pt x="669" y="1543"/>
                  </a:lnTo>
                  <a:lnTo>
                    <a:pt x="669" y="1549"/>
                  </a:lnTo>
                  <a:lnTo>
                    <a:pt x="673" y="1555"/>
                  </a:lnTo>
                  <a:lnTo>
                    <a:pt x="678" y="1558"/>
                  </a:lnTo>
                  <a:lnTo>
                    <a:pt x="684" y="1558"/>
                  </a:lnTo>
                  <a:lnTo>
                    <a:pt x="689" y="1554"/>
                  </a:lnTo>
                  <a:lnTo>
                    <a:pt x="712" y="1523"/>
                  </a:lnTo>
                  <a:lnTo>
                    <a:pt x="731" y="1488"/>
                  </a:lnTo>
                  <a:lnTo>
                    <a:pt x="745" y="1453"/>
                  </a:lnTo>
                  <a:lnTo>
                    <a:pt x="753" y="1484"/>
                  </a:lnTo>
                  <a:lnTo>
                    <a:pt x="759" y="1515"/>
                  </a:lnTo>
                  <a:lnTo>
                    <a:pt x="762" y="1546"/>
                  </a:lnTo>
                  <a:lnTo>
                    <a:pt x="763" y="1574"/>
                  </a:lnTo>
                  <a:lnTo>
                    <a:pt x="763" y="1599"/>
                  </a:lnTo>
                  <a:lnTo>
                    <a:pt x="762" y="1620"/>
                  </a:lnTo>
                  <a:lnTo>
                    <a:pt x="761" y="1637"/>
                  </a:lnTo>
                  <a:lnTo>
                    <a:pt x="760" y="1648"/>
                  </a:lnTo>
                  <a:lnTo>
                    <a:pt x="760" y="1652"/>
                  </a:lnTo>
                  <a:lnTo>
                    <a:pt x="808" y="1660"/>
                  </a:lnTo>
                  <a:lnTo>
                    <a:pt x="809" y="1654"/>
                  </a:lnTo>
                  <a:lnTo>
                    <a:pt x="810" y="1643"/>
                  </a:lnTo>
                  <a:lnTo>
                    <a:pt x="811" y="1627"/>
                  </a:lnTo>
                  <a:lnTo>
                    <a:pt x="812" y="1606"/>
                  </a:lnTo>
                  <a:lnTo>
                    <a:pt x="813" y="1580"/>
                  </a:lnTo>
                  <a:lnTo>
                    <a:pt x="812" y="1553"/>
                  </a:lnTo>
                  <a:lnTo>
                    <a:pt x="810" y="1523"/>
                  </a:lnTo>
                  <a:lnTo>
                    <a:pt x="804" y="1492"/>
                  </a:lnTo>
                  <a:lnTo>
                    <a:pt x="798" y="1459"/>
                  </a:lnTo>
                  <a:lnTo>
                    <a:pt x="788" y="1427"/>
                  </a:lnTo>
                  <a:lnTo>
                    <a:pt x="773" y="1394"/>
                  </a:lnTo>
                  <a:lnTo>
                    <a:pt x="757" y="1364"/>
                  </a:lnTo>
                  <a:lnTo>
                    <a:pt x="735" y="1336"/>
                  </a:lnTo>
                  <a:lnTo>
                    <a:pt x="741" y="1323"/>
                  </a:lnTo>
                  <a:lnTo>
                    <a:pt x="751" y="1305"/>
                  </a:lnTo>
                  <a:lnTo>
                    <a:pt x="776" y="1307"/>
                  </a:lnTo>
                  <a:lnTo>
                    <a:pt x="800" y="1313"/>
                  </a:lnTo>
                  <a:lnTo>
                    <a:pt x="823" y="1320"/>
                  </a:lnTo>
                  <a:lnTo>
                    <a:pt x="840" y="1329"/>
                  </a:lnTo>
                  <a:lnTo>
                    <a:pt x="852" y="1339"/>
                  </a:lnTo>
                  <a:lnTo>
                    <a:pt x="863" y="1351"/>
                  </a:lnTo>
                  <a:lnTo>
                    <a:pt x="873" y="1366"/>
                  </a:lnTo>
                  <a:lnTo>
                    <a:pt x="882" y="1380"/>
                  </a:lnTo>
                  <a:lnTo>
                    <a:pt x="887" y="1385"/>
                  </a:lnTo>
                  <a:lnTo>
                    <a:pt x="894" y="1386"/>
                  </a:lnTo>
                  <a:lnTo>
                    <a:pt x="899" y="1383"/>
                  </a:lnTo>
                  <a:lnTo>
                    <a:pt x="905" y="1379"/>
                  </a:lnTo>
                  <a:lnTo>
                    <a:pt x="906" y="1373"/>
                  </a:lnTo>
                  <a:lnTo>
                    <a:pt x="904" y="1367"/>
                  </a:lnTo>
                  <a:lnTo>
                    <a:pt x="892" y="1348"/>
                  </a:lnTo>
                  <a:lnTo>
                    <a:pt x="878" y="1331"/>
                  </a:lnTo>
                  <a:lnTo>
                    <a:pt x="864" y="1316"/>
                  </a:lnTo>
                  <a:lnTo>
                    <a:pt x="845" y="1303"/>
                  </a:lnTo>
                  <a:lnTo>
                    <a:pt x="821" y="1292"/>
                  </a:lnTo>
                  <a:lnTo>
                    <a:pt x="795" y="1285"/>
                  </a:lnTo>
                  <a:lnTo>
                    <a:pt x="770" y="1281"/>
                  </a:lnTo>
                  <a:lnTo>
                    <a:pt x="782" y="1266"/>
                  </a:lnTo>
                  <a:lnTo>
                    <a:pt x="798" y="1253"/>
                  </a:lnTo>
                  <a:lnTo>
                    <a:pt x="816" y="1254"/>
                  </a:lnTo>
                  <a:lnTo>
                    <a:pt x="836" y="1257"/>
                  </a:lnTo>
                  <a:lnTo>
                    <a:pt x="856" y="1262"/>
                  </a:lnTo>
                  <a:lnTo>
                    <a:pt x="875" y="1268"/>
                  </a:lnTo>
                  <a:lnTo>
                    <a:pt x="892" y="1277"/>
                  </a:lnTo>
                  <a:lnTo>
                    <a:pt x="906" y="1287"/>
                  </a:lnTo>
                  <a:lnTo>
                    <a:pt x="917" y="1301"/>
                  </a:lnTo>
                  <a:lnTo>
                    <a:pt x="924" y="1316"/>
                  </a:lnTo>
                  <a:lnTo>
                    <a:pt x="926" y="1335"/>
                  </a:lnTo>
                  <a:lnTo>
                    <a:pt x="928" y="1341"/>
                  </a:lnTo>
                  <a:lnTo>
                    <a:pt x="933" y="1346"/>
                  </a:lnTo>
                  <a:lnTo>
                    <a:pt x="939" y="1347"/>
                  </a:lnTo>
                  <a:lnTo>
                    <a:pt x="945" y="1346"/>
                  </a:lnTo>
                  <a:lnTo>
                    <a:pt x="950" y="1341"/>
                  </a:lnTo>
                  <a:lnTo>
                    <a:pt x="951" y="1335"/>
                  </a:lnTo>
                  <a:lnTo>
                    <a:pt x="950" y="1314"/>
                  </a:lnTo>
                  <a:lnTo>
                    <a:pt x="944" y="1296"/>
                  </a:lnTo>
                  <a:lnTo>
                    <a:pt x="934" y="1281"/>
                  </a:lnTo>
                  <a:lnTo>
                    <a:pt x="920" y="1267"/>
                  </a:lnTo>
                  <a:lnTo>
                    <a:pt x="905" y="1256"/>
                  </a:lnTo>
                  <a:lnTo>
                    <a:pt x="887" y="1246"/>
                  </a:lnTo>
                  <a:lnTo>
                    <a:pt x="868" y="1240"/>
                  </a:lnTo>
                  <a:lnTo>
                    <a:pt x="847" y="1234"/>
                  </a:lnTo>
                  <a:lnTo>
                    <a:pt x="827" y="1231"/>
                  </a:lnTo>
                  <a:lnTo>
                    <a:pt x="845" y="1220"/>
                  </a:lnTo>
                  <a:lnTo>
                    <a:pt x="864" y="1211"/>
                  </a:lnTo>
                  <a:lnTo>
                    <a:pt x="865" y="1211"/>
                  </a:lnTo>
                  <a:lnTo>
                    <a:pt x="866" y="1212"/>
                  </a:lnTo>
                  <a:lnTo>
                    <a:pt x="882" y="1215"/>
                  </a:lnTo>
                  <a:lnTo>
                    <a:pt x="899" y="1220"/>
                  </a:lnTo>
                  <a:lnTo>
                    <a:pt x="918" y="1226"/>
                  </a:lnTo>
                  <a:lnTo>
                    <a:pt x="937" y="1234"/>
                  </a:lnTo>
                  <a:lnTo>
                    <a:pt x="954" y="1244"/>
                  </a:lnTo>
                  <a:lnTo>
                    <a:pt x="968" y="1256"/>
                  </a:lnTo>
                  <a:lnTo>
                    <a:pt x="978" y="1271"/>
                  </a:lnTo>
                  <a:lnTo>
                    <a:pt x="983" y="1287"/>
                  </a:lnTo>
                  <a:lnTo>
                    <a:pt x="986" y="1294"/>
                  </a:lnTo>
                  <a:lnTo>
                    <a:pt x="991" y="1297"/>
                  </a:lnTo>
                  <a:lnTo>
                    <a:pt x="998" y="1299"/>
                  </a:lnTo>
                  <a:lnTo>
                    <a:pt x="1003" y="1297"/>
                  </a:lnTo>
                  <a:lnTo>
                    <a:pt x="1008" y="1294"/>
                  </a:lnTo>
                  <a:lnTo>
                    <a:pt x="1009" y="1287"/>
                  </a:lnTo>
                  <a:lnTo>
                    <a:pt x="1003" y="1267"/>
                  </a:lnTo>
                  <a:lnTo>
                    <a:pt x="993" y="1250"/>
                  </a:lnTo>
                  <a:lnTo>
                    <a:pt x="980" y="1235"/>
                  </a:lnTo>
                  <a:lnTo>
                    <a:pt x="964" y="1222"/>
                  </a:lnTo>
                  <a:lnTo>
                    <a:pt x="946" y="1211"/>
                  </a:lnTo>
                  <a:lnTo>
                    <a:pt x="926" y="1203"/>
                  </a:lnTo>
                  <a:lnTo>
                    <a:pt x="906" y="1195"/>
                  </a:lnTo>
                  <a:lnTo>
                    <a:pt x="935" y="1189"/>
                  </a:lnTo>
                  <a:lnTo>
                    <a:pt x="967" y="1184"/>
                  </a:lnTo>
                  <a:lnTo>
                    <a:pt x="1001" y="1183"/>
                  </a:lnTo>
                  <a:lnTo>
                    <a:pt x="1002" y="1183"/>
                  </a:lnTo>
                  <a:lnTo>
                    <a:pt x="1041" y="1186"/>
                  </a:lnTo>
                  <a:lnTo>
                    <a:pt x="1076" y="1192"/>
                  </a:lnTo>
                  <a:lnTo>
                    <a:pt x="1107" y="1202"/>
                  </a:lnTo>
                  <a:lnTo>
                    <a:pt x="1136" y="1215"/>
                  </a:lnTo>
                  <a:lnTo>
                    <a:pt x="1160" y="1232"/>
                  </a:lnTo>
                  <a:lnTo>
                    <a:pt x="1183" y="1250"/>
                  </a:lnTo>
                  <a:lnTo>
                    <a:pt x="1202" y="1270"/>
                  </a:lnTo>
                  <a:lnTo>
                    <a:pt x="1218" y="1291"/>
                  </a:lnTo>
                  <a:lnTo>
                    <a:pt x="1232" y="1313"/>
                  </a:lnTo>
                  <a:lnTo>
                    <a:pt x="1244" y="1334"/>
                  </a:lnTo>
                  <a:lnTo>
                    <a:pt x="1254" y="1356"/>
                  </a:lnTo>
                  <a:lnTo>
                    <a:pt x="1262" y="1376"/>
                  </a:lnTo>
                  <a:lnTo>
                    <a:pt x="1268" y="1394"/>
                  </a:lnTo>
                  <a:lnTo>
                    <a:pt x="1273" y="1412"/>
                  </a:lnTo>
                  <a:lnTo>
                    <a:pt x="1277" y="1427"/>
                  </a:lnTo>
                  <a:lnTo>
                    <a:pt x="1279" y="1438"/>
                  </a:lnTo>
                  <a:lnTo>
                    <a:pt x="1280" y="1445"/>
                  </a:lnTo>
                  <a:lnTo>
                    <a:pt x="1280" y="1450"/>
                  </a:lnTo>
                  <a:lnTo>
                    <a:pt x="1280" y="1450"/>
                  </a:lnTo>
                  <a:lnTo>
                    <a:pt x="1329" y="1444"/>
                  </a:lnTo>
                  <a:lnTo>
                    <a:pt x="1329" y="1444"/>
                  </a:lnTo>
                  <a:lnTo>
                    <a:pt x="1329" y="1442"/>
                  </a:lnTo>
                  <a:lnTo>
                    <a:pt x="1327" y="1439"/>
                  </a:lnTo>
                  <a:lnTo>
                    <a:pt x="1327" y="1434"/>
                  </a:lnTo>
                  <a:lnTo>
                    <a:pt x="1326" y="1429"/>
                  </a:lnTo>
                  <a:lnTo>
                    <a:pt x="1347" y="1427"/>
                  </a:lnTo>
                  <a:lnTo>
                    <a:pt x="1369" y="1422"/>
                  </a:lnTo>
                  <a:lnTo>
                    <a:pt x="1389" y="1414"/>
                  </a:lnTo>
                  <a:lnTo>
                    <a:pt x="1408" y="1403"/>
                  </a:lnTo>
                  <a:lnTo>
                    <a:pt x="1424" y="1390"/>
                  </a:lnTo>
                  <a:lnTo>
                    <a:pt x="1437" y="1373"/>
                  </a:lnTo>
                  <a:lnTo>
                    <a:pt x="1446" y="1355"/>
                  </a:lnTo>
                  <a:lnTo>
                    <a:pt x="1450" y="1335"/>
                  </a:lnTo>
                  <a:lnTo>
                    <a:pt x="1450" y="1312"/>
                  </a:lnTo>
                  <a:lnTo>
                    <a:pt x="1447" y="1305"/>
                  </a:lnTo>
                  <a:lnTo>
                    <a:pt x="1442" y="1302"/>
                  </a:lnTo>
                  <a:lnTo>
                    <a:pt x="1436" y="1301"/>
                  </a:lnTo>
                  <a:lnTo>
                    <a:pt x="1430" y="1303"/>
                  </a:lnTo>
                  <a:lnTo>
                    <a:pt x="1425" y="1306"/>
                  </a:lnTo>
                  <a:lnTo>
                    <a:pt x="1421" y="1312"/>
                  </a:lnTo>
                  <a:lnTo>
                    <a:pt x="1420" y="1319"/>
                  </a:lnTo>
                  <a:lnTo>
                    <a:pt x="1420" y="1338"/>
                  </a:lnTo>
                  <a:lnTo>
                    <a:pt x="1415" y="1354"/>
                  </a:lnTo>
                  <a:lnTo>
                    <a:pt x="1404" y="1368"/>
                  </a:lnTo>
                  <a:lnTo>
                    <a:pt x="1390" y="1380"/>
                  </a:lnTo>
                  <a:lnTo>
                    <a:pt x="1374" y="1389"/>
                  </a:lnTo>
                  <a:lnTo>
                    <a:pt x="1356" y="1396"/>
                  </a:lnTo>
                  <a:lnTo>
                    <a:pt x="1337" y="1398"/>
                  </a:lnTo>
                  <a:lnTo>
                    <a:pt x="1319" y="1398"/>
                  </a:lnTo>
                  <a:lnTo>
                    <a:pt x="1311" y="1371"/>
                  </a:lnTo>
                  <a:lnTo>
                    <a:pt x="1327" y="1364"/>
                  </a:lnTo>
                  <a:lnTo>
                    <a:pt x="1343" y="1352"/>
                  </a:lnTo>
                  <a:lnTo>
                    <a:pt x="1357" y="1340"/>
                  </a:lnTo>
                  <a:lnTo>
                    <a:pt x="1372" y="1322"/>
                  </a:lnTo>
                  <a:lnTo>
                    <a:pt x="1382" y="1301"/>
                  </a:lnTo>
                  <a:lnTo>
                    <a:pt x="1387" y="1278"/>
                  </a:lnTo>
                  <a:lnTo>
                    <a:pt x="1390" y="1255"/>
                  </a:lnTo>
                  <a:lnTo>
                    <a:pt x="1392" y="1232"/>
                  </a:lnTo>
                  <a:lnTo>
                    <a:pt x="1389" y="1224"/>
                  </a:lnTo>
                  <a:lnTo>
                    <a:pt x="1384" y="1219"/>
                  </a:lnTo>
                  <a:lnTo>
                    <a:pt x="1376" y="1218"/>
                  </a:lnTo>
                  <a:lnTo>
                    <a:pt x="1369" y="1219"/>
                  </a:lnTo>
                  <a:lnTo>
                    <a:pt x="1364" y="1224"/>
                  </a:lnTo>
                  <a:lnTo>
                    <a:pt x="1361" y="1232"/>
                  </a:lnTo>
                  <a:lnTo>
                    <a:pt x="1361" y="1252"/>
                  </a:lnTo>
                  <a:lnTo>
                    <a:pt x="1358" y="1272"/>
                  </a:lnTo>
                  <a:lnTo>
                    <a:pt x="1353" y="1291"/>
                  </a:lnTo>
                  <a:lnTo>
                    <a:pt x="1344" y="1308"/>
                  </a:lnTo>
                  <a:lnTo>
                    <a:pt x="1333" y="1322"/>
                  </a:lnTo>
                  <a:lnTo>
                    <a:pt x="1317" y="1335"/>
                  </a:lnTo>
                  <a:lnTo>
                    <a:pt x="1300" y="1343"/>
                  </a:lnTo>
                  <a:lnTo>
                    <a:pt x="1292" y="1325"/>
                  </a:lnTo>
                  <a:lnTo>
                    <a:pt x="1311" y="1303"/>
                  </a:lnTo>
                  <a:lnTo>
                    <a:pt x="1324" y="1278"/>
                  </a:lnTo>
                  <a:lnTo>
                    <a:pt x="1334" y="1253"/>
                  </a:lnTo>
                  <a:lnTo>
                    <a:pt x="1341" y="1225"/>
                  </a:lnTo>
                  <a:lnTo>
                    <a:pt x="1342" y="1197"/>
                  </a:lnTo>
                  <a:lnTo>
                    <a:pt x="1338" y="1189"/>
                  </a:lnTo>
                  <a:lnTo>
                    <a:pt x="1333" y="1183"/>
                  </a:lnTo>
                  <a:lnTo>
                    <a:pt x="1325" y="1182"/>
                  </a:lnTo>
                  <a:lnTo>
                    <a:pt x="1319" y="1183"/>
                  </a:lnTo>
                  <a:lnTo>
                    <a:pt x="1313" y="1189"/>
                  </a:lnTo>
                  <a:lnTo>
                    <a:pt x="1311" y="1197"/>
                  </a:lnTo>
                  <a:lnTo>
                    <a:pt x="1310" y="1223"/>
                  </a:lnTo>
                  <a:lnTo>
                    <a:pt x="1304" y="1250"/>
                  </a:lnTo>
                  <a:lnTo>
                    <a:pt x="1293" y="1274"/>
                  </a:lnTo>
                  <a:lnTo>
                    <a:pt x="1278" y="1296"/>
                  </a:lnTo>
                  <a:lnTo>
                    <a:pt x="1265" y="1275"/>
                  </a:lnTo>
                  <a:lnTo>
                    <a:pt x="1251" y="1255"/>
                  </a:lnTo>
                  <a:lnTo>
                    <a:pt x="1263" y="1240"/>
                  </a:lnTo>
                  <a:lnTo>
                    <a:pt x="1272" y="1222"/>
                  </a:lnTo>
                  <a:lnTo>
                    <a:pt x="1279" y="1201"/>
                  </a:lnTo>
                  <a:lnTo>
                    <a:pt x="1283" y="1181"/>
                  </a:lnTo>
                  <a:lnTo>
                    <a:pt x="1287" y="1160"/>
                  </a:lnTo>
                  <a:lnTo>
                    <a:pt x="1288" y="1144"/>
                  </a:lnTo>
                  <a:lnTo>
                    <a:pt x="1287" y="1135"/>
                  </a:lnTo>
                  <a:lnTo>
                    <a:pt x="1281" y="1130"/>
                  </a:lnTo>
                  <a:lnTo>
                    <a:pt x="1273" y="1129"/>
                  </a:lnTo>
                  <a:lnTo>
                    <a:pt x="1267" y="1130"/>
                  </a:lnTo>
                  <a:lnTo>
                    <a:pt x="1260" y="1135"/>
                  </a:lnTo>
                  <a:lnTo>
                    <a:pt x="1258" y="1144"/>
                  </a:lnTo>
                  <a:lnTo>
                    <a:pt x="1257" y="1156"/>
                  </a:lnTo>
                  <a:lnTo>
                    <a:pt x="1254" y="1171"/>
                  </a:lnTo>
                  <a:lnTo>
                    <a:pt x="1251" y="1189"/>
                  </a:lnTo>
                  <a:lnTo>
                    <a:pt x="1247" y="1205"/>
                  </a:lnTo>
                  <a:lnTo>
                    <a:pt x="1240" y="1220"/>
                  </a:lnTo>
                  <a:lnTo>
                    <a:pt x="1231" y="1231"/>
                  </a:lnTo>
                  <a:lnTo>
                    <a:pt x="1206" y="1205"/>
                  </a:lnTo>
                  <a:lnTo>
                    <a:pt x="1217" y="1184"/>
                  </a:lnTo>
                  <a:lnTo>
                    <a:pt x="1225" y="1160"/>
                  </a:lnTo>
                  <a:lnTo>
                    <a:pt x="1229" y="1136"/>
                  </a:lnTo>
                  <a:lnTo>
                    <a:pt x="1232" y="1110"/>
                  </a:lnTo>
                  <a:lnTo>
                    <a:pt x="1235" y="1086"/>
                  </a:lnTo>
                  <a:lnTo>
                    <a:pt x="1233" y="1077"/>
                  </a:lnTo>
                  <a:lnTo>
                    <a:pt x="1228" y="1073"/>
                  </a:lnTo>
                  <a:lnTo>
                    <a:pt x="1220" y="1071"/>
                  </a:lnTo>
                  <a:lnTo>
                    <a:pt x="1214" y="1073"/>
                  </a:lnTo>
                  <a:lnTo>
                    <a:pt x="1207" y="1077"/>
                  </a:lnTo>
                  <a:lnTo>
                    <a:pt x="1204" y="1086"/>
                  </a:lnTo>
                  <a:lnTo>
                    <a:pt x="1202" y="1106"/>
                  </a:lnTo>
                  <a:lnTo>
                    <a:pt x="1200" y="1128"/>
                  </a:lnTo>
                  <a:lnTo>
                    <a:pt x="1196" y="1149"/>
                  </a:lnTo>
                  <a:lnTo>
                    <a:pt x="1190" y="1169"/>
                  </a:lnTo>
                  <a:lnTo>
                    <a:pt x="1181" y="1187"/>
                  </a:lnTo>
                  <a:lnTo>
                    <a:pt x="1159" y="1173"/>
                  </a:lnTo>
                  <a:lnTo>
                    <a:pt x="1136" y="1162"/>
                  </a:lnTo>
                  <a:lnTo>
                    <a:pt x="1144" y="1108"/>
                  </a:lnTo>
                  <a:lnTo>
                    <a:pt x="1147" y="1058"/>
                  </a:lnTo>
                  <a:lnTo>
                    <a:pt x="1147" y="1012"/>
                  </a:lnTo>
                  <a:lnTo>
                    <a:pt x="1144" y="970"/>
                  </a:lnTo>
                  <a:lnTo>
                    <a:pt x="1138" y="931"/>
                  </a:lnTo>
                  <a:lnTo>
                    <a:pt x="1129" y="896"/>
                  </a:lnTo>
                  <a:lnTo>
                    <a:pt x="1117" y="864"/>
                  </a:lnTo>
                  <a:lnTo>
                    <a:pt x="1105" y="834"/>
                  </a:lnTo>
                  <a:lnTo>
                    <a:pt x="1090" y="809"/>
                  </a:lnTo>
                  <a:lnTo>
                    <a:pt x="1074" y="785"/>
                  </a:lnTo>
                  <a:lnTo>
                    <a:pt x="1058" y="764"/>
                  </a:lnTo>
                  <a:lnTo>
                    <a:pt x="1040" y="746"/>
                  </a:lnTo>
                  <a:lnTo>
                    <a:pt x="1023" y="730"/>
                  </a:lnTo>
                  <a:lnTo>
                    <a:pt x="987" y="704"/>
                  </a:lnTo>
                  <a:lnTo>
                    <a:pt x="949" y="683"/>
                  </a:lnTo>
                  <a:lnTo>
                    <a:pt x="909" y="666"/>
                  </a:lnTo>
                  <a:lnTo>
                    <a:pt x="868" y="654"/>
                  </a:lnTo>
                  <a:lnTo>
                    <a:pt x="826" y="646"/>
                  </a:lnTo>
                  <a:lnTo>
                    <a:pt x="785" y="642"/>
                  </a:lnTo>
                  <a:lnTo>
                    <a:pt x="745" y="642"/>
                  </a:lnTo>
                  <a:lnTo>
                    <a:pt x="705" y="645"/>
                  </a:lnTo>
                  <a:lnTo>
                    <a:pt x="667" y="651"/>
                  </a:lnTo>
                  <a:lnTo>
                    <a:pt x="686" y="603"/>
                  </a:lnTo>
                  <a:lnTo>
                    <a:pt x="707" y="560"/>
                  </a:lnTo>
                  <a:lnTo>
                    <a:pt x="731" y="522"/>
                  </a:lnTo>
                  <a:lnTo>
                    <a:pt x="756" y="489"/>
                  </a:lnTo>
                  <a:lnTo>
                    <a:pt x="783" y="460"/>
                  </a:lnTo>
                  <a:lnTo>
                    <a:pt x="811" y="436"/>
                  </a:lnTo>
                  <a:lnTo>
                    <a:pt x="840" y="415"/>
                  </a:lnTo>
                  <a:lnTo>
                    <a:pt x="868" y="397"/>
                  </a:lnTo>
                  <a:lnTo>
                    <a:pt x="898" y="383"/>
                  </a:lnTo>
                  <a:lnTo>
                    <a:pt x="928" y="372"/>
                  </a:lnTo>
                  <a:lnTo>
                    <a:pt x="957" y="363"/>
                  </a:lnTo>
                  <a:lnTo>
                    <a:pt x="987" y="356"/>
                  </a:lnTo>
                  <a:lnTo>
                    <a:pt x="1014" y="353"/>
                  </a:lnTo>
                  <a:lnTo>
                    <a:pt x="1041" y="350"/>
                  </a:lnTo>
                  <a:lnTo>
                    <a:pt x="1066" y="349"/>
                  </a:lnTo>
                  <a:lnTo>
                    <a:pt x="1091" y="350"/>
                  </a:lnTo>
                  <a:lnTo>
                    <a:pt x="1113" y="351"/>
                  </a:lnTo>
                  <a:lnTo>
                    <a:pt x="1132" y="353"/>
                  </a:lnTo>
                  <a:lnTo>
                    <a:pt x="1148" y="355"/>
                  </a:lnTo>
                  <a:lnTo>
                    <a:pt x="1163" y="358"/>
                  </a:lnTo>
                  <a:lnTo>
                    <a:pt x="1174" y="360"/>
                  </a:lnTo>
                  <a:lnTo>
                    <a:pt x="1179" y="361"/>
                  </a:lnTo>
                  <a:lnTo>
                    <a:pt x="1183" y="362"/>
                  </a:lnTo>
                  <a:lnTo>
                    <a:pt x="1185" y="362"/>
                  </a:lnTo>
                  <a:lnTo>
                    <a:pt x="1216" y="371"/>
                  </a:lnTo>
                  <a:lnTo>
                    <a:pt x="1216" y="338"/>
                  </a:lnTo>
                  <a:lnTo>
                    <a:pt x="1216" y="334"/>
                  </a:lnTo>
                  <a:lnTo>
                    <a:pt x="1216" y="327"/>
                  </a:lnTo>
                  <a:lnTo>
                    <a:pt x="1216" y="314"/>
                  </a:lnTo>
                  <a:lnTo>
                    <a:pt x="1218" y="298"/>
                  </a:lnTo>
                  <a:lnTo>
                    <a:pt x="1220" y="278"/>
                  </a:lnTo>
                  <a:lnTo>
                    <a:pt x="1223" y="256"/>
                  </a:lnTo>
                  <a:lnTo>
                    <a:pt x="1229" y="232"/>
                  </a:lnTo>
                  <a:lnTo>
                    <a:pt x="1236" y="206"/>
                  </a:lnTo>
                  <a:lnTo>
                    <a:pt x="1244" y="180"/>
                  </a:lnTo>
                  <a:lnTo>
                    <a:pt x="1257" y="153"/>
                  </a:lnTo>
                  <a:lnTo>
                    <a:pt x="1271" y="127"/>
                  </a:lnTo>
                  <a:lnTo>
                    <a:pt x="1288" y="101"/>
                  </a:lnTo>
                  <a:lnTo>
                    <a:pt x="1308" y="78"/>
                  </a:lnTo>
                  <a:lnTo>
                    <a:pt x="1332" y="57"/>
                  </a:lnTo>
                  <a:lnTo>
                    <a:pt x="1360" y="39"/>
                  </a:lnTo>
                  <a:lnTo>
                    <a:pt x="1390" y="24"/>
                  </a:lnTo>
                  <a:lnTo>
                    <a:pt x="1435" y="10"/>
                  </a:lnTo>
                  <a:lnTo>
                    <a:pt x="1479" y="3"/>
                  </a:lnTo>
                  <a:lnTo>
                    <a:pt x="15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9413875" y="3330575"/>
              <a:ext cx="1319213" cy="1744663"/>
            </a:xfrm>
            <a:custGeom>
              <a:avLst/>
              <a:gdLst>
                <a:gd name="T0" fmla="*/ 612 w 1663"/>
                <a:gd name="T1" fmla="*/ 131 h 2198"/>
                <a:gd name="T2" fmla="*/ 686 w 1663"/>
                <a:gd name="T3" fmla="*/ 309 h 2198"/>
                <a:gd name="T4" fmla="*/ 913 w 1663"/>
                <a:gd name="T5" fmla="*/ 267 h 2198"/>
                <a:gd name="T6" fmla="*/ 1217 w 1663"/>
                <a:gd name="T7" fmla="*/ 571 h 2198"/>
                <a:gd name="T8" fmla="*/ 1576 w 1663"/>
                <a:gd name="T9" fmla="*/ 729 h 2198"/>
                <a:gd name="T10" fmla="*/ 1603 w 1663"/>
                <a:gd name="T11" fmla="*/ 1054 h 2198"/>
                <a:gd name="T12" fmla="*/ 1531 w 1663"/>
                <a:gd name="T13" fmla="*/ 935 h 2198"/>
                <a:gd name="T14" fmla="*/ 1529 w 1663"/>
                <a:gd name="T15" fmla="*/ 1059 h 2198"/>
                <a:gd name="T16" fmla="*/ 1445 w 1663"/>
                <a:gd name="T17" fmla="*/ 917 h 2198"/>
                <a:gd name="T18" fmla="*/ 1425 w 1663"/>
                <a:gd name="T19" fmla="*/ 1057 h 2198"/>
                <a:gd name="T20" fmla="*/ 1322 w 1663"/>
                <a:gd name="T21" fmla="*/ 864 h 2198"/>
                <a:gd name="T22" fmla="*/ 1285 w 1663"/>
                <a:gd name="T23" fmla="*/ 978 h 2198"/>
                <a:gd name="T24" fmla="*/ 1236 w 1663"/>
                <a:gd name="T25" fmla="*/ 783 h 2198"/>
                <a:gd name="T26" fmla="*/ 1144 w 1663"/>
                <a:gd name="T27" fmla="*/ 815 h 2198"/>
                <a:gd name="T28" fmla="*/ 1074 w 1663"/>
                <a:gd name="T29" fmla="*/ 682 h 2198"/>
                <a:gd name="T30" fmla="*/ 993 w 1663"/>
                <a:gd name="T31" fmla="*/ 750 h 2198"/>
                <a:gd name="T32" fmla="*/ 965 w 1663"/>
                <a:gd name="T33" fmla="*/ 759 h 2198"/>
                <a:gd name="T34" fmla="*/ 906 w 1663"/>
                <a:gd name="T35" fmla="*/ 721 h 2198"/>
                <a:gd name="T36" fmla="*/ 941 w 1663"/>
                <a:gd name="T37" fmla="*/ 889 h 2198"/>
                <a:gd name="T38" fmla="*/ 730 w 1663"/>
                <a:gd name="T39" fmla="*/ 675 h 2198"/>
                <a:gd name="T40" fmla="*/ 794 w 1663"/>
                <a:gd name="T41" fmla="*/ 887 h 2198"/>
                <a:gd name="T42" fmla="*/ 658 w 1663"/>
                <a:gd name="T43" fmla="*/ 712 h 2198"/>
                <a:gd name="T44" fmla="*/ 645 w 1663"/>
                <a:gd name="T45" fmla="*/ 764 h 2198"/>
                <a:gd name="T46" fmla="*/ 585 w 1663"/>
                <a:gd name="T47" fmla="*/ 773 h 2198"/>
                <a:gd name="T48" fmla="*/ 611 w 1663"/>
                <a:gd name="T49" fmla="*/ 487 h 2198"/>
                <a:gd name="T50" fmla="*/ 506 w 1663"/>
                <a:gd name="T51" fmla="*/ 429 h 2198"/>
                <a:gd name="T52" fmla="*/ 508 w 1663"/>
                <a:gd name="T53" fmla="*/ 472 h 2198"/>
                <a:gd name="T54" fmla="*/ 492 w 1663"/>
                <a:gd name="T55" fmla="*/ 506 h 2198"/>
                <a:gd name="T56" fmla="*/ 470 w 1663"/>
                <a:gd name="T57" fmla="*/ 532 h 2198"/>
                <a:gd name="T58" fmla="*/ 450 w 1663"/>
                <a:gd name="T59" fmla="*/ 554 h 2198"/>
                <a:gd name="T60" fmla="*/ 425 w 1663"/>
                <a:gd name="T61" fmla="*/ 575 h 2198"/>
                <a:gd name="T62" fmla="*/ 397 w 1663"/>
                <a:gd name="T63" fmla="*/ 617 h 2198"/>
                <a:gd name="T64" fmla="*/ 366 w 1663"/>
                <a:gd name="T65" fmla="*/ 632 h 2198"/>
                <a:gd name="T66" fmla="*/ 314 w 1663"/>
                <a:gd name="T67" fmla="*/ 589 h 2198"/>
                <a:gd name="T68" fmla="*/ 310 w 1663"/>
                <a:gd name="T69" fmla="*/ 647 h 2198"/>
                <a:gd name="T70" fmla="*/ 235 w 1663"/>
                <a:gd name="T71" fmla="*/ 577 h 2198"/>
                <a:gd name="T72" fmla="*/ 247 w 1663"/>
                <a:gd name="T73" fmla="*/ 690 h 2198"/>
                <a:gd name="T74" fmla="*/ 154 w 1663"/>
                <a:gd name="T75" fmla="*/ 601 h 2198"/>
                <a:gd name="T76" fmla="*/ 151 w 1663"/>
                <a:gd name="T77" fmla="*/ 694 h 2198"/>
                <a:gd name="T78" fmla="*/ 478 w 1663"/>
                <a:gd name="T79" fmla="*/ 721 h 2198"/>
                <a:gd name="T80" fmla="*/ 560 w 1663"/>
                <a:gd name="T81" fmla="*/ 1147 h 2198"/>
                <a:gd name="T82" fmla="*/ 750 w 1663"/>
                <a:gd name="T83" fmla="*/ 1465 h 2198"/>
                <a:gd name="T84" fmla="*/ 654 w 1663"/>
                <a:gd name="T85" fmla="*/ 1550 h 2198"/>
                <a:gd name="T86" fmla="*/ 578 w 1663"/>
                <a:gd name="T87" fmla="*/ 1518 h 2198"/>
                <a:gd name="T88" fmla="*/ 593 w 1663"/>
                <a:gd name="T89" fmla="*/ 1617 h 2198"/>
                <a:gd name="T90" fmla="*/ 481 w 1663"/>
                <a:gd name="T91" fmla="*/ 1534 h 2198"/>
                <a:gd name="T92" fmla="*/ 565 w 1663"/>
                <a:gd name="T93" fmla="*/ 1635 h 2198"/>
                <a:gd name="T94" fmla="*/ 381 w 1663"/>
                <a:gd name="T95" fmla="*/ 1540 h 2198"/>
                <a:gd name="T96" fmla="*/ 362 w 1663"/>
                <a:gd name="T97" fmla="*/ 1618 h 2198"/>
                <a:gd name="T98" fmla="*/ 266 w 1663"/>
                <a:gd name="T99" fmla="*/ 1453 h 2198"/>
                <a:gd name="T100" fmla="*/ 136 w 1663"/>
                <a:gd name="T101" fmla="*/ 1485 h 2198"/>
                <a:gd name="T102" fmla="*/ 587 w 1663"/>
                <a:gd name="T103" fmla="*/ 1680 h 2198"/>
                <a:gd name="T104" fmla="*/ 863 w 1663"/>
                <a:gd name="T105" fmla="*/ 1674 h 2198"/>
                <a:gd name="T106" fmla="*/ 1008 w 1663"/>
                <a:gd name="T107" fmla="*/ 1880 h 2198"/>
                <a:gd name="T108" fmla="*/ 696 w 1663"/>
                <a:gd name="T109" fmla="*/ 2061 h 2198"/>
                <a:gd name="T110" fmla="*/ 403 w 1663"/>
                <a:gd name="T111" fmla="*/ 1941 h 2198"/>
                <a:gd name="T112" fmla="*/ 0 w 1663"/>
                <a:gd name="T113" fmla="*/ 1946 h 2198"/>
                <a:gd name="T114" fmla="*/ 37 w 1663"/>
                <a:gd name="T115" fmla="*/ 205 h 2198"/>
                <a:gd name="T116" fmla="*/ 274 w 1663"/>
                <a:gd name="T117" fmla="*/ 8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3" h="2198">
                  <a:moveTo>
                    <a:pt x="362" y="0"/>
                  </a:moveTo>
                  <a:lnTo>
                    <a:pt x="402" y="3"/>
                  </a:lnTo>
                  <a:lnTo>
                    <a:pt x="438" y="9"/>
                  </a:lnTo>
                  <a:lnTo>
                    <a:pt x="471" y="19"/>
                  </a:lnTo>
                  <a:lnTo>
                    <a:pt x="502" y="34"/>
                  </a:lnTo>
                  <a:lnTo>
                    <a:pt x="529" y="49"/>
                  </a:lnTo>
                  <a:lnTo>
                    <a:pt x="554" y="68"/>
                  </a:lnTo>
                  <a:lnTo>
                    <a:pt x="575" y="88"/>
                  </a:lnTo>
                  <a:lnTo>
                    <a:pt x="595" y="110"/>
                  </a:lnTo>
                  <a:lnTo>
                    <a:pt x="612" y="131"/>
                  </a:lnTo>
                  <a:lnTo>
                    <a:pt x="626" y="153"/>
                  </a:lnTo>
                  <a:lnTo>
                    <a:pt x="639" y="175"/>
                  </a:lnTo>
                  <a:lnTo>
                    <a:pt x="649" y="196"/>
                  </a:lnTo>
                  <a:lnTo>
                    <a:pt x="658" y="215"/>
                  </a:lnTo>
                  <a:lnTo>
                    <a:pt x="665" y="231"/>
                  </a:lnTo>
                  <a:lnTo>
                    <a:pt x="670" y="247"/>
                  </a:lnTo>
                  <a:lnTo>
                    <a:pt x="674" y="258"/>
                  </a:lnTo>
                  <a:lnTo>
                    <a:pt x="676" y="267"/>
                  </a:lnTo>
                  <a:lnTo>
                    <a:pt x="677" y="270"/>
                  </a:lnTo>
                  <a:lnTo>
                    <a:pt x="686" y="309"/>
                  </a:lnTo>
                  <a:lnTo>
                    <a:pt x="722" y="292"/>
                  </a:lnTo>
                  <a:lnTo>
                    <a:pt x="726" y="291"/>
                  </a:lnTo>
                  <a:lnTo>
                    <a:pt x="733" y="288"/>
                  </a:lnTo>
                  <a:lnTo>
                    <a:pt x="747" y="283"/>
                  </a:lnTo>
                  <a:lnTo>
                    <a:pt x="766" y="279"/>
                  </a:lnTo>
                  <a:lnTo>
                    <a:pt x="787" y="273"/>
                  </a:lnTo>
                  <a:lnTo>
                    <a:pt x="812" y="269"/>
                  </a:lnTo>
                  <a:lnTo>
                    <a:pt x="840" y="266"/>
                  </a:lnTo>
                  <a:lnTo>
                    <a:pt x="870" y="265"/>
                  </a:lnTo>
                  <a:lnTo>
                    <a:pt x="913" y="267"/>
                  </a:lnTo>
                  <a:lnTo>
                    <a:pt x="954" y="275"/>
                  </a:lnTo>
                  <a:lnTo>
                    <a:pt x="992" y="288"/>
                  </a:lnTo>
                  <a:lnTo>
                    <a:pt x="1029" y="306"/>
                  </a:lnTo>
                  <a:lnTo>
                    <a:pt x="1063" y="329"/>
                  </a:lnTo>
                  <a:lnTo>
                    <a:pt x="1095" y="357"/>
                  </a:lnTo>
                  <a:lnTo>
                    <a:pt x="1125" y="391"/>
                  </a:lnTo>
                  <a:lnTo>
                    <a:pt x="1152" y="428"/>
                  </a:lnTo>
                  <a:lnTo>
                    <a:pt x="1176" y="471"/>
                  </a:lnTo>
                  <a:lnTo>
                    <a:pt x="1198" y="519"/>
                  </a:lnTo>
                  <a:lnTo>
                    <a:pt x="1217" y="571"/>
                  </a:lnTo>
                  <a:lnTo>
                    <a:pt x="1225" y="596"/>
                  </a:lnTo>
                  <a:lnTo>
                    <a:pt x="1251" y="593"/>
                  </a:lnTo>
                  <a:lnTo>
                    <a:pt x="1296" y="592"/>
                  </a:lnTo>
                  <a:lnTo>
                    <a:pt x="1342" y="596"/>
                  </a:lnTo>
                  <a:lnTo>
                    <a:pt x="1386" y="606"/>
                  </a:lnTo>
                  <a:lnTo>
                    <a:pt x="1429" y="621"/>
                  </a:lnTo>
                  <a:lnTo>
                    <a:pt x="1470" y="640"/>
                  </a:lnTo>
                  <a:lnTo>
                    <a:pt x="1509" y="666"/>
                  </a:lnTo>
                  <a:lnTo>
                    <a:pt x="1544" y="696"/>
                  </a:lnTo>
                  <a:lnTo>
                    <a:pt x="1576" y="729"/>
                  </a:lnTo>
                  <a:lnTo>
                    <a:pt x="1604" y="767"/>
                  </a:lnTo>
                  <a:lnTo>
                    <a:pt x="1628" y="811"/>
                  </a:lnTo>
                  <a:lnTo>
                    <a:pt x="1646" y="855"/>
                  </a:lnTo>
                  <a:lnTo>
                    <a:pt x="1658" y="901"/>
                  </a:lnTo>
                  <a:lnTo>
                    <a:pt x="1663" y="949"/>
                  </a:lnTo>
                  <a:lnTo>
                    <a:pt x="1660" y="995"/>
                  </a:lnTo>
                  <a:lnTo>
                    <a:pt x="1653" y="1043"/>
                  </a:lnTo>
                  <a:lnTo>
                    <a:pt x="1637" y="1089"/>
                  </a:lnTo>
                  <a:lnTo>
                    <a:pt x="1618" y="1074"/>
                  </a:lnTo>
                  <a:lnTo>
                    <a:pt x="1603" y="1054"/>
                  </a:lnTo>
                  <a:lnTo>
                    <a:pt x="1590" y="1032"/>
                  </a:lnTo>
                  <a:lnTo>
                    <a:pt x="1580" y="1008"/>
                  </a:lnTo>
                  <a:lnTo>
                    <a:pt x="1571" y="982"/>
                  </a:lnTo>
                  <a:lnTo>
                    <a:pt x="1564" y="958"/>
                  </a:lnTo>
                  <a:lnTo>
                    <a:pt x="1559" y="936"/>
                  </a:lnTo>
                  <a:lnTo>
                    <a:pt x="1555" y="928"/>
                  </a:lnTo>
                  <a:lnTo>
                    <a:pt x="1549" y="925"/>
                  </a:lnTo>
                  <a:lnTo>
                    <a:pt x="1542" y="926"/>
                  </a:lnTo>
                  <a:lnTo>
                    <a:pt x="1535" y="929"/>
                  </a:lnTo>
                  <a:lnTo>
                    <a:pt x="1531" y="935"/>
                  </a:lnTo>
                  <a:lnTo>
                    <a:pt x="1531" y="943"/>
                  </a:lnTo>
                  <a:lnTo>
                    <a:pt x="1536" y="970"/>
                  </a:lnTo>
                  <a:lnTo>
                    <a:pt x="1544" y="998"/>
                  </a:lnTo>
                  <a:lnTo>
                    <a:pt x="1555" y="1026"/>
                  </a:lnTo>
                  <a:lnTo>
                    <a:pt x="1569" y="1054"/>
                  </a:lnTo>
                  <a:lnTo>
                    <a:pt x="1585" y="1079"/>
                  </a:lnTo>
                  <a:lnTo>
                    <a:pt x="1604" y="1100"/>
                  </a:lnTo>
                  <a:lnTo>
                    <a:pt x="1574" y="1104"/>
                  </a:lnTo>
                  <a:lnTo>
                    <a:pt x="1550" y="1083"/>
                  </a:lnTo>
                  <a:lnTo>
                    <a:pt x="1529" y="1059"/>
                  </a:lnTo>
                  <a:lnTo>
                    <a:pt x="1512" y="1035"/>
                  </a:lnTo>
                  <a:lnTo>
                    <a:pt x="1499" y="1009"/>
                  </a:lnTo>
                  <a:lnTo>
                    <a:pt x="1488" y="980"/>
                  </a:lnTo>
                  <a:lnTo>
                    <a:pt x="1480" y="950"/>
                  </a:lnTo>
                  <a:lnTo>
                    <a:pt x="1472" y="917"/>
                  </a:lnTo>
                  <a:lnTo>
                    <a:pt x="1469" y="910"/>
                  </a:lnTo>
                  <a:lnTo>
                    <a:pt x="1462" y="907"/>
                  </a:lnTo>
                  <a:lnTo>
                    <a:pt x="1456" y="907"/>
                  </a:lnTo>
                  <a:lnTo>
                    <a:pt x="1449" y="910"/>
                  </a:lnTo>
                  <a:lnTo>
                    <a:pt x="1445" y="917"/>
                  </a:lnTo>
                  <a:lnTo>
                    <a:pt x="1444" y="925"/>
                  </a:lnTo>
                  <a:lnTo>
                    <a:pt x="1451" y="960"/>
                  </a:lnTo>
                  <a:lnTo>
                    <a:pt x="1461" y="993"/>
                  </a:lnTo>
                  <a:lnTo>
                    <a:pt x="1473" y="1024"/>
                  </a:lnTo>
                  <a:lnTo>
                    <a:pt x="1488" y="1052"/>
                  </a:lnTo>
                  <a:lnTo>
                    <a:pt x="1507" y="1078"/>
                  </a:lnTo>
                  <a:lnTo>
                    <a:pt x="1528" y="1103"/>
                  </a:lnTo>
                  <a:lnTo>
                    <a:pt x="1491" y="1098"/>
                  </a:lnTo>
                  <a:lnTo>
                    <a:pt x="1451" y="1088"/>
                  </a:lnTo>
                  <a:lnTo>
                    <a:pt x="1425" y="1057"/>
                  </a:lnTo>
                  <a:lnTo>
                    <a:pt x="1402" y="1024"/>
                  </a:lnTo>
                  <a:lnTo>
                    <a:pt x="1381" y="989"/>
                  </a:lnTo>
                  <a:lnTo>
                    <a:pt x="1365" y="952"/>
                  </a:lnTo>
                  <a:lnTo>
                    <a:pt x="1354" y="912"/>
                  </a:lnTo>
                  <a:lnTo>
                    <a:pt x="1350" y="873"/>
                  </a:lnTo>
                  <a:lnTo>
                    <a:pt x="1347" y="864"/>
                  </a:lnTo>
                  <a:lnTo>
                    <a:pt x="1342" y="859"/>
                  </a:lnTo>
                  <a:lnTo>
                    <a:pt x="1334" y="858"/>
                  </a:lnTo>
                  <a:lnTo>
                    <a:pt x="1327" y="859"/>
                  </a:lnTo>
                  <a:lnTo>
                    <a:pt x="1322" y="864"/>
                  </a:lnTo>
                  <a:lnTo>
                    <a:pt x="1320" y="873"/>
                  </a:lnTo>
                  <a:lnTo>
                    <a:pt x="1324" y="914"/>
                  </a:lnTo>
                  <a:lnTo>
                    <a:pt x="1335" y="954"/>
                  </a:lnTo>
                  <a:lnTo>
                    <a:pt x="1350" y="993"/>
                  </a:lnTo>
                  <a:lnTo>
                    <a:pt x="1369" y="1030"/>
                  </a:lnTo>
                  <a:lnTo>
                    <a:pt x="1393" y="1065"/>
                  </a:lnTo>
                  <a:lnTo>
                    <a:pt x="1366" y="1048"/>
                  </a:lnTo>
                  <a:lnTo>
                    <a:pt x="1338" y="1029"/>
                  </a:lnTo>
                  <a:lnTo>
                    <a:pt x="1312" y="1005"/>
                  </a:lnTo>
                  <a:lnTo>
                    <a:pt x="1285" y="978"/>
                  </a:lnTo>
                  <a:lnTo>
                    <a:pt x="1260" y="946"/>
                  </a:lnTo>
                  <a:lnTo>
                    <a:pt x="1252" y="909"/>
                  </a:lnTo>
                  <a:lnTo>
                    <a:pt x="1250" y="872"/>
                  </a:lnTo>
                  <a:lnTo>
                    <a:pt x="1252" y="834"/>
                  </a:lnTo>
                  <a:lnTo>
                    <a:pt x="1260" y="797"/>
                  </a:lnTo>
                  <a:lnTo>
                    <a:pt x="1260" y="790"/>
                  </a:lnTo>
                  <a:lnTo>
                    <a:pt x="1257" y="783"/>
                  </a:lnTo>
                  <a:lnTo>
                    <a:pt x="1250" y="780"/>
                  </a:lnTo>
                  <a:lnTo>
                    <a:pt x="1242" y="780"/>
                  </a:lnTo>
                  <a:lnTo>
                    <a:pt x="1236" y="783"/>
                  </a:lnTo>
                  <a:lnTo>
                    <a:pt x="1231" y="790"/>
                  </a:lnTo>
                  <a:lnTo>
                    <a:pt x="1225" y="820"/>
                  </a:lnTo>
                  <a:lnTo>
                    <a:pt x="1220" y="851"/>
                  </a:lnTo>
                  <a:lnTo>
                    <a:pt x="1220" y="880"/>
                  </a:lnTo>
                  <a:lnTo>
                    <a:pt x="1206" y="851"/>
                  </a:lnTo>
                  <a:lnTo>
                    <a:pt x="1191" y="818"/>
                  </a:lnTo>
                  <a:lnTo>
                    <a:pt x="1179" y="788"/>
                  </a:lnTo>
                  <a:lnTo>
                    <a:pt x="1154" y="809"/>
                  </a:lnTo>
                  <a:lnTo>
                    <a:pt x="1149" y="811"/>
                  </a:lnTo>
                  <a:lnTo>
                    <a:pt x="1144" y="815"/>
                  </a:lnTo>
                  <a:lnTo>
                    <a:pt x="1138" y="820"/>
                  </a:lnTo>
                  <a:lnTo>
                    <a:pt x="1122" y="775"/>
                  </a:lnTo>
                  <a:lnTo>
                    <a:pt x="1111" y="729"/>
                  </a:lnTo>
                  <a:lnTo>
                    <a:pt x="1103" y="682"/>
                  </a:lnTo>
                  <a:lnTo>
                    <a:pt x="1100" y="675"/>
                  </a:lnTo>
                  <a:lnTo>
                    <a:pt x="1094" y="670"/>
                  </a:lnTo>
                  <a:lnTo>
                    <a:pt x="1086" y="668"/>
                  </a:lnTo>
                  <a:lnTo>
                    <a:pt x="1080" y="670"/>
                  </a:lnTo>
                  <a:lnTo>
                    <a:pt x="1075" y="675"/>
                  </a:lnTo>
                  <a:lnTo>
                    <a:pt x="1074" y="682"/>
                  </a:lnTo>
                  <a:lnTo>
                    <a:pt x="1080" y="721"/>
                  </a:lnTo>
                  <a:lnTo>
                    <a:pt x="1087" y="760"/>
                  </a:lnTo>
                  <a:lnTo>
                    <a:pt x="1098" y="797"/>
                  </a:lnTo>
                  <a:lnTo>
                    <a:pt x="1112" y="834"/>
                  </a:lnTo>
                  <a:lnTo>
                    <a:pt x="1096" y="842"/>
                  </a:lnTo>
                  <a:lnTo>
                    <a:pt x="1079" y="849"/>
                  </a:lnTo>
                  <a:lnTo>
                    <a:pt x="1052" y="830"/>
                  </a:lnTo>
                  <a:lnTo>
                    <a:pt x="1030" y="805"/>
                  </a:lnTo>
                  <a:lnTo>
                    <a:pt x="1010" y="779"/>
                  </a:lnTo>
                  <a:lnTo>
                    <a:pt x="993" y="750"/>
                  </a:lnTo>
                  <a:lnTo>
                    <a:pt x="979" y="720"/>
                  </a:lnTo>
                  <a:lnTo>
                    <a:pt x="966" y="689"/>
                  </a:lnTo>
                  <a:lnTo>
                    <a:pt x="961" y="682"/>
                  </a:lnTo>
                  <a:lnTo>
                    <a:pt x="954" y="680"/>
                  </a:lnTo>
                  <a:lnTo>
                    <a:pt x="946" y="680"/>
                  </a:lnTo>
                  <a:lnTo>
                    <a:pt x="940" y="684"/>
                  </a:lnTo>
                  <a:lnTo>
                    <a:pt x="937" y="689"/>
                  </a:lnTo>
                  <a:lnTo>
                    <a:pt x="937" y="697"/>
                  </a:lnTo>
                  <a:lnTo>
                    <a:pt x="950" y="728"/>
                  </a:lnTo>
                  <a:lnTo>
                    <a:pt x="965" y="759"/>
                  </a:lnTo>
                  <a:lnTo>
                    <a:pt x="981" y="788"/>
                  </a:lnTo>
                  <a:lnTo>
                    <a:pt x="1000" y="815"/>
                  </a:lnTo>
                  <a:lnTo>
                    <a:pt x="1021" y="841"/>
                  </a:lnTo>
                  <a:lnTo>
                    <a:pt x="1046" y="863"/>
                  </a:lnTo>
                  <a:lnTo>
                    <a:pt x="1000" y="877"/>
                  </a:lnTo>
                  <a:lnTo>
                    <a:pt x="971" y="844"/>
                  </a:lnTo>
                  <a:lnTo>
                    <a:pt x="947" y="809"/>
                  </a:lnTo>
                  <a:lnTo>
                    <a:pt x="927" y="770"/>
                  </a:lnTo>
                  <a:lnTo>
                    <a:pt x="912" y="729"/>
                  </a:lnTo>
                  <a:lnTo>
                    <a:pt x="906" y="721"/>
                  </a:lnTo>
                  <a:lnTo>
                    <a:pt x="899" y="719"/>
                  </a:lnTo>
                  <a:lnTo>
                    <a:pt x="893" y="719"/>
                  </a:lnTo>
                  <a:lnTo>
                    <a:pt x="886" y="722"/>
                  </a:lnTo>
                  <a:lnTo>
                    <a:pt x="883" y="728"/>
                  </a:lnTo>
                  <a:lnTo>
                    <a:pt x="883" y="737"/>
                  </a:lnTo>
                  <a:lnTo>
                    <a:pt x="898" y="776"/>
                  </a:lnTo>
                  <a:lnTo>
                    <a:pt x="917" y="815"/>
                  </a:lnTo>
                  <a:lnTo>
                    <a:pt x="940" y="852"/>
                  </a:lnTo>
                  <a:lnTo>
                    <a:pt x="967" y="885"/>
                  </a:lnTo>
                  <a:lnTo>
                    <a:pt x="941" y="889"/>
                  </a:lnTo>
                  <a:lnTo>
                    <a:pt x="914" y="893"/>
                  </a:lnTo>
                  <a:lnTo>
                    <a:pt x="875" y="854"/>
                  </a:lnTo>
                  <a:lnTo>
                    <a:pt x="840" y="813"/>
                  </a:lnTo>
                  <a:lnTo>
                    <a:pt x="808" y="770"/>
                  </a:lnTo>
                  <a:lnTo>
                    <a:pt x="779" y="725"/>
                  </a:lnTo>
                  <a:lnTo>
                    <a:pt x="754" y="675"/>
                  </a:lnTo>
                  <a:lnTo>
                    <a:pt x="749" y="669"/>
                  </a:lnTo>
                  <a:lnTo>
                    <a:pt x="742" y="667"/>
                  </a:lnTo>
                  <a:lnTo>
                    <a:pt x="736" y="669"/>
                  </a:lnTo>
                  <a:lnTo>
                    <a:pt x="730" y="675"/>
                  </a:lnTo>
                  <a:lnTo>
                    <a:pt x="728" y="681"/>
                  </a:lnTo>
                  <a:lnTo>
                    <a:pt x="729" y="690"/>
                  </a:lnTo>
                  <a:lnTo>
                    <a:pt x="751" y="736"/>
                  </a:lnTo>
                  <a:lnTo>
                    <a:pt x="778" y="779"/>
                  </a:lnTo>
                  <a:lnTo>
                    <a:pt x="806" y="820"/>
                  </a:lnTo>
                  <a:lnTo>
                    <a:pt x="839" y="858"/>
                  </a:lnTo>
                  <a:lnTo>
                    <a:pt x="874" y="895"/>
                  </a:lnTo>
                  <a:lnTo>
                    <a:pt x="841" y="894"/>
                  </a:lnTo>
                  <a:lnTo>
                    <a:pt x="808" y="889"/>
                  </a:lnTo>
                  <a:lnTo>
                    <a:pt x="794" y="887"/>
                  </a:lnTo>
                  <a:lnTo>
                    <a:pt x="794" y="883"/>
                  </a:lnTo>
                  <a:lnTo>
                    <a:pt x="793" y="879"/>
                  </a:lnTo>
                  <a:lnTo>
                    <a:pt x="791" y="875"/>
                  </a:lnTo>
                  <a:lnTo>
                    <a:pt x="767" y="852"/>
                  </a:lnTo>
                  <a:lnTo>
                    <a:pt x="741" y="830"/>
                  </a:lnTo>
                  <a:lnTo>
                    <a:pt x="715" y="810"/>
                  </a:lnTo>
                  <a:lnTo>
                    <a:pt x="695" y="789"/>
                  </a:lnTo>
                  <a:lnTo>
                    <a:pt x="679" y="765"/>
                  </a:lnTo>
                  <a:lnTo>
                    <a:pt x="667" y="739"/>
                  </a:lnTo>
                  <a:lnTo>
                    <a:pt x="658" y="712"/>
                  </a:lnTo>
                  <a:lnTo>
                    <a:pt x="653" y="684"/>
                  </a:lnTo>
                  <a:lnTo>
                    <a:pt x="649" y="677"/>
                  </a:lnTo>
                  <a:lnTo>
                    <a:pt x="644" y="674"/>
                  </a:lnTo>
                  <a:lnTo>
                    <a:pt x="637" y="674"/>
                  </a:lnTo>
                  <a:lnTo>
                    <a:pt x="631" y="677"/>
                  </a:lnTo>
                  <a:lnTo>
                    <a:pt x="626" y="684"/>
                  </a:lnTo>
                  <a:lnTo>
                    <a:pt x="625" y="691"/>
                  </a:lnTo>
                  <a:lnTo>
                    <a:pt x="630" y="716"/>
                  </a:lnTo>
                  <a:lnTo>
                    <a:pt x="636" y="740"/>
                  </a:lnTo>
                  <a:lnTo>
                    <a:pt x="645" y="764"/>
                  </a:lnTo>
                  <a:lnTo>
                    <a:pt x="657" y="786"/>
                  </a:lnTo>
                  <a:lnTo>
                    <a:pt x="672" y="806"/>
                  </a:lnTo>
                  <a:lnTo>
                    <a:pt x="689" y="825"/>
                  </a:lnTo>
                  <a:lnTo>
                    <a:pt x="709" y="843"/>
                  </a:lnTo>
                  <a:lnTo>
                    <a:pt x="730" y="858"/>
                  </a:lnTo>
                  <a:lnTo>
                    <a:pt x="750" y="875"/>
                  </a:lnTo>
                  <a:lnTo>
                    <a:pt x="706" y="858"/>
                  </a:lnTo>
                  <a:lnTo>
                    <a:pt x="664" y="835"/>
                  </a:lnTo>
                  <a:lnTo>
                    <a:pt x="624" y="807"/>
                  </a:lnTo>
                  <a:lnTo>
                    <a:pt x="585" y="773"/>
                  </a:lnTo>
                  <a:lnTo>
                    <a:pt x="550" y="734"/>
                  </a:lnTo>
                  <a:lnTo>
                    <a:pt x="516" y="690"/>
                  </a:lnTo>
                  <a:lnTo>
                    <a:pt x="540" y="663"/>
                  </a:lnTo>
                  <a:lnTo>
                    <a:pt x="560" y="634"/>
                  </a:lnTo>
                  <a:lnTo>
                    <a:pt x="575" y="605"/>
                  </a:lnTo>
                  <a:lnTo>
                    <a:pt x="587" y="576"/>
                  </a:lnTo>
                  <a:lnTo>
                    <a:pt x="597" y="550"/>
                  </a:lnTo>
                  <a:lnTo>
                    <a:pt x="603" y="524"/>
                  </a:lnTo>
                  <a:lnTo>
                    <a:pt x="607" y="503"/>
                  </a:lnTo>
                  <a:lnTo>
                    <a:pt x="611" y="487"/>
                  </a:lnTo>
                  <a:lnTo>
                    <a:pt x="612" y="475"/>
                  </a:lnTo>
                  <a:lnTo>
                    <a:pt x="612" y="469"/>
                  </a:lnTo>
                  <a:lnTo>
                    <a:pt x="563" y="467"/>
                  </a:lnTo>
                  <a:lnTo>
                    <a:pt x="563" y="471"/>
                  </a:lnTo>
                  <a:lnTo>
                    <a:pt x="562" y="480"/>
                  </a:lnTo>
                  <a:lnTo>
                    <a:pt x="560" y="495"/>
                  </a:lnTo>
                  <a:lnTo>
                    <a:pt x="550" y="476"/>
                  </a:lnTo>
                  <a:lnTo>
                    <a:pt x="538" y="458"/>
                  </a:lnTo>
                  <a:lnTo>
                    <a:pt x="523" y="443"/>
                  </a:lnTo>
                  <a:lnTo>
                    <a:pt x="506" y="429"/>
                  </a:lnTo>
                  <a:lnTo>
                    <a:pt x="486" y="419"/>
                  </a:lnTo>
                  <a:lnTo>
                    <a:pt x="478" y="418"/>
                  </a:lnTo>
                  <a:lnTo>
                    <a:pt x="472" y="422"/>
                  </a:lnTo>
                  <a:lnTo>
                    <a:pt x="468" y="427"/>
                  </a:lnTo>
                  <a:lnTo>
                    <a:pt x="466" y="434"/>
                  </a:lnTo>
                  <a:lnTo>
                    <a:pt x="467" y="442"/>
                  </a:lnTo>
                  <a:lnTo>
                    <a:pt x="470" y="447"/>
                  </a:lnTo>
                  <a:lnTo>
                    <a:pt x="477" y="451"/>
                  </a:lnTo>
                  <a:lnTo>
                    <a:pt x="495" y="460"/>
                  </a:lnTo>
                  <a:lnTo>
                    <a:pt x="508" y="472"/>
                  </a:lnTo>
                  <a:lnTo>
                    <a:pt x="520" y="488"/>
                  </a:lnTo>
                  <a:lnTo>
                    <a:pt x="529" y="505"/>
                  </a:lnTo>
                  <a:lnTo>
                    <a:pt x="534" y="523"/>
                  </a:lnTo>
                  <a:lnTo>
                    <a:pt x="539" y="542"/>
                  </a:lnTo>
                  <a:lnTo>
                    <a:pt x="542" y="561"/>
                  </a:lnTo>
                  <a:lnTo>
                    <a:pt x="527" y="593"/>
                  </a:lnTo>
                  <a:lnTo>
                    <a:pt x="522" y="570"/>
                  </a:lnTo>
                  <a:lnTo>
                    <a:pt x="514" y="548"/>
                  </a:lnTo>
                  <a:lnTo>
                    <a:pt x="505" y="526"/>
                  </a:lnTo>
                  <a:lnTo>
                    <a:pt x="492" y="506"/>
                  </a:lnTo>
                  <a:lnTo>
                    <a:pt x="477" y="488"/>
                  </a:lnTo>
                  <a:lnTo>
                    <a:pt x="459" y="474"/>
                  </a:lnTo>
                  <a:lnTo>
                    <a:pt x="450" y="470"/>
                  </a:lnTo>
                  <a:lnTo>
                    <a:pt x="443" y="472"/>
                  </a:lnTo>
                  <a:lnTo>
                    <a:pt x="437" y="478"/>
                  </a:lnTo>
                  <a:lnTo>
                    <a:pt x="435" y="486"/>
                  </a:lnTo>
                  <a:lnTo>
                    <a:pt x="436" y="495"/>
                  </a:lnTo>
                  <a:lnTo>
                    <a:pt x="441" y="502"/>
                  </a:lnTo>
                  <a:lnTo>
                    <a:pt x="458" y="516"/>
                  </a:lnTo>
                  <a:lnTo>
                    <a:pt x="470" y="532"/>
                  </a:lnTo>
                  <a:lnTo>
                    <a:pt x="480" y="551"/>
                  </a:lnTo>
                  <a:lnTo>
                    <a:pt x="488" y="572"/>
                  </a:lnTo>
                  <a:lnTo>
                    <a:pt x="493" y="593"/>
                  </a:lnTo>
                  <a:lnTo>
                    <a:pt x="497" y="615"/>
                  </a:lnTo>
                  <a:lnTo>
                    <a:pt x="499" y="636"/>
                  </a:lnTo>
                  <a:lnTo>
                    <a:pt x="479" y="658"/>
                  </a:lnTo>
                  <a:lnTo>
                    <a:pt x="477" y="631"/>
                  </a:lnTo>
                  <a:lnTo>
                    <a:pt x="471" y="604"/>
                  </a:lnTo>
                  <a:lnTo>
                    <a:pt x="462" y="577"/>
                  </a:lnTo>
                  <a:lnTo>
                    <a:pt x="450" y="554"/>
                  </a:lnTo>
                  <a:lnTo>
                    <a:pt x="433" y="532"/>
                  </a:lnTo>
                  <a:lnTo>
                    <a:pt x="413" y="513"/>
                  </a:lnTo>
                  <a:lnTo>
                    <a:pt x="404" y="510"/>
                  </a:lnTo>
                  <a:lnTo>
                    <a:pt x="396" y="511"/>
                  </a:lnTo>
                  <a:lnTo>
                    <a:pt x="391" y="518"/>
                  </a:lnTo>
                  <a:lnTo>
                    <a:pt x="388" y="526"/>
                  </a:lnTo>
                  <a:lnTo>
                    <a:pt x="389" y="534"/>
                  </a:lnTo>
                  <a:lnTo>
                    <a:pt x="395" y="542"/>
                  </a:lnTo>
                  <a:lnTo>
                    <a:pt x="412" y="558"/>
                  </a:lnTo>
                  <a:lnTo>
                    <a:pt x="425" y="575"/>
                  </a:lnTo>
                  <a:lnTo>
                    <a:pt x="435" y="595"/>
                  </a:lnTo>
                  <a:lnTo>
                    <a:pt x="441" y="617"/>
                  </a:lnTo>
                  <a:lnTo>
                    <a:pt x="445" y="639"/>
                  </a:lnTo>
                  <a:lnTo>
                    <a:pt x="446" y="661"/>
                  </a:lnTo>
                  <a:lnTo>
                    <a:pt x="446" y="685"/>
                  </a:lnTo>
                  <a:lnTo>
                    <a:pt x="429" y="694"/>
                  </a:lnTo>
                  <a:lnTo>
                    <a:pt x="412" y="701"/>
                  </a:lnTo>
                  <a:lnTo>
                    <a:pt x="409" y="673"/>
                  </a:lnTo>
                  <a:lnTo>
                    <a:pt x="405" y="645"/>
                  </a:lnTo>
                  <a:lnTo>
                    <a:pt x="397" y="617"/>
                  </a:lnTo>
                  <a:lnTo>
                    <a:pt x="386" y="592"/>
                  </a:lnTo>
                  <a:lnTo>
                    <a:pt x="370" y="566"/>
                  </a:lnTo>
                  <a:lnTo>
                    <a:pt x="362" y="561"/>
                  </a:lnTo>
                  <a:lnTo>
                    <a:pt x="353" y="560"/>
                  </a:lnTo>
                  <a:lnTo>
                    <a:pt x="345" y="562"/>
                  </a:lnTo>
                  <a:lnTo>
                    <a:pt x="340" y="568"/>
                  </a:lnTo>
                  <a:lnTo>
                    <a:pt x="338" y="575"/>
                  </a:lnTo>
                  <a:lnTo>
                    <a:pt x="341" y="583"/>
                  </a:lnTo>
                  <a:lnTo>
                    <a:pt x="356" y="607"/>
                  </a:lnTo>
                  <a:lnTo>
                    <a:pt x="366" y="632"/>
                  </a:lnTo>
                  <a:lnTo>
                    <a:pt x="373" y="657"/>
                  </a:lnTo>
                  <a:lnTo>
                    <a:pt x="376" y="684"/>
                  </a:lnTo>
                  <a:lnTo>
                    <a:pt x="378" y="712"/>
                  </a:lnTo>
                  <a:lnTo>
                    <a:pt x="343" y="718"/>
                  </a:lnTo>
                  <a:lnTo>
                    <a:pt x="347" y="696"/>
                  </a:lnTo>
                  <a:lnTo>
                    <a:pt x="349" y="673"/>
                  </a:lnTo>
                  <a:lnTo>
                    <a:pt x="345" y="649"/>
                  </a:lnTo>
                  <a:lnTo>
                    <a:pt x="338" y="626"/>
                  </a:lnTo>
                  <a:lnTo>
                    <a:pt x="328" y="606"/>
                  </a:lnTo>
                  <a:lnTo>
                    <a:pt x="314" y="589"/>
                  </a:lnTo>
                  <a:lnTo>
                    <a:pt x="298" y="574"/>
                  </a:lnTo>
                  <a:lnTo>
                    <a:pt x="289" y="572"/>
                  </a:lnTo>
                  <a:lnTo>
                    <a:pt x="281" y="574"/>
                  </a:lnTo>
                  <a:lnTo>
                    <a:pt x="276" y="581"/>
                  </a:lnTo>
                  <a:lnTo>
                    <a:pt x="273" y="589"/>
                  </a:lnTo>
                  <a:lnTo>
                    <a:pt x="274" y="596"/>
                  </a:lnTo>
                  <a:lnTo>
                    <a:pt x="280" y="603"/>
                  </a:lnTo>
                  <a:lnTo>
                    <a:pt x="293" y="614"/>
                  </a:lnTo>
                  <a:lnTo>
                    <a:pt x="303" y="629"/>
                  </a:lnTo>
                  <a:lnTo>
                    <a:pt x="310" y="647"/>
                  </a:lnTo>
                  <a:lnTo>
                    <a:pt x="314" y="666"/>
                  </a:lnTo>
                  <a:lnTo>
                    <a:pt x="315" y="685"/>
                  </a:lnTo>
                  <a:lnTo>
                    <a:pt x="312" y="704"/>
                  </a:lnTo>
                  <a:lnTo>
                    <a:pt x="307" y="720"/>
                  </a:lnTo>
                  <a:lnTo>
                    <a:pt x="278" y="719"/>
                  </a:lnTo>
                  <a:lnTo>
                    <a:pt x="281" y="688"/>
                  </a:lnTo>
                  <a:lnTo>
                    <a:pt x="278" y="658"/>
                  </a:lnTo>
                  <a:lnTo>
                    <a:pt x="269" y="629"/>
                  </a:lnTo>
                  <a:lnTo>
                    <a:pt x="255" y="602"/>
                  </a:lnTo>
                  <a:lnTo>
                    <a:pt x="235" y="577"/>
                  </a:lnTo>
                  <a:lnTo>
                    <a:pt x="226" y="572"/>
                  </a:lnTo>
                  <a:lnTo>
                    <a:pt x="218" y="573"/>
                  </a:lnTo>
                  <a:lnTo>
                    <a:pt x="211" y="577"/>
                  </a:lnTo>
                  <a:lnTo>
                    <a:pt x="207" y="584"/>
                  </a:lnTo>
                  <a:lnTo>
                    <a:pt x="206" y="592"/>
                  </a:lnTo>
                  <a:lnTo>
                    <a:pt x="210" y="601"/>
                  </a:lnTo>
                  <a:lnTo>
                    <a:pt x="227" y="621"/>
                  </a:lnTo>
                  <a:lnTo>
                    <a:pt x="239" y="643"/>
                  </a:lnTo>
                  <a:lnTo>
                    <a:pt x="246" y="666"/>
                  </a:lnTo>
                  <a:lnTo>
                    <a:pt x="247" y="690"/>
                  </a:lnTo>
                  <a:lnTo>
                    <a:pt x="245" y="715"/>
                  </a:lnTo>
                  <a:lnTo>
                    <a:pt x="200" y="707"/>
                  </a:lnTo>
                  <a:lnTo>
                    <a:pt x="198" y="688"/>
                  </a:lnTo>
                  <a:lnTo>
                    <a:pt x="197" y="669"/>
                  </a:lnTo>
                  <a:lnTo>
                    <a:pt x="195" y="653"/>
                  </a:lnTo>
                  <a:lnTo>
                    <a:pt x="190" y="636"/>
                  </a:lnTo>
                  <a:lnTo>
                    <a:pt x="183" y="619"/>
                  </a:lnTo>
                  <a:lnTo>
                    <a:pt x="169" y="604"/>
                  </a:lnTo>
                  <a:lnTo>
                    <a:pt x="162" y="600"/>
                  </a:lnTo>
                  <a:lnTo>
                    <a:pt x="154" y="601"/>
                  </a:lnTo>
                  <a:lnTo>
                    <a:pt x="146" y="605"/>
                  </a:lnTo>
                  <a:lnTo>
                    <a:pt x="142" y="612"/>
                  </a:lnTo>
                  <a:lnTo>
                    <a:pt x="142" y="619"/>
                  </a:lnTo>
                  <a:lnTo>
                    <a:pt x="146" y="627"/>
                  </a:lnTo>
                  <a:lnTo>
                    <a:pt x="156" y="640"/>
                  </a:lnTo>
                  <a:lnTo>
                    <a:pt x="162" y="654"/>
                  </a:lnTo>
                  <a:lnTo>
                    <a:pt x="165" y="668"/>
                  </a:lnTo>
                  <a:lnTo>
                    <a:pt x="166" y="682"/>
                  </a:lnTo>
                  <a:lnTo>
                    <a:pt x="167" y="698"/>
                  </a:lnTo>
                  <a:lnTo>
                    <a:pt x="151" y="694"/>
                  </a:lnTo>
                  <a:lnTo>
                    <a:pt x="136" y="740"/>
                  </a:lnTo>
                  <a:lnTo>
                    <a:pt x="183" y="752"/>
                  </a:lnTo>
                  <a:lnTo>
                    <a:pt x="226" y="761"/>
                  </a:lnTo>
                  <a:lnTo>
                    <a:pt x="268" y="767"/>
                  </a:lnTo>
                  <a:lnTo>
                    <a:pt x="308" y="769"/>
                  </a:lnTo>
                  <a:lnTo>
                    <a:pt x="346" y="767"/>
                  </a:lnTo>
                  <a:lnTo>
                    <a:pt x="383" y="761"/>
                  </a:lnTo>
                  <a:lnTo>
                    <a:pt x="417" y="751"/>
                  </a:lnTo>
                  <a:lnTo>
                    <a:pt x="448" y="738"/>
                  </a:lnTo>
                  <a:lnTo>
                    <a:pt x="478" y="721"/>
                  </a:lnTo>
                  <a:lnTo>
                    <a:pt x="510" y="763"/>
                  </a:lnTo>
                  <a:lnTo>
                    <a:pt x="544" y="802"/>
                  </a:lnTo>
                  <a:lnTo>
                    <a:pt x="581" y="835"/>
                  </a:lnTo>
                  <a:lnTo>
                    <a:pt x="618" y="864"/>
                  </a:lnTo>
                  <a:lnTo>
                    <a:pt x="658" y="889"/>
                  </a:lnTo>
                  <a:lnTo>
                    <a:pt x="626" y="943"/>
                  </a:lnTo>
                  <a:lnTo>
                    <a:pt x="600" y="998"/>
                  </a:lnTo>
                  <a:lnTo>
                    <a:pt x="580" y="1048"/>
                  </a:lnTo>
                  <a:lnTo>
                    <a:pt x="566" y="1098"/>
                  </a:lnTo>
                  <a:lnTo>
                    <a:pt x="560" y="1147"/>
                  </a:lnTo>
                  <a:lnTo>
                    <a:pt x="559" y="1193"/>
                  </a:lnTo>
                  <a:lnTo>
                    <a:pt x="565" y="1237"/>
                  </a:lnTo>
                  <a:lnTo>
                    <a:pt x="578" y="1281"/>
                  </a:lnTo>
                  <a:lnTo>
                    <a:pt x="594" y="1317"/>
                  </a:lnTo>
                  <a:lnTo>
                    <a:pt x="615" y="1350"/>
                  </a:lnTo>
                  <a:lnTo>
                    <a:pt x="639" y="1380"/>
                  </a:lnTo>
                  <a:lnTo>
                    <a:pt x="666" y="1405"/>
                  </a:lnTo>
                  <a:lnTo>
                    <a:pt x="694" y="1429"/>
                  </a:lnTo>
                  <a:lnTo>
                    <a:pt x="722" y="1449"/>
                  </a:lnTo>
                  <a:lnTo>
                    <a:pt x="750" y="1465"/>
                  </a:lnTo>
                  <a:lnTo>
                    <a:pt x="777" y="1478"/>
                  </a:lnTo>
                  <a:lnTo>
                    <a:pt x="801" y="1491"/>
                  </a:lnTo>
                  <a:lnTo>
                    <a:pt x="823" y="1498"/>
                  </a:lnTo>
                  <a:lnTo>
                    <a:pt x="804" y="1515"/>
                  </a:lnTo>
                  <a:lnTo>
                    <a:pt x="781" y="1533"/>
                  </a:lnTo>
                  <a:lnTo>
                    <a:pt x="753" y="1551"/>
                  </a:lnTo>
                  <a:lnTo>
                    <a:pt x="724" y="1570"/>
                  </a:lnTo>
                  <a:lnTo>
                    <a:pt x="699" y="1565"/>
                  </a:lnTo>
                  <a:lnTo>
                    <a:pt x="676" y="1558"/>
                  </a:lnTo>
                  <a:lnTo>
                    <a:pt x="654" y="1550"/>
                  </a:lnTo>
                  <a:lnTo>
                    <a:pt x="632" y="1540"/>
                  </a:lnTo>
                  <a:lnTo>
                    <a:pt x="612" y="1527"/>
                  </a:lnTo>
                  <a:lnTo>
                    <a:pt x="594" y="1510"/>
                  </a:lnTo>
                  <a:lnTo>
                    <a:pt x="592" y="1508"/>
                  </a:lnTo>
                  <a:lnTo>
                    <a:pt x="589" y="1507"/>
                  </a:lnTo>
                  <a:lnTo>
                    <a:pt x="585" y="1508"/>
                  </a:lnTo>
                  <a:lnTo>
                    <a:pt x="582" y="1509"/>
                  </a:lnTo>
                  <a:lnTo>
                    <a:pt x="580" y="1512"/>
                  </a:lnTo>
                  <a:lnTo>
                    <a:pt x="579" y="1515"/>
                  </a:lnTo>
                  <a:lnTo>
                    <a:pt x="578" y="1518"/>
                  </a:lnTo>
                  <a:lnTo>
                    <a:pt x="579" y="1522"/>
                  </a:lnTo>
                  <a:lnTo>
                    <a:pt x="580" y="1525"/>
                  </a:lnTo>
                  <a:lnTo>
                    <a:pt x="600" y="1544"/>
                  </a:lnTo>
                  <a:lnTo>
                    <a:pt x="622" y="1558"/>
                  </a:lnTo>
                  <a:lnTo>
                    <a:pt x="646" y="1569"/>
                  </a:lnTo>
                  <a:lnTo>
                    <a:pt x="672" y="1578"/>
                  </a:lnTo>
                  <a:lnTo>
                    <a:pt x="698" y="1585"/>
                  </a:lnTo>
                  <a:lnTo>
                    <a:pt x="655" y="1606"/>
                  </a:lnTo>
                  <a:lnTo>
                    <a:pt x="610" y="1623"/>
                  </a:lnTo>
                  <a:lnTo>
                    <a:pt x="593" y="1617"/>
                  </a:lnTo>
                  <a:lnTo>
                    <a:pt x="575" y="1611"/>
                  </a:lnTo>
                  <a:lnTo>
                    <a:pt x="558" y="1604"/>
                  </a:lnTo>
                  <a:lnTo>
                    <a:pt x="541" y="1596"/>
                  </a:lnTo>
                  <a:lnTo>
                    <a:pt x="527" y="1587"/>
                  </a:lnTo>
                  <a:lnTo>
                    <a:pt x="514" y="1575"/>
                  </a:lnTo>
                  <a:lnTo>
                    <a:pt x="505" y="1560"/>
                  </a:lnTo>
                  <a:lnTo>
                    <a:pt x="498" y="1544"/>
                  </a:lnTo>
                  <a:lnTo>
                    <a:pt x="493" y="1537"/>
                  </a:lnTo>
                  <a:lnTo>
                    <a:pt x="488" y="1534"/>
                  </a:lnTo>
                  <a:lnTo>
                    <a:pt x="481" y="1534"/>
                  </a:lnTo>
                  <a:lnTo>
                    <a:pt x="475" y="1537"/>
                  </a:lnTo>
                  <a:lnTo>
                    <a:pt x="471" y="1543"/>
                  </a:lnTo>
                  <a:lnTo>
                    <a:pt x="471" y="1550"/>
                  </a:lnTo>
                  <a:lnTo>
                    <a:pt x="478" y="1570"/>
                  </a:lnTo>
                  <a:lnTo>
                    <a:pt x="488" y="1586"/>
                  </a:lnTo>
                  <a:lnTo>
                    <a:pt x="500" y="1600"/>
                  </a:lnTo>
                  <a:lnTo>
                    <a:pt x="514" y="1611"/>
                  </a:lnTo>
                  <a:lnTo>
                    <a:pt x="530" y="1620"/>
                  </a:lnTo>
                  <a:lnTo>
                    <a:pt x="548" y="1628"/>
                  </a:lnTo>
                  <a:lnTo>
                    <a:pt x="565" y="1635"/>
                  </a:lnTo>
                  <a:lnTo>
                    <a:pt x="532" y="1641"/>
                  </a:lnTo>
                  <a:lnTo>
                    <a:pt x="497" y="1643"/>
                  </a:lnTo>
                  <a:lnTo>
                    <a:pt x="461" y="1642"/>
                  </a:lnTo>
                  <a:lnTo>
                    <a:pt x="443" y="1631"/>
                  </a:lnTo>
                  <a:lnTo>
                    <a:pt x="425" y="1618"/>
                  </a:lnTo>
                  <a:lnTo>
                    <a:pt x="409" y="1603"/>
                  </a:lnTo>
                  <a:lnTo>
                    <a:pt x="396" y="1587"/>
                  </a:lnTo>
                  <a:lnTo>
                    <a:pt x="387" y="1568"/>
                  </a:lnTo>
                  <a:lnTo>
                    <a:pt x="383" y="1547"/>
                  </a:lnTo>
                  <a:lnTo>
                    <a:pt x="381" y="1540"/>
                  </a:lnTo>
                  <a:lnTo>
                    <a:pt x="376" y="1537"/>
                  </a:lnTo>
                  <a:lnTo>
                    <a:pt x="370" y="1535"/>
                  </a:lnTo>
                  <a:lnTo>
                    <a:pt x="364" y="1537"/>
                  </a:lnTo>
                  <a:lnTo>
                    <a:pt x="360" y="1540"/>
                  </a:lnTo>
                  <a:lnTo>
                    <a:pt x="359" y="1547"/>
                  </a:lnTo>
                  <a:lnTo>
                    <a:pt x="364" y="1572"/>
                  </a:lnTo>
                  <a:lnTo>
                    <a:pt x="374" y="1594"/>
                  </a:lnTo>
                  <a:lnTo>
                    <a:pt x="387" y="1614"/>
                  </a:lnTo>
                  <a:lnTo>
                    <a:pt x="405" y="1632"/>
                  </a:lnTo>
                  <a:lnTo>
                    <a:pt x="362" y="1618"/>
                  </a:lnTo>
                  <a:lnTo>
                    <a:pt x="321" y="1596"/>
                  </a:lnTo>
                  <a:lnTo>
                    <a:pt x="281" y="1568"/>
                  </a:lnTo>
                  <a:lnTo>
                    <a:pt x="277" y="1549"/>
                  </a:lnTo>
                  <a:lnTo>
                    <a:pt x="276" y="1528"/>
                  </a:lnTo>
                  <a:lnTo>
                    <a:pt x="277" y="1507"/>
                  </a:lnTo>
                  <a:lnTo>
                    <a:pt x="278" y="1486"/>
                  </a:lnTo>
                  <a:lnTo>
                    <a:pt x="279" y="1466"/>
                  </a:lnTo>
                  <a:lnTo>
                    <a:pt x="277" y="1460"/>
                  </a:lnTo>
                  <a:lnTo>
                    <a:pt x="272" y="1455"/>
                  </a:lnTo>
                  <a:lnTo>
                    <a:pt x="266" y="1453"/>
                  </a:lnTo>
                  <a:lnTo>
                    <a:pt x="259" y="1455"/>
                  </a:lnTo>
                  <a:lnTo>
                    <a:pt x="253" y="1460"/>
                  </a:lnTo>
                  <a:lnTo>
                    <a:pt x="251" y="1466"/>
                  </a:lnTo>
                  <a:lnTo>
                    <a:pt x="250" y="1505"/>
                  </a:lnTo>
                  <a:lnTo>
                    <a:pt x="249" y="1541"/>
                  </a:lnTo>
                  <a:lnTo>
                    <a:pt x="211" y="1503"/>
                  </a:lnTo>
                  <a:lnTo>
                    <a:pt x="175" y="1456"/>
                  </a:lnTo>
                  <a:lnTo>
                    <a:pt x="141" y="1404"/>
                  </a:lnTo>
                  <a:lnTo>
                    <a:pt x="100" y="1430"/>
                  </a:lnTo>
                  <a:lnTo>
                    <a:pt x="136" y="1485"/>
                  </a:lnTo>
                  <a:lnTo>
                    <a:pt x="175" y="1535"/>
                  </a:lnTo>
                  <a:lnTo>
                    <a:pt x="216" y="1577"/>
                  </a:lnTo>
                  <a:lnTo>
                    <a:pt x="259" y="1613"/>
                  </a:lnTo>
                  <a:lnTo>
                    <a:pt x="303" y="1642"/>
                  </a:lnTo>
                  <a:lnTo>
                    <a:pt x="350" y="1665"/>
                  </a:lnTo>
                  <a:lnTo>
                    <a:pt x="397" y="1681"/>
                  </a:lnTo>
                  <a:lnTo>
                    <a:pt x="447" y="1690"/>
                  </a:lnTo>
                  <a:lnTo>
                    <a:pt x="489" y="1692"/>
                  </a:lnTo>
                  <a:lnTo>
                    <a:pt x="540" y="1688"/>
                  </a:lnTo>
                  <a:lnTo>
                    <a:pt x="587" y="1680"/>
                  </a:lnTo>
                  <a:lnTo>
                    <a:pt x="634" y="1666"/>
                  </a:lnTo>
                  <a:lnTo>
                    <a:pt x="678" y="1650"/>
                  </a:lnTo>
                  <a:lnTo>
                    <a:pt x="718" y="1630"/>
                  </a:lnTo>
                  <a:lnTo>
                    <a:pt x="756" y="1609"/>
                  </a:lnTo>
                  <a:lnTo>
                    <a:pt x="789" y="1587"/>
                  </a:lnTo>
                  <a:lnTo>
                    <a:pt x="818" y="1566"/>
                  </a:lnTo>
                  <a:lnTo>
                    <a:pt x="843" y="1546"/>
                  </a:lnTo>
                  <a:lnTo>
                    <a:pt x="845" y="1592"/>
                  </a:lnTo>
                  <a:lnTo>
                    <a:pt x="852" y="1634"/>
                  </a:lnTo>
                  <a:lnTo>
                    <a:pt x="863" y="1674"/>
                  </a:lnTo>
                  <a:lnTo>
                    <a:pt x="878" y="1709"/>
                  </a:lnTo>
                  <a:lnTo>
                    <a:pt x="896" y="1742"/>
                  </a:lnTo>
                  <a:lnTo>
                    <a:pt x="916" y="1771"/>
                  </a:lnTo>
                  <a:lnTo>
                    <a:pt x="938" y="1798"/>
                  </a:lnTo>
                  <a:lnTo>
                    <a:pt x="961" y="1821"/>
                  </a:lnTo>
                  <a:lnTo>
                    <a:pt x="987" y="1842"/>
                  </a:lnTo>
                  <a:lnTo>
                    <a:pt x="1012" y="1860"/>
                  </a:lnTo>
                  <a:lnTo>
                    <a:pt x="1038" y="1876"/>
                  </a:lnTo>
                  <a:lnTo>
                    <a:pt x="1038" y="1876"/>
                  </a:lnTo>
                  <a:lnTo>
                    <a:pt x="1008" y="1880"/>
                  </a:lnTo>
                  <a:lnTo>
                    <a:pt x="977" y="1884"/>
                  </a:lnTo>
                  <a:lnTo>
                    <a:pt x="946" y="1891"/>
                  </a:lnTo>
                  <a:lnTo>
                    <a:pt x="913" y="1901"/>
                  </a:lnTo>
                  <a:lnTo>
                    <a:pt x="881" y="1913"/>
                  </a:lnTo>
                  <a:lnTo>
                    <a:pt x="847" y="1928"/>
                  </a:lnTo>
                  <a:lnTo>
                    <a:pt x="815" y="1947"/>
                  </a:lnTo>
                  <a:lnTo>
                    <a:pt x="783" y="1969"/>
                  </a:lnTo>
                  <a:lnTo>
                    <a:pt x="752" y="1996"/>
                  </a:lnTo>
                  <a:lnTo>
                    <a:pt x="724" y="2027"/>
                  </a:lnTo>
                  <a:lnTo>
                    <a:pt x="696" y="2061"/>
                  </a:lnTo>
                  <a:lnTo>
                    <a:pt x="669" y="2102"/>
                  </a:lnTo>
                  <a:lnTo>
                    <a:pt x="646" y="2147"/>
                  </a:lnTo>
                  <a:lnTo>
                    <a:pt x="625" y="2198"/>
                  </a:lnTo>
                  <a:lnTo>
                    <a:pt x="603" y="2146"/>
                  </a:lnTo>
                  <a:lnTo>
                    <a:pt x="578" y="2100"/>
                  </a:lnTo>
                  <a:lnTo>
                    <a:pt x="549" y="2059"/>
                  </a:lnTo>
                  <a:lnTo>
                    <a:pt x="518" y="2021"/>
                  </a:lnTo>
                  <a:lnTo>
                    <a:pt x="482" y="1990"/>
                  </a:lnTo>
                  <a:lnTo>
                    <a:pt x="444" y="1963"/>
                  </a:lnTo>
                  <a:lnTo>
                    <a:pt x="403" y="1941"/>
                  </a:lnTo>
                  <a:lnTo>
                    <a:pt x="356" y="1924"/>
                  </a:lnTo>
                  <a:lnTo>
                    <a:pt x="309" y="1913"/>
                  </a:lnTo>
                  <a:lnTo>
                    <a:pt x="262" y="1906"/>
                  </a:lnTo>
                  <a:lnTo>
                    <a:pt x="217" y="1905"/>
                  </a:lnTo>
                  <a:lnTo>
                    <a:pt x="173" y="1907"/>
                  </a:lnTo>
                  <a:lnTo>
                    <a:pt x="132" y="1913"/>
                  </a:lnTo>
                  <a:lnTo>
                    <a:pt x="93" y="1920"/>
                  </a:lnTo>
                  <a:lnTo>
                    <a:pt x="58" y="1928"/>
                  </a:lnTo>
                  <a:lnTo>
                    <a:pt x="27" y="1937"/>
                  </a:lnTo>
                  <a:lnTo>
                    <a:pt x="0" y="1946"/>
                  </a:lnTo>
                  <a:lnTo>
                    <a:pt x="0" y="403"/>
                  </a:lnTo>
                  <a:lnTo>
                    <a:pt x="0" y="388"/>
                  </a:lnTo>
                  <a:lnTo>
                    <a:pt x="1" y="371"/>
                  </a:lnTo>
                  <a:lnTo>
                    <a:pt x="2" y="351"/>
                  </a:lnTo>
                  <a:lnTo>
                    <a:pt x="6" y="330"/>
                  </a:lnTo>
                  <a:lnTo>
                    <a:pt x="9" y="307"/>
                  </a:lnTo>
                  <a:lnTo>
                    <a:pt x="13" y="282"/>
                  </a:lnTo>
                  <a:lnTo>
                    <a:pt x="20" y="257"/>
                  </a:lnTo>
                  <a:lnTo>
                    <a:pt x="28" y="230"/>
                  </a:lnTo>
                  <a:lnTo>
                    <a:pt x="37" y="205"/>
                  </a:lnTo>
                  <a:lnTo>
                    <a:pt x="49" y="180"/>
                  </a:lnTo>
                  <a:lnTo>
                    <a:pt x="62" y="154"/>
                  </a:lnTo>
                  <a:lnTo>
                    <a:pt x="79" y="129"/>
                  </a:lnTo>
                  <a:lnTo>
                    <a:pt x="97" y="105"/>
                  </a:lnTo>
                  <a:lnTo>
                    <a:pt x="120" y="83"/>
                  </a:lnTo>
                  <a:lnTo>
                    <a:pt x="144" y="63"/>
                  </a:lnTo>
                  <a:lnTo>
                    <a:pt x="172" y="46"/>
                  </a:lnTo>
                  <a:lnTo>
                    <a:pt x="201" y="30"/>
                  </a:lnTo>
                  <a:lnTo>
                    <a:pt x="237" y="18"/>
                  </a:lnTo>
                  <a:lnTo>
                    <a:pt x="274" y="8"/>
                  </a:lnTo>
                  <a:lnTo>
                    <a:pt x="316" y="3"/>
                  </a:lnTo>
                  <a:lnTo>
                    <a:pt x="3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8"/>
            <p:cNvSpPr>
              <a:spLocks noEditPoints="1"/>
            </p:cNvSpPr>
            <p:nvPr/>
          </p:nvSpPr>
          <p:spPr bwMode="auto">
            <a:xfrm>
              <a:off x="9413875" y="3330575"/>
              <a:ext cx="1519238" cy="2789238"/>
            </a:xfrm>
            <a:custGeom>
              <a:avLst/>
              <a:gdLst>
                <a:gd name="T0" fmla="*/ 1014 w 1914"/>
                <a:gd name="T1" fmla="*/ 1926 h 3516"/>
                <a:gd name="T2" fmla="*/ 1147 w 1914"/>
                <a:gd name="T3" fmla="*/ 2631 h 3516"/>
                <a:gd name="T4" fmla="*/ 1288 w 1914"/>
                <a:gd name="T5" fmla="*/ 2717 h 3516"/>
                <a:gd name="T6" fmla="*/ 1369 w 1914"/>
                <a:gd name="T7" fmla="*/ 2792 h 3516"/>
                <a:gd name="T8" fmla="*/ 1408 w 1914"/>
                <a:gd name="T9" fmla="*/ 2976 h 3516"/>
                <a:gd name="T10" fmla="*/ 906 w 1914"/>
                <a:gd name="T11" fmla="*/ 2768 h 3516"/>
                <a:gd name="T12" fmla="*/ 950 w 1914"/>
                <a:gd name="T13" fmla="*/ 2887 h 3516"/>
                <a:gd name="T14" fmla="*/ 863 w 1914"/>
                <a:gd name="T15" fmla="*/ 2924 h 3516"/>
                <a:gd name="T16" fmla="*/ 712 w 1914"/>
                <a:gd name="T17" fmla="*/ 3096 h 3516"/>
                <a:gd name="T18" fmla="*/ 607 w 1914"/>
                <a:gd name="T19" fmla="*/ 3001 h 3516"/>
                <a:gd name="T20" fmla="*/ 528 w 1914"/>
                <a:gd name="T21" fmla="*/ 2897 h 3516"/>
                <a:gd name="T22" fmla="*/ 667 w 1914"/>
                <a:gd name="T23" fmla="*/ 2857 h 3516"/>
                <a:gd name="T24" fmla="*/ 933 w 1914"/>
                <a:gd name="T25" fmla="*/ 2669 h 3516"/>
                <a:gd name="T26" fmla="*/ 1072 w 1914"/>
                <a:gd name="T27" fmla="*/ 2543 h 3516"/>
                <a:gd name="T28" fmla="*/ 818 w 1914"/>
                <a:gd name="T29" fmla="*/ 2418 h 3516"/>
                <a:gd name="T30" fmla="*/ 867 w 1914"/>
                <a:gd name="T31" fmla="*/ 2277 h 3516"/>
                <a:gd name="T32" fmla="*/ 541 w 1914"/>
                <a:gd name="T33" fmla="*/ 2299 h 3516"/>
                <a:gd name="T34" fmla="*/ 434 w 1914"/>
                <a:gd name="T35" fmla="*/ 2130 h 3516"/>
                <a:gd name="T36" fmla="*/ 409 w 1914"/>
                <a:gd name="T37" fmla="*/ 1999 h 3516"/>
                <a:gd name="T38" fmla="*/ 149 w 1914"/>
                <a:gd name="T39" fmla="*/ 2072 h 3516"/>
                <a:gd name="T40" fmla="*/ 41 w 1914"/>
                <a:gd name="T41" fmla="*/ 2824 h 3516"/>
                <a:gd name="T42" fmla="*/ 37 w 1914"/>
                <a:gd name="T43" fmla="*/ 3206 h 3516"/>
                <a:gd name="T44" fmla="*/ 229 w 1914"/>
                <a:gd name="T45" fmla="*/ 3142 h 3516"/>
                <a:gd name="T46" fmla="*/ 190 w 1914"/>
                <a:gd name="T47" fmla="*/ 3409 h 3516"/>
                <a:gd name="T48" fmla="*/ 445 w 1914"/>
                <a:gd name="T49" fmla="*/ 3317 h 3516"/>
                <a:gd name="T50" fmla="*/ 569 w 1914"/>
                <a:gd name="T51" fmla="*/ 3514 h 3516"/>
                <a:gd name="T52" fmla="*/ 767 w 1914"/>
                <a:gd name="T53" fmla="*/ 3306 h 3516"/>
                <a:gd name="T54" fmla="*/ 964 w 1914"/>
                <a:gd name="T55" fmla="*/ 3365 h 3516"/>
                <a:gd name="T56" fmla="*/ 1038 w 1914"/>
                <a:gd name="T57" fmla="*/ 3102 h 3516"/>
                <a:gd name="T58" fmla="*/ 1746 w 1914"/>
                <a:gd name="T59" fmla="*/ 2562 h 3516"/>
                <a:gd name="T60" fmla="*/ 1649 w 1914"/>
                <a:gd name="T61" fmla="*/ 2148 h 3516"/>
                <a:gd name="T62" fmla="*/ 1868 w 1914"/>
                <a:gd name="T63" fmla="*/ 2075 h 3516"/>
                <a:gd name="T64" fmla="*/ 1705 w 1914"/>
                <a:gd name="T65" fmla="*/ 1905 h 3516"/>
                <a:gd name="T66" fmla="*/ 1856 w 1914"/>
                <a:gd name="T67" fmla="*/ 1811 h 3516"/>
                <a:gd name="T68" fmla="*/ 1725 w 1914"/>
                <a:gd name="T69" fmla="*/ 1700 h 3516"/>
                <a:gd name="T70" fmla="*/ 703 w 1914"/>
                <a:gd name="T71" fmla="*/ 910 h 3516"/>
                <a:gd name="T72" fmla="*/ 719 w 1914"/>
                <a:gd name="T73" fmla="*/ 1130 h 3516"/>
                <a:gd name="T74" fmla="*/ 788 w 1914"/>
                <a:gd name="T75" fmla="*/ 1294 h 3516"/>
                <a:gd name="T76" fmla="*/ 827 w 1914"/>
                <a:gd name="T77" fmla="*/ 1418 h 3516"/>
                <a:gd name="T78" fmla="*/ 971 w 1914"/>
                <a:gd name="T79" fmla="*/ 1594 h 3516"/>
                <a:gd name="T80" fmla="*/ 1046 w 1914"/>
                <a:gd name="T81" fmla="*/ 1646 h 3516"/>
                <a:gd name="T82" fmla="*/ 1108 w 1914"/>
                <a:gd name="T83" fmla="*/ 1771 h 3516"/>
                <a:gd name="T84" fmla="*/ 1338 w 1914"/>
                <a:gd name="T85" fmla="*/ 1567 h 3516"/>
                <a:gd name="T86" fmla="*/ 1357 w 1914"/>
                <a:gd name="T87" fmla="*/ 1099 h 3516"/>
                <a:gd name="T88" fmla="*/ 0 w 1914"/>
                <a:gd name="T89" fmla="*/ 388 h 3516"/>
                <a:gd name="T90" fmla="*/ 1038 w 1914"/>
                <a:gd name="T91" fmla="*/ 1876 h 3516"/>
                <a:gd name="T92" fmla="*/ 211 w 1914"/>
                <a:gd name="T93" fmla="*/ 1503 h 3516"/>
                <a:gd name="T94" fmla="*/ 461 w 1914"/>
                <a:gd name="T95" fmla="*/ 1642 h 3516"/>
                <a:gd name="T96" fmla="*/ 578 w 1914"/>
                <a:gd name="T97" fmla="*/ 1518 h 3516"/>
                <a:gd name="T98" fmla="*/ 600 w 1914"/>
                <a:gd name="T99" fmla="*/ 998 h 3516"/>
                <a:gd name="T100" fmla="*/ 197 w 1914"/>
                <a:gd name="T101" fmla="*/ 669 h 3516"/>
                <a:gd name="T102" fmla="*/ 298 w 1914"/>
                <a:gd name="T103" fmla="*/ 574 h 3516"/>
                <a:gd name="T104" fmla="*/ 395 w 1914"/>
                <a:gd name="T105" fmla="*/ 542 h 3516"/>
                <a:gd name="T106" fmla="*/ 542 w 1914"/>
                <a:gd name="T107" fmla="*/ 561 h 3516"/>
                <a:gd name="T108" fmla="*/ 516 w 1914"/>
                <a:gd name="T109" fmla="*/ 690 h 3516"/>
                <a:gd name="T110" fmla="*/ 808 w 1914"/>
                <a:gd name="T111" fmla="*/ 889 h 3516"/>
                <a:gd name="T112" fmla="*/ 971 w 1914"/>
                <a:gd name="T113" fmla="*/ 844 h 3516"/>
                <a:gd name="T114" fmla="*/ 1111 w 1914"/>
                <a:gd name="T115" fmla="*/ 729 h 3516"/>
                <a:gd name="T116" fmla="*/ 1322 w 1914"/>
                <a:gd name="T117" fmla="*/ 864 h 3516"/>
                <a:gd name="T118" fmla="*/ 1604 w 1914"/>
                <a:gd name="T119" fmla="*/ 1100 h 3516"/>
                <a:gd name="T120" fmla="*/ 1342 w 1914"/>
                <a:gd name="T121" fmla="*/ 596 h 3516"/>
                <a:gd name="T122" fmla="*/ 626 w 1914"/>
                <a:gd name="T123" fmla="*/ 153 h 3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4" h="3516">
                  <a:moveTo>
                    <a:pt x="1523" y="1573"/>
                  </a:moveTo>
                  <a:lnTo>
                    <a:pt x="1479" y="1576"/>
                  </a:lnTo>
                  <a:lnTo>
                    <a:pt x="1435" y="1583"/>
                  </a:lnTo>
                  <a:lnTo>
                    <a:pt x="1390" y="1597"/>
                  </a:lnTo>
                  <a:lnTo>
                    <a:pt x="1360" y="1612"/>
                  </a:lnTo>
                  <a:lnTo>
                    <a:pt x="1332" y="1630"/>
                  </a:lnTo>
                  <a:lnTo>
                    <a:pt x="1308" y="1651"/>
                  </a:lnTo>
                  <a:lnTo>
                    <a:pt x="1288" y="1674"/>
                  </a:lnTo>
                  <a:lnTo>
                    <a:pt x="1271" y="1700"/>
                  </a:lnTo>
                  <a:lnTo>
                    <a:pt x="1257" y="1726"/>
                  </a:lnTo>
                  <a:lnTo>
                    <a:pt x="1244" y="1753"/>
                  </a:lnTo>
                  <a:lnTo>
                    <a:pt x="1236" y="1779"/>
                  </a:lnTo>
                  <a:lnTo>
                    <a:pt x="1229" y="1805"/>
                  </a:lnTo>
                  <a:lnTo>
                    <a:pt x="1223" y="1829"/>
                  </a:lnTo>
                  <a:lnTo>
                    <a:pt x="1220" y="1851"/>
                  </a:lnTo>
                  <a:lnTo>
                    <a:pt x="1218" y="1871"/>
                  </a:lnTo>
                  <a:lnTo>
                    <a:pt x="1216" y="1887"/>
                  </a:lnTo>
                  <a:lnTo>
                    <a:pt x="1216" y="1900"/>
                  </a:lnTo>
                  <a:lnTo>
                    <a:pt x="1216" y="1907"/>
                  </a:lnTo>
                  <a:lnTo>
                    <a:pt x="1216" y="1911"/>
                  </a:lnTo>
                  <a:lnTo>
                    <a:pt x="1216" y="1944"/>
                  </a:lnTo>
                  <a:lnTo>
                    <a:pt x="1185" y="1935"/>
                  </a:lnTo>
                  <a:lnTo>
                    <a:pt x="1183" y="1935"/>
                  </a:lnTo>
                  <a:lnTo>
                    <a:pt x="1179" y="1934"/>
                  </a:lnTo>
                  <a:lnTo>
                    <a:pt x="1174" y="1933"/>
                  </a:lnTo>
                  <a:lnTo>
                    <a:pt x="1163" y="1931"/>
                  </a:lnTo>
                  <a:lnTo>
                    <a:pt x="1148" y="1928"/>
                  </a:lnTo>
                  <a:lnTo>
                    <a:pt x="1132" y="1926"/>
                  </a:lnTo>
                  <a:lnTo>
                    <a:pt x="1113" y="1924"/>
                  </a:lnTo>
                  <a:lnTo>
                    <a:pt x="1091" y="1923"/>
                  </a:lnTo>
                  <a:lnTo>
                    <a:pt x="1066" y="1922"/>
                  </a:lnTo>
                  <a:lnTo>
                    <a:pt x="1041" y="1923"/>
                  </a:lnTo>
                  <a:lnTo>
                    <a:pt x="1014" y="1926"/>
                  </a:lnTo>
                  <a:lnTo>
                    <a:pt x="987" y="1929"/>
                  </a:lnTo>
                  <a:lnTo>
                    <a:pt x="957" y="1936"/>
                  </a:lnTo>
                  <a:lnTo>
                    <a:pt x="928" y="1945"/>
                  </a:lnTo>
                  <a:lnTo>
                    <a:pt x="898" y="1956"/>
                  </a:lnTo>
                  <a:lnTo>
                    <a:pt x="868" y="1970"/>
                  </a:lnTo>
                  <a:lnTo>
                    <a:pt x="840" y="1988"/>
                  </a:lnTo>
                  <a:lnTo>
                    <a:pt x="811" y="2009"/>
                  </a:lnTo>
                  <a:lnTo>
                    <a:pt x="783" y="2033"/>
                  </a:lnTo>
                  <a:lnTo>
                    <a:pt x="756" y="2062"/>
                  </a:lnTo>
                  <a:lnTo>
                    <a:pt x="731" y="2095"/>
                  </a:lnTo>
                  <a:lnTo>
                    <a:pt x="707" y="2133"/>
                  </a:lnTo>
                  <a:lnTo>
                    <a:pt x="686" y="2176"/>
                  </a:lnTo>
                  <a:lnTo>
                    <a:pt x="667" y="2224"/>
                  </a:lnTo>
                  <a:lnTo>
                    <a:pt x="705" y="2218"/>
                  </a:lnTo>
                  <a:lnTo>
                    <a:pt x="745" y="2215"/>
                  </a:lnTo>
                  <a:lnTo>
                    <a:pt x="785" y="2215"/>
                  </a:lnTo>
                  <a:lnTo>
                    <a:pt x="826" y="2219"/>
                  </a:lnTo>
                  <a:lnTo>
                    <a:pt x="868" y="2227"/>
                  </a:lnTo>
                  <a:lnTo>
                    <a:pt x="909" y="2239"/>
                  </a:lnTo>
                  <a:lnTo>
                    <a:pt x="949" y="2256"/>
                  </a:lnTo>
                  <a:lnTo>
                    <a:pt x="987" y="2277"/>
                  </a:lnTo>
                  <a:lnTo>
                    <a:pt x="1023" y="2303"/>
                  </a:lnTo>
                  <a:lnTo>
                    <a:pt x="1040" y="2319"/>
                  </a:lnTo>
                  <a:lnTo>
                    <a:pt x="1058" y="2337"/>
                  </a:lnTo>
                  <a:lnTo>
                    <a:pt x="1074" y="2358"/>
                  </a:lnTo>
                  <a:lnTo>
                    <a:pt x="1090" y="2382"/>
                  </a:lnTo>
                  <a:lnTo>
                    <a:pt x="1105" y="2407"/>
                  </a:lnTo>
                  <a:lnTo>
                    <a:pt x="1117" y="2437"/>
                  </a:lnTo>
                  <a:lnTo>
                    <a:pt x="1129" y="2469"/>
                  </a:lnTo>
                  <a:lnTo>
                    <a:pt x="1138" y="2504"/>
                  </a:lnTo>
                  <a:lnTo>
                    <a:pt x="1144" y="2543"/>
                  </a:lnTo>
                  <a:lnTo>
                    <a:pt x="1147" y="2585"/>
                  </a:lnTo>
                  <a:lnTo>
                    <a:pt x="1147" y="2631"/>
                  </a:lnTo>
                  <a:lnTo>
                    <a:pt x="1144" y="2681"/>
                  </a:lnTo>
                  <a:lnTo>
                    <a:pt x="1136" y="2735"/>
                  </a:lnTo>
                  <a:lnTo>
                    <a:pt x="1159" y="2746"/>
                  </a:lnTo>
                  <a:lnTo>
                    <a:pt x="1181" y="2760"/>
                  </a:lnTo>
                  <a:lnTo>
                    <a:pt x="1190" y="2742"/>
                  </a:lnTo>
                  <a:lnTo>
                    <a:pt x="1196" y="2722"/>
                  </a:lnTo>
                  <a:lnTo>
                    <a:pt x="1200" y="2701"/>
                  </a:lnTo>
                  <a:lnTo>
                    <a:pt x="1202" y="2679"/>
                  </a:lnTo>
                  <a:lnTo>
                    <a:pt x="1204" y="2659"/>
                  </a:lnTo>
                  <a:lnTo>
                    <a:pt x="1207" y="2650"/>
                  </a:lnTo>
                  <a:lnTo>
                    <a:pt x="1214" y="2646"/>
                  </a:lnTo>
                  <a:lnTo>
                    <a:pt x="1220" y="2644"/>
                  </a:lnTo>
                  <a:lnTo>
                    <a:pt x="1228" y="2646"/>
                  </a:lnTo>
                  <a:lnTo>
                    <a:pt x="1233" y="2650"/>
                  </a:lnTo>
                  <a:lnTo>
                    <a:pt x="1235" y="2659"/>
                  </a:lnTo>
                  <a:lnTo>
                    <a:pt x="1232" y="2683"/>
                  </a:lnTo>
                  <a:lnTo>
                    <a:pt x="1229" y="2709"/>
                  </a:lnTo>
                  <a:lnTo>
                    <a:pt x="1225" y="2733"/>
                  </a:lnTo>
                  <a:lnTo>
                    <a:pt x="1217" y="2757"/>
                  </a:lnTo>
                  <a:lnTo>
                    <a:pt x="1206" y="2778"/>
                  </a:lnTo>
                  <a:lnTo>
                    <a:pt x="1231" y="2804"/>
                  </a:lnTo>
                  <a:lnTo>
                    <a:pt x="1240" y="2793"/>
                  </a:lnTo>
                  <a:lnTo>
                    <a:pt x="1247" y="2778"/>
                  </a:lnTo>
                  <a:lnTo>
                    <a:pt x="1251" y="2762"/>
                  </a:lnTo>
                  <a:lnTo>
                    <a:pt x="1254" y="2744"/>
                  </a:lnTo>
                  <a:lnTo>
                    <a:pt x="1257" y="2729"/>
                  </a:lnTo>
                  <a:lnTo>
                    <a:pt x="1258" y="2717"/>
                  </a:lnTo>
                  <a:lnTo>
                    <a:pt x="1260" y="2708"/>
                  </a:lnTo>
                  <a:lnTo>
                    <a:pt x="1267" y="2703"/>
                  </a:lnTo>
                  <a:lnTo>
                    <a:pt x="1273" y="2702"/>
                  </a:lnTo>
                  <a:lnTo>
                    <a:pt x="1281" y="2703"/>
                  </a:lnTo>
                  <a:lnTo>
                    <a:pt x="1287" y="2708"/>
                  </a:lnTo>
                  <a:lnTo>
                    <a:pt x="1288" y="2717"/>
                  </a:lnTo>
                  <a:lnTo>
                    <a:pt x="1287" y="2733"/>
                  </a:lnTo>
                  <a:lnTo>
                    <a:pt x="1283" y="2754"/>
                  </a:lnTo>
                  <a:lnTo>
                    <a:pt x="1279" y="2774"/>
                  </a:lnTo>
                  <a:lnTo>
                    <a:pt x="1272" y="2795"/>
                  </a:lnTo>
                  <a:lnTo>
                    <a:pt x="1263" y="2813"/>
                  </a:lnTo>
                  <a:lnTo>
                    <a:pt x="1251" y="2828"/>
                  </a:lnTo>
                  <a:lnTo>
                    <a:pt x="1265" y="2848"/>
                  </a:lnTo>
                  <a:lnTo>
                    <a:pt x="1278" y="2869"/>
                  </a:lnTo>
                  <a:lnTo>
                    <a:pt x="1293" y="2847"/>
                  </a:lnTo>
                  <a:lnTo>
                    <a:pt x="1304" y="2823"/>
                  </a:lnTo>
                  <a:lnTo>
                    <a:pt x="1310" y="2796"/>
                  </a:lnTo>
                  <a:lnTo>
                    <a:pt x="1311" y="2770"/>
                  </a:lnTo>
                  <a:lnTo>
                    <a:pt x="1313" y="2762"/>
                  </a:lnTo>
                  <a:lnTo>
                    <a:pt x="1319" y="2756"/>
                  </a:lnTo>
                  <a:lnTo>
                    <a:pt x="1325" y="2755"/>
                  </a:lnTo>
                  <a:lnTo>
                    <a:pt x="1333" y="2756"/>
                  </a:lnTo>
                  <a:lnTo>
                    <a:pt x="1338" y="2762"/>
                  </a:lnTo>
                  <a:lnTo>
                    <a:pt x="1342" y="2770"/>
                  </a:lnTo>
                  <a:lnTo>
                    <a:pt x="1341" y="2798"/>
                  </a:lnTo>
                  <a:lnTo>
                    <a:pt x="1334" y="2826"/>
                  </a:lnTo>
                  <a:lnTo>
                    <a:pt x="1324" y="2851"/>
                  </a:lnTo>
                  <a:lnTo>
                    <a:pt x="1311" y="2876"/>
                  </a:lnTo>
                  <a:lnTo>
                    <a:pt x="1292" y="2898"/>
                  </a:lnTo>
                  <a:lnTo>
                    <a:pt x="1300" y="2916"/>
                  </a:lnTo>
                  <a:lnTo>
                    <a:pt x="1317" y="2908"/>
                  </a:lnTo>
                  <a:lnTo>
                    <a:pt x="1333" y="2895"/>
                  </a:lnTo>
                  <a:lnTo>
                    <a:pt x="1344" y="2881"/>
                  </a:lnTo>
                  <a:lnTo>
                    <a:pt x="1353" y="2864"/>
                  </a:lnTo>
                  <a:lnTo>
                    <a:pt x="1358" y="2845"/>
                  </a:lnTo>
                  <a:lnTo>
                    <a:pt x="1361" y="2825"/>
                  </a:lnTo>
                  <a:lnTo>
                    <a:pt x="1361" y="2805"/>
                  </a:lnTo>
                  <a:lnTo>
                    <a:pt x="1364" y="2797"/>
                  </a:lnTo>
                  <a:lnTo>
                    <a:pt x="1369" y="2792"/>
                  </a:lnTo>
                  <a:lnTo>
                    <a:pt x="1376" y="2791"/>
                  </a:lnTo>
                  <a:lnTo>
                    <a:pt x="1384" y="2792"/>
                  </a:lnTo>
                  <a:lnTo>
                    <a:pt x="1389" y="2797"/>
                  </a:lnTo>
                  <a:lnTo>
                    <a:pt x="1392" y="2805"/>
                  </a:lnTo>
                  <a:lnTo>
                    <a:pt x="1390" y="2828"/>
                  </a:lnTo>
                  <a:lnTo>
                    <a:pt x="1387" y="2851"/>
                  </a:lnTo>
                  <a:lnTo>
                    <a:pt x="1382" y="2874"/>
                  </a:lnTo>
                  <a:lnTo>
                    <a:pt x="1372" y="2895"/>
                  </a:lnTo>
                  <a:lnTo>
                    <a:pt x="1357" y="2913"/>
                  </a:lnTo>
                  <a:lnTo>
                    <a:pt x="1343" y="2925"/>
                  </a:lnTo>
                  <a:lnTo>
                    <a:pt x="1327" y="2937"/>
                  </a:lnTo>
                  <a:lnTo>
                    <a:pt x="1311" y="2944"/>
                  </a:lnTo>
                  <a:lnTo>
                    <a:pt x="1319" y="2971"/>
                  </a:lnTo>
                  <a:lnTo>
                    <a:pt x="1337" y="2971"/>
                  </a:lnTo>
                  <a:lnTo>
                    <a:pt x="1356" y="2969"/>
                  </a:lnTo>
                  <a:lnTo>
                    <a:pt x="1374" y="2962"/>
                  </a:lnTo>
                  <a:lnTo>
                    <a:pt x="1390" y="2953"/>
                  </a:lnTo>
                  <a:lnTo>
                    <a:pt x="1404" y="2941"/>
                  </a:lnTo>
                  <a:lnTo>
                    <a:pt x="1415" y="2927"/>
                  </a:lnTo>
                  <a:lnTo>
                    <a:pt x="1420" y="2911"/>
                  </a:lnTo>
                  <a:lnTo>
                    <a:pt x="1420" y="2892"/>
                  </a:lnTo>
                  <a:lnTo>
                    <a:pt x="1421" y="2885"/>
                  </a:lnTo>
                  <a:lnTo>
                    <a:pt x="1425" y="2879"/>
                  </a:lnTo>
                  <a:lnTo>
                    <a:pt x="1430" y="2876"/>
                  </a:lnTo>
                  <a:lnTo>
                    <a:pt x="1436" y="2874"/>
                  </a:lnTo>
                  <a:lnTo>
                    <a:pt x="1442" y="2875"/>
                  </a:lnTo>
                  <a:lnTo>
                    <a:pt x="1447" y="2878"/>
                  </a:lnTo>
                  <a:lnTo>
                    <a:pt x="1450" y="2885"/>
                  </a:lnTo>
                  <a:lnTo>
                    <a:pt x="1450" y="2907"/>
                  </a:lnTo>
                  <a:lnTo>
                    <a:pt x="1446" y="2928"/>
                  </a:lnTo>
                  <a:lnTo>
                    <a:pt x="1437" y="2946"/>
                  </a:lnTo>
                  <a:lnTo>
                    <a:pt x="1424" y="2963"/>
                  </a:lnTo>
                  <a:lnTo>
                    <a:pt x="1408" y="2976"/>
                  </a:lnTo>
                  <a:lnTo>
                    <a:pt x="1389" y="2987"/>
                  </a:lnTo>
                  <a:lnTo>
                    <a:pt x="1369" y="2995"/>
                  </a:lnTo>
                  <a:lnTo>
                    <a:pt x="1347" y="3000"/>
                  </a:lnTo>
                  <a:lnTo>
                    <a:pt x="1326" y="3002"/>
                  </a:lnTo>
                  <a:lnTo>
                    <a:pt x="1327" y="3007"/>
                  </a:lnTo>
                  <a:lnTo>
                    <a:pt x="1327" y="3012"/>
                  </a:lnTo>
                  <a:lnTo>
                    <a:pt x="1329" y="3015"/>
                  </a:lnTo>
                  <a:lnTo>
                    <a:pt x="1329" y="3017"/>
                  </a:lnTo>
                  <a:lnTo>
                    <a:pt x="1329" y="3017"/>
                  </a:lnTo>
                  <a:lnTo>
                    <a:pt x="1280" y="3023"/>
                  </a:lnTo>
                  <a:lnTo>
                    <a:pt x="1280" y="3023"/>
                  </a:lnTo>
                  <a:lnTo>
                    <a:pt x="1280" y="3018"/>
                  </a:lnTo>
                  <a:lnTo>
                    <a:pt x="1279" y="3011"/>
                  </a:lnTo>
                  <a:lnTo>
                    <a:pt x="1277" y="3000"/>
                  </a:lnTo>
                  <a:lnTo>
                    <a:pt x="1273" y="2985"/>
                  </a:lnTo>
                  <a:lnTo>
                    <a:pt x="1268" y="2967"/>
                  </a:lnTo>
                  <a:lnTo>
                    <a:pt x="1262" y="2949"/>
                  </a:lnTo>
                  <a:lnTo>
                    <a:pt x="1254" y="2929"/>
                  </a:lnTo>
                  <a:lnTo>
                    <a:pt x="1244" y="2907"/>
                  </a:lnTo>
                  <a:lnTo>
                    <a:pt x="1232" y="2886"/>
                  </a:lnTo>
                  <a:lnTo>
                    <a:pt x="1218" y="2864"/>
                  </a:lnTo>
                  <a:lnTo>
                    <a:pt x="1202" y="2843"/>
                  </a:lnTo>
                  <a:lnTo>
                    <a:pt x="1183" y="2823"/>
                  </a:lnTo>
                  <a:lnTo>
                    <a:pt x="1160" y="2805"/>
                  </a:lnTo>
                  <a:lnTo>
                    <a:pt x="1136" y="2788"/>
                  </a:lnTo>
                  <a:lnTo>
                    <a:pt x="1107" y="2775"/>
                  </a:lnTo>
                  <a:lnTo>
                    <a:pt x="1076" y="2765"/>
                  </a:lnTo>
                  <a:lnTo>
                    <a:pt x="1041" y="2759"/>
                  </a:lnTo>
                  <a:lnTo>
                    <a:pt x="1002" y="2756"/>
                  </a:lnTo>
                  <a:lnTo>
                    <a:pt x="1001" y="2756"/>
                  </a:lnTo>
                  <a:lnTo>
                    <a:pt x="967" y="2757"/>
                  </a:lnTo>
                  <a:lnTo>
                    <a:pt x="935" y="2762"/>
                  </a:lnTo>
                  <a:lnTo>
                    <a:pt x="906" y="2768"/>
                  </a:lnTo>
                  <a:lnTo>
                    <a:pt x="926" y="2776"/>
                  </a:lnTo>
                  <a:lnTo>
                    <a:pt x="946" y="2784"/>
                  </a:lnTo>
                  <a:lnTo>
                    <a:pt x="964" y="2795"/>
                  </a:lnTo>
                  <a:lnTo>
                    <a:pt x="980" y="2808"/>
                  </a:lnTo>
                  <a:lnTo>
                    <a:pt x="993" y="2823"/>
                  </a:lnTo>
                  <a:lnTo>
                    <a:pt x="1003" y="2840"/>
                  </a:lnTo>
                  <a:lnTo>
                    <a:pt x="1009" y="2860"/>
                  </a:lnTo>
                  <a:lnTo>
                    <a:pt x="1008" y="2867"/>
                  </a:lnTo>
                  <a:lnTo>
                    <a:pt x="1003" y="2870"/>
                  </a:lnTo>
                  <a:lnTo>
                    <a:pt x="998" y="2872"/>
                  </a:lnTo>
                  <a:lnTo>
                    <a:pt x="991" y="2870"/>
                  </a:lnTo>
                  <a:lnTo>
                    <a:pt x="986" y="2867"/>
                  </a:lnTo>
                  <a:lnTo>
                    <a:pt x="983" y="2860"/>
                  </a:lnTo>
                  <a:lnTo>
                    <a:pt x="978" y="2844"/>
                  </a:lnTo>
                  <a:lnTo>
                    <a:pt x="968" y="2829"/>
                  </a:lnTo>
                  <a:lnTo>
                    <a:pt x="954" y="2817"/>
                  </a:lnTo>
                  <a:lnTo>
                    <a:pt x="937" y="2807"/>
                  </a:lnTo>
                  <a:lnTo>
                    <a:pt x="918" y="2799"/>
                  </a:lnTo>
                  <a:lnTo>
                    <a:pt x="899" y="2793"/>
                  </a:lnTo>
                  <a:lnTo>
                    <a:pt x="882" y="2788"/>
                  </a:lnTo>
                  <a:lnTo>
                    <a:pt x="866" y="2785"/>
                  </a:lnTo>
                  <a:lnTo>
                    <a:pt x="865" y="2784"/>
                  </a:lnTo>
                  <a:lnTo>
                    <a:pt x="864" y="2784"/>
                  </a:lnTo>
                  <a:lnTo>
                    <a:pt x="845" y="2793"/>
                  </a:lnTo>
                  <a:lnTo>
                    <a:pt x="827" y="2804"/>
                  </a:lnTo>
                  <a:lnTo>
                    <a:pt x="847" y="2807"/>
                  </a:lnTo>
                  <a:lnTo>
                    <a:pt x="868" y="2813"/>
                  </a:lnTo>
                  <a:lnTo>
                    <a:pt x="887" y="2819"/>
                  </a:lnTo>
                  <a:lnTo>
                    <a:pt x="905" y="2829"/>
                  </a:lnTo>
                  <a:lnTo>
                    <a:pt x="920" y="2840"/>
                  </a:lnTo>
                  <a:lnTo>
                    <a:pt x="934" y="2854"/>
                  </a:lnTo>
                  <a:lnTo>
                    <a:pt x="944" y="2869"/>
                  </a:lnTo>
                  <a:lnTo>
                    <a:pt x="950" y="2887"/>
                  </a:lnTo>
                  <a:lnTo>
                    <a:pt x="951" y="2908"/>
                  </a:lnTo>
                  <a:lnTo>
                    <a:pt x="950" y="2914"/>
                  </a:lnTo>
                  <a:lnTo>
                    <a:pt x="945" y="2919"/>
                  </a:lnTo>
                  <a:lnTo>
                    <a:pt x="939" y="2920"/>
                  </a:lnTo>
                  <a:lnTo>
                    <a:pt x="933" y="2919"/>
                  </a:lnTo>
                  <a:lnTo>
                    <a:pt x="928" y="2914"/>
                  </a:lnTo>
                  <a:lnTo>
                    <a:pt x="926" y="2908"/>
                  </a:lnTo>
                  <a:lnTo>
                    <a:pt x="924" y="2889"/>
                  </a:lnTo>
                  <a:lnTo>
                    <a:pt x="917" y="2874"/>
                  </a:lnTo>
                  <a:lnTo>
                    <a:pt x="906" y="2860"/>
                  </a:lnTo>
                  <a:lnTo>
                    <a:pt x="892" y="2850"/>
                  </a:lnTo>
                  <a:lnTo>
                    <a:pt x="875" y="2841"/>
                  </a:lnTo>
                  <a:lnTo>
                    <a:pt x="856" y="2835"/>
                  </a:lnTo>
                  <a:lnTo>
                    <a:pt x="836" y="2830"/>
                  </a:lnTo>
                  <a:lnTo>
                    <a:pt x="816" y="2827"/>
                  </a:lnTo>
                  <a:lnTo>
                    <a:pt x="798" y="2826"/>
                  </a:lnTo>
                  <a:lnTo>
                    <a:pt x="782" y="2839"/>
                  </a:lnTo>
                  <a:lnTo>
                    <a:pt x="770" y="2854"/>
                  </a:lnTo>
                  <a:lnTo>
                    <a:pt x="795" y="2858"/>
                  </a:lnTo>
                  <a:lnTo>
                    <a:pt x="821" y="2865"/>
                  </a:lnTo>
                  <a:lnTo>
                    <a:pt x="845" y="2876"/>
                  </a:lnTo>
                  <a:lnTo>
                    <a:pt x="864" y="2889"/>
                  </a:lnTo>
                  <a:lnTo>
                    <a:pt x="878" y="2904"/>
                  </a:lnTo>
                  <a:lnTo>
                    <a:pt x="892" y="2921"/>
                  </a:lnTo>
                  <a:lnTo>
                    <a:pt x="904" y="2940"/>
                  </a:lnTo>
                  <a:lnTo>
                    <a:pt x="906" y="2946"/>
                  </a:lnTo>
                  <a:lnTo>
                    <a:pt x="905" y="2952"/>
                  </a:lnTo>
                  <a:lnTo>
                    <a:pt x="899" y="2956"/>
                  </a:lnTo>
                  <a:lnTo>
                    <a:pt x="894" y="2959"/>
                  </a:lnTo>
                  <a:lnTo>
                    <a:pt x="887" y="2958"/>
                  </a:lnTo>
                  <a:lnTo>
                    <a:pt x="882" y="2953"/>
                  </a:lnTo>
                  <a:lnTo>
                    <a:pt x="873" y="2939"/>
                  </a:lnTo>
                  <a:lnTo>
                    <a:pt x="863" y="2924"/>
                  </a:lnTo>
                  <a:lnTo>
                    <a:pt x="852" y="2912"/>
                  </a:lnTo>
                  <a:lnTo>
                    <a:pt x="840" y="2902"/>
                  </a:lnTo>
                  <a:lnTo>
                    <a:pt x="823" y="2893"/>
                  </a:lnTo>
                  <a:lnTo>
                    <a:pt x="800" y="2886"/>
                  </a:lnTo>
                  <a:lnTo>
                    <a:pt x="776" y="2880"/>
                  </a:lnTo>
                  <a:lnTo>
                    <a:pt x="751" y="2878"/>
                  </a:lnTo>
                  <a:lnTo>
                    <a:pt x="741" y="2896"/>
                  </a:lnTo>
                  <a:lnTo>
                    <a:pt x="735" y="2909"/>
                  </a:lnTo>
                  <a:lnTo>
                    <a:pt x="757" y="2937"/>
                  </a:lnTo>
                  <a:lnTo>
                    <a:pt x="773" y="2967"/>
                  </a:lnTo>
                  <a:lnTo>
                    <a:pt x="788" y="3000"/>
                  </a:lnTo>
                  <a:lnTo>
                    <a:pt x="798" y="3032"/>
                  </a:lnTo>
                  <a:lnTo>
                    <a:pt x="804" y="3065"/>
                  </a:lnTo>
                  <a:lnTo>
                    <a:pt x="810" y="3096"/>
                  </a:lnTo>
                  <a:lnTo>
                    <a:pt x="812" y="3126"/>
                  </a:lnTo>
                  <a:lnTo>
                    <a:pt x="813" y="3153"/>
                  </a:lnTo>
                  <a:lnTo>
                    <a:pt x="812" y="3179"/>
                  </a:lnTo>
                  <a:lnTo>
                    <a:pt x="811" y="3200"/>
                  </a:lnTo>
                  <a:lnTo>
                    <a:pt x="810" y="3216"/>
                  </a:lnTo>
                  <a:lnTo>
                    <a:pt x="809" y="3227"/>
                  </a:lnTo>
                  <a:lnTo>
                    <a:pt x="808" y="3233"/>
                  </a:lnTo>
                  <a:lnTo>
                    <a:pt x="760" y="3225"/>
                  </a:lnTo>
                  <a:lnTo>
                    <a:pt x="760" y="3221"/>
                  </a:lnTo>
                  <a:lnTo>
                    <a:pt x="761" y="3210"/>
                  </a:lnTo>
                  <a:lnTo>
                    <a:pt x="762" y="3193"/>
                  </a:lnTo>
                  <a:lnTo>
                    <a:pt x="763" y="3172"/>
                  </a:lnTo>
                  <a:lnTo>
                    <a:pt x="763" y="3147"/>
                  </a:lnTo>
                  <a:lnTo>
                    <a:pt x="762" y="3119"/>
                  </a:lnTo>
                  <a:lnTo>
                    <a:pt x="759" y="3088"/>
                  </a:lnTo>
                  <a:lnTo>
                    <a:pt x="753" y="3057"/>
                  </a:lnTo>
                  <a:lnTo>
                    <a:pt x="745" y="3026"/>
                  </a:lnTo>
                  <a:lnTo>
                    <a:pt x="731" y="3061"/>
                  </a:lnTo>
                  <a:lnTo>
                    <a:pt x="712" y="3096"/>
                  </a:lnTo>
                  <a:lnTo>
                    <a:pt x="689" y="3127"/>
                  </a:lnTo>
                  <a:lnTo>
                    <a:pt x="684" y="3131"/>
                  </a:lnTo>
                  <a:lnTo>
                    <a:pt x="678" y="3131"/>
                  </a:lnTo>
                  <a:lnTo>
                    <a:pt x="673" y="3128"/>
                  </a:lnTo>
                  <a:lnTo>
                    <a:pt x="669" y="3122"/>
                  </a:lnTo>
                  <a:lnTo>
                    <a:pt x="669" y="3116"/>
                  </a:lnTo>
                  <a:lnTo>
                    <a:pt x="672" y="3109"/>
                  </a:lnTo>
                  <a:lnTo>
                    <a:pt x="693" y="3081"/>
                  </a:lnTo>
                  <a:lnTo>
                    <a:pt x="708" y="3051"/>
                  </a:lnTo>
                  <a:lnTo>
                    <a:pt x="720" y="3021"/>
                  </a:lnTo>
                  <a:lnTo>
                    <a:pt x="729" y="2987"/>
                  </a:lnTo>
                  <a:lnTo>
                    <a:pt x="718" y="2967"/>
                  </a:lnTo>
                  <a:lnTo>
                    <a:pt x="706" y="2950"/>
                  </a:lnTo>
                  <a:lnTo>
                    <a:pt x="696" y="2982"/>
                  </a:lnTo>
                  <a:lnTo>
                    <a:pt x="683" y="3012"/>
                  </a:lnTo>
                  <a:lnTo>
                    <a:pt x="665" y="3039"/>
                  </a:lnTo>
                  <a:lnTo>
                    <a:pt x="644" y="3065"/>
                  </a:lnTo>
                  <a:lnTo>
                    <a:pt x="636" y="3068"/>
                  </a:lnTo>
                  <a:lnTo>
                    <a:pt x="630" y="3067"/>
                  </a:lnTo>
                  <a:lnTo>
                    <a:pt x="624" y="3061"/>
                  </a:lnTo>
                  <a:lnTo>
                    <a:pt x="622" y="3054"/>
                  </a:lnTo>
                  <a:lnTo>
                    <a:pt x="626" y="3047"/>
                  </a:lnTo>
                  <a:lnTo>
                    <a:pt x="647" y="3021"/>
                  </a:lnTo>
                  <a:lnTo>
                    <a:pt x="664" y="2992"/>
                  </a:lnTo>
                  <a:lnTo>
                    <a:pt x="677" y="2960"/>
                  </a:lnTo>
                  <a:lnTo>
                    <a:pt x="684" y="2927"/>
                  </a:lnTo>
                  <a:lnTo>
                    <a:pt x="676" y="2920"/>
                  </a:lnTo>
                  <a:lnTo>
                    <a:pt x="660" y="2909"/>
                  </a:lnTo>
                  <a:lnTo>
                    <a:pt x="644" y="2899"/>
                  </a:lnTo>
                  <a:lnTo>
                    <a:pt x="641" y="2925"/>
                  </a:lnTo>
                  <a:lnTo>
                    <a:pt x="633" y="2952"/>
                  </a:lnTo>
                  <a:lnTo>
                    <a:pt x="622" y="2977"/>
                  </a:lnTo>
                  <a:lnTo>
                    <a:pt x="607" y="3001"/>
                  </a:lnTo>
                  <a:lnTo>
                    <a:pt x="589" y="3021"/>
                  </a:lnTo>
                  <a:lnTo>
                    <a:pt x="568" y="3038"/>
                  </a:lnTo>
                  <a:lnTo>
                    <a:pt x="561" y="3040"/>
                  </a:lnTo>
                  <a:lnTo>
                    <a:pt x="555" y="3039"/>
                  </a:lnTo>
                  <a:lnTo>
                    <a:pt x="552" y="3035"/>
                  </a:lnTo>
                  <a:lnTo>
                    <a:pt x="550" y="3028"/>
                  </a:lnTo>
                  <a:lnTo>
                    <a:pt x="551" y="3023"/>
                  </a:lnTo>
                  <a:lnTo>
                    <a:pt x="555" y="3017"/>
                  </a:lnTo>
                  <a:lnTo>
                    <a:pt x="574" y="3001"/>
                  </a:lnTo>
                  <a:lnTo>
                    <a:pt x="590" y="2982"/>
                  </a:lnTo>
                  <a:lnTo>
                    <a:pt x="603" y="2961"/>
                  </a:lnTo>
                  <a:lnTo>
                    <a:pt x="612" y="2938"/>
                  </a:lnTo>
                  <a:lnTo>
                    <a:pt x="617" y="2913"/>
                  </a:lnTo>
                  <a:lnTo>
                    <a:pt x="618" y="2888"/>
                  </a:lnTo>
                  <a:lnTo>
                    <a:pt x="590" y="2880"/>
                  </a:lnTo>
                  <a:lnTo>
                    <a:pt x="558" y="2876"/>
                  </a:lnTo>
                  <a:lnTo>
                    <a:pt x="552" y="2902"/>
                  </a:lnTo>
                  <a:lnTo>
                    <a:pt x="541" y="2928"/>
                  </a:lnTo>
                  <a:lnTo>
                    <a:pt x="526" y="2952"/>
                  </a:lnTo>
                  <a:lnTo>
                    <a:pt x="508" y="2974"/>
                  </a:lnTo>
                  <a:lnTo>
                    <a:pt x="487" y="2993"/>
                  </a:lnTo>
                  <a:lnTo>
                    <a:pt x="465" y="3008"/>
                  </a:lnTo>
                  <a:lnTo>
                    <a:pt x="458" y="3011"/>
                  </a:lnTo>
                  <a:lnTo>
                    <a:pt x="453" y="3009"/>
                  </a:lnTo>
                  <a:lnTo>
                    <a:pt x="448" y="3005"/>
                  </a:lnTo>
                  <a:lnTo>
                    <a:pt x="446" y="2998"/>
                  </a:lnTo>
                  <a:lnTo>
                    <a:pt x="447" y="2993"/>
                  </a:lnTo>
                  <a:lnTo>
                    <a:pt x="453" y="2987"/>
                  </a:lnTo>
                  <a:lnTo>
                    <a:pt x="470" y="2974"/>
                  </a:lnTo>
                  <a:lnTo>
                    <a:pt x="488" y="2958"/>
                  </a:lnTo>
                  <a:lnTo>
                    <a:pt x="505" y="2939"/>
                  </a:lnTo>
                  <a:lnTo>
                    <a:pt x="518" y="2919"/>
                  </a:lnTo>
                  <a:lnTo>
                    <a:pt x="528" y="2897"/>
                  </a:lnTo>
                  <a:lnTo>
                    <a:pt x="532" y="2874"/>
                  </a:lnTo>
                  <a:lnTo>
                    <a:pt x="508" y="2875"/>
                  </a:lnTo>
                  <a:lnTo>
                    <a:pt x="482" y="2876"/>
                  </a:lnTo>
                  <a:lnTo>
                    <a:pt x="474" y="2899"/>
                  </a:lnTo>
                  <a:lnTo>
                    <a:pt x="462" y="2921"/>
                  </a:lnTo>
                  <a:lnTo>
                    <a:pt x="447" y="2940"/>
                  </a:lnTo>
                  <a:lnTo>
                    <a:pt x="430" y="2959"/>
                  </a:lnTo>
                  <a:lnTo>
                    <a:pt x="413" y="2976"/>
                  </a:lnTo>
                  <a:lnTo>
                    <a:pt x="396" y="2994"/>
                  </a:lnTo>
                  <a:lnTo>
                    <a:pt x="388" y="2997"/>
                  </a:lnTo>
                  <a:lnTo>
                    <a:pt x="382" y="2996"/>
                  </a:lnTo>
                  <a:lnTo>
                    <a:pt x="376" y="2991"/>
                  </a:lnTo>
                  <a:lnTo>
                    <a:pt x="375" y="2983"/>
                  </a:lnTo>
                  <a:lnTo>
                    <a:pt x="378" y="2976"/>
                  </a:lnTo>
                  <a:lnTo>
                    <a:pt x="396" y="2959"/>
                  </a:lnTo>
                  <a:lnTo>
                    <a:pt x="414" y="2941"/>
                  </a:lnTo>
                  <a:lnTo>
                    <a:pt x="430" y="2922"/>
                  </a:lnTo>
                  <a:lnTo>
                    <a:pt x="445" y="2902"/>
                  </a:lnTo>
                  <a:lnTo>
                    <a:pt x="455" y="2880"/>
                  </a:lnTo>
                  <a:lnTo>
                    <a:pt x="416" y="2887"/>
                  </a:lnTo>
                  <a:lnTo>
                    <a:pt x="374" y="2898"/>
                  </a:lnTo>
                  <a:lnTo>
                    <a:pt x="331" y="2911"/>
                  </a:lnTo>
                  <a:lnTo>
                    <a:pt x="286" y="2928"/>
                  </a:lnTo>
                  <a:lnTo>
                    <a:pt x="268" y="2881"/>
                  </a:lnTo>
                  <a:lnTo>
                    <a:pt x="324" y="2862"/>
                  </a:lnTo>
                  <a:lnTo>
                    <a:pt x="377" y="2846"/>
                  </a:lnTo>
                  <a:lnTo>
                    <a:pt x="427" y="2835"/>
                  </a:lnTo>
                  <a:lnTo>
                    <a:pt x="475" y="2828"/>
                  </a:lnTo>
                  <a:lnTo>
                    <a:pt x="519" y="2825"/>
                  </a:lnTo>
                  <a:lnTo>
                    <a:pt x="561" y="2827"/>
                  </a:lnTo>
                  <a:lnTo>
                    <a:pt x="600" y="2833"/>
                  </a:lnTo>
                  <a:lnTo>
                    <a:pt x="635" y="2843"/>
                  </a:lnTo>
                  <a:lnTo>
                    <a:pt x="667" y="2857"/>
                  </a:lnTo>
                  <a:lnTo>
                    <a:pt x="697" y="2875"/>
                  </a:lnTo>
                  <a:lnTo>
                    <a:pt x="705" y="2861"/>
                  </a:lnTo>
                  <a:lnTo>
                    <a:pt x="715" y="2847"/>
                  </a:lnTo>
                  <a:lnTo>
                    <a:pt x="727" y="2830"/>
                  </a:lnTo>
                  <a:lnTo>
                    <a:pt x="741" y="2814"/>
                  </a:lnTo>
                  <a:lnTo>
                    <a:pt x="758" y="2796"/>
                  </a:lnTo>
                  <a:lnTo>
                    <a:pt x="778" y="2780"/>
                  </a:lnTo>
                  <a:lnTo>
                    <a:pt x="800" y="2763"/>
                  </a:lnTo>
                  <a:lnTo>
                    <a:pt x="825" y="2749"/>
                  </a:lnTo>
                  <a:lnTo>
                    <a:pt x="854" y="2735"/>
                  </a:lnTo>
                  <a:lnTo>
                    <a:pt x="885" y="2724"/>
                  </a:lnTo>
                  <a:lnTo>
                    <a:pt x="920" y="2715"/>
                  </a:lnTo>
                  <a:lnTo>
                    <a:pt x="959" y="2710"/>
                  </a:lnTo>
                  <a:lnTo>
                    <a:pt x="1001" y="2708"/>
                  </a:lnTo>
                  <a:lnTo>
                    <a:pt x="1002" y="2708"/>
                  </a:lnTo>
                  <a:lnTo>
                    <a:pt x="1033" y="2709"/>
                  </a:lnTo>
                  <a:lnTo>
                    <a:pt x="1063" y="2713"/>
                  </a:lnTo>
                  <a:lnTo>
                    <a:pt x="1090" y="2719"/>
                  </a:lnTo>
                  <a:lnTo>
                    <a:pt x="1092" y="2704"/>
                  </a:lnTo>
                  <a:lnTo>
                    <a:pt x="1089" y="2692"/>
                  </a:lnTo>
                  <a:lnTo>
                    <a:pt x="1081" y="2682"/>
                  </a:lnTo>
                  <a:lnTo>
                    <a:pt x="1070" y="2677"/>
                  </a:lnTo>
                  <a:lnTo>
                    <a:pt x="1056" y="2672"/>
                  </a:lnTo>
                  <a:lnTo>
                    <a:pt x="1041" y="2670"/>
                  </a:lnTo>
                  <a:lnTo>
                    <a:pt x="1024" y="2670"/>
                  </a:lnTo>
                  <a:lnTo>
                    <a:pt x="1008" y="2672"/>
                  </a:lnTo>
                  <a:lnTo>
                    <a:pt x="991" y="2673"/>
                  </a:lnTo>
                  <a:lnTo>
                    <a:pt x="976" y="2677"/>
                  </a:lnTo>
                  <a:lnTo>
                    <a:pt x="962" y="2679"/>
                  </a:lnTo>
                  <a:lnTo>
                    <a:pt x="951" y="2680"/>
                  </a:lnTo>
                  <a:lnTo>
                    <a:pt x="943" y="2680"/>
                  </a:lnTo>
                  <a:lnTo>
                    <a:pt x="937" y="2676"/>
                  </a:lnTo>
                  <a:lnTo>
                    <a:pt x="933" y="2669"/>
                  </a:lnTo>
                  <a:lnTo>
                    <a:pt x="933" y="2661"/>
                  </a:lnTo>
                  <a:lnTo>
                    <a:pt x="936" y="2655"/>
                  </a:lnTo>
                  <a:lnTo>
                    <a:pt x="944" y="2651"/>
                  </a:lnTo>
                  <a:lnTo>
                    <a:pt x="960" y="2649"/>
                  </a:lnTo>
                  <a:lnTo>
                    <a:pt x="979" y="2646"/>
                  </a:lnTo>
                  <a:lnTo>
                    <a:pt x="1000" y="2644"/>
                  </a:lnTo>
                  <a:lnTo>
                    <a:pt x="1021" y="2642"/>
                  </a:lnTo>
                  <a:lnTo>
                    <a:pt x="1042" y="2642"/>
                  </a:lnTo>
                  <a:lnTo>
                    <a:pt x="1063" y="2645"/>
                  </a:lnTo>
                  <a:lnTo>
                    <a:pt x="1081" y="2649"/>
                  </a:lnTo>
                  <a:lnTo>
                    <a:pt x="1097" y="2657"/>
                  </a:lnTo>
                  <a:lnTo>
                    <a:pt x="1100" y="2604"/>
                  </a:lnTo>
                  <a:lnTo>
                    <a:pt x="1083" y="2586"/>
                  </a:lnTo>
                  <a:lnTo>
                    <a:pt x="1064" y="2573"/>
                  </a:lnTo>
                  <a:lnTo>
                    <a:pt x="1044" y="2564"/>
                  </a:lnTo>
                  <a:lnTo>
                    <a:pt x="1022" y="2557"/>
                  </a:lnTo>
                  <a:lnTo>
                    <a:pt x="999" y="2555"/>
                  </a:lnTo>
                  <a:lnTo>
                    <a:pt x="975" y="2554"/>
                  </a:lnTo>
                  <a:lnTo>
                    <a:pt x="950" y="2555"/>
                  </a:lnTo>
                  <a:lnTo>
                    <a:pt x="927" y="2558"/>
                  </a:lnTo>
                  <a:lnTo>
                    <a:pt x="904" y="2563"/>
                  </a:lnTo>
                  <a:lnTo>
                    <a:pt x="896" y="2563"/>
                  </a:lnTo>
                  <a:lnTo>
                    <a:pt x="889" y="2558"/>
                  </a:lnTo>
                  <a:lnTo>
                    <a:pt x="886" y="2552"/>
                  </a:lnTo>
                  <a:lnTo>
                    <a:pt x="886" y="2544"/>
                  </a:lnTo>
                  <a:lnTo>
                    <a:pt x="889" y="2539"/>
                  </a:lnTo>
                  <a:lnTo>
                    <a:pt x="896" y="2534"/>
                  </a:lnTo>
                  <a:lnTo>
                    <a:pt x="926" y="2529"/>
                  </a:lnTo>
                  <a:lnTo>
                    <a:pt x="956" y="2525"/>
                  </a:lnTo>
                  <a:lnTo>
                    <a:pt x="986" y="2524"/>
                  </a:lnTo>
                  <a:lnTo>
                    <a:pt x="1017" y="2528"/>
                  </a:lnTo>
                  <a:lnTo>
                    <a:pt x="1045" y="2533"/>
                  </a:lnTo>
                  <a:lnTo>
                    <a:pt x="1072" y="2543"/>
                  </a:lnTo>
                  <a:lnTo>
                    <a:pt x="1097" y="2558"/>
                  </a:lnTo>
                  <a:lnTo>
                    <a:pt x="1091" y="2516"/>
                  </a:lnTo>
                  <a:lnTo>
                    <a:pt x="1059" y="2499"/>
                  </a:lnTo>
                  <a:lnTo>
                    <a:pt x="1027" y="2488"/>
                  </a:lnTo>
                  <a:lnTo>
                    <a:pt x="993" y="2481"/>
                  </a:lnTo>
                  <a:lnTo>
                    <a:pt x="959" y="2479"/>
                  </a:lnTo>
                  <a:lnTo>
                    <a:pt x="924" y="2480"/>
                  </a:lnTo>
                  <a:lnTo>
                    <a:pt x="888" y="2484"/>
                  </a:lnTo>
                  <a:lnTo>
                    <a:pt x="853" y="2490"/>
                  </a:lnTo>
                  <a:lnTo>
                    <a:pt x="844" y="2490"/>
                  </a:lnTo>
                  <a:lnTo>
                    <a:pt x="839" y="2485"/>
                  </a:lnTo>
                  <a:lnTo>
                    <a:pt x="835" y="2479"/>
                  </a:lnTo>
                  <a:lnTo>
                    <a:pt x="834" y="2471"/>
                  </a:lnTo>
                  <a:lnTo>
                    <a:pt x="837" y="2466"/>
                  </a:lnTo>
                  <a:lnTo>
                    <a:pt x="845" y="2461"/>
                  </a:lnTo>
                  <a:lnTo>
                    <a:pt x="879" y="2456"/>
                  </a:lnTo>
                  <a:lnTo>
                    <a:pt x="915" y="2451"/>
                  </a:lnTo>
                  <a:lnTo>
                    <a:pt x="949" y="2449"/>
                  </a:lnTo>
                  <a:lnTo>
                    <a:pt x="982" y="2450"/>
                  </a:lnTo>
                  <a:lnTo>
                    <a:pt x="1016" y="2453"/>
                  </a:lnTo>
                  <a:lnTo>
                    <a:pt x="1049" y="2462"/>
                  </a:lnTo>
                  <a:lnTo>
                    <a:pt x="1080" y="2476"/>
                  </a:lnTo>
                  <a:lnTo>
                    <a:pt x="1070" y="2447"/>
                  </a:lnTo>
                  <a:lnTo>
                    <a:pt x="1056" y="2420"/>
                  </a:lnTo>
                  <a:lnTo>
                    <a:pt x="1012" y="2410"/>
                  </a:lnTo>
                  <a:lnTo>
                    <a:pt x="968" y="2407"/>
                  </a:lnTo>
                  <a:lnTo>
                    <a:pt x="924" y="2410"/>
                  </a:lnTo>
                  <a:lnTo>
                    <a:pt x="879" y="2420"/>
                  </a:lnTo>
                  <a:lnTo>
                    <a:pt x="835" y="2435"/>
                  </a:lnTo>
                  <a:lnTo>
                    <a:pt x="827" y="2436"/>
                  </a:lnTo>
                  <a:lnTo>
                    <a:pt x="821" y="2432"/>
                  </a:lnTo>
                  <a:lnTo>
                    <a:pt x="818" y="2426"/>
                  </a:lnTo>
                  <a:lnTo>
                    <a:pt x="818" y="2418"/>
                  </a:lnTo>
                  <a:lnTo>
                    <a:pt x="821" y="2411"/>
                  </a:lnTo>
                  <a:lnTo>
                    <a:pt x="827" y="2406"/>
                  </a:lnTo>
                  <a:lnTo>
                    <a:pt x="878" y="2389"/>
                  </a:lnTo>
                  <a:lnTo>
                    <a:pt x="929" y="2379"/>
                  </a:lnTo>
                  <a:lnTo>
                    <a:pt x="981" y="2377"/>
                  </a:lnTo>
                  <a:lnTo>
                    <a:pt x="1032" y="2384"/>
                  </a:lnTo>
                  <a:lnTo>
                    <a:pt x="1013" y="2361"/>
                  </a:lnTo>
                  <a:lnTo>
                    <a:pt x="991" y="2341"/>
                  </a:lnTo>
                  <a:lnTo>
                    <a:pt x="987" y="2337"/>
                  </a:lnTo>
                  <a:lnTo>
                    <a:pt x="983" y="2334"/>
                  </a:lnTo>
                  <a:lnTo>
                    <a:pt x="981" y="2334"/>
                  </a:lnTo>
                  <a:lnTo>
                    <a:pt x="979" y="2334"/>
                  </a:lnTo>
                  <a:lnTo>
                    <a:pt x="946" y="2332"/>
                  </a:lnTo>
                  <a:lnTo>
                    <a:pt x="914" y="2332"/>
                  </a:lnTo>
                  <a:lnTo>
                    <a:pt x="881" y="2334"/>
                  </a:lnTo>
                  <a:lnTo>
                    <a:pt x="849" y="2340"/>
                  </a:lnTo>
                  <a:lnTo>
                    <a:pt x="816" y="2348"/>
                  </a:lnTo>
                  <a:lnTo>
                    <a:pt x="787" y="2361"/>
                  </a:lnTo>
                  <a:lnTo>
                    <a:pt x="758" y="2377"/>
                  </a:lnTo>
                  <a:lnTo>
                    <a:pt x="750" y="2380"/>
                  </a:lnTo>
                  <a:lnTo>
                    <a:pt x="743" y="2378"/>
                  </a:lnTo>
                  <a:lnTo>
                    <a:pt x="739" y="2373"/>
                  </a:lnTo>
                  <a:lnTo>
                    <a:pt x="736" y="2366"/>
                  </a:lnTo>
                  <a:lnTo>
                    <a:pt x="738" y="2358"/>
                  </a:lnTo>
                  <a:lnTo>
                    <a:pt x="742" y="2352"/>
                  </a:lnTo>
                  <a:lnTo>
                    <a:pt x="771" y="2334"/>
                  </a:lnTo>
                  <a:lnTo>
                    <a:pt x="802" y="2322"/>
                  </a:lnTo>
                  <a:lnTo>
                    <a:pt x="833" y="2312"/>
                  </a:lnTo>
                  <a:lnTo>
                    <a:pt x="866" y="2306"/>
                  </a:lnTo>
                  <a:lnTo>
                    <a:pt x="899" y="2303"/>
                  </a:lnTo>
                  <a:lnTo>
                    <a:pt x="933" y="2302"/>
                  </a:lnTo>
                  <a:lnTo>
                    <a:pt x="900" y="2288"/>
                  </a:lnTo>
                  <a:lnTo>
                    <a:pt x="867" y="2277"/>
                  </a:lnTo>
                  <a:lnTo>
                    <a:pt x="834" y="2270"/>
                  </a:lnTo>
                  <a:lnTo>
                    <a:pt x="802" y="2277"/>
                  </a:lnTo>
                  <a:lnTo>
                    <a:pt x="773" y="2288"/>
                  </a:lnTo>
                  <a:lnTo>
                    <a:pt x="747" y="2303"/>
                  </a:lnTo>
                  <a:lnTo>
                    <a:pt x="722" y="2323"/>
                  </a:lnTo>
                  <a:lnTo>
                    <a:pt x="701" y="2348"/>
                  </a:lnTo>
                  <a:lnTo>
                    <a:pt x="695" y="2354"/>
                  </a:lnTo>
                  <a:lnTo>
                    <a:pt x="688" y="2355"/>
                  </a:lnTo>
                  <a:lnTo>
                    <a:pt x="680" y="2353"/>
                  </a:lnTo>
                  <a:lnTo>
                    <a:pt x="675" y="2347"/>
                  </a:lnTo>
                  <a:lnTo>
                    <a:pt x="673" y="2341"/>
                  </a:lnTo>
                  <a:lnTo>
                    <a:pt x="676" y="2333"/>
                  </a:lnTo>
                  <a:lnTo>
                    <a:pt x="694" y="2311"/>
                  </a:lnTo>
                  <a:lnTo>
                    <a:pt x="712" y="2292"/>
                  </a:lnTo>
                  <a:lnTo>
                    <a:pt x="733" y="2277"/>
                  </a:lnTo>
                  <a:lnTo>
                    <a:pt x="757" y="2263"/>
                  </a:lnTo>
                  <a:lnTo>
                    <a:pt x="711" y="2266"/>
                  </a:lnTo>
                  <a:lnTo>
                    <a:pt x="668" y="2273"/>
                  </a:lnTo>
                  <a:lnTo>
                    <a:pt x="628" y="2284"/>
                  </a:lnTo>
                  <a:lnTo>
                    <a:pt x="604" y="2293"/>
                  </a:lnTo>
                  <a:lnTo>
                    <a:pt x="597" y="2269"/>
                  </a:lnTo>
                  <a:lnTo>
                    <a:pt x="584" y="2283"/>
                  </a:lnTo>
                  <a:lnTo>
                    <a:pt x="573" y="2300"/>
                  </a:lnTo>
                  <a:lnTo>
                    <a:pt x="566" y="2319"/>
                  </a:lnTo>
                  <a:lnTo>
                    <a:pt x="564" y="2341"/>
                  </a:lnTo>
                  <a:lnTo>
                    <a:pt x="561" y="2348"/>
                  </a:lnTo>
                  <a:lnTo>
                    <a:pt x="555" y="2354"/>
                  </a:lnTo>
                  <a:lnTo>
                    <a:pt x="549" y="2355"/>
                  </a:lnTo>
                  <a:lnTo>
                    <a:pt x="541" y="2354"/>
                  </a:lnTo>
                  <a:lnTo>
                    <a:pt x="535" y="2348"/>
                  </a:lnTo>
                  <a:lnTo>
                    <a:pt x="533" y="2341"/>
                  </a:lnTo>
                  <a:lnTo>
                    <a:pt x="535" y="2319"/>
                  </a:lnTo>
                  <a:lnTo>
                    <a:pt x="541" y="2299"/>
                  </a:lnTo>
                  <a:lnTo>
                    <a:pt x="549" y="2281"/>
                  </a:lnTo>
                  <a:lnTo>
                    <a:pt x="560" y="2266"/>
                  </a:lnTo>
                  <a:lnTo>
                    <a:pt x="572" y="2251"/>
                  </a:lnTo>
                  <a:lnTo>
                    <a:pt x="587" y="2238"/>
                  </a:lnTo>
                  <a:lnTo>
                    <a:pt x="569" y="2189"/>
                  </a:lnTo>
                  <a:lnTo>
                    <a:pt x="548" y="2145"/>
                  </a:lnTo>
                  <a:lnTo>
                    <a:pt x="533" y="2153"/>
                  </a:lnTo>
                  <a:lnTo>
                    <a:pt x="520" y="2162"/>
                  </a:lnTo>
                  <a:lnTo>
                    <a:pt x="507" y="2176"/>
                  </a:lnTo>
                  <a:lnTo>
                    <a:pt x="497" y="2191"/>
                  </a:lnTo>
                  <a:lnTo>
                    <a:pt x="490" y="2208"/>
                  </a:lnTo>
                  <a:lnTo>
                    <a:pt x="486" y="2227"/>
                  </a:lnTo>
                  <a:lnTo>
                    <a:pt x="482" y="2246"/>
                  </a:lnTo>
                  <a:lnTo>
                    <a:pt x="479" y="2253"/>
                  </a:lnTo>
                  <a:lnTo>
                    <a:pt x="472" y="2258"/>
                  </a:lnTo>
                  <a:lnTo>
                    <a:pt x="465" y="2260"/>
                  </a:lnTo>
                  <a:lnTo>
                    <a:pt x="458" y="2258"/>
                  </a:lnTo>
                  <a:lnTo>
                    <a:pt x="454" y="2253"/>
                  </a:lnTo>
                  <a:lnTo>
                    <a:pt x="451" y="2246"/>
                  </a:lnTo>
                  <a:lnTo>
                    <a:pt x="456" y="2224"/>
                  </a:lnTo>
                  <a:lnTo>
                    <a:pt x="460" y="2202"/>
                  </a:lnTo>
                  <a:lnTo>
                    <a:pt x="468" y="2181"/>
                  </a:lnTo>
                  <a:lnTo>
                    <a:pt x="478" y="2163"/>
                  </a:lnTo>
                  <a:lnTo>
                    <a:pt x="492" y="2146"/>
                  </a:lnTo>
                  <a:lnTo>
                    <a:pt x="505" y="2135"/>
                  </a:lnTo>
                  <a:lnTo>
                    <a:pt x="518" y="2127"/>
                  </a:lnTo>
                  <a:lnTo>
                    <a:pt x="532" y="2120"/>
                  </a:lnTo>
                  <a:lnTo>
                    <a:pt x="511" y="2090"/>
                  </a:lnTo>
                  <a:lnTo>
                    <a:pt x="489" y="2063"/>
                  </a:lnTo>
                  <a:lnTo>
                    <a:pt x="471" y="2078"/>
                  </a:lnTo>
                  <a:lnTo>
                    <a:pt x="456" y="2093"/>
                  </a:lnTo>
                  <a:lnTo>
                    <a:pt x="444" y="2111"/>
                  </a:lnTo>
                  <a:lnTo>
                    <a:pt x="434" y="2130"/>
                  </a:lnTo>
                  <a:lnTo>
                    <a:pt x="426" y="2152"/>
                  </a:lnTo>
                  <a:lnTo>
                    <a:pt x="424" y="2175"/>
                  </a:lnTo>
                  <a:lnTo>
                    <a:pt x="420" y="2183"/>
                  </a:lnTo>
                  <a:lnTo>
                    <a:pt x="415" y="2188"/>
                  </a:lnTo>
                  <a:lnTo>
                    <a:pt x="407" y="2189"/>
                  </a:lnTo>
                  <a:lnTo>
                    <a:pt x="401" y="2188"/>
                  </a:lnTo>
                  <a:lnTo>
                    <a:pt x="395" y="2183"/>
                  </a:lnTo>
                  <a:lnTo>
                    <a:pt x="393" y="2175"/>
                  </a:lnTo>
                  <a:lnTo>
                    <a:pt x="396" y="2147"/>
                  </a:lnTo>
                  <a:lnTo>
                    <a:pt x="404" y="2122"/>
                  </a:lnTo>
                  <a:lnTo>
                    <a:pt x="415" y="2099"/>
                  </a:lnTo>
                  <a:lnTo>
                    <a:pt x="430" y="2078"/>
                  </a:lnTo>
                  <a:lnTo>
                    <a:pt x="447" y="2059"/>
                  </a:lnTo>
                  <a:lnTo>
                    <a:pt x="468" y="2041"/>
                  </a:lnTo>
                  <a:lnTo>
                    <a:pt x="441" y="2020"/>
                  </a:lnTo>
                  <a:lnTo>
                    <a:pt x="418" y="2029"/>
                  </a:lnTo>
                  <a:lnTo>
                    <a:pt x="399" y="2041"/>
                  </a:lnTo>
                  <a:lnTo>
                    <a:pt x="384" y="2058"/>
                  </a:lnTo>
                  <a:lnTo>
                    <a:pt x="373" y="2076"/>
                  </a:lnTo>
                  <a:lnTo>
                    <a:pt x="365" y="2100"/>
                  </a:lnTo>
                  <a:lnTo>
                    <a:pt x="362" y="2124"/>
                  </a:lnTo>
                  <a:lnTo>
                    <a:pt x="360" y="2132"/>
                  </a:lnTo>
                  <a:lnTo>
                    <a:pt x="354" y="2136"/>
                  </a:lnTo>
                  <a:lnTo>
                    <a:pt x="346" y="2138"/>
                  </a:lnTo>
                  <a:lnTo>
                    <a:pt x="340" y="2136"/>
                  </a:lnTo>
                  <a:lnTo>
                    <a:pt x="334" y="2132"/>
                  </a:lnTo>
                  <a:lnTo>
                    <a:pt x="332" y="2124"/>
                  </a:lnTo>
                  <a:lnTo>
                    <a:pt x="335" y="2096"/>
                  </a:lnTo>
                  <a:lnTo>
                    <a:pt x="342" y="2072"/>
                  </a:lnTo>
                  <a:lnTo>
                    <a:pt x="353" y="2049"/>
                  </a:lnTo>
                  <a:lnTo>
                    <a:pt x="368" y="2029"/>
                  </a:lnTo>
                  <a:lnTo>
                    <a:pt x="387" y="2012"/>
                  </a:lnTo>
                  <a:lnTo>
                    <a:pt x="409" y="1999"/>
                  </a:lnTo>
                  <a:lnTo>
                    <a:pt x="383" y="1986"/>
                  </a:lnTo>
                  <a:lnTo>
                    <a:pt x="353" y="1974"/>
                  </a:lnTo>
                  <a:lnTo>
                    <a:pt x="331" y="1985"/>
                  </a:lnTo>
                  <a:lnTo>
                    <a:pt x="313" y="1999"/>
                  </a:lnTo>
                  <a:lnTo>
                    <a:pt x="299" y="2017"/>
                  </a:lnTo>
                  <a:lnTo>
                    <a:pt x="289" y="2037"/>
                  </a:lnTo>
                  <a:lnTo>
                    <a:pt x="281" y="2060"/>
                  </a:lnTo>
                  <a:lnTo>
                    <a:pt x="278" y="2086"/>
                  </a:lnTo>
                  <a:lnTo>
                    <a:pt x="274" y="2094"/>
                  </a:lnTo>
                  <a:lnTo>
                    <a:pt x="269" y="2100"/>
                  </a:lnTo>
                  <a:lnTo>
                    <a:pt x="261" y="2101"/>
                  </a:lnTo>
                  <a:lnTo>
                    <a:pt x="253" y="2100"/>
                  </a:lnTo>
                  <a:lnTo>
                    <a:pt x="249" y="2094"/>
                  </a:lnTo>
                  <a:lnTo>
                    <a:pt x="247" y="2086"/>
                  </a:lnTo>
                  <a:lnTo>
                    <a:pt x="250" y="2063"/>
                  </a:lnTo>
                  <a:lnTo>
                    <a:pt x="255" y="2040"/>
                  </a:lnTo>
                  <a:lnTo>
                    <a:pt x="261" y="2018"/>
                  </a:lnTo>
                  <a:lnTo>
                    <a:pt x="272" y="1997"/>
                  </a:lnTo>
                  <a:lnTo>
                    <a:pt x="290" y="1978"/>
                  </a:lnTo>
                  <a:lnTo>
                    <a:pt x="309" y="1962"/>
                  </a:lnTo>
                  <a:lnTo>
                    <a:pt x="270" y="1956"/>
                  </a:lnTo>
                  <a:lnTo>
                    <a:pt x="231" y="1954"/>
                  </a:lnTo>
                  <a:lnTo>
                    <a:pt x="216" y="1968"/>
                  </a:lnTo>
                  <a:lnTo>
                    <a:pt x="204" y="1984"/>
                  </a:lnTo>
                  <a:lnTo>
                    <a:pt x="194" y="2002"/>
                  </a:lnTo>
                  <a:lnTo>
                    <a:pt x="186" y="2022"/>
                  </a:lnTo>
                  <a:lnTo>
                    <a:pt x="182" y="2043"/>
                  </a:lnTo>
                  <a:lnTo>
                    <a:pt x="178" y="2064"/>
                  </a:lnTo>
                  <a:lnTo>
                    <a:pt x="175" y="2072"/>
                  </a:lnTo>
                  <a:lnTo>
                    <a:pt x="168" y="2076"/>
                  </a:lnTo>
                  <a:lnTo>
                    <a:pt x="162" y="2079"/>
                  </a:lnTo>
                  <a:lnTo>
                    <a:pt x="154" y="2076"/>
                  </a:lnTo>
                  <a:lnTo>
                    <a:pt x="149" y="2072"/>
                  </a:lnTo>
                  <a:lnTo>
                    <a:pt x="147" y="2064"/>
                  </a:lnTo>
                  <a:lnTo>
                    <a:pt x="153" y="2034"/>
                  </a:lnTo>
                  <a:lnTo>
                    <a:pt x="161" y="2006"/>
                  </a:lnTo>
                  <a:lnTo>
                    <a:pt x="172" y="1979"/>
                  </a:lnTo>
                  <a:lnTo>
                    <a:pt x="187" y="1955"/>
                  </a:lnTo>
                  <a:lnTo>
                    <a:pt x="147" y="1959"/>
                  </a:lnTo>
                  <a:lnTo>
                    <a:pt x="111" y="1966"/>
                  </a:lnTo>
                  <a:lnTo>
                    <a:pt x="102" y="1979"/>
                  </a:lnTo>
                  <a:lnTo>
                    <a:pt x="95" y="1992"/>
                  </a:lnTo>
                  <a:lnTo>
                    <a:pt x="92" y="2008"/>
                  </a:lnTo>
                  <a:lnTo>
                    <a:pt x="89" y="2036"/>
                  </a:lnTo>
                  <a:lnTo>
                    <a:pt x="88" y="2064"/>
                  </a:lnTo>
                  <a:lnTo>
                    <a:pt x="85" y="2072"/>
                  </a:lnTo>
                  <a:lnTo>
                    <a:pt x="80" y="2076"/>
                  </a:lnTo>
                  <a:lnTo>
                    <a:pt x="72" y="2079"/>
                  </a:lnTo>
                  <a:lnTo>
                    <a:pt x="65" y="2076"/>
                  </a:lnTo>
                  <a:lnTo>
                    <a:pt x="60" y="2072"/>
                  </a:lnTo>
                  <a:lnTo>
                    <a:pt x="58" y="2064"/>
                  </a:lnTo>
                  <a:lnTo>
                    <a:pt x="58" y="2041"/>
                  </a:lnTo>
                  <a:lnTo>
                    <a:pt x="59" y="2017"/>
                  </a:lnTo>
                  <a:lnTo>
                    <a:pt x="63" y="1995"/>
                  </a:lnTo>
                  <a:lnTo>
                    <a:pt x="71" y="1976"/>
                  </a:lnTo>
                  <a:lnTo>
                    <a:pt x="43" y="1984"/>
                  </a:lnTo>
                  <a:lnTo>
                    <a:pt x="19" y="1991"/>
                  </a:lnTo>
                  <a:lnTo>
                    <a:pt x="0" y="1999"/>
                  </a:lnTo>
                  <a:lnTo>
                    <a:pt x="0" y="2958"/>
                  </a:lnTo>
                  <a:lnTo>
                    <a:pt x="12" y="2929"/>
                  </a:lnTo>
                  <a:lnTo>
                    <a:pt x="20" y="2899"/>
                  </a:lnTo>
                  <a:lnTo>
                    <a:pt x="24" y="2868"/>
                  </a:lnTo>
                  <a:lnTo>
                    <a:pt x="26" y="2838"/>
                  </a:lnTo>
                  <a:lnTo>
                    <a:pt x="28" y="2830"/>
                  </a:lnTo>
                  <a:lnTo>
                    <a:pt x="33" y="2826"/>
                  </a:lnTo>
                  <a:lnTo>
                    <a:pt x="41" y="2824"/>
                  </a:lnTo>
                  <a:lnTo>
                    <a:pt x="48" y="2826"/>
                  </a:lnTo>
                  <a:lnTo>
                    <a:pt x="53" y="2830"/>
                  </a:lnTo>
                  <a:lnTo>
                    <a:pt x="55" y="2838"/>
                  </a:lnTo>
                  <a:lnTo>
                    <a:pt x="54" y="2868"/>
                  </a:lnTo>
                  <a:lnTo>
                    <a:pt x="50" y="2899"/>
                  </a:lnTo>
                  <a:lnTo>
                    <a:pt x="43" y="2929"/>
                  </a:lnTo>
                  <a:lnTo>
                    <a:pt x="32" y="2959"/>
                  </a:lnTo>
                  <a:lnTo>
                    <a:pt x="19" y="2985"/>
                  </a:lnTo>
                  <a:lnTo>
                    <a:pt x="1" y="3009"/>
                  </a:lnTo>
                  <a:lnTo>
                    <a:pt x="3" y="3056"/>
                  </a:lnTo>
                  <a:lnTo>
                    <a:pt x="9" y="3099"/>
                  </a:lnTo>
                  <a:lnTo>
                    <a:pt x="17" y="3139"/>
                  </a:lnTo>
                  <a:lnTo>
                    <a:pt x="34" y="3122"/>
                  </a:lnTo>
                  <a:lnTo>
                    <a:pt x="50" y="3102"/>
                  </a:lnTo>
                  <a:lnTo>
                    <a:pt x="64" y="3080"/>
                  </a:lnTo>
                  <a:lnTo>
                    <a:pt x="75" y="3056"/>
                  </a:lnTo>
                  <a:lnTo>
                    <a:pt x="84" y="3032"/>
                  </a:lnTo>
                  <a:lnTo>
                    <a:pt x="90" y="3007"/>
                  </a:lnTo>
                  <a:lnTo>
                    <a:pt x="94" y="2985"/>
                  </a:lnTo>
                  <a:lnTo>
                    <a:pt x="97" y="2977"/>
                  </a:lnTo>
                  <a:lnTo>
                    <a:pt x="103" y="2972"/>
                  </a:lnTo>
                  <a:lnTo>
                    <a:pt x="111" y="2971"/>
                  </a:lnTo>
                  <a:lnTo>
                    <a:pt x="117" y="2972"/>
                  </a:lnTo>
                  <a:lnTo>
                    <a:pt x="123" y="2977"/>
                  </a:lnTo>
                  <a:lnTo>
                    <a:pt x="124" y="2985"/>
                  </a:lnTo>
                  <a:lnTo>
                    <a:pt x="120" y="3013"/>
                  </a:lnTo>
                  <a:lnTo>
                    <a:pt x="111" y="3043"/>
                  </a:lnTo>
                  <a:lnTo>
                    <a:pt x="100" y="3072"/>
                  </a:lnTo>
                  <a:lnTo>
                    <a:pt x="85" y="3101"/>
                  </a:lnTo>
                  <a:lnTo>
                    <a:pt x="69" y="3128"/>
                  </a:lnTo>
                  <a:lnTo>
                    <a:pt x="48" y="3151"/>
                  </a:lnTo>
                  <a:lnTo>
                    <a:pt x="24" y="3170"/>
                  </a:lnTo>
                  <a:lnTo>
                    <a:pt x="37" y="3206"/>
                  </a:lnTo>
                  <a:lnTo>
                    <a:pt x="51" y="3241"/>
                  </a:lnTo>
                  <a:lnTo>
                    <a:pt x="68" y="3221"/>
                  </a:lnTo>
                  <a:lnTo>
                    <a:pt x="84" y="3200"/>
                  </a:lnTo>
                  <a:lnTo>
                    <a:pt x="101" y="3180"/>
                  </a:lnTo>
                  <a:lnTo>
                    <a:pt x="116" y="3159"/>
                  </a:lnTo>
                  <a:lnTo>
                    <a:pt x="130" y="3137"/>
                  </a:lnTo>
                  <a:lnTo>
                    <a:pt x="140" y="3113"/>
                  </a:lnTo>
                  <a:lnTo>
                    <a:pt x="145" y="3089"/>
                  </a:lnTo>
                  <a:lnTo>
                    <a:pt x="148" y="3081"/>
                  </a:lnTo>
                  <a:lnTo>
                    <a:pt x="154" y="3076"/>
                  </a:lnTo>
                  <a:lnTo>
                    <a:pt x="162" y="3075"/>
                  </a:lnTo>
                  <a:lnTo>
                    <a:pt x="168" y="3076"/>
                  </a:lnTo>
                  <a:lnTo>
                    <a:pt x="174" y="3081"/>
                  </a:lnTo>
                  <a:lnTo>
                    <a:pt x="175" y="3089"/>
                  </a:lnTo>
                  <a:lnTo>
                    <a:pt x="169" y="3116"/>
                  </a:lnTo>
                  <a:lnTo>
                    <a:pt x="159" y="3140"/>
                  </a:lnTo>
                  <a:lnTo>
                    <a:pt x="147" y="3163"/>
                  </a:lnTo>
                  <a:lnTo>
                    <a:pt x="132" y="3185"/>
                  </a:lnTo>
                  <a:lnTo>
                    <a:pt x="115" y="3206"/>
                  </a:lnTo>
                  <a:lnTo>
                    <a:pt x="99" y="3227"/>
                  </a:lnTo>
                  <a:lnTo>
                    <a:pt x="82" y="3248"/>
                  </a:lnTo>
                  <a:lnTo>
                    <a:pt x="67" y="3270"/>
                  </a:lnTo>
                  <a:lnTo>
                    <a:pt x="86" y="3301"/>
                  </a:lnTo>
                  <a:lnTo>
                    <a:pt x="107" y="3330"/>
                  </a:lnTo>
                  <a:lnTo>
                    <a:pt x="127" y="3307"/>
                  </a:lnTo>
                  <a:lnTo>
                    <a:pt x="147" y="3284"/>
                  </a:lnTo>
                  <a:lnTo>
                    <a:pt x="167" y="3260"/>
                  </a:lnTo>
                  <a:lnTo>
                    <a:pt x="185" y="3236"/>
                  </a:lnTo>
                  <a:lnTo>
                    <a:pt x="200" y="3211"/>
                  </a:lnTo>
                  <a:lnTo>
                    <a:pt x="213" y="3183"/>
                  </a:lnTo>
                  <a:lnTo>
                    <a:pt x="219" y="3153"/>
                  </a:lnTo>
                  <a:lnTo>
                    <a:pt x="222" y="3145"/>
                  </a:lnTo>
                  <a:lnTo>
                    <a:pt x="229" y="3142"/>
                  </a:lnTo>
                  <a:lnTo>
                    <a:pt x="236" y="3143"/>
                  </a:lnTo>
                  <a:lnTo>
                    <a:pt x="242" y="3147"/>
                  </a:lnTo>
                  <a:lnTo>
                    <a:pt x="247" y="3152"/>
                  </a:lnTo>
                  <a:lnTo>
                    <a:pt x="248" y="3161"/>
                  </a:lnTo>
                  <a:lnTo>
                    <a:pt x="240" y="3193"/>
                  </a:lnTo>
                  <a:lnTo>
                    <a:pt x="227" y="3223"/>
                  </a:lnTo>
                  <a:lnTo>
                    <a:pt x="210" y="3250"/>
                  </a:lnTo>
                  <a:lnTo>
                    <a:pt x="192" y="3277"/>
                  </a:lnTo>
                  <a:lnTo>
                    <a:pt x="170" y="3302"/>
                  </a:lnTo>
                  <a:lnTo>
                    <a:pt x="148" y="3328"/>
                  </a:lnTo>
                  <a:lnTo>
                    <a:pt x="127" y="3352"/>
                  </a:lnTo>
                  <a:lnTo>
                    <a:pt x="146" y="3372"/>
                  </a:lnTo>
                  <a:lnTo>
                    <a:pt x="166" y="3390"/>
                  </a:lnTo>
                  <a:lnTo>
                    <a:pt x="187" y="3373"/>
                  </a:lnTo>
                  <a:lnTo>
                    <a:pt x="206" y="3352"/>
                  </a:lnTo>
                  <a:lnTo>
                    <a:pt x="222" y="3329"/>
                  </a:lnTo>
                  <a:lnTo>
                    <a:pt x="238" y="3302"/>
                  </a:lnTo>
                  <a:lnTo>
                    <a:pt x="251" y="3277"/>
                  </a:lnTo>
                  <a:lnTo>
                    <a:pt x="263" y="3253"/>
                  </a:lnTo>
                  <a:lnTo>
                    <a:pt x="274" y="3231"/>
                  </a:lnTo>
                  <a:lnTo>
                    <a:pt x="280" y="3225"/>
                  </a:lnTo>
                  <a:lnTo>
                    <a:pt x="287" y="3223"/>
                  </a:lnTo>
                  <a:lnTo>
                    <a:pt x="293" y="3225"/>
                  </a:lnTo>
                  <a:lnTo>
                    <a:pt x="299" y="3231"/>
                  </a:lnTo>
                  <a:lnTo>
                    <a:pt x="302" y="3237"/>
                  </a:lnTo>
                  <a:lnTo>
                    <a:pt x="300" y="3245"/>
                  </a:lnTo>
                  <a:lnTo>
                    <a:pt x="289" y="3268"/>
                  </a:lnTo>
                  <a:lnTo>
                    <a:pt x="276" y="3292"/>
                  </a:lnTo>
                  <a:lnTo>
                    <a:pt x="262" y="3318"/>
                  </a:lnTo>
                  <a:lnTo>
                    <a:pt x="247" y="3344"/>
                  </a:lnTo>
                  <a:lnTo>
                    <a:pt x="230" y="3369"/>
                  </a:lnTo>
                  <a:lnTo>
                    <a:pt x="211" y="3390"/>
                  </a:lnTo>
                  <a:lnTo>
                    <a:pt x="190" y="3409"/>
                  </a:lnTo>
                  <a:lnTo>
                    <a:pt x="220" y="3430"/>
                  </a:lnTo>
                  <a:lnTo>
                    <a:pt x="251" y="3447"/>
                  </a:lnTo>
                  <a:lnTo>
                    <a:pt x="277" y="3432"/>
                  </a:lnTo>
                  <a:lnTo>
                    <a:pt x="298" y="3412"/>
                  </a:lnTo>
                  <a:lnTo>
                    <a:pt x="314" y="3389"/>
                  </a:lnTo>
                  <a:lnTo>
                    <a:pt x="328" y="3363"/>
                  </a:lnTo>
                  <a:lnTo>
                    <a:pt x="336" y="3336"/>
                  </a:lnTo>
                  <a:lnTo>
                    <a:pt x="342" y="3306"/>
                  </a:lnTo>
                  <a:lnTo>
                    <a:pt x="345" y="3298"/>
                  </a:lnTo>
                  <a:lnTo>
                    <a:pt x="351" y="3292"/>
                  </a:lnTo>
                  <a:lnTo>
                    <a:pt x="359" y="3291"/>
                  </a:lnTo>
                  <a:lnTo>
                    <a:pt x="365" y="3292"/>
                  </a:lnTo>
                  <a:lnTo>
                    <a:pt x="370" y="3298"/>
                  </a:lnTo>
                  <a:lnTo>
                    <a:pt x="372" y="3306"/>
                  </a:lnTo>
                  <a:lnTo>
                    <a:pt x="366" y="3338"/>
                  </a:lnTo>
                  <a:lnTo>
                    <a:pt x="356" y="3368"/>
                  </a:lnTo>
                  <a:lnTo>
                    <a:pt x="344" y="3396"/>
                  </a:lnTo>
                  <a:lnTo>
                    <a:pt x="328" y="3422"/>
                  </a:lnTo>
                  <a:lnTo>
                    <a:pt x="307" y="3444"/>
                  </a:lnTo>
                  <a:lnTo>
                    <a:pt x="282" y="3463"/>
                  </a:lnTo>
                  <a:lnTo>
                    <a:pt x="329" y="3482"/>
                  </a:lnTo>
                  <a:lnTo>
                    <a:pt x="375" y="3497"/>
                  </a:lnTo>
                  <a:lnTo>
                    <a:pt x="393" y="3486"/>
                  </a:lnTo>
                  <a:lnTo>
                    <a:pt x="407" y="3473"/>
                  </a:lnTo>
                  <a:lnTo>
                    <a:pt x="419" y="3455"/>
                  </a:lnTo>
                  <a:lnTo>
                    <a:pt x="429" y="3436"/>
                  </a:lnTo>
                  <a:lnTo>
                    <a:pt x="437" y="3415"/>
                  </a:lnTo>
                  <a:lnTo>
                    <a:pt x="441" y="3393"/>
                  </a:lnTo>
                  <a:lnTo>
                    <a:pt x="444" y="3372"/>
                  </a:lnTo>
                  <a:lnTo>
                    <a:pt x="444" y="3351"/>
                  </a:lnTo>
                  <a:lnTo>
                    <a:pt x="440" y="3331"/>
                  </a:lnTo>
                  <a:lnTo>
                    <a:pt x="441" y="3323"/>
                  </a:lnTo>
                  <a:lnTo>
                    <a:pt x="445" y="3317"/>
                  </a:lnTo>
                  <a:lnTo>
                    <a:pt x="450" y="3312"/>
                  </a:lnTo>
                  <a:lnTo>
                    <a:pt x="457" y="3310"/>
                  </a:lnTo>
                  <a:lnTo>
                    <a:pt x="464" y="3311"/>
                  </a:lnTo>
                  <a:lnTo>
                    <a:pt x="469" y="3316"/>
                  </a:lnTo>
                  <a:lnTo>
                    <a:pt x="472" y="3322"/>
                  </a:lnTo>
                  <a:lnTo>
                    <a:pt x="476" y="3350"/>
                  </a:lnTo>
                  <a:lnTo>
                    <a:pt x="476" y="3379"/>
                  </a:lnTo>
                  <a:lnTo>
                    <a:pt x="471" y="3409"/>
                  </a:lnTo>
                  <a:lnTo>
                    <a:pt x="464" y="3436"/>
                  </a:lnTo>
                  <a:lnTo>
                    <a:pt x="451" y="3463"/>
                  </a:lnTo>
                  <a:lnTo>
                    <a:pt x="436" y="3487"/>
                  </a:lnTo>
                  <a:lnTo>
                    <a:pt x="417" y="3507"/>
                  </a:lnTo>
                  <a:lnTo>
                    <a:pt x="455" y="3514"/>
                  </a:lnTo>
                  <a:lnTo>
                    <a:pt x="496" y="3516"/>
                  </a:lnTo>
                  <a:lnTo>
                    <a:pt x="516" y="3489"/>
                  </a:lnTo>
                  <a:lnTo>
                    <a:pt x="530" y="3463"/>
                  </a:lnTo>
                  <a:lnTo>
                    <a:pt x="540" y="3434"/>
                  </a:lnTo>
                  <a:lnTo>
                    <a:pt x="545" y="3404"/>
                  </a:lnTo>
                  <a:lnTo>
                    <a:pt x="549" y="3373"/>
                  </a:lnTo>
                  <a:lnTo>
                    <a:pt x="549" y="3339"/>
                  </a:lnTo>
                  <a:lnTo>
                    <a:pt x="551" y="3331"/>
                  </a:lnTo>
                  <a:lnTo>
                    <a:pt x="555" y="3327"/>
                  </a:lnTo>
                  <a:lnTo>
                    <a:pt x="562" y="3323"/>
                  </a:lnTo>
                  <a:lnTo>
                    <a:pt x="569" y="3323"/>
                  </a:lnTo>
                  <a:lnTo>
                    <a:pt x="575" y="3327"/>
                  </a:lnTo>
                  <a:lnTo>
                    <a:pt x="580" y="3331"/>
                  </a:lnTo>
                  <a:lnTo>
                    <a:pt x="582" y="3339"/>
                  </a:lnTo>
                  <a:lnTo>
                    <a:pt x="581" y="3379"/>
                  </a:lnTo>
                  <a:lnTo>
                    <a:pt x="576" y="3416"/>
                  </a:lnTo>
                  <a:lnTo>
                    <a:pt x="569" y="3451"/>
                  </a:lnTo>
                  <a:lnTo>
                    <a:pt x="555" y="3484"/>
                  </a:lnTo>
                  <a:lnTo>
                    <a:pt x="537" y="3516"/>
                  </a:lnTo>
                  <a:lnTo>
                    <a:pt x="569" y="3514"/>
                  </a:lnTo>
                  <a:lnTo>
                    <a:pt x="601" y="3510"/>
                  </a:lnTo>
                  <a:lnTo>
                    <a:pt x="616" y="3495"/>
                  </a:lnTo>
                  <a:lnTo>
                    <a:pt x="631" y="3477"/>
                  </a:lnTo>
                  <a:lnTo>
                    <a:pt x="644" y="3457"/>
                  </a:lnTo>
                  <a:lnTo>
                    <a:pt x="655" y="3436"/>
                  </a:lnTo>
                  <a:lnTo>
                    <a:pt x="664" y="3414"/>
                  </a:lnTo>
                  <a:lnTo>
                    <a:pt x="669" y="3392"/>
                  </a:lnTo>
                  <a:lnTo>
                    <a:pt x="672" y="3369"/>
                  </a:lnTo>
                  <a:lnTo>
                    <a:pt x="668" y="3348"/>
                  </a:lnTo>
                  <a:lnTo>
                    <a:pt x="662" y="3328"/>
                  </a:lnTo>
                  <a:lnTo>
                    <a:pt x="659" y="3320"/>
                  </a:lnTo>
                  <a:lnTo>
                    <a:pt x="662" y="3313"/>
                  </a:lnTo>
                  <a:lnTo>
                    <a:pt x="665" y="3308"/>
                  </a:lnTo>
                  <a:lnTo>
                    <a:pt x="672" y="3305"/>
                  </a:lnTo>
                  <a:lnTo>
                    <a:pt x="678" y="3304"/>
                  </a:lnTo>
                  <a:lnTo>
                    <a:pt x="685" y="3306"/>
                  </a:lnTo>
                  <a:lnTo>
                    <a:pt x="689" y="3311"/>
                  </a:lnTo>
                  <a:lnTo>
                    <a:pt x="698" y="3334"/>
                  </a:lnTo>
                  <a:lnTo>
                    <a:pt x="703" y="3359"/>
                  </a:lnTo>
                  <a:lnTo>
                    <a:pt x="703" y="3383"/>
                  </a:lnTo>
                  <a:lnTo>
                    <a:pt x="698" y="3409"/>
                  </a:lnTo>
                  <a:lnTo>
                    <a:pt x="691" y="3433"/>
                  </a:lnTo>
                  <a:lnTo>
                    <a:pt x="680" y="3457"/>
                  </a:lnTo>
                  <a:lnTo>
                    <a:pt x="668" y="3479"/>
                  </a:lnTo>
                  <a:lnTo>
                    <a:pt x="653" y="3501"/>
                  </a:lnTo>
                  <a:lnTo>
                    <a:pt x="693" y="3493"/>
                  </a:lnTo>
                  <a:lnTo>
                    <a:pt x="732" y="3482"/>
                  </a:lnTo>
                  <a:lnTo>
                    <a:pt x="747" y="3455"/>
                  </a:lnTo>
                  <a:lnTo>
                    <a:pt x="757" y="3426"/>
                  </a:lnTo>
                  <a:lnTo>
                    <a:pt x="762" y="3397"/>
                  </a:lnTo>
                  <a:lnTo>
                    <a:pt x="764" y="3367"/>
                  </a:lnTo>
                  <a:lnTo>
                    <a:pt x="766" y="3336"/>
                  </a:lnTo>
                  <a:lnTo>
                    <a:pt x="767" y="3306"/>
                  </a:lnTo>
                  <a:lnTo>
                    <a:pt x="768" y="3298"/>
                  </a:lnTo>
                  <a:lnTo>
                    <a:pt x="773" y="3292"/>
                  </a:lnTo>
                  <a:lnTo>
                    <a:pt x="779" y="3290"/>
                  </a:lnTo>
                  <a:lnTo>
                    <a:pt x="787" y="3290"/>
                  </a:lnTo>
                  <a:lnTo>
                    <a:pt x="793" y="3292"/>
                  </a:lnTo>
                  <a:lnTo>
                    <a:pt x="798" y="3298"/>
                  </a:lnTo>
                  <a:lnTo>
                    <a:pt x="799" y="3306"/>
                  </a:lnTo>
                  <a:lnTo>
                    <a:pt x="799" y="3339"/>
                  </a:lnTo>
                  <a:lnTo>
                    <a:pt x="798" y="3372"/>
                  </a:lnTo>
                  <a:lnTo>
                    <a:pt x="793" y="3404"/>
                  </a:lnTo>
                  <a:lnTo>
                    <a:pt x="788" y="3436"/>
                  </a:lnTo>
                  <a:lnTo>
                    <a:pt x="777" y="3466"/>
                  </a:lnTo>
                  <a:lnTo>
                    <a:pt x="830" y="3445"/>
                  </a:lnTo>
                  <a:lnTo>
                    <a:pt x="881" y="3421"/>
                  </a:lnTo>
                  <a:lnTo>
                    <a:pt x="884" y="3388"/>
                  </a:lnTo>
                  <a:lnTo>
                    <a:pt x="889" y="3354"/>
                  </a:lnTo>
                  <a:lnTo>
                    <a:pt x="894" y="3320"/>
                  </a:lnTo>
                  <a:lnTo>
                    <a:pt x="897" y="3287"/>
                  </a:lnTo>
                  <a:lnTo>
                    <a:pt x="897" y="3254"/>
                  </a:lnTo>
                  <a:lnTo>
                    <a:pt x="893" y="3221"/>
                  </a:lnTo>
                  <a:lnTo>
                    <a:pt x="893" y="3212"/>
                  </a:lnTo>
                  <a:lnTo>
                    <a:pt x="897" y="3205"/>
                  </a:lnTo>
                  <a:lnTo>
                    <a:pt x="904" y="3202"/>
                  </a:lnTo>
                  <a:lnTo>
                    <a:pt x="912" y="3202"/>
                  </a:lnTo>
                  <a:lnTo>
                    <a:pt x="918" y="3205"/>
                  </a:lnTo>
                  <a:lnTo>
                    <a:pt x="922" y="3212"/>
                  </a:lnTo>
                  <a:lnTo>
                    <a:pt x="927" y="3250"/>
                  </a:lnTo>
                  <a:lnTo>
                    <a:pt x="927" y="3288"/>
                  </a:lnTo>
                  <a:lnTo>
                    <a:pt x="923" y="3326"/>
                  </a:lnTo>
                  <a:lnTo>
                    <a:pt x="917" y="3364"/>
                  </a:lnTo>
                  <a:lnTo>
                    <a:pt x="913" y="3402"/>
                  </a:lnTo>
                  <a:lnTo>
                    <a:pt x="939" y="3384"/>
                  </a:lnTo>
                  <a:lnTo>
                    <a:pt x="964" y="3365"/>
                  </a:lnTo>
                  <a:lnTo>
                    <a:pt x="964" y="3365"/>
                  </a:lnTo>
                  <a:lnTo>
                    <a:pt x="964" y="3364"/>
                  </a:lnTo>
                  <a:lnTo>
                    <a:pt x="969" y="3334"/>
                  </a:lnTo>
                  <a:lnTo>
                    <a:pt x="973" y="3305"/>
                  </a:lnTo>
                  <a:lnTo>
                    <a:pt x="976" y="3275"/>
                  </a:lnTo>
                  <a:lnTo>
                    <a:pt x="975" y="3245"/>
                  </a:lnTo>
                  <a:lnTo>
                    <a:pt x="970" y="3215"/>
                  </a:lnTo>
                  <a:lnTo>
                    <a:pt x="961" y="3186"/>
                  </a:lnTo>
                  <a:lnTo>
                    <a:pt x="949" y="3159"/>
                  </a:lnTo>
                  <a:lnTo>
                    <a:pt x="947" y="3151"/>
                  </a:lnTo>
                  <a:lnTo>
                    <a:pt x="949" y="3143"/>
                  </a:lnTo>
                  <a:lnTo>
                    <a:pt x="955" y="3139"/>
                  </a:lnTo>
                  <a:lnTo>
                    <a:pt x="961" y="3137"/>
                  </a:lnTo>
                  <a:lnTo>
                    <a:pt x="969" y="3138"/>
                  </a:lnTo>
                  <a:lnTo>
                    <a:pt x="976" y="3143"/>
                  </a:lnTo>
                  <a:lnTo>
                    <a:pt x="989" y="3173"/>
                  </a:lnTo>
                  <a:lnTo>
                    <a:pt x="999" y="3204"/>
                  </a:lnTo>
                  <a:lnTo>
                    <a:pt x="1004" y="3235"/>
                  </a:lnTo>
                  <a:lnTo>
                    <a:pt x="1006" y="3267"/>
                  </a:lnTo>
                  <a:lnTo>
                    <a:pt x="1004" y="3299"/>
                  </a:lnTo>
                  <a:lnTo>
                    <a:pt x="1001" y="3331"/>
                  </a:lnTo>
                  <a:lnTo>
                    <a:pt x="1019" y="3309"/>
                  </a:lnTo>
                  <a:lnTo>
                    <a:pt x="1033" y="3287"/>
                  </a:lnTo>
                  <a:lnTo>
                    <a:pt x="1044" y="3264"/>
                  </a:lnTo>
                  <a:lnTo>
                    <a:pt x="1046" y="3235"/>
                  </a:lnTo>
                  <a:lnTo>
                    <a:pt x="1043" y="3206"/>
                  </a:lnTo>
                  <a:lnTo>
                    <a:pt x="1037" y="3178"/>
                  </a:lnTo>
                  <a:lnTo>
                    <a:pt x="1028" y="3149"/>
                  </a:lnTo>
                  <a:lnTo>
                    <a:pt x="1019" y="3121"/>
                  </a:lnTo>
                  <a:lnTo>
                    <a:pt x="1019" y="3112"/>
                  </a:lnTo>
                  <a:lnTo>
                    <a:pt x="1023" y="3106"/>
                  </a:lnTo>
                  <a:lnTo>
                    <a:pt x="1030" y="3102"/>
                  </a:lnTo>
                  <a:lnTo>
                    <a:pt x="1038" y="3102"/>
                  </a:lnTo>
                  <a:lnTo>
                    <a:pt x="1044" y="3106"/>
                  </a:lnTo>
                  <a:lnTo>
                    <a:pt x="1049" y="3112"/>
                  </a:lnTo>
                  <a:lnTo>
                    <a:pt x="1060" y="3151"/>
                  </a:lnTo>
                  <a:lnTo>
                    <a:pt x="1071" y="3189"/>
                  </a:lnTo>
                  <a:lnTo>
                    <a:pt x="1076" y="3227"/>
                  </a:lnTo>
                  <a:lnTo>
                    <a:pt x="1082" y="3227"/>
                  </a:lnTo>
                  <a:lnTo>
                    <a:pt x="1116" y="3228"/>
                  </a:lnTo>
                  <a:lnTo>
                    <a:pt x="1164" y="3226"/>
                  </a:lnTo>
                  <a:lnTo>
                    <a:pt x="1209" y="3220"/>
                  </a:lnTo>
                  <a:lnTo>
                    <a:pt x="1250" y="3210"/>
                  </a:lnTo>
                  <a:lnTo>
                    <a:pt x="1289" y="3196"/>
                  </a:lnTo>
                  <a:lnTo>
                    <a:pt x="1323" y="3181"/>
                  </a:lnTo>
                  <a:lnTo>
                    <a:pt x="1354" y="3163"/>
                  </a:lnTo>
                  <a:lnTo>
                    <a:pt x="1383" y="3144"/>
                  </a:lnTo>
                  <a:lnTo>
                    <a:pt x="1408" y="3124"/>
                  </a:lnTo>
                  <a:lnTo>
                    <a:pt x="1430" y="3105"/>
                  </a:lnTo>
                  <a:lnTo>
                    <a:pt x="1450" y="3085"/>
                  </a:lnTo>
                  <a:lnTo>
                    <a:pt x="1482" y="3045"/>
                  </a:lnTo>
                  <a:lnTo>
                    <a:pt x="1510" y="3003"/>
                  </a:lnTo>
                  <a:lnTo>
                    <a:pt x="1533" y="2961"/>
                  </a:lnTo>
                  <a:lnTo>
                    <a:pt x="1552" y="2917"/>
                  </a:lnTo>
                  <a:lnTo>
                    <a:pt x="1565" y="2874"/>
                  </a:lnTo>
                  <a:lnTo>
                    <a:pt x="1576" y="2832"/>
                  </a:lnTo>
                  <a:lnTo>
                    <a:pt x="1582" y="2791"/>
                  </a:lnTo>
                  <a:lnTo>
                    <a:pt x="1584" y="2752"/>
                  </a:lnTo>
                  <a:lnTo>
                    <a:pt x="1583" y="2717"/>
                  </a:lnTo>
                  <a:lnTo>
                    <a:pt x="1581" y="2692"/>
                  </a:lnTo>
                  <a:lnTo>
                    <a:pt x="1603" y="2683"/>
                  </a:lnTo>
                  <a:lnTo>
                    <a:pt x="1642" y="2665"/>
                  </a:lnTo>
                  <a:lnTo>
                    <a:pt x="1675" y="2644"/>
                  </a:lnTo>
                  <a:lnTo>
                    <a:pt x="1703" y="2619"/>
                  </a:lnTo>
                  <a:lnTo>
                    <a:pt x="1727" y="2593"/>
                  </a:lnTo>
                  <a:lnTo>
                    <a:pt x="1746" y="2562"/>
                  </a:lnTo>
                  <a:lnTo>
                    <a:pt x="1759" y="2528"/>
                  </a:lnTo>
                  <a:lnTo>
                    <a:pt x="1768" y="2491"/>
                  </a:lnTo>
                  <a:lnTo>
                    <a:pt x="1772" y="2449"/>
                  </a:lnTo>
                  <a:lnTo>
                    <a:pt x="1772" y="2405"/>
                  </a:lnTo>
                  <a:lnTo>
                    <a:pt x="1767" y="2356"/>
                  </a:lnTo>
                  <a:lnTo>
                    <a:pt x="1757" y="2303"/>
                  </a:lnTo>
                  <a:lnTo>
                    <a:pt x="1751" y="2282"/>
                  </a:lnTo>
                  <a:lnTo>
                    <a:pt x="1761" y="2275"/>
                  </a:lnTo>
                  <a:lnTo>
                    <a:pt x="1723" y="2277"/>
                  </a:lnTo>
                  <a:lnTo>
                    <a:pt x="1685" y="2273"/>
                  </a:lnTo>
                  <a:lnTo>
                    <a:pt x="1648" y="2267"/>
                  </a:lnTo>
                  <a:lnTo>
                    <a:pt x="1612" y="2257"/>
                  </a:lnTo>
                  <a:lnTo>
                    <a:pt x="1605" y="2252"/>
                  </a:lnTo>
                  <a:lnTo>
                    <a:pt x="1602" y="2246"/>
                  </a:lnTo>
                  <a:lnTo>
                    <a:pt x="1602" y="2239"/>
                  </a:lnTo>
                  <a:lnTo>
                    <a:pt x="1605" y="2232"/>
                  </a:lnTo>
                  <a:lnTo>
                    <a:pt x="1612" y="2229"/>
                  </a:lnTo>
                  <a:lnTo>
                    <a:pt x="1619" y="2229"/>
                  </a:lnTo>
                  <a:lnTo>
                    <a:pt x="1649" y="2237"/>
                  </a:lnTo>
                  <a:lnTo>
                    <a:pt x="1680" y="2243"/>
                  </a:lnTo>
                  <a:lnTo>
                    <a:pt x="1712" y="2247"/>
                  </a:lnTo>
                  <a:lnTo>
                    <a:pt x="1744" y="2248"/>
                  </a:lnTo>
                  <a:lnTo>
                    <a:pt x="1776" y="2245"/>
                  </a:lnTo>
                  <a:lnTo>
                    <a:pt x="1807" y="2238"/>
                  </a:lnTo>
                  <a:lnTo>
                    <a:pt x="1828" y="2214"/>
                  </a:lnTo>
                  <a:lnTo>
                    <a:pt x="1847" y="2188"/>
                  </a:lnTo>
                  <a:lnTo>
                    <a:pt x="1817" y="2188"/>
                  </a:lnTo>
                  <a:lnTo>
                    <a:pt x="1789" y="2187"/>
                  </a:lnTo>
                  <a:lnTo>
                    <a:pt x="1761" y="2184"/>
                  </a:lnTo>
                  <a:lnTo>
                    <a:pt x="1725" y="2178"/>
                  </a:lnTo>
                  <a:lnTo>
                    <a:pt x="1689" y="2168"/>
                  </a:lnTo>
                  <a:lnTo>
                    <a:pt x="1655" y="2154"/>
                  </a:lnTo>
                  <a:lnTo>
                    <a:pt x="1649" y="2148"/>
                  </a:lnTo>
                  <a:lnTo>
                    <a:pt x="1648" y="2142"/>
                  </a:lnTo>
                  <a:lnTo>
                    <a:pt x="1650" y="2135"/>
                  </a:lnTo>
                  <a:lnTo>
                    <a:pt x="1655" y="2130"/>
                  </a:lnTo>
                  <a:lnTo>
                    <a:pt x="1661" y="2127"/>
                  </a:lnTo>
                  <a:lnTo>
                    <a:pt x="1669" y="2128"/>
                  </a:lnTo>
                  <a:lnTo>
                    <a:pt x="1699" y="2142"/>
                  </a:lnTo>
                  <a:lnTo>
                    <a:pt x="1729" y="2151"/>
                  </a:lnTo>
                  <a:lnTo>
                    <a:pt x="1759" y="2155"/>
                  </a:lnTo>
                  <a:lnTo>
                    <a:pt x="1791" y="2156"/>
                  </a:lnTo>
                  <a:lnTo>
                    <a:pt x="1815" y="2157"/>
                  </a:lnTo>
                  <a:lnTo>
                    <a:pt x="1841" y="2158"/>
                  </a:lnTo>
                  <a:lnTo>
                    <a:pt x="1865" y="2156"/>
                  </a:lnTo>
                  <a:lnTo>
                    <a:pt x="1877" y="2130"/>
                  </a:lnTo>
                  <a:lnTo>
                    <a:pt x="1887" y="2102"/>
                  </a:lnTo>
                  <a:lnTo>
                    <a:pt x="1858" y="2105"/>
                  </a:lnTo>
                  <a:lnTo>
                    <a:pt x="1830" y="2106"/>
                  </a:lnTo>
                  <a:lnTo>
                    <a:pt x="1801" y="2107"/>
                  </a:lnTo>
                  <a:lnTo>
                    <a:pt x="1773" y="2106"/>
                  </a:lnTo>
                  <a:lnTo>
                    <a:pt x="1746" y="2102"/>
                  </a:lnTo>
                  <a:lnTo>
                    <a:pt x="1719" y="2093"/>
                  </a:lnTo>
                  <a:lnTo>
                    <a:pt x="1695" y="2079"/>
                  </a:lnTo>
                  <a:lnTo>
                    <a:pt x="1689" y="2072"/>
                  </a:lnTo>
                  <a:lnTo>
                    <a:pt x="1688" y="2064"/>
                  </a:lnTo>
                  <a:lnTo>
                    <a:pt x="1690" y="2058"/>
                  </a:lnTo>
                  <a:lnTo>
                    <a:pt x="1695" y="2053"/>
                  </a:lnTo>
                  <a:lnTo>
                    <a:pt x="1701" y="2051"/>
                  </a:lnTo>
                  <a:lnTo>
                    <a:pt x="1709" y="2053"/>
                  </a:lnTo>
                  <a:lnTo>
                    <a:pt x="1733" y="2067"/>
                  </a:lnTo>
                  <a:lnTo>
                    <a:pt x="1759" y="2075"/>
                  </a:lnTo>
                  <a:lnTo>
                    <a:pt x="1785" y="2079"/>
                  </a:lnTo>
                  <a:lnTo>
                    <a:pt x="1813" y="2080"/>
                  </a:lnTo>
                  <a:lnTo>
                    <a:pt x="1841" y="2078"/>
                  </a:lnTo>
                  <a:lnTo>
                    <a:pt x="1868" y="2075"/>
                  </a:lnTo>
                  <a:lnTo>
                    <a:pt x="1896" y="2073"/>
                  </a:lnTo>
                  <a:lnTo>
                    <a:pt x="1903" y="2043"/>
                  </a:lnTo>
                  <a:lnTo>
                    <a:pt x="1908" y="2012"/>
                  </a:lnTo>
                  <a:lnTo>
                    <a:pt x="1871" y="2021"/>
                  </a:lnTo>
                  <a:lnTo>
                    <a:pt x="1834" y="2026"/>
                  </a:lnTo>
                  <a:lnTo>
                    <a:pt x="1796" y="2025"/>
                  </a:lnTo>
                  <a:lnTo>
                    <a:pt x="1759" y="2018"/>
                  </a:lnTo>
                  <a:lnTo>
                    <a:pt x="1722" y="2007"/>
                  </a:lnTo>
                  <a:lnTo>
                    <a:pt x="1716" y="2002"/>
                  </a:lnTo>
                  <a:lnTo>
                    <a:pt x="1712" y="1995"/>
                  </a:lnTo>
                  <a:lnTo>
                    <a:pt x="1712" y="1988"/>
                  </a:lnTo>
                  <a:lnTo>
                    <a:pt x="1716" y="1981"/>
                  </a:lnTo>
                  <a:lnTo>
                    <a:pt x="1721" y="1978"/>
                  </a:lnTo>
                  <a:lnTo>
                    <a:pt x="1729" y="1979"/>
                  </a:lnTo>
                  <a:lnTo>
                    <a:pt x="1765" y="1990"/>
                  </a:lnTo>
                  <a:lnTo>
                    <a:pt x="1802" y="1996"/>
                  </a:lnTo>
                  <a:lnTo>
                    <a:pt x="1838" y="1997"/>
                  </a:lnTo>
                  <a:lnTo>
                    <a:pt x="1875" y="1991"/>
                  </a:lnTo>
                  <a:lnTo>
                    <a:pt x="1911" y="1981"/>
                  </a:lnTo>
                  <a:lnTo>
                    <a:pt x="1914" y="1949"/>
                  </a:lnTo>
                  <a:lnTo>
                    <a:pt x="1914" y="1917"/>
                  </a:lnTo>
                  <a:lnTo>
                    <a:pt x="1889" y="1929"/>
                  </a:lnTo>
                  <a:lnTo>
                    <a:pt x="1863" y="1938"/>
                  </a:lnTo>
                  <a:lnTo>
                    <a:pt x="1836" y="1946"/>
                  </a:lnTo>
                  <a:lnTo>
                    <a:pt x="1809" y="1950"/>
                  </a:lnTo>
                  <a:lnTo>
                    <a:pt x="1781" y="1950"/>
                  </a:lnTo>
                  <a:lnTo>
                    <a:pt x="1754" y="1948"/>
                  </a:lnTo>
                  <a:lnTo>
                    <a:pt x="1729" y="1942"/>
                  </a:lnTo>
                  <a:lnTo>
                    <a:pt x="1705" y="1931"/>
                  </a:lnTo>
                  <a:lnTo>
                    <a:pt x="1699" y="1924"/>
                  </a:lnTo>
                  <a:lnTo>
                    <a:pt x="1698" y="1917"/>
                  </a:lnTo>
                  <a:lnTo>
                    <a:pt x="1700" y="1911"/>
                  </a:lnTo>
                  <a:lnTo>
                    <a:pt x="1705" y="1905"/>
                  </a:lnTo>
                  <a:lnTo>
                    <a:pt x="1711" y="1903"/>
                  </a:lnTo>
                  <a:lnTo>
                    <a:pt x="1719" y="1905"/>
                  </a:lnTo>
                  <a:lnTo>
                    <a:pt x="1741" y="1915"/>
                  </a:lnTo>
                  <a:lnTo>
                    <a:pt x="1765" y="1921"/>
                  </a:lnTo>
                  <a:lnTo>
                    <a:pt x="1791" y="1922"/>
                  </a:lnTo>
                  <a:lnTo>
                    <a:pt x="1816" y="1921"/>
                  </a:lnTo>
                  <a:lnTo>
                    <a:pt x="1843" y="1915"/>
                  </a:lnTo>
                  <a:lnTo>
                    <a:pt x="1867" y="1907"/>
                  </a:lnTo>
                  <a:lnTo>
                    <a:pt x="1890" y="1896"/>
                  </a:lnTo>
                  <a:lnTo>
                    <a:pt x="1911" y="1884"/>
                  </a:lnTo>
                  <a:lnTo>
                    <a:pt x="1911" y="1884"/>
                  </a:lnTo>
                  <a:lnTo>
                    <a:pt x="1907" y="1849"/>
                  </a:lnTo>
                  <a:lnTo>
                    <a:pt x="1900" y="1816"/>
                  </a:lnTo>
                  <a:lnTo>
                    <a:pt x="1880" y="1831"/>
                  </a:lnTo>
                  <a:lnTo>
                    <a:pt x="1857" y="1843"/>
                  </a:lnTo>
                  <a:lnTo>
                    <a:pt x="1833" y="1852"/>
                  </a:lnTo>
                  <a:lnTo>
                    <a:pt x="1806" y="1856"/>
                  </a:lnTo>
                  <a:lnTo>
                    <a:pt x="1781" y="1859"/>
                  </a:lnTo>
                  <a:lnTo>
                    <a:pt x="1754" y="1856"/>
                  </a:lnTo>
                  <a:lnTo>
                    <a:pt x="1729" y="1852"/>
                  </a:lnTo>
                  <a:lnTo>
                    <a:pt x="1707" y="1843"/>
                  </a:lnTo>
                  <a:lnTo>
                    <a:pt x="1700" y="1839"/>
                  </a:lnTo>
                  <a:lnTo>
                    <a:pt x="1699" y="1832"/>
                  </a:lnTo>
                  <a:lnTo>
                    <a:pt x="1701" y="1826"/>
                  </a:lnTo>
                  <a:lnTo>
                    <a:pt x="1706" y="1820"/>
                  </a:lnTo>
                  <a:lnTo>
                    <a:pt x="1712" y="1817"/>
                  </a:lnTo>
                  <a:lnTo>
                    <a:pt x="1721" y="1819"/>
                  </a:lnTo>
                  <a:lnTo>
                    <a:pt x="1742" y="1826"/>
                  </a:lnTo>
                  <a:lnTo>
                    <a:pt x="1764" y="1830"/>
                  </a:lnTo>
                  <a:lnTo>
                    <a:pt x="1788" y="1830"/>
                  </a:lnTo>
                  <a:lnTo>
                    <a:pt x="1812" y="1827"/>
                  </a:lnTo>
                  <a:lnTo>
                    <a:pt x="1835" y="1821"/>
                  </a:lnTo>
                  <a:lnTo>
                    <a:pt x="1856" y="1811"/>
                  </a:lnTo>
                  <a:lnTo>
                    <a:pt x="1875" y="1798"/>
                  </a:lnTo>
                  <a:lnTo>
                    <a:pt x="1890" y="1782"/>
                  </a:lnTo>
                  <a:lnTo>
                    <a:pt x="1880" y="1755"/>
                  </a:lnTo>
                  <a:lnTo>
                    <a:pt x="1868" y="1730"/>
                  </a:lnTo>
                  <a:lnTo>
                    <a:pt x="1849" y="1747"/>
                  </a:lnTo>
                  <a:lnTo>
                    <a:pt x="1830" y="1761"/>
                  </a:lnTo>
                  <a:lnTo>
                    <a:pt x="1809" y="1774"/>
                  </a:lnTo>
                  <a:lnTo>
                    <a:pt x="1786" y="1784"/>
                  </a:lnTo>
                  <a:lnTo>
                    <a:pt x="1763" y="1789"/>
                  </a:lnTo>
                  <a:lnTo>
                    <a:pt x="1741" y="1790"/>
                  </a:lnTo>
                  <a:lnTo>
                    <a:pt x="1718" y="1786"/>
                  </a:lnTo>
                  <a:lnTo>
                    <a:pt x="1711" y="1781"/>
                  </a:lnTo>
                  <a:lnTo>
                    <a:pt x="1709" y="1775"/>
                  </a:lnTo>
                  <a:lnTo>
                    <a:pt x="1709" y="1767"/>
                  </a:lnTo>
                  <a:lnTo>
                    <a:pt x="1712" y="1761"/>
                  </a:lnTo>
                  <a:lnTo>
                    <a:pt x="1718" y="1757"/>
                  </a:lnTo>
                  <a:lnTo>
                    <a:pt x="1726" y="1758"/>
                  </a:lnTo>
                  <a:lnTo>
                    <a:pt x="1744" y="1761"/>
                  </a:lnTo>
                  <a:lnTo>
                    <a:pt x="1764" y="1759"/>
                  </a:lnTo>
                  <a:lnTo>
                    <a:pt x="1783" y="1754"/>
                  </a:lnTo>
                  <a:lnTo>
                    <a:pt x="1803" y="1745"/>
                  </a:lnTo>
                  <a:lnTo>
                    <a:pt x="1821" y="1733"/>
                  </a:lnTo>
                  <a:lnTo>
                    <a:pt x="1837" y="1719"/>
                  </a:lnTo>
                  <a:lnTo>
                    <a:pt x="1853" y="1706"/>
                  </a:lnTo>
                  <a:lnTo>
                    <a:pt x="1841" y="1691"/>
                  </a:lnTo>
                  <a:lnTo>
                    <a:pt x="1827" y="1676"/>
                  </a:lnTo>
                  <a:lnTo>
                    <a:pt x="1814" y="1690"/>
                  </a:lnTo>
                  <a:lnTo>
                    <a:pt x="1799" y="1700"/>
                  </a:lnTo>
                  <a:lnTo>
                    <a:pt x="1783" y="1707"/>
                  </a:lnTo>
                  <a:lnTo>
                    <a:pt x="1765" y="1711"/>
                  </a:lnTo>
                  <a:lnTo>
                    <a:pt x="1749" y="1711"/>
                  </a:lnTo>
                  <a:lnTo>
                    <a:pt x="1730" y="1704"/>
                  </a:lnTo>
                  <a:lnTo>
                    <a:pt x="1725" y="1700"/>
                  </a:lnTo>
                  <a:lnTo>
                    <a:pt x="1723" y="1693"/>
                  </a:lnTo>
                  <a:lnTo>
                    <a:pt x="1726" y="1685"/>
                  </a:lnTo>
                  <a:lnTo>
                    <a:pt x="1730" y="1681"/>
                  </a:lnTo>
                  <a:lnTo>
                    <a:pt x="1737" y="1677"/>
                  </a:lnTo>
                  <a:lnTo>
                    <a:pt x="1744" y="1680"/>
                  </a:lnTo>
                  <a:lnTo>
                    <a:pt x="1758" y="1683"/>
                  </a:lnTo>
                  <a:lnTo>
                    <a:pt x="1770" y="1682"/>
                  </a:lnTo>
                  <a:lnTo>
                    <a:pt x="1782" y="1676"/>
                  </a:lnTo>
                  <a:lnTo>
                    <a:pt x="1794" y="1669"/>
                  </a:lnTo>
                  <a:lnTo>
                    <a:pt x="1805" y="1660"/>
                  </a:lnTo>
                  <a:lnTo>
                    <a:pt x="1796" y="1654"/>
                  </a:lnTo>
                  <a:lnTo>
                    <a:pt x="1788" y="1650"/>
                  </a:lnTo>
                  <a:lnTo>
                    <a:pt x="1759" y="1638"/>
                  </a:lnTo>
                  <a:lnTo>
                    <a:pt x="1762" y="1629"/>
                  </a:lnTo>
                  <a:lnTo>
                    <a:pt x="1740" y="1620"/>
                  </a:lnTo>
                  <a:lnTo>
                    <a:pt x="1713" y="1609"/>
                  </a:lnTo>
                  <a:lnTo>
                    <a:pt x="1681" y="1599"/>
                  </a:lnTo>
                  <a:lnTo>
                    <a:pt x="1646" y="1589"/>
                  </a:lnTo>
                  <a:lnTo>
                    <a:pt x="1607" y="1581"/>
                  </a:lnTo>
                  <a:lnTo>
                    <a:pt x="1566" y="1576"/>
                  </a:lnTo>
                  <a:lnTo>
                    <a:pt x="1523" y="1573"/>
                  </a:lnTo>
                  <a:close/>
                  <a:moveTo>
                    <a:pt x="1158" y="864"/>
                  </a:moveTo>
                  <a:lnTo>
                    <a:pt x="1135" y="877"/>
                  </a:lnTo>
                  <a:lnTo>
                    <a:pt x="1106" y="890"/>
                  </a:lnTo>
                  <a:lnTo>
                    <a:pt x="1073" y="905"/>
                  </a:lnTo>
                  <a:lnTo>
                    <a:pt x="1035" y="918"/>
                  </a:lnTo>
                  <a:lnTo>
                    <a:pt x="993" y="929"/>
                  </a:lnTo>
                  <a:lnTo>
                    <a:pt x="949" y="938"/>
                  </a:lnTo>
                  <a:lnTo>
                    <a:pt x="902" y="942"/>
                  </a:lnTo>
                  <a:lnTo>
                    <a:pt x="852" y="942"/>
                  </a:lnTo>
                  <a:lnTo>
                    <a:pt x="800" y="938"/>
                  </a:lnTo>
                  <a:lnTo>
                    <a:pt x="750" y="927"/>
                  </a:lnTo>
                  <a:lnTo>
                    <a:pt x="703" y="910"/>
                  </a:lnTo>
                  <a:lnTo>
                    <a:pt x="675" y="956"/>
                  </a:lnTo>
                  <a:lnTo>
                    <a:pt x="652" y="999"/>
                  </a:lnTo>
                  <a:lnTo>
                    <a:pt x="634" y="1041"/>
                  </a:lnTo>
                  <a:lnTo>
                    <a:pt x="643" y="1033"/>
                  </a:lnTo>
                  <a:lnTo>
                    <a:pt x="651" y="1025"/>
                  </a:lnTo>
                  <a:lnTo>
                    <a:pt x="672" y="1008"/>
                  </a:lnTo>
                  <a:lnTo>
                    <a:pt x="694" y="992"/>
                  </a:lnTo>
                  <a:lnTo>
                    <a:pt x="716" y="977"/>
                  </a:lnTo>
                  <a:lnTo>
                    <a:pt x="722" y="974"/>
                  </a:lnTo>
                  <a:lnTo>
                    <a:pt x="728" y="975"/>
                  </a:lnTo>
                  <a:lnTo>
                    <a:pt x="732" y="981"/>
                  </a:lnTo>
                  <a:lnTo>
                    <a:pt x="735" y="986"/>
                  </a:lnTo>
                  <a:lnTo>
                    <a:pt x="733" y="993"/>
                  </a:lnTo>
                  <a:lnTo>
                    <a:pt x="729" y="999"/>
                  </a:lnTo>
                  <a:lnTo>
                    <a:pt x="705" y="1016"/>
                  </a:lnTo>
                  <a:lnTo>
                    <a:pt x="681" y="1033"/>
                  </a:lnTo>
                  <a:lnTo>
                    <a:pt x="659" y="1053"/>
                  </a:lnTo>
                  <a:lnTo>
                    <a:pt x="616" y="1096"/>
                  </a:lnTo>
                  <a:lnTo>
                    <a:pt x="610" y="1139"/>
                  </a:lnTo>
                  <a:lnTo>
                    <a:pt x="607" y="1179"/>
                  </a:lnTo>
                  <a:lnTo>
                    <a:pt x="611" y="1218"/>
                  </a:lnTo>
                  <a:lnTo>
                    <a:pt x="630" y="1189"/>
                  </a:lnTo>
                  <a:lnTo>
                    <a:pt x="651" y="1162"/>
                  </a:lnTo>
                  <a:lnTo>
                    <a:pt x="674" y="1137"/>
                  </a:lnTo>
                  <a:lnTo>
                    <a:pt x="699" y="1114"/>
                  </a:lnTo>
                  <a:lnTo>
                    <a:pt x="726" y="1092"/>
                  </a:lnTo>
                  <a:lnTo>
                    <a:pt x="732" y="1088"/>
                  </a:lnTo>
                  <a:lnTo>
                    <a:pt x="739" y="1088"/>
                  </a:lnTo>
                  <a:lnTo>
                    <a:pt x="745" y="1092"/>
                  </a:lnTo>
                  <a:lnTo>
                    <a:pt x="748" y="1097"/>
                  </a:lnTo>
                  <a:lnTo>
                    <a:pt x="748" y="1104"/>
                  </a:lnTo>
                  <a:lnTo>
                    <a:pt x="745" y="1109"/>
                  </a:lnTo>
                  <a:lnTo>
                    <a:pt x="719" y="1130"/>
                  </a:lnTo>
                  <a:lnTo>
                    <a:pt x="696" y="1152"/>
                  </a:lnTo>
                  <a:lnTo>
                    <a:pt x="673" y="1176"/>
                  </a:lnTo>
                  <a:lnTo>
                    <a:pt x="653" y="1201"/>
                  </a:lnTo>
                  <a:lnTo>
                    <a:pt x="635" y="1227"/>
                  </a:lnTo>
                  <a:lnTo>
                    <a:pt x="621" y="1256"/>
                  </a:lnTo>
                  <a:lnTo>
                    <a:pt x="623" y="1263"/>
                  </a:lnTo>
                  <a:lnTo>
                    <a:pt x="634" y="1287"/>
                  </a:lnTo>
                  <a:lnTo>
                    <a:pt x="647" y="1309"/>
                  </a:lnTo>
                  <a:lnTo>
                    <a:pt x="662" y="1330"/>
                  </a:lnTo>
                  <a:lnTo>
                    <a:pt x="672" y="1300"/>
                  </a:lnTo>
                  <a:lnTo>
                    <a:pt x="685" y="1271"/>
                  </a:lnTo>
                  <a:lnTo>
                    <a:pt x="701" y="1242"/>
                  </a:lnTo>
                  <a:lnTo>
                    <a:pt x="722" y="1216"/>
                  </a:lnTo>
                  <a:lnTo>
                    <a:pt x="745" y="1195"/>
                  </a:lnTo>
                  <a:lnTo>
                    <a:pt x="770" y="1178"/>
                  </a:lnTo>
                  <a:lnTo>
                    <a:pt x="778" y="1176"/>
                  </a:lnTo>
                  <a:lnTo>
                    <a:pt x="783" y="1178"/>
                  </a:lnTo>
                  <a:lnTo>
                    <a:pt x="788" y="1182"/>
                  </a:lnTo>
                  <a:lnTo>
                    <a:pt x="790" y="1189"/>
                  </a:lnTo>
                  <a:lnTo>
                    <a:pt x="789" y="1194"/>
                  </a:lnTo>
                  <a:lnTo>
                    <a:pt x="783" y="1200"/>
                  </a:lnTo>
                  <a:lnTo>
                    <a:pt x="759" y="1218"/>
                  </a:lnTo>
                  <a:lnTo>
                    <a:pt x="737" y="1240"/>
                  </a:lnTo>
                  <a:lnTo>
                    <a:pt x="717" y="1266"/>
                  </a:lnTo>
                  <a:lnTo>
                    <a:pt x="701" y="1294"/>
                  </a:lnTo>
                  <a:lnTo>
                    <a:pt x="690" y="1325"/>
                  </a:lnTo>
                  <a:lnTo>
                    <a:pt x="683" y="1355"/>
                  </a:lnTo>
                  <a:lnTo>
                    <a:pt x="707" y="1377"/>
                  </a:lnTo>
                  <a:lnTo>
                    <a:pt x="731" y="1396"/>
                  </a:lnTo>
                  <a:lnTo>
                    <a:pt x="743" y="1367"/>
                  </a:lnTo>
                  <a:lnTo>
                    <a:pt x="758" y="1339"/>
                  </a:lnTo>
                  <a:lnTo>
                    <a:pt x="776" y="1314"/>
                  </a:lnTo>
                  <a:lnTo>
                    <a:pt x="788" y="1294"/>
                  </a:lnTo>
                  <a:lnTo>
                    <a:pt x="801" y="1275"/>
                  </a:lnTo>
                  <a:lnTo>
                    <a:pt x="815" y="1258"/>
                  </a:lnTo>
                  <a:lnTo>
                    <a:pt x="833" y="1243"/>
                  </a:lnTo>
                  <a:lnTo>
                    <a:pt x="840" y="1241"/>
                  </a:lnTo>
                  <a:lnTo>
                    <a:pt x="845" y="1242"/>
                  </a:lnTo>
                  <a:lnTo>
                    <a:pt x="850" y="1246"/>
                  </a:lnTo>
                  <a:lnTo>
                    <a:pt x="851" y="1253"/>
                  </a:lnTo>
                  <a:lnTo>
                    <a:pt x="851" y="1260"/>
                  </a:lnTo>
                  <a:lnTo>
                    <a:pt x="845" y="1265"/>
                  </a:lnTo>
                  <a:lnTo>
                    <a:pt x="827" y="1282"/>
                  </a:lnTo>
                  <a:lnTo>
                    <a:pt x="813" y="1300"/>
                  </a:lnTo>
                  <a:lnTo>
                    <a:pt x="800" y="1321"/>
                  </a:lnTo>
                  <a:lnTo>
                    <a:pt x="787" y="1342"/>
                  </a:lnTo>
                  <a:lnTo>
                    <a:pt x="773" y="1365"/>
                  </a:lnTo>
                  <a:lnTo>
                    <a:pt x="762" y="1387"/>
                  </a:lnTo>
                  <a:lnTo>
                    <a:pt x="754" y="1411"/>
                  </a:lnTo>
                  <a:lnTo>
                    <a:pt x="773" y="1422"/>
                  </a:lnTo>
                  <a:lnTo>
                    <a:pt x="791" y="1432"/>
                  </a:lnTo>
                  <a:lnTo>
                    <a:pt x="805" y="1404"/>
                  </a:lnTo>
                  <a:lnTo>
                    <a:pt x="823" y="1378"/>
                  </a:lnTo>
                  <a:lnTo>
                    <a:pt x="842" y="1355"/>
                  </a:lnTo>
                  <a:lnTo>
                    <a:pt x="865" y="1333"/>
                  </a:lnTo>
                  <a:lnTo>
                    <a:pt x="891" y="1315"/>
                  </a:lnTo>
                  <a:lnTo>
                    <a:pt x="897" y="1313"/>
                  </a:lnTo>
                  <a:lnTo>
                    <a:pt x="903" y="1314"/>
                  </a:lnTo>
                  <a:lnTo>
                    <a:pt x="907" y="1319"/>
                  </a:lnTo>
                  <a:lnTo>
                    <a:pt x="909" y="1325"/>
                  </a:lnTo>
                  <a:lnTo>
                    <a:pt x="908" y="1331"/>
                  </a:lnTo>
                  <a:lnTo>
                    <a:pt x="904" y="1337"/>
                  </a:lnTo>
                  <a:lnTo>
                    <a:pt x="881" y="1354"/>
                  </a:lnTo>
                  <a:lnTo>
                    <a:pt x="861" y="1372"/>
                  </a:lnTo>
                  <a:lnTo>
                    <a:pt x="843" y="1394"/>
                  </a:lnTo>
                  <a:lnTo>
                    <a:pt x="827" y="1418"/>
                  </a:lnTo>
                  <a:lnTo>
                    <a:pt x="814" y="1443"/>
                  </a:lnTo>
                  <a:lnTo>
                    <a:pt x="834" y="1451"/>
                  </a:lnTo>
                  <a:lnTo>
                    <a:pt x="851" y="1457"/>
                  </a:lnTo>
                  <a:lnTo>
                    <a:pt x="864" y="1462"/>
                  </a:lnTo>
                  <a:lnTo>
                    <a:pt x="873" y="1464"/>
                  </a:lnTo>
                  <a:lnTo>
                    <a:pt x="876" y="1465"/>
                  </a:lnTo>
                  <a:lnTo>
                    <a:pt x="897" y="1471"/>
                  </a:lnTo>
                  <a:lnTo>
                    <a:pt x="894" y="1492"/>
                  </a:lnTo>
                  <a:lnTo>
                    <a:pt x="892" y="1523"/>
                  </a:lnTo>
                  <a:lnTo>
                    <a:pt x="892" y="1552"/>
                  </a:lnTo>
                  <a:lnTo>
                    <a:pt x="913" y="1528"/>
                  </a:lnTo>
                  <a:lnTo>
                    <a:pt x="937" y="1506"/>
                  </a:lnTo>
                  <a:lnTo>
                    <a:pt x="965" y="1487"/>
                  </a:lnTo>
                  <a:lnTo>
                    <a:pt x="992" y="1472"/>
                  </a:lnTo>
                  <a:lnTo>
                    <a:pt x="1000" y="1471"/>
                  </a:lnTo>
                  <a:lnTo>
                    <a:pt x="1006" y="1473"/>
                  </a:lnTo>
                  <a:lnTo>
                    <a:pt x="1010" y="1477"/>
                  </a:lnTo>
                  <a:lnTo>
                    <a:pt x="1012" y="1484"/>
                  </a:lnTo>
                  <a:lnTo>
                    <a:pt x="1011" y="1489"/>
                  </a:lnTo>
                  <a:lnTo>
                    <a:pt x="1006" y="1495"/>
                  </a:lnTo>
                  <a:lnTo>
                    <a:pt x="980" y="1509"/>
                  </a:lnTo>
                  <a:lnTo>
                    <a:pt x="956" y="1526"/>
                  </a:lnTo>
                  <a:lnTo>
                    <a:pt x="934" y="1545"/>
                  </a:lnTo>
                  <a:lnTo>
                    <a:pt x="914" y="1567"/>
                  </a:lnTo>
                  <a:lnTo>
                    <a:pt x="898" y="1591"/>
                  </a:lnTo>
                  <a:lnTo>
                    <a:pt x="897" y="1594"/>
                  </a:lnTo>
                  <a:lnTo>
                    <a:pt x="895" y="1596"/>
                  </a:lnTo>
                  <a:lnTo>
                    <a:pt x="902" y="1632"/>
                  </a:lnTo>
                  <a:lnTo>
                    <a:pt x="912" y="1664"/>
                  </a:lnTo>
                  <a:lnTo>
                    <a:pt x="924" y="1694"/>
                  </a:lnTo>
                  <a:lnTo>
                    <a:pt x="937" y="1659"/>
                  </a:lnTo>
                  <a:lnTo>
                    <a:pt x="952" y="1625"/>
                  </a:lnTo>
                  <a:lnTo>
                    <a:pt x="971" y="1594"/>
                  </a:lnTo>
                  <a:lnTo>
                    <a:pt x="995" y="1566"/>
                  </a:lnTo>
                  <a:lnTo>
                    <a:pt x="1021" y="1540"/>
                  </a:lnTo>
                  <a:lnTo>
                    <a:pt x="1029" y="1537"/>
                  </a:lnTo>
                  <a:lnTo>
                    <a:pt x="1035" y="1538"/>
                  </a:lnTo>
                  <a:lnTo>
                    <a:pt x="1041" y="1541"/>
                  </a:lnTo>
                  <a:lnTo>
                    <a:pt x="1044" y="1547"/>
                  </a:lnTo>
                  <a:lnTo>
                    <a:pt x="1044" y="1552"/>
                  </a:lnTo>
                  <a:lnTo>
                    <a:pt x="1041" y="1559"/>
                  </a:lnTo>
                  <a:lnTo>
                    <a:pt x="1012" y="1586"/>
                  </a:lnTo>
                  <a:lnTo>
                    <a:pt x="990" y="1616"/>
                  </a:lnTo>
                  <a:lnTo>
                    <a:pt x="971" y="1648"/>
                  </a:lnTo>
                  <a:lnTo>
                    <a:pt x="956" y="1683"/>
                  </a:lnTo>
                  <a:lnTo>
                    <a:pt x="945" y="1719"/>
                  </a:lnTo>
                  <a:lnTo>
                    <a:pt x="944" y="1723"/>
                  </a:lnTo>
                  <a:lnTo>
                    <a:pt x="941" y="1725"/>
                  </a:lnTo>
                  <a:lnTo>
                    <a:pt x="955" y="1744"/>
                  </a:lnTo>
                  <a:lnTo>
                    <a:pt x="969" y="1761"/>
                  </a:lnTo>
                  <a:lnTo>
                    <a:pt x="972" y="1735"/>
                  </a:lnTo>
                  <a:lnTo>
                    <a:pt x="978" y="1708"/>
                  </a:lnTo>
                  <a:lnTo>
                    <a:pt x="987" y="1684"/>
                  </a:lnTo>
                  <a:lnTo>
                    <a:pt x="1000" y="1662"/>
                  </a:lnTo>
                  <a:lnTo>
                    <a:pt x="1016" y="1642"/>
                  </a:lnTo>
                  <a:lnTo>
                    <a:pt x="1032" y="1625"/>
                  </a:lnTo>
                  <a:lnTo>
                    <a:pt x="1051" y="1609"/>
                  </a:lnTo>
                  <a:lnTo>
                    <a:pt x="1071" y="1593"/>
                  </a:lnTo>
                  <a:lnTo>
                    <a:pt x="1077" y="1591"/>
                  </a:lnTo>
                  <a:lnTo>
                    <a:pt x="1084" y="1592"/>
                  </a:lnTo>
                  <a:lnTo>
                    <a:pt x="1087" y="1598"/>
                  </a:lnTo>
                  <a:lnTo>
                    <a:pt x="1090" y="1603"/>
                  </a:lnTo>
                  <a:lnTo>
                    <a:pt x="1089" y="1610"/>
                  </a:lnTo>
                  <a:lnTo>
                    <a:pt x="1084" y="1616"/>
                  </a:lnTo>
                  <a:lnTo>
                    <a:pt x="1065" y="1631"/>
                  </a:lnTo>
                  <a:lnTo>
                    <a:pt x="1046" y="1646"/>
                  </a:lnTo>
                  <a:lnTo>
                    <a:pt x="1030" y="1664"/>
                  </a:lnTo>
                  <a:lnTo>
                    <a:pt x="1017" y="1683"/>
                  </a:lnTo>
                  <a:lnTo>
                    <a:pt x="1007" y="1705"/>
                  </a:lnTo>
                  <a:lnTo>
                    <a:pt x="1000" y="1733"/>
                  </a:lnTo>
                  <a:lnTo>
                    <a:pt x="996" y="1759"/>
                  </a:lnTo>
                  <a:lnTo>
                    <a:pt x="995" y="1787"/>
                  </a:lnTo>
                  <a:lnTo>
                    <a:pt x="1022" y="1809"/>
                  </a:lnTo>
                  <a:lnTo>
                    <a:pt x="1025" y="1789"/>
                  </a:lnTo>
                  <a:lnTo>
                    <a:pt x="1031" y="1769"/>
                  </a:lnTo>
                  <a:lnTo>
                    <a:pt x="1042" y="1743"/>
                  </a:lnTo>
                  <a:lnTo>
                    <a:pt x="1058" y="1719"/>
                  </a:lnTo>
                  <a:lnTo>
                    <a:pt x="1074" y="1698"/>
                  </a:lnTo>
                  <a:lnTo>
                    <a:pt x="1092" y="1677"/>
                  </a:lnTo>
                  <a:lnTo>
                    <a:pt x="1111" y="1655"/>
                  </a:lnTo>
                  <a:lnTo>
                    <a:pt x="1116" y="1651"/>
                  </a:lnTo>
                  <a:lnTo>
                    <a:pt x="1123" y="1651"/>
                  </a:lnTo>
                  <a:lnTo>
                    <a:pt x="1127" y="1654"/>
                  </a:lnTo>
                  <a:lnTo>
                    <a:pt x="1132" y="1660"/>
                  </a:lnTo>
                  <a:lnTo>
                    <a:pt x="1132" y="1667"/>
                  </a:lnTo>
                  <a:lnTo>
                    <a:pt x="1129" y="1674"/>
                  </a:lnTo>
                  <a:lnTo>
                    <a:pt x="1114" y="1692"/>
                  </a:lnTo>
                  <a:lnTo>
                    <a:pt x="1098" y="1708"/>
                  </a:lnTo>
                  <a:lnTo>
                    <a:pt x="1083" y="1726"/>
                  </a:lnTo>
                  <a:lnTo>
                    <a:pt x="1070" y="1745"/>
                  </a:lnTo>
                  <a:lnTo>
                    <a:pt x="1060" y="1766"/>
                  </a:lnTo>
                  <a:lnTo>
                    <a:pt x="1054" y="1786"/>
                  </a:lnTo>
                  <a:lnTo>
                    <a:pt x="1049" y="1806"/>
                  </a:lnTo>
                  <a:lnTo>
                    <a:pt x="1048" y="1827"/>
                  </a:lnTo>
                  <a:lnTo>
                    <a:pt x="1074" y="1842"/>
                  </a:lnTo>
                  <a:lnTo>
                    <a:pt x="1100" y="1855"/>
                  </a:lnTo>
                  <a:lnTo>
                    <a:pt x="1098" y="1828"/>
                  </a:lnTo>
                  <a:lnTo>
                    <a:pt x="1102" y="1799"/>
                  </a:lnTo>
                  <a:lnTo>
                    <a:pt x="1108" y="1771"/>
                  </a:lnTo>
                  <a:lnTo>
                    <a:pt x="1119" y="1744"/>
                  </a:lnTo>
                  <a:lnTo>
                    <a:pt x="1133" y="1718"/>
                  </a:lnTo>
                  <a:lnTo>
                    <a:pt x="1149" y="1695"/>
                  </a:lnTo>
                  <a:lnTo>
                    <a:pt x="1166" y="1675"/>
                  </a:lnTo>
                  <a:lnTo>
                    <a:pt x="1173" y="1672"/>
                  </a:lnTo>
                  <a:lnTo>
                    <a:pt x="1179" y="1673"/>
                  </a:lnTo>
                  <a:lnTo>
                    <a:pt x="1185" y="1676"/>
                  </a:lnTo>
                  <a:lnTo>
                    <a:pt x="1188" y="1682"/>
                  </a:lnTo>
                  <a:lnTo>
                    <a:pt x="1189" y="1688"/>
                  </a:lnTo>
                  <a:lnTo>
                    <a:pt x="1185" y="1694"/>
                  </a:lnTo>
                  <a:lnTo>
                    <a:pt x="1170" y="1711"/>
                  </a:lnTo>
                  <a:lnTo>
                    <a:pt x="1157" y="1729"/>
                  </a:lnTo>
                  <a:lnTo>
                    <a:pt x="1145" y="1751"/>
                  </a:lnTo>
                  <a:lnTo>
                    <a:pt x="1136" y="1775"/>
                  </a:lnTo>
                  <a:lnTo>
                    <a:pt x="1128" y="1798"/>
                  </a:lnTo>
                  <a:lnTo>
                    <a:pt x="1125" y="1822"/>
                  </a:lnTo>
                  <a:lnTo>
                    <a:pt x="1126" y="1847"/>
                  </a:lnTo>
                  <a:lnTo>
                    <a:pt x="1131" y="1869"/>
                  </a:lnTo>
                  <a:lnTo>
                    <a:pt x="1150" y="1875"/>
                  </a:lnTo>
                  <a:lnTo>
                    <a:pt x="1167" y="1881"/>
                  </a:lnTo>
                  <a:lnTo>
                    <a:pt x="1169" y="1863"/>
                  </a:lnTo>
                  <a:lnTo>
                    <a:pt x="1171" y="1842"/>
                  </a:lnTo>
                  <a:lnTo>
                    <a:pt x="1175" y="1819"/>
                  </a:lnTo>
                  <a:lnTo>
                    <a:pt x="1180" y="1793"/>
                  </a:lnTo>
                  <a:lnTo>
                    <a:pt x="1188" y="1768"/>
                  </a:lnTo>
                  <a:lnTo>
                    <a:pt x="1197" y="1740"/>
                  </a:lnTo>
                  <a:lnTo>
                    <a:pt x="1208" y="1713"/>
                  </a:lnTo>
                  <a:lnTo>
                    <a:pt x="1222" y="1685"/>
                  </a:lnTo>
                  <a:lnTo>
                    <a:pt x="1239" y="1658"/>
                  </a:lnTo>
                  <a:lnTo>
                    <a:pt x="1259" y="1632"/>
                  </a:lnTo>
                  <a:lnTo>
                    <a:pt x="1281" y="1608"/>
                  </a:lnTo>
                  <a:lnTo>
                    <a:pt x="1309" y="1587"/>
                  </a:lnTo>
                  <a:lnTo>
                    <a:pt x="1338" y="1567"/>
                  </a:lnTo>
                  <a:lnTo>
                    <a:pt x="1373" y="1551"/>
                  </a:lnTo>
                  <a:lnTo>
                    <a:pt x="1423" y="1536"/>
                  </a:lnTo>
                  <a:lnTo>
                    <a:pt x="1471" y="1528"/>
                  </a:lnTo>
                  <a:lnTo>
                    <a:pt x="1520" y="1525"/>
                  </a:lnTo>
                  <a:lnTo>
                    <a:pt x="1566" y="1527"/>
                  </a:lnTo>
                  <a:lnTo>
                    <a:pt x="1611" y="1533"/>
                  </a:lnTo>
                  <a:lnTo>
                    <a:pt x="1654" y="1540"/>
                  </a:lnTo>
                  <a:lnTo>
                    <a:pt x="1691" y="1550"/>
                  </a:lnTo>
                  <a:lnTo>
                    <a:pt x="1727" y="1561"/>
                  </a:lnTo>
                  <a:lnTo>
                    <a:pt x="1755" y="1573"/>
                  </a:lnTo>
                  <a:lnTo>
                    <a:pt x="1780" y="1583"/>
                  </a:lnTo>
                  <a:lnTo>
                    <a:pt x="1796" y="1533"/>
                  </a:lnTo>
                  <a:lnTo>
                    <a:pt x="1809" y="1485"/>
                  </a:lnTo>
                  <a:lnTo>
                    <a:pt x="1815" y="1439"/>
                  </a:lnTo>
                  <a:lnTo>
                    <a:pt x="1816" y="1396"/>
                  </a:lnTo>
                  <a:lnTo>
                    <a:pt x="1813" y="1355"/>
                  </a:lnTo>
                  <a:lnTo>
                    <a:pt x="1804" y="1316"/>
                  </a:lnTo>
                  <a:lnTo>
                    <a:pt x="1791" y="1281"/>
                  </a:lnTo>
                  <a:lnTo>
                    <a:pt x="1772" y="1247"/>
                  </a:lnTo>
                  <a:lnTo>
                    <a:pt x="1749" y="1216"/>
                  </a:lnTo>
                  <a:lnTo>
                    <a:pt x="1720" y="1189"/>
                  </a:lnTo>
                  <a:lnTo>
                    <a:pt x="1686" y="1164"/>
                  </a:lnTo>
                  <a:lnTo>
                    <a:pt x="1648" y="1142"/>
                  </a:lnTo>
                  <a:lnTo>
                    <a:pt x="1647" y="1142"/>
                  </a:lnTo>
                  <a:lnTo>
                    <a:pt x="1624" y="1147"/>
                  </a:lnTo>
                  <a:lnTo>
                    <a:pt x="1594" y="1150"/>
                  </a:lnTo>
                  <a:lnTo>
                    <a:pt x="1557" y="1151"/>
                  </a:lnTo>
                  <a:lnTo>
                    <a:pt x="1528" y="1150"/>
                  </a:lnTo>
                  <a:lnTo>
                    <a:pt x="1497" y="1147"/>
                  </a:lnTo>
                  <a:lnTo>
                    <a:pt x="1462" y="1140"/>
                  </a:lnTo>
                  <a:lnTo>
                    <a:pt x="1428" y="1131"/>
                  </a:lnTo>
                  <a:lnTo>
                    <a:pt x="1393" y="1117"/>
                  </a:lnTo>
                  <a:lnTo>
                    <a:pt x="1357" y="1099"/>
                  </a:lnTo>
                  <a:lnTo>
                    <a:pt x="1321" y="1076"/>
                  </a:lnTo>
                  <a:lnTo>
                    <a:pt x="1285" y="1047"/>
                  </a:lnTo>
                  <a:lnTo>
                    <a:pt x="1282" y="1048"/>
                  </a:lnTo>
                  <a:lnTo>
                    <a:pt x="1279" y="1048"/>
                  </a:lnTo>
                  <a:lnTo>
                    <a:pt x="1275" y="1047"/>
                  </a:lnTo>
                  <a:lnTo>
                    <a:pt x="1272" y="1045"/>
                  </a:lnTo>
                  <a:lnTo>
                    <a:pt x="1270" y="1042"/>
                  </a:lnTo>
                  <a:lnTo>
                    <a:pt x="1257" y="1019"/>
                  </a:lnTo>
                  <a:lnTo>
                    <a:pt x="1230" y="986"/>
                  </a:lnTo>
                  <a:lnTo>
                    <a:pt x="1205" y="951"/>
                  </a:lnTo>
                  <a:lnTo>
                    <a:pt x="1180" y="910"/>
                  </a:lnTo>
                  <a:lnTo>
                    <a:pt x="1158" y="864"/>
                  </a:lnTo>
                  <a:close/>
                  <a:moveTo>
                    <a:pt x="362" y="0"/>
                  </a:moveTo>
                  <a:lnTo>
                    <a:pt x="316" y="3"/>
                  </a:lnTo>
                  <a:lnTo>
                    <a:pt x="274" y="8"/>
                  </a:lnTo>
                  <a:lnTo>
                    <a:pt x="237" y="18"/>
                  </a:lnTo>
                  <a:lnTo>
                    <a:pt x="201" y="30"/>
                  </a:lnTo>
                  <a:lnTo>
                    <a:pt x="172" y="46"/>
                  </a:lnTo>
                  <a:lnTo>
                    <a:pt x="144" y="63"/>
                  </a:lnTo>
                  <a:lnTo>
                    <a:pt x="120" y="83"/>
                  </a:lnTo>
                  <a:lnTo>
                    <a:pt x="97" y="105"/>
                  </a:lnTo>
                  <a:lnTo>
                    <a:pt x="79" y="129"/>
                  </a:lnTo>
                  <a:lnTo>
                    <a:pt x="62" y="154"/>
                  </a:lnTo>
                  <a:lnTo>
                    <a:pt x="49" y="180"/>
                  </a:lnTo>
                  <a:lnTo>
                    <a:pt x="37" y="205"/>
                  </a:lnTo>
                  <a:lnTo>
                    <a:pt x="28" y="230"/>
                  </a:lnTo>
                  <a:lnTo>
                    <a:pt x="20" y="257"/>
                  </a:lnTo>
                  <a:lnTo>
                    <a:pt x="13" y="282"/>
                  </a:lnTo>
                  <a:lnTo>
                    <a:pt x="9" y="307"/>
                  </a:lnTo>
                  <a:lnTo>
                    <a:pt x="6" y="330"/>
                  </a:lnTo>
                  <a:lnTo>
                    <a:pt x="2" y="351"/>
                  </a:lnTo>
                  <a:lnTo>
                    <a:pt x="1" y="371"/>
                  </a:lnTo>
                  <a:lnTo>
                    <a:pt x="0" y="388"/>
                  </a:lnTo>
                  <a:lnTo>
                    <a:pt x="0" y="403"/>
                  </a:lnTo>
                  <a:lnTo>
                    <a:pt x="0" y="1946"/>
                  </a:lnTo>
                  <a:lnTo>
                    <a:pt x="27" y="1937"/>
                  </a:lnTo>
                  <a:lnTo>
                    <a:pt x="58" y="1928"/>
                  </a:lnTo>
                  <a:lnTo>
                    <a:pt x="93" y="1920"/>
                  </a:lnTo>
                  <a:lnTo>
                    <a:pt x="132" y="1913"/>
                  </a:lnTo>
                  <a:lnTo>
                    <a:pt x="173" y="1907"/>
                  </a:lnTo>
                  <a:lnTo>
                    <a:pt x="217" y="1905"/>
                  </a:lnTo>
                  <a:lnTo>
                    <a:pt x="262" y="1906"/>
                  </a:lnTo>
                  <a:lnTo>
                    <a:pt x="309" y="1913"/>
                  </a:lnTo>
                  <a:lnTo>
                    <a:pt x="356" y="1924"/>
                  </a:lnTo>
                  <a:lnTo>
                    <a:pt x="403" y="1941"/>
                  </a:lnTo>
                  <a:lnTo>
                    <a:pt x="444" y="1963"/>
                  </a:lnTo>
                  <a:lnTo>
                    <a:pt x="482" y="1990"/>
                  </a:lnTo>
                  <a:lnTo>
                    <a:pt x="518" y="2021"/>
                  </a:lnTo>
                  <a:lnTo>
                    <a:pt x="549" y="2059"/>
                  </a:lnTo>
                  <a:lnTo>
                    <a:pt x="578" y="2100"/>
                  </a:lnTo>
                  <a:lnTo>
                    <a:pt x="603" y="2146"/>
                  </a:lnTo>
                  <a:lnTo>
                    <a:pt x="625" y="2198"/>
                  </a:lnTo>
                  <a:lnTo>
                    <a:pt x="646" y="2147"/>
                  </a:lnTo>
                  <a:lnTo>
                    <a:pt x="669" y="2102"/>
                  </a:lnTo>
                  <a:lnTo>
                    <a:pt x="696" y="2061"/>
                  </a:lnTo>
                  <a:lnTo>
                    <a:pt x="724" y="2027"/>
                  </a:lnTo>
                  <a:lnTo>
                    <a:pt x="752" y="1996"/>
                  </a:lnTo>
                  <a:lnTo>
                    <a:pt x="783" y="1969"/>
                  </a:lnTo>
                  <a:lnTo>
                    <a:pt x="815" y="1947"/>
                  </a:lnTo>
                  <a:lnTo>
                    <a:pt x="847" y="1928"/>
                  </a:lnTo>
                  <a:lnTo>
                    <a:pt x="881" y="1913"/>
                  </a:lnTo>
                  <a:lnTo>
                    <a:pt x="913" y="1901"/>
                  </a:lnTo>
                  <a:lnTo>
                    <a:pt x="946" y="1891"/>
                  </a:lnTo>
                  <a:lnTo>
                    <a:pt x="977" y="1884"/>
                  </a:lnTo>
                  <a:lnTo>
                    <a:pt x="1008" y="1880"/>
                  </a:lnTo>
                  <a:lnTo>
                    <a:pt x="1038" y="1876"/>
                  </a:lnTo>
                  <a:lnTo>
                    <a:pt x="1038" y="1876"/>
                  </a:lnTo>
                  <a:lnTo>
                    <a:pt x="1012" y="1860"/>
                  </a:lnTo>
                  <a:lnTo>
                    <a:pt x="987" y="1842"/>
                  </a:lnTo>
                  <a:lnTo>
                    <a:pt x="961" y="1821"/>
                  </a:lnTo>
                  <a:lnTo>
                    <a:pt x="938" y="1798"/>
                  </a:lnTo>
                  <a:lnTo>
                    <a:pt x="916" y="1771"/>
                  </a:lnTo>
                  <a:lnTo>
                    <a:pt x="896" y="1742"/>
                  </a:lnTo>
                  <a:lnTo>
                    <a:pt x="878" y="1709"/>
                  </a:lnTo>
                  <a:lnTo>
                    <a:pt x="863" y="1674"/>
                  </a:lnTo>
                  <a:lnTo>
                    <a:pt x="852" y="1634"/>
                  </a:lnTo>
                  <a:lnTo>
                    <a:pt x="845" y="1592"/>
                  </a:lnTo>
                  <a:lnTo>
                    <a:pt x="843" y="1546"/>
                  </a:lnTo>
                  <a:lnTo>
                    <a:pt x="818" y="1566"/>
                  </a:lnTo>
                  <a:lnTo>
                    <a:pt x="789" y="1587"/>
                  </a:lnTo>
                  <a:lnTo>
                    <a:pt x="756" y="1609"/>
                  </a:lnTo>
                  <a:lnTo>
                    <a:pt x="718" y="1630"/>
                  </a:lnTo>
                  <a:lnTo>
                    <a:pt x="678" y="1650"/>
                  </a:lnTo>
                  <a:lnTo>
                    <a:pt x="634" y="1666"/>
                  </a:lnTo>
                  <a:lnTo>
                    <a:pt x="587" y="1680"/>
                  </a:lnTo>
                  <a:lnTo>
                    <a:pt x="540" y="1688"/>
                  </a:lnTo>
                  <a:lnTo>
                    <a:pt x="489" y="1692"/>
                  </a:lnTo>
                  <a:lnTo>
                    <a:pt x="447" y="1690"/>
                  </a:lnTo>
                  <a:lnTo>
                    <a:pt x="397" y="1681"/>
                  </a:lnTo>
                  <a:lnTo>
                    <a:pt x="350" y="1665"/>
                  </a:lnTo>
                  <a:lnTo>
                    <a:pt x="303" y="1642"/>
                  </a:lnTo>
                  <a:lnTo>
                    <a:pt x="259" y="1613"/>
                  </a:lnTo>
                  <a:lnTo>
                    <a:pt x="216" y="1577"/>
                  </a:lnTo>
                  <a:lnTo>
                    <a:pt x="175" y="1535"/>
                  </a:lnTo>
                  <a:lnTo>
                    <a:pt x="136" y="1485"/>
                  </a:lnTo>
                  <a:lnTo>
                    <a:pt x="100" y="1430"/>
                  </a:lnTo>
                  <a:lnTo>
                    <a:pt x="141" y="1404"/>
                  </a:lnTo>
                  <a:lnTo>
                    <a:pt x="175" y="1456"/>
                  </a:lnTo>
                  <a:lnTo>
                    <a:pt x="211" y="1503"/>
                  </a:lnTo>
                  <a:lnTo>
                    <a:pt x="249" y="1541"/>
                  </a:lnTo>
                  <a:lnTo>
                    <a:pt x="250" y="1505"/>
                  </a:lnTo>
                  <a:lnTo>
                    <a:pt x="251" y="1466"/>
                  </a:lnTo>
                  <a:lnTo>
                    <a:pt x="253" y="1460"/>
                  </a:lnTo>
                  <a:lnTo>
                    <a:pt x="259" y="1455"/>
                  </a:lnTo>
                  <a:lnTo>
                    <a:pt x="266" y="1453"/>
                  </a:lnTo>
                  <a:lnTo>
                    <a:pt x="272" y="1455"/>
                  </a:lnTo>
                  <a:lnTo>
                    <a:pt x="277" y="1460"/>
                  </a:lnTo>
                  <a:lnTo>
                    <a:pt x="279" y="1466"/>
                  </a:lnTo>
                  <a:lnTo>
                    <a:pt x="278" y="1486"/>
                  </a:lnTo>
                  <a:lnTo>
                    <a:pt x="277" y="1507"/>
                  </a:lnTo>
                  <a:lnTo>
                    <a:pt x="276" y="1528"/>
                  </a:lnTo>
                  <a:lnTo>
                    <a:pt x="277" y="1549"/>
                  </a:lnTo>
                  <a:lnTo>
                    <a:pt x="281" y="1568"/>
                  </a:lnTo>
                  <a:lnTo>
                    <a:pt x="321" y="1596"/>
                  </a:lnTo>
                  <a:lnTo>
                    <a:pt x="362" y="1618"/>
                  </a:lnTo>
                  <a:lnTo>
                    <a:pt x="405" y="1632"/>
                  </a:lnTo>
                  <a:lnTo>
                    <a:pt x="387" y="1614"/>
                  </a:lnTo>
                  <a:lnTo>
                    <a:pt x="374" y="1594"/>
                  </a:lnTo>
                  <a:lnTo>
                    <a:pt x="364" y="1572"/>
                  </a:lnTo>
                  <a:lnTo>
                    <a:pt x="359" y="1547"/>
                  </a:lnTo>
                  <a:lnTo>
                    <a:pt x="360" y="1540"/>
                  </a:lnTo>
                  <a:lnTo>
                    <a:pt x="364" y="1537"/>
                  </a:lnTo>
                  <a:lnTo>
                    <a:pt x="370" y="1535"/>
                  </a:lnTo>
                  <a:lnTo>
                    <a:pt x="376" y="1537"/>
                  </a:lnTo>
                  <a:lnTo>
                    <a:pt x="381" y="1540"/>
                  </a:lnTo>
                  <a:lnTo>
                    <a:pt x="383" y="1547"/>
                  </a:lnTo>
                  <a:lnTo>
                    <a:pt x="387" y="1568"/>
                  </a:lnTo>
                  <a:lnTo>
                    <a:pt x="396" y="1587"/>
                  </a:lnTo>
                  <a:lnTo>
                    <a:pt x="409" y="1603"/>
                  </a:lnTo>
                  <a:lnTo>
                    <a:pt x="425" y="1618"/>
                  </a:lnTo>
                  <a:lnTo>
                    <a:pt x="443" y="1631"/>
                  </a:lnTo>
                  <a:lnTo>
                    <a:pt x="461" y="1642"/>
                  </a:lnTo>
                  <a:lnTo>
                    <a:pt x="497" y="1643"/>
                  </a:lnTo>
                  <a:lnTo>
                    <a:pt x="532" y="1641"/>
                  </a:lnTo>
                  <a:lnTo>
                    <a:pt x="565" y="1635"/>
                  </a:lnTo>
                  <a:lnTo>
                    <a:pt x="548" y="1628"/>
                  </a:lnTo>
                  <a:lnTo>
                    <a:pt x="530" y="1620"/>
                  </a:lnTo>
                  <a:lnTo>
                    <a:pt x="514" y="1611"/>
                  </a:lnTo>
                  <a:lnTo>
                    <a:pt x="500" y="1600"/>
                  </a:lnTo>
                  <a:lnTo>
                    <a:pt x="488" y="1586"/>
                  </a:lnTo>
                  <a:lnTo>
                    <a:pt x="478" y="1570"/>
                  </a:lnTo>
                  <a:lnTo>
                    <a:pt x="471" y="1550"/>
                  </a:lnTo>
                  <a:lnTo>
                    <a:pt x="471" y="1543"/>
                  </a:lnTo>
                  <a:lnTo>
                    <a:pt x="475" y="1537"/>
                  </a:lnTo>
                  <a:lnTo>
                    <a:pt x="481" y="1534"/>
                  </a:lnTo>
                  <a:lnTo>
                    <a:pt x="488" y="1534"/>
                  </a:lnTo>
                  <a:lnTo>
                    <a:pt x="493" y="1537"/>
                  </a:lnTo>
                  <a:lnTo>
                    <a:pt x="498" y="1544"/>
                  </a:lnTo>
                  <a:lnTo>
                    <a:pt x="505" y="1560"/>
                  </a:lnTo>
                  <a:lnTo>
                    <a:pt x="514" y="1575"/>
                  </a:lnTo>
                  <a:lnTo>
                    <a:pt x="527" y="1587"/>
                  </a:lnTo>
                  <a:lnTo>
                    <a:pt x="541" y="1596"/>
                  </a:lnTo>
                  <a:lnTo>
                    <a:pt x="558" y="1604"/>
                  </a:lnTo>
                  <a:lnTo>
                    <a:pt x="575" y="1611"/>
                  </a:lnTo>
                  <a:lnTo>
                    <a:pt x="593" y="1617"/>
                  </a:lnTo>
                  <a:lnTo>
                    <a:pt x="610" y="1623"/>
                  </a:lnTo>
                  <a:lnTo>
                    <a:pt x="655" y="1606"/>
                  </a:lnTo>
                  <a:lnTo>
                    <a:pt x="698" y="1585"/>
                  </a:lnTo>
                  <a:lnTo>
                    <a:pt x="672" y="1578"/>
                  </a:lnTo>
                  <a:lnTo>
                    <a:pt x="646" y="1569"/>
                  </a:lnTo>
                  <a:lnTo>
                    <a:pt x="622" y="1558"/>
                  </a:lnTo>
                  <a:lnTo>
                    <a:pt x="600" y="1544"/>
                  </a:lnTo>
                  <a:lnTo>
                    <a:pt x="580" y="1525"/>
                  </a:lnTo>
                  <a:lnTo>
                    <a:pt x="579" y="1522"/>
                  </a:lnTo>
                  <a:lnTo>
                    <a:pt x="578" y="1518"/>
                  </a:lnTo>
                  <a:lnTo>
                    <a:pt x="579" y="1515"/>
                  </a:lnTo>
                  <a:lnTo>
                    <a:pt x="580" y="1512"/>
                  </a:lnTo>
                  <a:lnTo>
                    <a:pt x="582" y="1509"/>
                  </a:lnTo>
                  <a:lnTo>
                    <a:pt x="585" y="1508"/>
                  </a:lnTo>
                  <a:lnTo>
                    <a:pt x="589" y="1507"/>
                  </a:lnTo>
                  <a:lnTo>
                    <a:pt x="592" y="1508"/>
                  </a:lnTo>
                  <a:lnTo>
                    <a:pt x="594" y="1510"/>
                  </a:lnTo>
                  <a:lnTo>
                    <a:pt x="612" y="1527"/>
                  </a:lnTo>
                  <a:lnTo>
                    <a:pt x="632" y="1540"/>
                  </a:lnTo>
                  <a:lnTo>
                    <a:pt x="654" y="1550"/>
                  </a:lnTo>
                  <a:lnTo>
                    <a:pt x="676" y="1558"/>
                  </a:lnTo>
                  <a:lnTo>
                    <a:pt x="699" y="1565"/>
                  </a:lnTo>
                  <a:lnTo>
                    <a:pt x="724" y="1570"/>
                  </a:lnTo>
                  <a:lnTo>
                    <a:pt x="753" y="1551"/>
                  </a:lnTo>
                  <a:lnTo>
                    <a:pt x="781" y="1533"/>
                  </a:lnTo>
                  <a:lnTo>
                    <a:pt x="804" y="1515"/>
                  </a:lnTo>
                  <a:lnTo>
                    <a:pt x="823" y="1498"/>
                  </a:lnTo>
                  <a:lnTo>
                    <a:pt x="801" y="1491"/>
                  </a:lnTo>
                  <a:lnTo>
                    <a:pt x="777" y="1478"/>
                  </a:lnTo>
                  <a:lnTo>
                    <a:pt x="750" y="1465"/>
                  </a:lnTo>
                  <a:lnTo>
                    <a:pt x="722" y="1449"/>
                  </a:lnTo>
                  <a:lnTo>
                    <a:pt x="694" y="1429"/>
                  </a:lnTo>
                  <a:lnTo>
                    <a:pt x="666" y="1405"/>
                  </a:lnTo>
                  <a:lnTo>
                    <a:pt x="639" y="1380"/>
                  </a:lnTo>
                  <a:lnTo>
                    <a:pt x="615" y="1350"/>
                  </a:lnTo>
                  <a:lnTo>
                    <a:pt x="594" y="1317"/>
                  </a:lnTo>
                  <a:lnTo>
                    <a:pt x="578" y="1281"/>
                  </a:lnTo>
                  <a:lnTo>
                    <a:pt x="565" y="1237"/>
                  </a:lnTo>
                  <a:lnTo>
                    <a:pt x="559" y="1193"/>
                  </a:lnTo>
                  <a:lnTo>
                    <a:pt x="560" y="1147"/>
                  </a:lnTo>
                  <a:lnTo>
                    <a:pt x="566" y="1098"/>
                  </a:lnTo>
                  <a:lnTo>
                    <a:pt x="580" y="1048"/>
                  </a:lnTo>
                  <a:lnTo>
                    <a:pt x="600" y="998"/>
                  </a:lnTo>
                  <a:lnTo>
                    <a:pt x="626" y="943"/>
                  </a:lnTo>
                  <a:lnTo>
                    <a:pt x="658" y="889"/>
                  </a:lnTo>
                  <a:lnTo>
                    <a:pt x="618" y="864"/>
                  </a:lnTo>
                  <a:lnTo>
                    <a:pt x="581" y="835"/>
                  </a:lnTo>
                  <a:lnTo>
                    <a:pt x="544" y="802"/>
                  </a:lnTo>
                  <a:lnTo>
                    <a:pt x="510" y="763"/>
                  </a:lnTo>
                  <a:lnTo>
                    <a:pt x="478" y="721"/>
                  </a:lnTo>
                  <a:lnTo>
                    <a:pt x="448" y="738"/>
                  </a:lnTo>
                  <a:lnTo>
                    <a:pt x="417" y="751"/>
                  </a:lnTo>
                  <a:lnTo>
                    <a:pt x="383" y="761"/>
                  </a:lnTo>
                  <a:lnTo>
                    <a:pt x="346" y="767"/>
                  </a:lnTo>
                  <a:lnTo>
                    <a:pt x="308" y="769"/>
                  </a:lnTo>
                  <a:lnTo>
                    <a:pt x="268" y="767"/>
                  </a:lnTo>
                  <a:lnTo>
                    <a:pt x="226" y="761"/>
                  </a:lnTo>
                  <a:lnTo>
                    <a:pt x="183" y="752"/>
                  </a:lnTo>
                  <a:lnTo>
                    <a:pt x="136" y="740"/>
                  </a:lnTo>
                  <a:lnTo>
                    <a:pt x="151" y="694"/>
                  </a:lnTo>
                  <a:lnTo>
                    <a:pt x="167" y="698"/>
                  </a:lnTo>
                  <a:lnTo>
                    <a:pt x="166" y="682"/>
                  </a:lnTo>
                  <a:lnTo>
                    <a:pt x="165" y="668"/>
                  </a:lnTo>
                  <a:lnTo>
                    <a:pt x="162" y="654"/>
                  </a:lnTo>
                  <a:lnTo>
                    <a:pt x="156" y="640"/>
                  </a:lnTo>
                  <a:lnTo>
                    <a:pt x="146" y="627"/>
                  </a:lnTo>
                  <a:lnTo>
                    <a:pt x="142" y="619"/>
                  </a:lnTo>
                  <a:lnTo>
                    <a:pt x="142" y="612"/>
                  </a:lnTo>
                  <a:lnTo>
                    <a:pt x="146" y="605"/>
                  </a:lnTo>
                  <a:lnTo>
                    <a:pt x="154" y="601"/>
                  </a:lnTo>
                  <a:lnTo>
                    <a:pt x="162" y="600"/>
                  </a:lnTo>
                  <a:lnTo>
                    <a:pt x="169" y="604"/>
                  </a:lnTo>
                  <a:lnTo>
                    <a:pt x="183" y="619"/>
                  </a:lnTo>
                  <a:lnTo>
                    <a:pt x="190" y="636"/>
                  </a:lnTo>
                  <a:lnTo>
                    <a:pt x="195" y="653"/>
                  </a:lnTo>
                  <a:lnTo>
                    <a:pt x="197" y="669"/>
                  </a:lnTo>
                  <a:lnTo>
                    <a:pt x="198" y="688"/>
                  </a:lnTo>
                  <a:lnTo>
                    <a:pt x="200" y="707"/>
                  </a:lnTo>
                  <a:lnTo>
                    <a:pt x="245" y="715"/>
                  </a:lnTo>
                  <a:lnTo>
                    <a:pt x="247" y="690"/>
                  </a:lnTo>
                  <a:lnTo>
                    <a:pt x="246" y="666"/>
                  </a:lnTo>
                  <a:lnTo>
                    <a:pt x="239" y="643"/>
                  </a:lnTo>
                  <a:lnTo>
                    <a:pt x="227" y="621"/>
                  </a:lnTo>
                  <a:lnTo>
                    <a:pt x="210" y="601"/>
                  </a:lnTo>
                  <a:lnTo>
                    <a:pt x="206" y="592"/>
                  </a:lnTo>
                  <a:lnTo>
                    <a:pt x="207" y="584"/>
                  </a:lnTo>
                  <a:lnTo>
                    <a:pt x="211" y="577"/>
                  </a:lnTo>
                  <a:lnTo>
                    <a:pt x="218" y="573"/>
                  </a:lnTo>
                  <a:lnTo>
                    <a:pt x="226" y="572"/>
                  </a:lnTo>
                  <a:lnTo>
                    <a:pt x="235" y="577"/>
                  </a:lnTo>
                  <a:lnTo>
                    <a:pt x="255" y="602"/>
                  </a:lnTo>
                  <a:lnTo>
                    <a:pt x="269" y="629"/>
                  </a:lnTo>
                  <a:lnTo>
                    <a:pt x="278" y="658"/>
                  </a:lnTo>
                  <a:lnTo>
                    <a:pt x="281" y="688"/>
                  </a:lnTo>
                  <a:lnTo>
                    <a:pt x="278" y="719"/>
                  </a:lnTo>
                  <a:lnTo>
                    <a:pt x="307" y="720"/>
                  </a:lnTo>
                  <a:lnTo>
                    <a:pt x="312" y="704"/>
                  </a:lnTo>
                  <a:lnTo>
                    <a:pt x="315" y="685"/>
                  </a:lnTo>
                  <a:lnTo>
                    <a:pt x="314" y="666"/>
                  </a:lnTo>
                  <a:lnTo>
                    <a:pt x="310" y="647"/>
                  </a:lnTo>
                  <a:lnTo>
                    <a:pt x="303" y="629"/>
                  </a:lnTo>
                  <a:lnTo>
                    <a:pt x="293" y="614"/>
                  </a:lnTo>
                  <a:lnTo>
                    <a:pt x="280" y="603"/>
                  </a:lnTo>
                  <a:lnTo>
                    <a:pt x="274" y="596"/>
                  </a:lnTo>
                  <a:lnTo>
                    <a:pt x="273" y="589"/>
                  </a:lnTo>
                  <a:lnTo>
                    <a:pt x="276" y="581"/>
                  </a:lnTo>
                  <a:lnTo>
                    <a:pt x="281" y="574"/>
                  </a:lnTo>
                  <a:lnTo>
                    <a:pt x="289" y="572"/>
                  </a:lnTo>
                  <a:lnTo>
                    <a:pt x="298" y="574"/>
                  </a:lnTo>
                  <a:lnTo>
                    <a:pt x="314" y="589"/>
                  </a:lnTo>
                  <a:lnTo>
                    <a:pt x="328" y="606"/>
                  </a:lnTo>
                  <a:lnTo>
                    <a:pt x="338" y="626"/>
                  </a:lnTo>
                  <a:lnTo>
                    <a:pt x="345" y="649"/>
                  </a:lnTo>
                  <a:lnTo>
                    <a:pt x="349" y="673"/>
                  </a:lnTo>
                  <a:lnTo>
                    <a:pt x="347" y="696"/>
                  </a:lnTo>
                  <a:lnTo>
                    <a:pt x="343" y="718"/>
                  </a:lnTo>
                  <a:lnTo>
                    <a:pt x="378" y="712"/>
                  </a:lnTo>
                  <a:lnTo>
                    <a:pt x="376" y="684"/>
                  </a:lnTo>
                  <a:lnTo>
                    <a:pt x="373" y="657"/>
                  </a:lnTo>
                  <a:lnTo>
                    <a:pt x="366" y="632"/>
                  </a:lnTo>
                  <a:lnTo>
                    <a:pt x="356" y="607"/>
                  </a:lnTo>
                  <a:lnTo>
                    <a:pt x="341" y="583"/>
                  </a:lnTo>
                  <a:lnTo>
                    <a:pt x="338" y="575"/>
                  </a:lnTo>
                  <a:lnTo>
                    <a:pt x="340" y="568"/>
                  </a:lnTo>
                  <a:lnTo>
                    <a:pt x="345" y="562"/>
                  </a:lnTo>
                  <a:lnTo>
                    <a:pt x="353" y="560"/>
                  </a:lnTo>
                  <a:lnTo>
                    <a:pt x="362" y="561"/>
                  </a:lnTo>
                  <a:lnTo>
                    <a:pt x="370" y="566"/>
                  </a:lnTo>
                  <a:lnTo>
                    <a:pt x="386" y="592"/>
                  </a:lnTo>
                  <a:lnTo>
                    <a:pt x="397" y="617"/>
                  </a:lnTo>
                  <a:lnTo>
                    <a:pt x="405" y="645"/>
                  </a:lnTo>
                  <a:lnTo>
                    <a:pt x="409" y="673"/>
                  </a:lnTo>
                  <a:lnTo>
                    <a:pt x="412" y="701"/>
                  </a:lnTo>
                  <a:lnTo>
                    <a:pt x="429" y="694"/>
                  </a:lnTo>
                  <a:lnTo>
                    <a:pt x="446" y="685"/>
                  </a:lnTo>
                  <a:lnTo>
                    <a:pt x="446" y="661"/>
                  </a:lnTo>
                  <a:lnTo>
                    <a:pt x="445" y="639"/>
                  </a:lnTo>
                  <a:lnTo>
                    <a:pt x="441" y="617"/>
                  </a:lnTo>
                  <a:lnTo>
                    <a:pt x="435" y="595"/>
                  </a:lnTo>
                  <a:lnTo>
                    <a:pt x="425" y="575"/>
                  </a:lnTo>
                  <a:lnTo>
                    <a:pt x="412" y="558"/>
                  </a:lnTo>
                  <a:lnTo>
                    <a:pt x="395" y="542"/>
                  </a:lnTo>
                  <a:lnTo>
                    <a:pt x="389" y="534"/>
                  </a:lnTo>
                  <a:lnTo>
                    <a:pt x="388" y="526"/>
                  </a:lnTo>
                  <a:lnTo>
                    <a:pt x="391" y="518"/>
                  </a:lnTo>
                  <a:lnTo>
                    <a:pt x="396" y="511"/>
                  </a:lnTo>
                  <a:lnTo>
                    <a:pt x="404" y="510"/>
                  </a:lnTo>
                  <a:lnTo>
                    <a:pt x="413" y="513"/>
                  </a:lnTo>
                  <a:lnTo>
                    <a:pt x="433" y="532"/>
                  </a:lnTo>
                  <a:lnTo>
                    <a:pt x="450" y="554"/>
                  </a:lnTo>
                  <a:lnTo>
                    <a:pt x="462" y="577"/>
                  </a:lnTo>
                  <a:lnTo>
                    <a:pt x="471" y="604"/>
                  </a:lnTo>
                  <a:lnTo>
                    <a:pt x="477" y="631"/>
                  </a:lnTo>
                  <a:lnTo>
                    <a:pt x="479" y="658"/>
                  </a:lnTo>
                  <a:lnTo>
                    <a:pt x="499" y="636"/>
                  </a:lnTo>
                  <a:lnTo>
                    <a:pt x="497" y="615"/>
                  </a:lnTo>
                  <a:lnTo>
                    <a:pt x="493" y="593"/>
                  </a:lnTo>
                  <a:lnTo>
                    <a:pt x="488" y="572"/>
                  </a:lnTo>
                  <a:lnTo>
                    <a:pt x="480" y="551"/>
                  </a:lnTo>
                  <a:lnTo>
                    <a:pt x="470" y="532"/>
                  </a:lnTo>
                  <a:lnTo>
                    <a:pt x="458" y="516"/>
                  </a:lnTo>
                  <a:lnTo>
                    <a:pt x="441" y="502"/>
                  </a:lnTo>
                  <a:lnTo>
                    <a:pt x="436" y="495"/>
                  </a:lnTo>
                  <a:lnTo>
                    <a:pt x="435" y="486"/>
                  </a:lnTo>
                  <a:lnTo>
                    <a:pt x="437" y="478"/>
                  </a:lnTo>
                  <a:lnTo>
                    <a:pt x="443" y="472"/>
                  </a:lnTo>
                  <a:lnTo>
                    <a:pt x="450" y="470"/>
                  </a:lnTo>
                  <a:lnTo>
                    <a:pt x="459" y="474"/>
                  </a:lnTo>
                  <a:lnTo>
                    <a:pt x="477" y="488"/>
                  </a:lnTo>
                  <a:lnTo>
                    <a:pt x="492" y="506"/>
                  </a:lnTo>
                  <a:lnTo>
                    <a:pt x="505" y="526"/>
                  </a:lnTo>
                  <a:lnTo>
                    <a:pt x="514" y="548"/>
                  </a:lnTo>
                  <a:lnTo>
                    <a:pt x="522" y="570"/>
                  </a:lnTo>
                  <a:lnTo>
                    <a:pt x="527" y="593"/>
                  </a:lnTo>
                  <a:lnTo>
                    <a:pt x="542" y="561"/>
                  </a:lnTo>
                  <a:lnTo>
                    <a:pt x="539" y="542"/>
                  </a:lnTo>
                  <a:lnTo>
                    <a:pt x="534" y="523"/>
                  </a:lnTo>
                  <a:lnTo>
                    <a:pt x="529" y="505"/>
                  </a:lnTo>
                  <a:lnTo>
                    <a:pt x="520" y="488"/>
                  </a:lnTo>
                  <a:lnTo>
                    <a:pt x="508" y="472"/>
                  </a:lnTo>
                  <a:lnTo>
                    <a:pt x="495" y="460"/>
                  </a:lnTo>
                  <a:lnTo>
                    <a:pt x="477" y="451"/>
                  </a:lnTo>
                  <a:lnTo>
                    <a:pt x="470" y="447"/>
                  </a:lnTo>
                  <a:lnTo>
                    <a:pt x="467" y="442"/>
                  </a:lnTo>
                  <a:lnTo>
                    <a:pt x="466" y="434"/>
                  </a:lnTo>
                  <a:lnTo>
                    <a:pt x="468" y="427"/>
                  </a:lnTo>
                  <a:lnTo>
                    <a:pt x="472" y="422"/>
                  </a:lnTo>
                  <a:lnTo>
                    <a:pt x="478" y="418"/>
                  </a:lnTo>
                  <a:lnTo>
                    <a:pt x="486" y="419"/>
                  </a:lnTo>
                  <a:lnTo>
                    <a:pt x="506" y="429"/>
                  </a:lnTo>
                  <a:lnTo>
                    <a:pt x="523" y="443"/>
                  </a:lnTo>
                  <a:lnTo>
                    <a:pt x="538" y="458"/>
                  </a:lnTo>
                  <a:lnTo>
                    <a:pt x="550" y="476"/>
                  </a:lnTo>
                  <a:lnTo>
                    <a:pt x="560" y="495"/>
                  </a:lnTo>
                  <a:lnTo>
                    <a:pt x="562" y="480"/>
                  </a:lnTo>
                  <a:lnTo>
                    <a:pt x="563" y="471"/>
                  </a:lnTo>
                  <a:lnTo>
                    <a:pt x="563" y="467"/>
                  </a:lnTo>
                  <a:lnTo>
                    <a:pt x="612" y="469"/>
                  </a:lnTo>
                  <a:lnTo>
                    <a:pt x="612" y="475"/>
                  </a:lnTo>
                  <a:lnTo>
                    <a:pt x="611" y="487"/>
                  </a:lnTo>
                  <a:lnTo>
                    <a:pt x="607" y="503"/>
                  </a:lnTo>
                  <a:lnTo>
                    <a:pt x="603" y="524"/>
                  </a:lnTo>
                  <a:lnTo>
                    <a:pt x="597" y="550"/>
                  </a:lnTo>
                  <a:lnTo>
                    <a:pt x="587" y="576"/>
                  </a:lnTo>
                  <a:lnTo>
                    <a:pt x="575" y="605"/>
                  </a:lnTo>
                  <a:lnTo>
                    <a:pt x="560" y="634"/>
                  </a:lnTo>
                  <a:lnTo>
                    <a:pt x="540" y="663"/>
                  </a:lnTo>
                  <a:lnTo>
                    <a:pt x="516" y="690"/>
                  </a:lnTo>
                  <a:lnTo>
                    <a:pt x="550" y="734"/>
                  </a:lnTo>
                  <a:lnTo>
                    <a:pt x="585" y="773"/>
                  </a:lnTo>
                  <a:lnTo>
                    <a:pt x="624" y="807"/>
                  </a:lnTo>
                  <a:lnTo>
                    <a:pt x="664" y="835"/>
                  </a:lnTo>
                  <a:lnTo>
                    <a:pt x="706" y="858"/>
                  </a:lnTo>
                  <a:lnTo>
                    <a:pt x="750" y="875"/>
                  </a:lnTo>
                  <a:lnTo>
                    <a:pt x="730" y="858"/>
                  </a:lnTo>
                  <a:lnTo>
                    <a:pt x="709" y="843"/>
                  </a:lnTo>
                  <a:lnTo>
                    <a:pt x="689" y="825"/>
                  </a:lnTo>
                  <a:lnTo>
                    <a:pt x="672" y="806"/>
                  </a:lnTo>
                  <a:lnTo>
                    <a:pt x="657" y="786"/>
                  </a:lnTo>
                  <a:lnTo>
                    <a:pt x="645" y="764"/>
                  </a:lnTo>
                  <a:lnTo>
                    <a:pt x="636" y="740"/>
                  </a:lnTo>
                  <a:lnTo>
                    <a:pt x="630" y="716"/>
                  </a:lnTo>
                  <a:lnTo>
                    <a:pt x="625" y="691"/>
                  </a:lnTo>
                  <a:lnTo>
                    <a:pt x="626" y="684"/>
                  </a:lnTo>
                  <a:lnTo>
                    <a:pt x="631" y="677"/>
                  </a:lnTo>
                  <a:lnTo>
                    <a:pt x="637" y="674"/>
                  </a:lnTo>
                  <a:lnTo>
                    <a:pt x="644" y="674"/>
                  </a:lnTo>
                  <a:lnTo>
                    <a:pt x="649" y="677"/>
                  </a:lnTo>
                  <a:lnTo>
                    <a:pt x="653" y="684"/>
                  </a:lnTo>
                  <a:lnTo>
                    <a:pt x="658" y="712"/>
                  </a:lnTo>
                  <a:lnTo>
                    <a:pt x="667" y="739"/>
                  </a:lnTo>
                  <a:lnTo>
                    <a:pt x="679" y="765"/>
                  </a:lnTo>
                  <a:lnTo>
                    <a:pt x="695" y="789"/>
                  </a:lnTo>
                  <a:lnTo>
                    <a:pt x="715" y="810"/>
                  </a:lnTo>
                  <a:lnTo>
                    <a:pt x="741" y="830"/>
                  </a:lnTo>
                  <a:lnTo>
                    <a:pt x="767" y="852"/>
                  </a:lnTo>
                  <a:lnTo>
                    <a:pt x="791" y="875"/>
                  </a:lnTo>
                  <a:lnTo>
                    <a:pt x="793" y="879"/>
                  </a:lnTo>
                  <a:lnTo>
                    <a:pt x="794" y="883"/>
                  </a:lnTo>
                  <a:lnTo>
                    <a:pt x="794" y="887"/>
                  </a:lnTo>
                  <a:lnTo>
                    <a:pt x="808" y="889"/>
                  </a:lnTo>
                  <a:lnTo>
                    <a:pt x="841" y="894"/>
                  </a:lnTo>
                  <a:lnTo>
                    <a:pt x="874" y="895"/>
                  </a:lnTo>
                  <a:lnTo>
                    <a:pt x="839" y="858"/>
                  </a:lnTo>
                  <a:lnTo>
                    <a:pt x="806" y="820"/>
                  </a:lnTo>
                  <a:lnTo>
                    <a:pt x="778" y="779"/>
                  </a:lnTo>
                  <a:lnTo>
                    <a:pt x="751" y="736"/>
                  </a:lnTo>
                  <a:lnTo>
                    <a:pt x="729" y="690"/>
                  </a:lnTo>
                  <a:lnTo>
                    <a:pt x="728" y="681"/>
                  </a:lnTo>
                  <a:lnTo>
                    <a:pt x="730" y="675"/>
                  </a:lnTo>
                  <a:lnTo>
                    <a:pt x="736" y="669"/>
                  </a:lnTo>
                  <a:lnTo>
                    <a:pt x="742" y="667"/>
                  </a:lnTo>
                  <a:lnTo>
                    <a:pt x="749" y="669"/>
                  </a:lnTo>
                  <a:lnTo>
                    <a:pt x="754" y="675"/>
                  </a:lnTo>
                  <a:lnTo>
                    <a:pt x="779" y="725"/>
                  </a:lnTo>
                  <a:lnTo>
                    <a:pt x="808" y="770"/>
                  </a:lnTo>
                  <a:lnTo>
                    <a:pt x="840" y="813"/>
                  </a:lnTo>
                  <a:lnTo>
                    <a:pt x="875" y="854"/>
                  </a:lnTo>
                  <a:lnTo>
                    <a:pt x="914" y="893"/>
                  </a:lnTo>
                  <a:lnTo>
                    <a:pt x="941" y="889"/>
                  </a:lnTo>
                  <a:lnTo>
                    <a:pt x="967" y="885"/>
                  </a:lnTo>
                  <a:lnTo>
                    <a:pt x="940" y="852"/>
                  </a:lnTo>
                  <a:lnTo>
                    <a:pt x="917" y="815"/>
                  </a:lnTo>
                  <a:lnTo>
                    <a:pt x="898" y="776"/>
                  </a:lnTo>
                  <a:lnTo>
                    <a:pt x="883" y="737"/>
                  </a:lnTo>
                  <a:lnTo>
                    <a:pt x="883" y="728"/>
                  </a:lnTo>
                  <a:lnTo>
                    <a:pt x="886" y="722"/>
                  </a:lnTo>
                  <a:lnTo>
                    <a:pt x="893" y="719"/>
                  </a:lnTo>
                  <a:lnTo>
                    <a:pt x="899" y="719"/>
                  </a:lnTo>
                  <a:lnTo>
                    <a:pt x="906" y="721"/>
                  </a:lnTo>
                  <a:lnTo>
                    <a:pt x="912" y="729"/>
                  </a:lnTo>
                  <a:lnTo>
                    <a:pt x="927" y="770"/>
                  </a:lnTo>
                  <a:lnTo>
                    <a:pt x="947" y="809"/>
                  </a:lnTo>
                  <a:lnTo>
                    <a:pt x="971" y="844"/>
                  </a:lnTo>
                  <a:lnTo>
                    <a:pt x="1000" y="877"/>
                  </a:lnTo>
                  <a:lnTo>
                    <a:pt x="1046" y="863"/>
                  </a:lnTo>
                  <a:lnTo>
                    <a:pt x="1021" y="841"/>
                  </a:lnTo>
                  <a:lnTo>
                    <a:pt x="1000" y="815"/>
                  </a:lnTo>
                  <a:lnTo>
                    <a:pt x="981" y="788"/>
                  </a:lnTo>
                  <a:lnTo>
                    <a:pt x="965" y="759"/>
                  </a:lnTo>
                  <a:lnTo>
                    <a:pt x="950" y="728"/>
                  </a:lnTo>
                  <a:lnTo>
                    <a:pt x="937" y="697"/>
                  </a:lnTo>
                  <a:lnTo>
                    <a:pt x="937" y="689"/>
                  </a:lnTo>
                  <a:lnTo>
                    <a:pt x="940" y="684"/>
                  </a:lnTo>
                  <a:lnTo>
                    <a:pt x="946" y="680"/>
                  </a:lnTo>
                  <a:lnTo>
                    <a:pt x="954" y="680"/>
                  </a:lnTo>
                  <a:lnTo>
                    <a:pt x="961" y="682"/>
                  </a:lnTo>
                  <a:lnTo>
                    <a:pt x="966" y="689"/>
                  </a:lnTo>
                  <a:lnTo>
                    <a:pt x="979" y="720"/>
                  </a:lnTo>
                  <a:lnTo>
                    <a:pt x="993" y="750"/>
                  </a:lnTo>
                  <a:lnTo>
                    <a:pt x="1010" y="779"/>
                  </a:lnTo>
                  <a:lnTo>
                    <a:pt x="1030" y="805"/>
                  </a:lnTo>
                  <a:lnTo>
                    <a:pt x="1052" y="830"/>
                  </a:lnTo>
                  <a:lnTo>
                    <a:pt x="1079" y="849"/>
                  </a:lnTo>
                  <a:lnTo>
                    <a:pt x="1096" y="842"/>
                  </a:lnTo>
                  <a:lnTo>
                    <a:pt x="1112" y="834"/>
                  </a:lnTo>
                  <a:lnTo>
                    <a:pt x="1098" y="797"/>
                  </a:lnTo>
                  <a:lnTo>
                    <a:pt x="1087" y="760"/>
                  </a:lnTo>
                  <a:lnTo>
                    <a:pt x="1080" y="721"/>
                  </a:lnTo>
                  <a:lnTo>
                    <a:pt x="1074" y="682"/>
                  </a:lnTo>
                  <a:lnTo>
                    <a:pt x="1075" y="675"/>
                  </a:lnTo>
                  <a:lnTo>
                    <a:pt x="1080" y="670"/>
                  </a:lnTo>
                  <a:lnTo>
                    <a:pt x="1086" y="668"/>
                  </a:lnTo>
                  <a:lnTo>
                    <a:pt x="1094" y="670"/>
                  </a:lnTo>
                  <a:lnTo>
                    <a:pt x="1100" y="675"/>
                  </a:lnTo>
                  <a:lnTo>
                    <a:pt x="1103" y="682"/>
                  </a:lnTo>
                  <a:lnTo>
                    <a:pt x="1111" y="729"/>
                  </a:lnTo>
                  <a:lnTo>
                    <a:pt x="1122" y="775"/>
                  </a:lnTo>
                  <a:lnTo>
                    <a:pt x="1138" y="820"/>
                  </a:lnTo>
                  <a:lnTo>
                    <a:pt x="1144" y="815"/>
                  </a:lnTo>
                  <a:lnTo>
                    <a:pt x="1149" y="811"/>
                  </a:lnTo>
                  <a:lnTo>
                    <a:pt x="1154" y="809"/>
                  </a:lnTo>
                  <a:lnTo>
                    <a:pt x="1179" y="788"/>
                  </a:lnTo>
                  <a:lnTo>
                    <a:pt x="1191" y="818"/>
                  </a:lnTo>
                  <a:lnTo>
                    <a:pt x="1206" y="851"/>
                  </a:lnTo>
                  <a:lnTo>
                    <a:pt x="1220" y="880"/>
                  </a:lnTo>
                  <a:lnTo>
                    <a:pt x="1220" y="851"/>
                  </a:lnTo>
                  <a:lnTo>
                    <a:pt x="1225" y="820"/>
                  </a:lnTo>
                  <a:lnTo>
                    <a:pt x="1231" y="790"/>
                  </a:lnTo>
                  <a:lnTo>
                    <a:pt x="1236" y="783"/>
                  </a:lnTo>
                  <a:lnTo>
                    <a:pt x="1242" y="780"/>
                  </a:lnTo>
                  <a:lnTo>
                    <a:pt x="1250" y="780"/>
                  </a:lnTo>
                  <a:lnTo>
                    <a:pt x="1257" y="783"/>
                  </a:lnTo>
                  <a:lnTo>
                    <a:pt x="1260" y="790"/>
                  </a:lnTo>
                  <a:lnTo>
                    <a:pt x="1260" y="797"/>
                  </a:lnTo>
                  <a:lnTo>
                    <a:pt x="1252" y="834"/>
                  </a:lnTo>
                  <a:lnTo>
                    <a:pt x="1250" y="872"/>
                  </a:lnTo>
                  <a:lnTo>
                    <a:pt x="1252" y="909"/>
                  </a:lnTo>
                  <a:lnTo>
                    <a:pt x="1260" y="946"/>
                  </a:lnTo>
                  <a:lnTo>
                    <a:pt x="1285" y="978"/>
                  </a:lnTo>
                  <a:lnTo>
                    <a:pt x="1312" y="1005"/>
                  </a:lnTo>
                  <a:lnTo>
                    <a:pt x="1338" y="1029"/>
                  </a:lnTo>
                  <a:lnTo>
                    <a:pt x="1366" y="1048"/>
                  </a:lnTo>
                  <a:lnTo>
                    <a:pt x="1393" y="1065"/>
                  </a:lnTo>
                  <a:lnTo>
                    <a:pt x="1369" y="1030"/>
                  </a:lnTo>
                  <a:lnTo>
                    <a:pt x="1350" y="993"/>
                  </a:lnTo>
                  <a:lnTo>
                    <a:pt x="1335" y="954"/>
                  </a:lnTo>
                  <a:lnTo>
                    <a:pt x="1324" y="914"/>
                  </a:lnTo>
                  <a:lnTo>
                    <a:pt x="1320" y="873"/>
                  </a:lnTo>
                  <a:lnTo>
                    <a:pt x="1322" y="864"/>
                  </a:lnTo>
                  <a:lnTo>
                    <a:pt x="1327" y="859"/>
                  </a:lnTo>
                  <a:lnTo>
                    <a:pt x="1334" y="858"/>
                  </a:lnTo>
                  <a:lnTo>
                    <a:pt x="1342" y="859"/>
                  </a:lnTo>
                  <a:lnTo>
                    <a:pt x="1347" y="864"/>
                  </a:lnTo>
                  <a:lnTo>
                    <a:pt x="1350" y="873"/>
                  </a:lnTo>
                  <a:lnTo>
                    <a:pt x="1354" y="912"/>
                  </a:lnTo>
                  <a:lnTo>
                    <a:pt x="1365" y="952"/>
                  </a:lnTo>
                  <a:lnTo>
                    <a:pt x="1381" y="989"/>
                  </a:lnTo>
                  <a:lnTo>
                    <a:pt x="1402" y="1024"/>
                  </a:lnTo>
                  <a:lnTo>
                    <a:pt x="1425" y="1057"/>
                  </a:lnTo>
                  <a:lnTo>
                    <a:pt x="1451" y="1088"/>
                  </a:lnTo>
                  <a:lnTo>
                    <a:pt x="1491" y="1098"/>
                  </a:lnTo>
                  <a:lnTo>
                    <a:pt x="1528" y="1103"/>
                  </a:lnTo>
                  <a:lnTo>
                    <a:pt x="1507" y="1078"/>
                  </a:lnTo>
                  <a:lnTo>
                    <a:pt x="1488" y="1052"/>
                  </a:lnTo>
                  <a:lnTo>
                    <a:pt x="1473" y="1024"/>
                  </a:lnTo>
                  <a:lnTo>
                    <a:pt x="1461" y="993"/>
                  </a:lnTo>
                  <a:lnTo>
                    <a:pt x="1451" y="960"/>
                  </a:lnTo>
                  <a:lnTo>
                    <a:pt x="1444" y="925"/>
                  </a:lnTo>
                  <a:lnTo>
                    <a:pt x="1445" y="917"/>
                  </a:lnTo>
                  <a:lnTo>
                    <a:pt x="1449" y="910"/>
                  </a:lnTo>
                  <a:lnTo>
                    <a:pt x="1456" y="907"/>
                  </a:lnTo>
                  <a:lnTo>
                    <a:pt x="1462" y="907"/>
                  </a:lnTo>
                  <a:lnTo>
                    <a:pt x="1469" y="910"/>
                  </a:lnTo>
                  <a:lnTo>
                    <a:pt x="1472" y="917"/>
                  </a:lnTo>
                  <a:lnTo>
                    <a:pt x="1480" y="950"/>
                  </a:lnTo>
                  <a:lnTo>
                    <a:pt x="1488" y="980"/>
                  </a:lnTo>
                  <a:lnTo>
                    <a:pt x="1499" y="1009"/>
                  </a:lnTo>
                  <a:lnTo>
                    <a:pt x="1512" y="1035"/>
                  </a:lnTo>
                  <a:lnTo>
                    <a:pt x="1529" y="1059"/>
                  </a:lnTo>
                  <a:lnTo>
                    <a:pt x="1550" y="1083"/>
                  </a:lnTo>
                  <a:lnTo>
                    <a:pt x="1574" y="1104"/>
                  </a:lnTo>
                  <a:lnTo>
                    <a:pt x="1604" y="1100"/>
                  </a:lnTo>
                  <a:lnTo>
                    <a:pt x="1585" y="1079"/>
                  </a:lnTo>
                  <a:lnTo>
                    <a:pt x="1569" y="1054"/>
                  </a:lnTo>
                  <a:lnTo>
                    <a:pt x="1555" y="1026"/>
                  </a:lnTo>
                  <a:lnTo>
                    <a:pt x="1544" y="998"/>
                  </a:lnTo>
                  <a:lnTo>
                    <a:pt x="1536" y="970"/>
                  </a:lnTo>
                  <a:lnTo>
                    <a:pt x="1531" y="943"/>
                  </a:lnTo>
                  <a:lnTo>
                    <a:pt x="1531" y="935"/>
                  </a:lnTo>
                  <a:lnTo>
                    <a:pt x="1535" y="929"/>
                  </a:lnTo>
                  <a:lnTo>
                    <a:pt x="1542" y="926"/>
                  </a:lnTo>
                  <a:lnTo>
                    <a:pt x="1549" y="925"/>
                  </a:lnTo>
                  <a:lnTo>
                    <a:pt x="1555" y="928"/>
                  </a:lnTo>
                  <a:lnTo>
                    <a:pt x="1559" y="936"/>
                  </a:lnTo>
                  <a:lnTo>
                    <a:pt x="1564" y="958"/>
                  </a:lnTo>
                  <a:lnTo>
                    <a:pt x="1571" y="982"/>
                  </a:lnTo>
                  <a:lnTo>
                    <a:pt x="1580" y="1008"/>
                  </a:lnTo>
                  <a:lnTo>
                    <a:pt x="1590" y="1032"/>
                  </a:lnTo>
                  <a:lnTo>
                    <a:pt x="1603" y="1054"/>
                  </a:lnTo>
                  <a:lnTo>
                    <a:pt x="1618" y="1074"/>
                  </a:lnTo>
                  <a:lnTo>
                    <a:pt x="1637" y="1089"/>
                  </a:lnTo>
                  <a:lnTo>
                    <a:pt x="1653" y="1043"/>
                  </a:lnTo>
                  <a:lnTo>
                    <a:pt x="1660" y="995"/>
                  </a:lnTo>
                  <a:lnTo>
                    <a:pt x="1663" y="949"/>
                  </a:lnTo>
                  <a:lnTo>
                    <a:pt x="1658" y="901"/>
                  </a:lnTo>
                  <a:lnTo>
                    <a:pt x="1646" y="855"/>
                  </a:lnTo>
                  <a:lnTo>
                    <a:pt x="1628" y="811"/>
                  </a:lnTo>
                  <a:lnTo>
                    <a:pt x="1604" y="767"/>
                  </a:lnTo>
                  <a:lnTo>
                    <a:pt x="1576" y="729"/>
                  </a:lnTo>
                  <a:lnTo>
                    <a:pt x="1544" y="696"/>
                  </a:lnTo>
                  <a:lnTo>
                    <a:pt x="1509" y="666"/>
                  </a:lnTo>
                  <a:lnTo>
                    <a:pt x="1470" y="640"/>
                  </a:lnTo>
                  <a:lnTo>
                    <a:pt x="1429" y="621"/>
                  </a:lnTo>
                  <a:lnTo>
                    <a:pt x="1386" y="606"/>
                  </a:lnTo>
                  <a:lnTo>
                    <a:pt x="1342" y="596"/>
                  </a:lnTo>
                  <a:lnTo>
                    <a:pt x="1296" y="592"/>
                  </a:lnTo>
                  <a:lnTo>
                    <a:pt x="1251" y="593"/>
                  </a:lnTo>
                  <a:lnTo>
                    <a:pt x="1225" y="596"/>
                  </a:lnTo>
                  <a:lnTo>
                    <a:pt x="1217" y="571"/>
                  </a:lnTo>
                  <a:lnTo>
                    <a:pt x="1198" y="519"/>
                  </a:lnTo>
                  <a:lnTo>
                    <a:pt x="1176" y="471"/>
                  </a:lnTo>
                  <a:lnTo>
                    <a:pt x="1152" y="428"/>
                  </a:lnTo>
                  <a:lnTo>
                    <a:pt x="1125" y="391"/>
                  </a:lnTo>
                  <a:lnTo>
                    <a:pt x="1095" y="357"/>
                  </a:lnTo>
                  <a:lnTo>
                    <a:pt x="1063" y="329"/>
                  </a:lnTo>
                  <a:lnTo>
                    <a:pt x="1029" y="306"/>
                  </a:lnTo>
                  <a:lnTo>
                    <a:pt x="992" y="288"/>
                  </a:lnTo>
                  <a:lnTo>
                    <a:pt x="954" y="275"/>
                  </a:lnTo>
                  <a:lnTo>
                    <a:pt x="913" y="267"/>
                  </a:lnTo>
                  <a:lnTo>
                    <a:pt x="870" y="265"/>
                  </a:lnTo>
                  <a:lnTo>
                    <a:pt x="840" y="266"/>
                  </a:lnTo>
                  <a:lnTo>
                    <a:pt x="812" y="269"/>
                  </a:lnTo>
                  <a:lnTo>
                    <a:pt x="787" y="273"/>
                  </a:lnTo>
                  <a:lnTo>
                    <a:pt x="766" y="279"/>
                  </a:lnTo>
                  <a:lnTo>
                    <a:pt x="747" y="283"/>
                  </a:lnTo>
                  <a:lnTo>
                    <a:pt x="733" y="288"/>
                  </a:lnTo>
                  <a:lnTo>
                    <a:pt x="726" y="291"/>
                  </a:lnTo>
                  <a:lnTo>
                    <a:pt x="722" y="292"/>
                  </a:lnTo>
                  <a:lnTo>
                    <a:pt x="686" y="309"/>
                  </a:lnTo>
                  <a:lnTo>
                    <a:pt x="677" y="270"/>
                  </a:lnTo>
                  <a:lnTo>
                    <a:pt x="676" y="267"/>
                  </a:lnTo>
                  <a:lnTo>
                    <a:pt x="674" y="258"/>
                  </a:lnTo>
                  <a:lnTo>
                    <a:pt x="670" y="247"/>
                  </a:lnTo>
                  <a:lnTo>
                    <a:pt x="665" y="231"/>
                  </a:lnTo>
                  <a:lnTo>
                    <a:pt x="658" y="215"/>
                  </a:lnTo>
                  <a:lnTo>
                    <a:pt x="649" y="196"/>
                  </a:lnTo>
                  <a:lnTo>
                    <a:pt x="639" y="175"/>
                  </a:lnTo>
                  <a:lnTo>
                    <a:pt x="626" y="153"/>
                  </a:lnTo>
                  <a:lnTo>
                    <a:pt x="612" y="131"/>
                  </a:lnTo>
                  <a:lnTo>
                    <a:pt x="595" y="110"/>
                  </a:lnTo>
                  <a:lnTo>
                    <a:pt x="575" y="88"/>
                  </a:lnTo>
                  <a:lnTo>
                    <a:pt x="554" y="68"/>
                  </a:lnTo>
                  <a:lnTo>
                    <a:pt x="529" y="49"/>
                  </a:lnTo>
                  <a:lnTo>
                    <a:pt x="502" y="34"/>
                  </a:lnTo>
                  <a:lnTo>
                    <a:pt x="471" y="19"/>
                  </a:lnTo>
                  <a:lnTo>
                    <a:pt x="438" y="9"/>
                  </a:lnTo>
                  <a:lnTo>
                    <a:pt x="402" y="3"/>
                  </a:lnTo>
                  <a:lnTo>
                    <a:pt x="3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56119" y="3864932"/>
            <a:ext cx="2858475" cy="918477"/>
            <a:chOff x="8356119" y="3892261"/>
            <a:chExt cx="2858475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8356119" y="4225963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56119" y="3892261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4231" y="3864932"/>
            <a:ext cx="2858475" cy="918477"/>
            <a:chOff x="974231" y="3837602"/>
            <a:chExt cx="2858475" cy="918477"/>
          </a:xfrm>
        </p:grpSpPr>
        <p:sp>
          <p:nvSpPr>
            <p:cNvPr id="42" name="TextBox 41"/>
            <p:cNvSpPr txBox="1"/>
            <p:nvPr/>
          </p:nvSpPr>
          <p:spPr>
            <a:xfrm>
              <a:off x="974231" y="4171304"/>
              <a:ext cx="28584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</a:t>
              </a:r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4231" y="383760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77014" y="1229909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en-US" sz="3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02" y="122990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95457" y="2529185"/>
            <a:ext cx="415636" cy="415636"/>
            <a:chOff x="3329731" y="3452957"/>
            <a:chExt cx="415636" cy="415636"/>
          </a:xfrm>
          <a:solidFill>
            <a:schemeClr val="bg1"/>
          </a:solidFill>
        </p:grpSpPr>
        <p:sp>
          <p:nvSpPr>
            <p:cNvPr id="2" name="Rectangle 1"/>
            <p:cNvSpPr/>
            <p:nvPr/>
          </p:nvSpPr>
          <p:spPr>
            <a:xfrm>
              <a:off x="3505233" y="3452957"/>
              <a:ext cx="64632" cy="415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3505233" y="3452957"/>
              <a:ext cx="64632" cy="4156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83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Creative Thinking Slide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80589" y="2872613"/>
            <a:ext cx="6227647" cy="2372834"/>
            <a:chOff x="2684095" y="2445024"/>
            <a:chExt cx="6227647" cy="2372834"/>
          </a:xfrm>
        </p:grpSpPr>
        <p:grpSp>
          <p:nvGrpSpPr>
            <p:cNvPr id="7" name="Group 6"/>
            <p:cNvGrpSpPr/>
            <p:nvPr/>
          </p:nvGrpSpPr>
          <p:grpSpPr>
            <a:xfrm>
              <a:off x="5942012" y="2445024"/>
              <a:ext cx="2969730" cy="2372834"/>
              <a:chOff x="4075906" y="1754188"/>
              <a:chExt cx="5434013" cy="4341812"/>
            </a:xfrm>
          </p:grpSpPr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6966458" y="1992548"/>
                <a:ext cx="762571" cy="1361573"/>
              </a:xfrm>
              <a:custGeom>
                <a:avLst/>
                <a:gdLst>
                  <a:gd name="T0" fmla="*/ 510 w 2042"/>
                  <a:gd name="T1" fmla="*/ 9 h 3646"/>
                  <a:gd name="T2" fmla="*/ 612 w 2042"/>
                  <a:gd name="T3" fmla="*/ 50 h 3646"/>
                  <a:gd name="T4" fmla="*/ 689 w 2042"/>
                  <a:gd name="T5" fmla="*/ 112 h 3646"/>
                  <a:gd name="T6" fmla="*/ 743 w 2042"/>
                  <a:gd name="T7" fmla="*/ 184 h 3646"/>
                  <a:gd name="T8" fmla="*/ 780 w 2042"/>
                  <a:gd name="T9" fmla="*/ 250 h 3646"/>
                  <a:gd name="T10" fmla="*/ 821 w 2042"/>
                  <a:gd name="T11" fmla="*/ 279 h 3646"/>
                  <a:gd name="T12" fmla="*/ 934 w 2042"/>
                  <a:gd name="T13" fmla="*/ 264 h 3646"/>
                  <a:gd name="T14" fmla="*/ 1016 w 2042"/>
                  <a:gd name="T15" fmla="*/ 273 h 3646"/>
                  <a:gd name="T16" fmla="*/ 1104 w 2042"/>
                  <a:gd name="T17" fmla="*/ 302 h 3646"/>
                  <a:gd name="T18" fmla="*/ 1189 w 2042"/>
                  <a:gd name="T19" fmla="*/ 361 h 3646"/>
                  <a:gd name="T20" fmla="*/ 1268 w 2042"/>
                  <a:gd name="T21" fmla="*/ 455 h 3646"/>
                  <a:gd name="T22" fmla="*/ 1334 w 2042"/>
                  <a:gd name="T23" fmla="*/ 592 h 3646"/>
                  <a:gd name="T24" fmla="*/ 1484 w 2042"/>
                  <a:gd name="T25" fmla="*/ 613 h 3646"/>
                  <a:gd name="T26" fmla="*/ 1618 w 2042"/>
                  <a:gd name="T27" fmla="*/ 683 h 3646"/>
                  <a:gd name="T28" fmla="*/ 1722 w 2042"/>
                  <a:gd name="T29" fmla="*/ 796 h 3646"/>
                  <a:gd name="T30" fmla="*/ 1781 w 2042"/>
                  <a:gd name="T31" fmla="*/ 930 h 3646"/>
                  <a:gd name="T32" fmla="*/ 1790 w 2042"/>
                  <a:gd name="T33" fmla="*/ 1070 h 3646"/>
                  <a:gd name="T34" fmla="*/ 1787 w 2042"/>
                  <a:gd name="T35" fmla="*/ 1176 h 3646"/>
                  <a:gd name="T36" fmla="*/ 1847 w 2042"/>
                  <a:gd name="T37" fmla="*/ 1224 h 3646"/>
                  <a:gd name="T38" fmla="*/ 1899 w 2042"/>
                  <a:gd name="T39" fmla="*/ 1290 h 3646"/>
                  <a:gd name="T40" fmla="*/ 1935 w 2042"/>
                  <a:gd name="T41" fmla="*/ 1377 h 3646"/>
                  <a:gd name="T42" fmla="*/ 1946 w 2042"/>
                  <a:gd name="T43" fmla="*/ 1485 h 3646"/>
                  <a:gd name="T44" fmla="*/ 1922 w 2042"/>
                  <a:gd name="T45" fmla="*/ 1620 h 3646"/>
                  <a:gd name="T46" fmla="*/ 1956 w 2042"/>
                  <a:gd name="T47" fmla="*/ 1715 h 3646"/>
                  <a:gd name="T48" fmla="*/ 2011 w 2042"/>
                  <a:gd name="T49" fmla="*/ 1813 h 3646"/>
                  <a:gd name="T50" fmla="*/ 2040 w 2042"/>
                  <a:gd name="T51" fmla="*/ 1942 h 3646"/>
                  <a:gd name="T52" fmla="*/ 2038 w 2042"/>
                  <a:gd name="T53" fmla="*/ 2070 h 3646"/>
                  <a:gd name="T54" fmla="*/ 2009 w 2042"/>
                  <a:gd name="T55" fmla="*/ 2199 h 3646"/>
                  <a:gd name="T56" fmla="*/ 1948 w 2042"/>
                  <a:gd name="T57" fmla="*/ 2314 h 3646"/>
                  <a:gd name="T58" fmla="*/ 1897 w 2042"/>
                  <a:gd name="T59" fmla="*/ 2431 h 3646"/>
                  <a:gd name="T60" fmla="*/ 1894 w 2042"/>
                  <a:gd name="T61" fmla="*/ 2576 h 3646"/>
                  <a:gd name="T62" fmla="*/ 1846 w 2042"/>
                  <a:gd name="T63" fmla="*/ 2692 h 3646"/>
                  <a:gd name="T64" fmla="*/ 1754 w 2042"/>
                  <a:gd name="T65" fmla="*/ 2777 h 3646"/>
                  <a:gd name="T66" fmla="*/ 1706 w 2042"/>
                  <a:gd name="T67" fmla="*/ 2902 h 3646"/>
                  <a:gd name="T68" fmla="*/ 1654 w 2042"/>
                  <a:gd name="T69" fmla="*/ 3057 h 3646"/>
                  <a:gd name="T70" fmla="*/ 1562 w 2042"/>
                  <a:gd name="T71" fmla="*/ 3193 h 3646"/>
                  <a:gd name="T72" fmla="*/ 1433 w 2042"/>
                  <a:gd name="T73" fmla="*/ 3296 h 3646"/>
                  <a:gd name="T74" fmla="*/ 1281 w 2042"/>
                  <a:gd name="T75" fmla="*/ 3350 h 3646"/>
                  <a:gd name="T76" fmla="*/ 1148 w 2042"/>
                  <a:gd name="T77" fmla="*/ 3393 h 3646"/>
                  <a:gd name="T78" fmla="*/ 1057 w 2042"/>
                  <a:gd name="T79" fmla="*/ 3488 h 3646"/>
                  <a:gd name="T80" fmla="*/ 929 w 2042"/>
                  <a:gd name="T81" fmla="*/ 3564 h 3646"/>
                  <a:gd name="T82" fmla="*/ 779 w 2042"/>
                  <a:gd name="T83" fmla="*/ 3618 h 3646"/>
                  <a:gd name="T84" fmla="*/ 624 w 2042"/>
                  <a:gd name="T85" fmla="*/ 3644 h 3646"/>
                  <a:gd name="T86" fmla="*/ 494 w 2042"/>
                  <a:gd name="T87" fmla="*/ 3640 h 3646"/>
                  <a:gd name="T88" fmla="*/ 405 w 2042"/>
                  <a:gd name="T89" fmla="*/ 3618 h 3646"/>
                  <a:gd name="T90" fmla="*/ 315 w 2042"/>
                  <a:gd name="T91" fmla="*/ 3584 h 3646"/>
                  <a:gd name="T92" fmla="*/ 223 w 2042"/>
                  <a:gd name="T93" fmla="*/ 3530 h 3646"/>
                  <a:gd name="T94" fmla="*/ 137 w 2042"/>
                  <a:gd name="T95" fmla="*/ 3455 h 3646"/>
                  <a:gd name="T96" fmla="*/ 66 w 2042"/>
                  <a:gd name="T97" fmla="*/ 3353 h 3646"/>
                  <a:gd name="T98" fmla="*/ 18 w 2042"/>
                  <a:gd name="T99" fmla="*/ 3220 h 3646"/>
                  <a:gd name="T100" fmla="*/ 0 w 2042"/>
                  <a:gd name="T101" fmla="*/ 3055 h 3646"/>
                  <a:gd name="T102" fmla="*/ 3 w 2042"/>
                  <a:gd name="T103" fmla="*/ 393 h 3646"/>
                  <a:gd name="T104" fmla="*/ 28 w 2042"/>
                  <a:gd name="T105" fmla="*/ 282 h 3646"/>
                  <a:gd name="T106" fmla="*/ 74 w 2042"/>
                  <a:gd name="T107" fmla="*/ 180 h 3646"/>
                  <a:gd name="T108" fmla="*/ 146 w 2042"/>
                  <a:gd name="T109" fmla="*/ 95 h 3646"/>
                  <a:gd name="T110" fmla="*/ 246 w 2042"/>
                  <a:gd name="T111" fmla="*/ 33 h 3646"/>
                  <a:gd name="T112" fmla="*/ 375 w 2042"/>
                  <a:gd name="T113" fmla="*/ 2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42" h="3646">
                    <a:moveTo>
                      <a:pt x="426" y="0"/>
                    </a:moveTo>
                    <a:lnTo>
                      <a:pt x="469" y="2"/>
                    </a:lnTo>
                    <a:lnTo>
                      <a:pt x="510" y="9"/>
                    </a:lnTo>
                    <a:lnTo>
                      <a:pt x="546" y="20"/>
                    </a:lnTo>
                    <a:lnTo>
                      <a:pt x="581" y="33"/>
                    </a:lnTo>
                    <a:lnTo>
                      <a:pt x="612" y="50"/>
                    </a:lnTo>
                    <a:lnTo>
                      <a:pt x="640" y="69"/>
                    </a:lnTo>
                    <a:lnTo>
                      <a:pt x="666" y="90"/>
                    </a:lnTo>
                    <a:lnTo>
                      <a:pt x="689" y="112"/>
                    </a:lnTo>
                    <a:lnTo>
                      <a:pt x="710" y="135"/>
                    </a:lnTo>
                    <a:lnTo>
                      <a:pt x="728" y="159"/>
                    </a:lnTo>
                    <a:lnTo>
                      <a:pt x="743" y="184"/>
                    </a:lnTo>
                    <a:lnTo>
                      <a:pt x="758" y="207"/>
                    </a:lnTo>
                    <a:lnTo>
                      <a:pt x="770" y="229"/>
                    </a:lnTo>
                    <a:lnTo>
                      <a:pt x="780" y="250"/>
                    </a:lnTo>
                    <a:lnTo>
                      <a:pt x="788" y="270"/>
                    </a:lnTo>
                    <a:lnTo>
                      <a:pt x="794" y="287"/>
                    </a:lnTo>
                    <a:lnTo>
                      <a:pt x="821" y="279"/>
                    </a:lnTo>
                    <a:lnTo>
                      <a:pt x="854" y="272"/>
                    </a:lnTo>
                    <a:lnTo>
                      <a:pt x="891" y="267"/>
                    </a:lnTo>
                    <a:lnTo>
                      <a:pt x="934" y="264"/>
                    </a:lnTo>
                    <a:lnTo>
                      <a:pt x="960" y="266"/>
                    </a:lnTo>
                    <a:lnTo>
                      <a:pt x="988" y="268"/>
                    </a:lnTo>
                    <a:lnTo>
                      <a:pt x="1016" y="273"/>
                    </a:lnTo>
                    <a:lnTo>
                      <a:pt x="1045" y="280"/>
                    </a:lnTo>
                    <a:lnTo>
                      <a:pt x="1074" y="290"/>
                    </a:lnTo>
                    <a:lnTo>
                      <a:pt x="1104" y="302"/>
                    </a:lnTo>
                    <a:lnTo>
                      <a:pt x="1133" y="319"/>
                    </a:lnTo>
                    <a:lnTo>
                      <a:pt x="1161" y="337"/>
                    </a:lnTo>
                    <a:lnTo>
                      <a:pt x="1189" y="361"/>
                    </a:lnTo>
                    <a:lnTo>
                      <a:pt x="1217" y="387"/>
                    </a:lnTo>
                    <a:lnTo>
                      <a:pt x="1243" y="418"/>
                    </a:lnTo>
                    <a:lnTo>
                      <a:pt x="1268" y="455"/>
                    </a:lnTo>
                    <a:lnTo>
                      <a:pt x="1292" y="495"/>
                    </a:lnTo>
                    <a:lnTo>
                      <a:pt x="1314" y="541"/>
                    </a:lnTo>
                    <a:lnTo>
                      <a:pt x="1334" y="592"/>
                    </a:lnTo>
                    <a:lnTo>
                      <a:pt x="1385" y="593"/>
                    </a:lnTo>
                    <a:lnTo>
                      <a:pt x="1435" y="600"/>
                    </a:lnTo>
                    <a:lnTo>
                      <a:pt x="1484" y="613"/>
                    </a:lnTo>
                    <a:lnTo>
                      <a:pt x="1531" y="631"/>
                    </a:lnTo>
                    <a:lnTo>
                      <a:pt x="1576" y="655"/>
                    </a:lnTo>
                    <a:lnTo>
                      <a:pt x="1618" y="683"/>
                    </a:lnTo>
                    <a:lnTo>
                      <a:pt x="1657" y="717"/>
                    </a:lnTo>
                    <a:lnTo>
                      <a:pt x="1692" y="755"/>
                    </a:lnTo>
                    <a:lnTo>
                      <a:pt x="1722" y="796"/>
                    </a:lnTo>
                    <a:lnTo>
                      <a:pt x="1748" y="839"/>
                    </a:lnTo>
                    <a:lnTo>
                      <a:pt x="1766" y="885"/>
                    </a:lnTo>
                    <a:lnTo>
                      <a:pt x="1781" y="930"/>
                    </a:lnTo>
                    <a:lnTo>
                      <a:pt x="1789" y="976"/>
                    </a:lnTo>
                    <a:lnTo>
                      <a:pt x="1792" y="1023"/>
                    </a:lnTo>
                    <a:lnTo>
                      <a:pt x="1790" y="1070"/>
                    </a:lnTo>
                    <a:lnTo>
                      <a:pt x="1781" y="1118"/>
                    </a:lnTo>
                    <a:lnTo>
                      <a:pt x="1767" y="1163"/>
                    </a:lnTo>
                    <a:lnTo>
                      <a:pt x="1787" y="1176"/>
                    </a:lnTo>
                    <a:lnTo>
                      <a:pt x="1807" y="1190"/>
                    </a:lnTo>
                    <a:lnTo>
                      <a:pt x="1827" y="1206"/>
                    </a:lnTo>
                    <a:lnTo>
                      <a:pt x="1847" y="1224"/>
                    </a:lnTo>
                    <a:lnTo>
                      <a:pt x="1865" y="1244"/>
                    </a:lnTo>
                    <a:lnTo>
                      <a:pt x="1883" y="1266"/>
                    </a:lnTo>
                    <a:lnTo>
                      <a:pt x="1899" y="1290"/>
                    </a:lnTo>
                    <a:lnTo>
                      <a:pt x="1913" y="1317"/>
                    </a:lnTo>
                    <a:lnTo>
                      <a:pt x="1926" y="1346"/>
                    </a:lnTo>
                    <a:lnTo>
                      <a:pt x="1935" y="1377"/>
                    </a:lnTo>
                    <a:lnTo>
                      <a:pt x="1942" y="1410"/>
                    </a:lnTo>
                    <a:lnTo>
                      <a:pt x="1946" y="1446"/>
                    </a:lnTo>
                    <a:lnTo>
                      <a:pt x="1946" y="1485"/>
                    </a:lnTo>
                    <a:lnTo>
                      <a:pt x="1942" y="1527"/>
                    </a:lnTo>
                    <a:lnTo>
                      <a:pt x="1935" y="1572"/>
                    </a:lnTo>
                    <a:lnTo>
                      <a:pt x="1922" y="1620"/>
                    </a:lnTo>
                    <a:lnTo>
                      <a:pt x="1906" y="1671"/>
                    </a:lnTo>
                    <a:lnTo>
                      <a:pt x="1931" y="1690"/>
                    </a:lnTo>
                    <a:lnTo>
                      <a:pt x="1956" y="1715"/>
                    </a:lnTo>
                    <a:lnTo>
                      <a:pt x="1977" y="1744"/>
                    </a:lnTo>
                    <a:lnTo>
                      <a:pt x="1995" y="1777"/>
                    </a:lnTo>
                    <a:lnTo>
                      <a:pt x="2011" y="1813"/>
                    </a:lnTo>
                    <a:lnTo>
                      <a:pt x="2024" y="1854"/>
                    </a:lnTo>
                    <a:lnTo>
                      <a:pt x="2034" y="1897"/>
                    </a:lnTo>
                    <a:lnTo>
                      <a:pt x="2040" y="1942"/>
                    </a:lnTo>
                    <a:lnTo>
                      <a:pt x="2042" y="1983"/>
                    </a:lnTo>
                    <a:lnTo>
                      <a:pt x="2042" y="2027"/>
                    </a:lnTo>
                    <a:lnTo>
                      <a:pt x="2038" y="2070"/>
                    </a:lnTo>
                    <a:lnTo>
                      <a:pt x="2032" y="2113"/>
                    </a:lnTo>
                    <a:lnTo>
                      <a:pt x="2022" y="2156"/>
                    </a:lnTo>
                    <a:lnTo>
                      <a:pt x="2009" y="2199"/>
                    </a:lnTo>
                    <a:lnTo>
                      <a:pt x="1992" y="2239"/>
                    </a:lnTo>
                    <a:lnTo>
                      <a:pt x="1971" y="2277"/>
                    </a:lnTo>
                    <a:lnTo>
                      <a:pt x="1948" y="2314"/>
                    </a:lnTo>
                    <a:lnTo>
                      <a:pt x="1920" y="2346"/>
                    </a:lnTo>
                    <a:lnTo>
                      <a:pt x="1888" y="2375"/>
                    </a:lnTo>
                    <a:lnTo>
                      <a:pt x="1897" y="2431"/>
                    </a:lnTo>
                    <a:lnTo>
                      <a:pt x="1900" y="2483"/>
                    </a:lnTo>
                    <a:lnTo>
                      <a:pt x="1900" y="2532"/>
                    </a:lnTo>
                    <a:lnTo>
                      <a:pt x="1894" y="2576"/>
                    </a:lnTo>
                    <a:lnTo>
                      <a:pt x="1883" y="2618"/>
                    </a:lnTo>
                    <a:lnTo>
                      <a:pt x="1867" y="2657"/>
                    </a:lnTo>
                    <a:lnTo>
                      <a:pt x="1846" y="2692"/>
                    </a:lnTo>
                    <a:lnTo>
                      <a:pt x="1821" y="2723"/>
                    </a:lnTo>
                    <a:lnTo>
                      <a:pt x="1790" y="2752"/>
                    </a:lnTo>
                    <a:lnTo>
                      <a:pt x="1754" y="2777"/>
                    </a:lnTo>
                    <a:lnTo>
                      <a:pt x="1713" y="2799"/>
                    </a:lnTo>
                    <a:lnTo>
                      <a:pt x="1712" y="2850"/>
                    </a:lnTo>
                    <a:lnTo>
                      <a:pt x="1706" y="2902"/>
                    </a:lnTo>
                    <a:lnTo>
                      <a:pt x="1693" y="2954"/>
                    </a:lnTo>
                    <a:lnTo>
                      <a:pt x="1676" y="3006"/>
                    </a:lnTo>
                    <a:lnTo>
                      <a:pt x="1654" y="3057"/>
                    </a:lnTo>
                    <a:lnTo>
                      <a:pt x="1627" y="3105"/>
                    </a:lnTo>
                    <a:lnTo>
                      <a:pt x="1596" y="3151"/>
                    </a:lnTo>
                    <a:lnTo>
                      <a:pt x="1562" y="3193"/>
                    </a:lnTo>
                    <a:lnTo>
                      <a:pt x="1522" y="3233"/>
                    </a:lnTo>
                    <a:lnTo>
                      <a:pt x="1479" y="3267"/>
                    </a:lnTo>
                    <a:lnTo>
                      <a:pt x="1433" y="3296"/>
                    </a:lnTo>
                    <a:lnTo>
                      <a:pt x="1385" y="3319"/>
                    </a:lnTo>
                    <a:lnTo>
                      <a:pt x="1334" y="3336"/>
                    </a:lnTo>
                    <a:lnTo>
                      <a:pt x="1281" y="3350"/>
                    </a:lnTo>
                    <a:lnTo>
                      <a:pt x="1224" y="3356"/>
                    </a:lnTo>
                    <a:lnTo>
                      <a:pt x="1167" y="3359"/>
                    </a:lnTo>
                    <a:lnTo>
                      <a:pt x="1148" y="3393"/>
                    </a:lnTo>
                    <a:lnTo>
                      <a:pt x="1123" y="3426"/>
                    </a:lnTo>
                    <a:lnTo>
                      <a:pt x="1093" y="3458"/>
                    </a:lnTo>
                    <a:lnTo>
                      <a:pt x="1057" y="3488"/>
                    </a:lnTo>
                    <a:lnTo>
                      <a:pt x="1019" y="3516"/>
                    </a:lnTo>
                    <a:lnTo>
                      <a:pt x="976" y="3541"/>
                    </a:lnTo>
                    <a:lnTo>
                      <a:pt x="929" y="3564"/>
                    </a:lnTo>
                    <a:lnTo>
                      <a:pt x="880" y="3585"/>
                    </a:lnTo>
                    <a:lnTo>
                      <a:pt x="831" y="3603"/>
                    </a:lnTo>
                    <a:lnTo>
                      <a:pt x="779" y="3618"/>
                    </a:lnTo>
                    <a:lnTo>
                      <a:pt x="727" y="3631"/>
                    </a:lnTo>
                    <a:lnTo>
                      <a:pt x="676" y="3638"/>
                    </a:lnTo>
                    <a:lnTo>
                      <a:pt x="624" y="3644"/>
                    </a:lnTo>
                    <a:lnTo>
                      <a:pt x="574" y="3646"/>
                    </a:lnTo>
                    <a:lnTo>
                      <a:pt x="533" y="3645"/>
                    </a:lnTo>
                    <a:lnTo>
                      <a:pt x="494" y="3640"/>
                    </a:lnTo>
                    <a:lnTo>
                      <a:pt x="459" y="3634"/>
                    </a:lnTo>
                    <a:lnTo>
                      <a:pt x="432" y="3627"/>
                    </a:lnTo>
                    <a:lnTo>
                      <a:pt x="405" y="3618"/>
                    </a:lnTo>
                    <a:lnTo>
                      <a:pt x="375" y="3608"/>
                    </a:lnTo>
                    <a:lnTo>
                      <a:pt x="345" y="3597"/>
                    </a:lnTo>
                    <a:lnTo>
                      <a:pt x="315" y="3584"/>
                    </a:lnTo>
                    <a:lnTo>
                      <a:pt x="284" y="3569"/>
                    </a:lnTo>
                    <a:lnTo>
                      <a:pt x="253" y="3551"/>
                    </a:lnTo>
                    <a:lnTo>
                      <a:pt x="223" y="3530"/>
                    </a:lnTo>
                    <a:lnTo>
                      <a:pt x="194" y="3508"/>
                    </a:lnTo>
                    <a:lnTo>
                      <a:pt x="165" y="3482"/>
                    </a:lnTo>
                    <a:lnTo>
                      <a:pt x="137" y="3455"/>
                    </a:lnTo>
                    <a:lnTo>
                      <a:pt x="112" y="3424"/>
                    </a:lnTo>
                    <a:lnTo>
                      <a:pt x="88" y="3390"/>
                    </a:lnTo>
                    <a:lnTo>
                      <a:pt x="66" y="3353"/>
                    </a:lnTo>
                    <a:lnTo>
                      <a:pt x="48" y="3312"/>
                    </a:lnTo>
                    <a:lnTo>
                      <a:pt x="31" y="3268"/>
                    </a:lnTo>
                    <a:lnTo>
                      <a:pt x="18" y="3220"/>
                    </a:lnTo>
                    <a:lnTo>
                      <a:pt x="8" y="3168"/>
                    </a:lnTo>
                    <a:lnTo>
                      <a:pt x="1" y="3113"/>
                    </a:lnTo>
                    <a:lnTo>
                      <a:pt x="0" y="3055"/>
                    </a:lnTo>
                    <a:lnTo>
                      <a:pt x="0" y="468"/>
                    </a:lnTo>
                    <a:lnTo>
                      <a:pt x="1" y="430"/>
                    </a:lnTo>
                    <a:lnTo>
                      <a:pt x="3" y="393"/>
                    </a:lnTo>
                    <a:lnTo>
                      <a:pt x="9" y="355"/>
                    </a:lnTo>
                    <a:lnTo>
                      <a:pt x="17" y="317"/>
                    </a:lnTo>
                    <a:lnTo>
                      <a:pt x="28" y="282"/>
                    </a:lnTo>
                    <a:lnTo>
                      <a:pt x="40" y="247"/>
                    </a:lnTo>
                    <a:lnTo>
                      <a:pt x="55" y="212"/>
                    </a:lnTo>
                    <a:lnTo>
                      <a:pt x="74" y="180"/>
                    </a:lnTo>
                    <a:lnTo>
                      <a:pt x="95" y="149"/>
                    </a:lnTo>
                    <a:lnTo>
                      <a:pt x="118" y="121"/>
                    </a:lnTo>
                    <a:lnTo>
                      <a:pt x="146" y="95"/>
                    </a:lnTo>
                    <a:lnTo>
                      <a:pt x="176" y="71"/>
                    </a:lnTo>
                    <a:lnTo>
                      <a:pt x="209" y="51"/>
                    </a:lnTo>
                    <a:lnTo>
                      <a:pt x="246" y="33"/>
                    </a:lnTo>
                    <a:lnTo>
                      <a:pt x="285" y="19"/>
                    </a:lnTo>
                    <a:lnTo>
                      <a:pt x="329" y="9"/>
                    </a:lnTo>
                    <a:lnTo>
                      <a:pt x="375" y="2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4075906" y="1754188"/>
                <a:ext cx="5434013" cy="4341812"/>
                <a:chOff x="4075906" y="1754188"/>
                <a:chExt cx="5434013" cy="4341812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075906" y="1754188"/>
                  <a:ext cx="5434013" cy="4341812"/>
                  <a:chOff x="1725612" y="1520826"/>
                  <a:chExt cx="5434013" cy="4341812"/>
                </a:xfrm>
                <a:solidFill>
                  <a:schemeClr val="accent1"/>
                </a:solidFill>
              </p:grpSpPr>
              <p:sp>
                <p:nvSpPr>
                  <p:cNvPr id="17" name="Freeform 6"/>
                  <p:cNvSpPr>
                    <a:spLocks/>
                  </p:cNvSpPr>
                  <p:nvPr/>
                </p:nvSpPr>
                <p:spPr bwMode="auto">
                  <a:xfrm>
                    <a:off x="1725612" y="4487863"/>
                    <a:ext cx="2162175" cy="1374775"/>
                  </a:xfrm>
                  <a:custGeom>
                    <a:avLst/>
                    <a:gdLst>
                      <a:gd name="T0" fmla="*/ 1362 w 1362"/>
                      <a:gd name="T1" fmla="*/ 20 h 866"/>
                      <a:gd name="T2" fmla="*/ 1297 w 1362"/>
                      <a:gd name="T3" fmla="*/ 99 h 866"/>
                      <a:gd name="T4" fmla="*/ 1220 w 1362"/>
                      <a:gd name="T5" fmla="*/ 163 h 866"/>
                      <a:gd name="T6" fmla="*/ 1136 w 1362"/>
                      <a:gd name="T7" fmla="*/ 211 h 866"/>
                      <a:gd name="T8" fmla="*/ 1044 w 1362"/>
                      <a:gd name="T9" fmla="*/ 249 h 866"/>
                      <a:gd name="T10" fmla="*/ 947 w 1362"/>
                      <a:gd name="T11" fmla="*/ 278 h 866"/>
                      <a:gd name="T12" fmla="*/ 847 w 1362"/>
                      <a:gd name="T13" fmla="*/ 301 h 866"/>
                      <a:gd name="T14" fmla="*/ 745 w 1362"/>
                      <a:gd name="T15" fmla="*/ 319 h 866"/>
                      <a:gd name="T16" fmla="*/ 641 w 1362"/>
                      <a:gd name="T17" fmla="*/ 336 h 866"/>
                      <a:gd name="T18" fmla="*/ 540 w 1362"/>
                      <a:gd name="T19" fmla="*/ 356 h 866"/>
                      <a:gd name="T20" fmla="*/ 442 w 1362"/>
                      <a:gd name="T21" fmla="*/ 378 h 866"/>
                      <a:gd name="T22" fmla="*/ 354 w 1362"/>
                      <a:gd name="T23" fmla="*/ 407 h 866"/>
                      <a:gd name="T24" fmla="*/ 275 w 1362"/>
                      <a:gd name="T25" fmla="*/ 447 h 866"/>
                      <a:gd name="T26" fmla="*/ 198 w 1362"/>
                      <a:gd name="T27" fmla="*/ 507 h 866"/>
                      <a:gd name="T28" fmla="*/ 132 w 1362"/>
                      <a:gd name="T29" fmla="*/ 581 h 866"/>
                      <a:gd name="T30" fmla="*/ 86 w 1362"/>
                      <a:gd name="T31" fmla="*/ 652 h 866"/>
                      <a:gd name="T32" fmla="*/ 58 w 1362"/>
                      <a:gd name="T33" fmla="*/ 718 h 866"/>
                      <a:gd name="T34" fmla="*/ 44 w 1362"/>
                      <a:gd name="T35" fmla="*/ 775 h 866"/>
                      <a:gd name="T36" fmla="*/ 37 w 1362"/>
                      <a:gd name="T37" fmla="*/ 820 h 866"/>
                      <a:gd name="T38" fmla="*/ 37 w 1362"/>
                      <a:gd name="T39" fmla="*/ 849 h 866"/>
                      <a:gd name="T40" fmla="*/ 37 w 1362"/>
                      <a:gd name="T41" fmla="*/ 861 h 866"/>
                      <a:gd name="T42" fmla="*/ 1 w 1362"/>
                      <a:gd name="T43" fmla="*/ 862 h 866"/>
                      <a:gd name="T44" fmla="*/ 0 w 1362"/>
                      <a:gd name="T45" fmla="*/ 837 h 866"/>
                      <a:gd name="T46" fmla="*/ 2 w 1362"/>
                      <a:gd name="T47" fmla="*/ 795 h 866"/>
                      <a:gd name="T48" fmla="*/ 12 w 1362"/>
                      <a:gd name="T49" fmla="*/ 739 h 866"/>
                      <a:gd name="T50" fmla="*/ 35 w 1362"/>
                      <a:gd name="T51" fmla="*/ 673 h 866"/>
                      <a:gd name="T52" fmla="*/ 74 w 1362"/>
                      <a:gd name="T53" fmla="*/ 599 h 866"/>
                      <a:gd name="T54" fmla="*/ 134 w 1362"/>
                      <a:gd name="T55" fmla="*/ 522 h 866"/>
                      <a:gd name="T56" fmla="*/ 218 w 1362"/>
                      <a:gd name="T57" fmla="*/ 442 h 866"/>
                      <a:gd name="T58" fmla="*/ 295 w 1362"/>
                      <a:gd name="T59" fmla="*/ 394 h 866"/>
                      <a:gd name="T60" fmla="*/ 382 w 1362"/>
                      <a:gd name="T61" fmla="*/ 359 h 866"/>
                      <a:gd name="T62" fmla="*/ 478 w 1362"/>
                      <a:gd name="T63" fmla="*/ 332 h 866"/>
                      <a:gd name="T64" fmla="*/ 581 w 1362"/>
                      <a:gd name="T65" fmla="*/ 310 h 866"/>
                      <a:gd name="T66" fmla="*/ 688 w 1362"/>
                      <a:gd name="T67" fmla="*/ 291 h 866"/>
                      <a:gd name="T68" fmla="*/ 787 w 1362"/>
                      <a:gd name="T69" fmla="*/ 275 h 866"/>
                      <a:gd name="T70" fmla="*/ 885 w 1362"/>
                      <a:gd name="T71" fmla="*/ 255 h 866"/>
                      <a:gd name="T72" fmla="*/ 980 w 1362"/>
                      <a:gd name="T73" fmla="*/ 231 h 866"/>
                      <a:gd name="T74" fmla="*/ 1072 w 1362"/>
                      <a:gd name="T75" fmla="*/ 199 h 866"/>
                      <a:gd name="T76" fmla="*/ 1158 w 1362"/>
                      <a:gd name="T77" fmla="*/ 158 h 866"/>
                      <a:gd name="T78" fmla="*/ 1235 w 1362"/>
                      <a:gd name="T79" fmla="*/ 105 h 866"/>
                      <a:gd name="T80" fmla="*/ 1302 w 1362"/>
                      <a:gd name="T81" fmla="*/ 39 h 8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362" h="866">
                        <a:moveTo>
                          <a:pt x="1332" y="0"/>
                        </a:moveTo>
                        <a:lnTo>
                          <a:pt x="1362" y="20"/>
                        </a:lnTo>
                        <a:lnTo>
                          <a:pt x="1331" y="62"/>
                        </a:lnTo>
                        <a:lnTo>
                          <a:pt x="1297" y="99"/>
                        </a:lnTo>
                        <a:lnTo>
                          <a:pt x="1260" y="132"/>
                        </a:lnTo>
                        <a:lnTo>
                          <a:pt x="1220" y="163"/>
                        </a:lnTo>
                        <a:lnTo>
                          <a:pt x="1179" y="188"/>
                        </a:lnTo>
                        <a:lnTo>
                          <a:pt x="1136" y="211"/>
                        </a:lnTo>
                        <a:lnTo>
                          <a:pt x="1090" y="231"/>
                        </a:lnTo>
                        <a:lnTo>
                          <a:pt x="1044" y="249"/>
                        </a:lnTo>
                        <a:lnTo>
                          <a:pt x="996" y="264"/>
                        </a:lnTo>
                        <a:lnTo>
                          <a:pt x="947" y="278"/>
                        </a:lnTo>
                        <a:lnTo>
                          <a:pt x="897" y="290"/>
                        </a:lnTo>
                        <a:lnTo>
                          <a:pt x="847" y="301"/>
                        </a:lnTo>
                        <a:lnTo>
                          <a:pt x="796" y="310"/>
                        </a:lnTo>
                        <a:lnTo>
                          <a:pt x="745" y="319"/>
                        </a:lnTo>
                        <a:lnTo>
                          <a:pt x="694" y="328"/>
                        </a:lnTo>
                        <a:lnTo>
                          <a:pt x="641" y="336"/>
                        </a:lnTo>
                        <a:lnTo>
                          <a:pt x="589" y="345"/>
                        </a:lnTo>
                        <a:lnTo>
                          <a:pt x="540" y="356"/>
                        </a:lnTo>
                        <a:lnTo>
                          <a:pt x="490" y="366"/>
                        </a:lnTo>
                        <a:lnTo>
                          <a:pt x="442" y="378"/>
                        </a:lnTo>
                        <a:lnTo>
                          <a:pt x="397" y="392"/>
                        </a:lnTo>
                        <a:lnTo>
                          <a:pt x="354" y="407"/>
                        </a:lnTo>
                        <a:lnTo>
                          <a:pt x="313" y="426"/>
                        </a:lnTo>
                        <a:lnTo>
                          <a:pt x="275" y="447"/>
                        </a:lnTo>
                        <a:lnTo>
                          <a:pt x="241" y="471"/>
                        </a:lnTo>
                        <a:lnTo>
                          <a:pt x="198" y="507"/>
                        </a:lnTo>
                        <a:lnTo>
                          <a:pt x="162" y="544"/>
                        </a:lnTo>
                        <a:lnTo>
                          <a:pt x="132" y="581"/>
                        </a:lnTo>
                        <a:lnTo>
                          <a:pt x="107" y="617"/>
                        </a:lnTo>
                        <a:lnTo>
                          <a:pt x="86" y="652"/>
                        </a:lnTo>
                        <a:lnTo>
                          <a:pt x="71" y="687"/>
                        </a:lnTo>
                        <a:lnTo>
                          <a:pt x="58" y="718"/>
                        </a:lnTo>
                        <a:lnTo>
                          <a:pt x="50" y="748"/>
                        </a:lnTo>
                        <a:lnTo>
                          <a:pt x="44" y="775"/>
                        </a:lnTo>
                        <a:lnTo>
                          <a:pt x="39" y="800"/>
                        </a:lnTo>
                        <a:lnTo>
                          <a:pt x="37" y="820"/>
                        </a:lnTo>
                        <a:lnTo>
                          <a:pt x="36" y="837"/>
                        </a:lnTo>
                        <a:lnTo>
                          <a:pt x="37" y="849"/>
                        </a:lnTo>
                        <a:lnTo>
                          <a:pt x="37" y="858"/>
                        </a:lnTo>
                        <a:lnTo>
                          <a:pt x="37" y="861"/>
                        </a:lnTo>
                        <a:lnTo>
                          <a:pt x="1" y="866"/>
                        </a:lnTo>
                        <a:lnTo>
                          <a:pt x="1" y="862"/>
                        </a:lnTo>
                        <a:lnTo>
                          <a:pt x="0" y="851"/>
                        </a:lnTo>
                        <a:lnTo>
                          <a:pt x="0" y="837"/>
                        </a:lnTo>
                        <a:lnTo>
                          <a:pt x="1" y="818"/>
                        </a:lnTo>
                        <a:lnTo>
                          <a:pt x="2" y="795"/>
                        </a:lnTo>
                        <a:lnTo>
                          <a:pt x="6" y="770"/>
                        </a:lnTo>
                        <a:lnTo>
                          <a:pt x="12" y="739"/>
                        </a:lnTo>
                        <a:lnTo>
                          <a:pt x="23" y="707"/>
                        </a:lnTo>
                        <a:lnTo>
                          <a:pt x="35" y="673"/>
                        </a:lnTo>
                        <a:lnTo>
                          <a:pt x="53" y="637"/>
                        </a:lnTo>
                        <a:lnTo>
                          <a:pt x="74" y="599"/>
                        </a:lnTo>
                        <a:lnTo>
                          <a:pt x="101" y="560"/>
                        </a:lnTo>
                        <a:lnTo>
                          <a:pt x="134" y="522"/>
                        </a:lnTo>
                        <a:lnTo>
                          <a:pt x="172" y="481"/>
                        </a:lnTo>
                        <a:lnTo>
                          <a:pt x="218" y="442"/>
                        </a:lnTo>
                        <a:lnTo>
                          <a:pt x="255" y="417"/>
                        </a:lnTo>
                        <a:lnTo>
                          <a:pt x="295" y="394"/>
                        </a:lnTo>
                        <a:lnTo>
                          <a:pt x="337" y="375"/>
                        </a:lnTo>
                        <a:lnTo>
                          <a:pt x="382" y="359"/>
                        </a:lnTo>
                        <a:lnTo>
                          <a:pt x="430" y="344"/>
                        </a:lnTo>
                        <a:lnTo>
                          <a:pt x="478" y="332"/>
                        </a:lnTo>
                        <a:lnTo>
                          <a:pt x="529" y="320"/>
                        </a:lnTo>
                        <a:lnTo>
                          <a:pt x="581" y="310"/>
                        </a:lnTo>
                        <a:lnTo>
                          <a:pt x="634" y="301"/>
                        </a:lnTo>
                        <a:lnTo>
                          <a:pt x="688" y="291"/>
                        </a:lnTo>
                        <a:lnTo>
                          <a:pt x="738" y="283"/>
                        </a:lnTo>
                        <a:lnTo>
                          <a:pt x="787" y="275"/>
                        </a:lnTo>
                        <a:lnTo>
                          <a:pt x="836" y="265"/>
                        </a:lnTo>
                        <a:lnTo>
                          <a:pt x="885" y="255"/>
                        </a:lnTo>
                        <a:lnTo>
                          <a:pt x="934" y="243"/>
                        </a:lnTo>
                        <a:lnTo>
                          <a:pt x="980" y="231"/>
                        </a:lnTo>
                        <a:lnTo>
                          <a:pt x="1027" y="216"/>
                        </a:lnTo>
                        <a:lnTo>
                          <a:pt x="1072" y="199"/>
                        </a:lnTo>
                        <a:lnTo>
                          <a:pt x="1115" y="180"/>
                        </a:lnTo>
                        <a:lnTo>
                          <a:pt x="1158" y="158"/>
                        </a:lnTo>
                        <a:lnTo>
                          <a:pt x="1197" y="133"/>
                        </a:lnTo>
                        <a:lnTo>
                          <a:pt x="1235" y="105"/>
                        </a:lnTo>
                        <a:lnTo>
                          <a:pt x="1270" y="74"/>
                        </a:lnTo>
                        <a:lnTo>
                          <a:pt x="1302" y="39"/>
                        </a:lnTo>
                        <a:lnTo>
                          <a:pt x="133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Freeform 7"/>
                  <p:cNvSpPr>
                    <a:spLocks/>
                  </p:cNvSpPr>
                  <p:nvPr/>
                </p:nvSpPr>
                <p:spPr bwMode="auto">
                  <a:xfrm>
                    <a:off x="4997450" y="4487863"/>
                    <a:ext cx="2162175" cy="1374775"/>
                  </a:xfrm>
                  <a:custGeom>
                    <a:avLst/>
                    <a:gdLst>
                      <a:gd name="T0" fmla="*/ 60 w 1362"/>
                      <a:gd name="T1" fmla="*/ 39 h 866"/>
                      <a:gd name="T2" fmla="*/ 127 w 1362"/>
                      <a:gd name="T3" fmla="*/ 105 h 866"/>
                      <a:gd name="T4" fmla="*/ 205 w 1362"/>
                      <a:gd name="T5" fmla="*/ 158 h 866"/>
                      <a:gd name="T6" fmla="*/ 290 w 1362"/>
                      <a:gd name="T7" fmla="*/ 199 h 866"/>
                      <a:gd name="T8" fmla="*/ 381 w 1362"/>
                      <a:gd name="T9" fmla="*/ 231 h 866"/>
                      <a:gd name="T10" fmla="*/ 477 w 1362"/>
                      <a:gd name="T11" fmla="*/ 255 h 866"/>
                      <a:gd name="T12" fmla="*/ 575 w 1362"/>
                      <a:gd name="T13" fmla="*/ 275 h 866"/>
                      <a:gd name="T14" fmla="*/ 674 w 1362"/>
                      <a:gd name="T15" fmla="*/ 291 h 866"/>
                      <a:gd name="T16" fmla="*/ 781 w 1362"/>
                      <a:gd name="T17" fmla="*/ 310 h 866"/>
                      <a:gd name="T18" fmla="*/ 884 w 1362"/>
                      <a:gd name="T19" fmla="*/ 332 h 866"/>
                      <a:gd name="T20" fmla="*/ 980 w 1362"/>
                      <a:gd name="T21" fmla="*/ 359 h 866"/>
                      <a:gd name="T22" fmla="*/ 1067 w 1362"/>
                      <a:gd name="T23" fmla="*/ 394 h 866"/>
                      <a:gd name="T24" fmla="*/ 1144 w 1362"/>
                      <a:gd name="T25" fmla="*/ 442 h 866"/>
                      <a:gd name="T26" fmla="*/ 1228 w 1362"/>
                      <a:gd name="T27" fmla="*/ 520 h 866"/>
                      <a:gd name="T28" fmla="*/ 1288 w 1362"/>
                      <a:gd name="T29" fmla="*/ 599 h 866"/>
                      <a:gd name="T30" fmla="*/ 1327 w 1362"/>
                      <a:gd name="T31" fmla="*/ 673 h 866"/>
                      <a:gd name="T32" fmla="*/ 1350 w 1362"/>
                      <a:gd name="T33" fmla="*/ 739 h 866"/>
                      <a:gd name="T34" fmla="*/ 1360 w 1362"/>
                      <a:gd name="T35" fmla="*/ 795 h 866"/>
                      <a:gd name="T36" fmla="*/ 1362 w 1362"/>
                      <a:gd name="T37" fmla="*/ 837 h 866"/>
                      <a:gd name="T38" fmla="*/ 1362 w 1362"/>
                      <a:gd name="T39" fmla="*/ 851 h 866"/>
                      <a:gd name="T40" fmla="*/ 1361 w 1362"/>
                      <a:gd name="T41" fmla="*/ 866 h 866"/>
                      <a:gd name="T42" fmla="*/ 1342 w 1362"/>
                      <a:gd name="T43" fmla="*/ 863 h 866"/>
                      <a:gd name="T44" fmla="*/ 1325 w 1362"/>
                      <a:gd name="T45" fmla="*/ 858 h 866"/>
                      <a:gd name="T46" fmla="*/ 1326 w 1362"/>
                      <a:gd name="T47" fmla="*/ 837 h 866"/>
                      <a:gd name="T48" fmla="*/ 1323 w 1362"/>
                      <a:gd name="T49" fmla="*/ 800 h 866"/>
                      <a:gd name="T50" fmla="*/ 1313 w 1362"/>
                      <a:gd name="T51" fmla="*/ 748 h 866"/>
                      <a:gd name="T52" fmla="*/ 1291 w 1362"/>
                      <a:gd name="T53" fmla="*/ 687 h 866"/>
                      <a:gd name="T54" fmla="*/ 1255 w 1362"/>
                      <a:gd name="T55" fmla="*/ 617 h 866"/>
                      <a:gd name="T56" fmla="*/ 1200 w 1362"/>
                      <a:gd name="T57" fmla="*/ 544 h 866"/>
                      <a:gd name="T58" fmla="*/ 1121 w 1362"/>
                      <a:gd name="T59" fmla="*/ 471 h 866"/>
                      <a:gd name="T60" fmla="*/ 1049 w 1362"/>
                      <a:gd name="T61" fmla="*/ 426 h 866"/>
                      <a:gd name="T62" fmla="*/ 966 w 1362"/>
                      <a:gd name="T63" fmla="*/ 392 h 866"/>
                      <a:gd name="T64" fmla="*/ 872 w 1362"/>
                      <a:gd name="T65" fmla="*/ 366 h 866"/>
                      <a:gd name="T66" fmla="*/ 773 w 1362"/>
                      <a:gd name="T67" fmla="*/ 345 h 866"/>
                      <a:gd name="T68" fmla="*/ 668 w 1362"/>
                      <a:gd name="T69" fmla="*/ 328 h 866"/>
                      <a:gd name="T70" fmla="*/ 566 w 1362"/>
                      <a:gd name="T71" fmla="*/ 310 h 866"/>
                      <a:gd name="T72" fmla="*/ 464 w 1362"/>
                      <a:gd name="T73" fmla="*/ 290 h 866"/>
                      <a:gd name="T74" fmla="*/ 366 w 1362"/>
                      <a:gd name="T75" fmla="*/ 264 h 866"/>
                      <a:gd name="T76" fmla="*/ 271 w 1362"/>
                      <a:gd name="T77" fmla="*/ 231 h 866"/>
                      <a:gd name="T78" fmla="*/ 183 w 1362"/>
                      <a:gd name="T79" fmla="*/ 188 h 866"/>
                      <a:gd name="T80" fmla="*/ 102 w 1362"/>
                      <a:gd name="T81" fmla="*/ 132 h 866"/>
                      <a:gd name="T82" fmla="*/ 32 w 1362"/>
                      <a:gd name="T83" fmla="*/ 62 h 866"/>
                      <a:gd name="T84" fmla="*/ 30 w 1362"/>
                      <a:gd name="T85" fmla="*/ 0 h 8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362" h="866">
                        <a:moveTo>
                          <a:pt x="30" y="0"/>
                        </a:moveTo>
                        <a:lnTo>
                          <a:pt x="60" y="39"/>
                        </a:lnTo>
                        <a:lnTo>
                          <a:pt x="92" y="74"/>
                        </a:lnTo>
                        <a:lnTo>
                          <a:pt x="127" y="105"/>
                        </a:lnTo>
                        <a:lnTo>
                          <a:pt x="165" y="133"/>
                        </a:lnTo>
                        <a:lnTo>
                          <a:pt x="205" y="158"/>
                        </a:lnTo>
                        <a:lnTo>
                          <a:pt x="247" y="180"/>
                        </a:lnTo>
                        <a:lnTo>
                          <a:pt x="290" y="199"/>
                        </a:lnTo>
                        <a:lnTo>
                          <a:pt x="335" y="216"/>
                        </a:lnTo>
                        <a:lnTo>
                          <a:pt x="381" y="231"/>
                        </a:lnTo>
                        <a:lnTo>
                          <a:pt x="428" y="243"/>
                        </a:lnTo>
                        <a:lnTo>
                          <a:pt x="477" y="255"/>
                        </a:lnTo>
                        <a:lnTo>
                          <a:pt x="526" y="265"/>
                        </a:lnTo>
                        <a:lnTo>
                          <a:pt x="575" y="275"/>
                        </a:lnTo>
                        <a:lnTo>
                          <a:pt x="624" y="283"/>
                        </a:lnTo>
                        <a:lnTo>
                          <a:pt x="674" y="291"/>
                        </a:lnTo>
                        <a:lnTo>
                          <a:pt x="728" y="301"/>
                        </a:lnTo>
                        <a:lnTo>
                          <a:pt x="781" y="310"/>
                        </a:lnTo>
                        <a:lnTo>
                          <a:pt x="834" y="320"/>
                        </a:lnTo>
                        <a:lnTo>
                          <a:pt x="884" y="332"/>
                        </a:lnTo>
                        <a:lnTo>
                          <a:pt x="933" y="344"/>
                        </a:lnTo>
                        <a:lnTo>
                          <a:pt x="980" y="359"/>
                        </a:lnTo>
                        <a:lnTo>
                          <a:pt x="1025" y="375"/>
                        </a:lnTo>
                        <a:lnTo>
                          <a:pt x="1067" y="394"/>
                        </a:lnTo>
                        <a:lnTo>
                          <a:pt x="1108" y="417"/>
                        </a:lnTo>
                        <a:lnTo>
                          <a:pt x="1144" y="442"/>
                        </a:lnTo>
                        <a:lnTo>
                          <a:pt x="1190" y="481"/>
                        </a:lnTo>
                        <a:lnTo>
                          <a:pt x="1228" y="520"/>
                        </a:lnTo>
                        <a:lnTo>
                          <a:pt x="1261" y="560"/>
                        </a:lnTo>
                        <a:lnTo>
                          <a:pt x="1288" y="599"/>
                        </a:lnTo>
                        <a:lnTo>
                          <a:pt x="1310" y="637"/>
                        </a:lnTo>
                        <a:lnTo>
                          <a:pt x="1327" y="673"/>
                        </a:lnTo>
                        <a:lnTo>
                          <a:pt x="1340" y="707"/>
                        </a:lnTo>
                        <a:lnTo>
                          <a:pt x="1350" y="739"/>
                        </a:lnTo>
                        <a:lnTo>
                          <a:pt x="1356" y="770"/>
                        </a:lnTo>
                        <a:lnTo>
                          <a:pt x="1360" y="795"/>
                        </a:lnTo>
                        <a:lnTo>
                          <a:pt x="1362" y="818"/>
                        </a:lnTo>
                        <a:lnTo>
                          <a:pt x="1362" y="837"/>
                        </a:lnTo>
                        <a:lnTo>
                          <a:pt x="1362" y="837"/>
                        </a:lnTo>
                        <a:lnTo>
                          <a:pt x="1362" y="851"/>
                        </a:lnTo>
                        <a:lnTo>
                          <a:pt x="1361" y="862"/>
                        </a:lnTo>
                        <a:lnTo>
                          <a:pt x="1361" y="866"/>
                        </a:lnTo>
                        <a:lnTo>
                          <a:pt x="1325" y="861"/>
                        </a:lnTo>
                        <a:lnTo>
                          <a:pt x="1342" y="863"/>
                        </a:lnTo>
                        <a:lnTo>
                          <a:pt x="1325" y="861"/>
                        </a:lnTo>
                        <a:lnTo>
                          <a:pt x="1325" y="858"/>
                        </a:lnTo>
                        <a:lnTo>
                          <a:pt x="1326" y="849"/>
                        </a:lnTo>
                        <a:lnTo>
                          <a:pt x="1326" y="837"/>
                        </a:lnTo>
                        <a:lnTo>
                          <a:pt x="1325" y="820"/>
                        </a:lnTo>
                        <a:lnTo>
                          <a:pt x="1323" y="800"/>
                        </a:lnTo>
                        <a:lnTo>
                          <a:pt x="1319" y="775"/>
                        </a:lnTo>
                        <a:lnTo>
                          <a:pt x="1313" y="748"/>
                        </a:lnTo>
                        <a:lnTo>
                          <a:pt x="1304" y="718"/>
                        </a:lnTo>
                        <a:lnTo>
                          <a:pt x="1291" y="687"/>
                        </a:lnTo>
                        <a:lnTo>
                          <a:pt x="1276" y="652"/>
                        </a:lnTo>
                        <a:lnTo>
                          <a:pt x="1255" y="617"/>
                        </a:lnTo>
                        <a:lnTo>
                          <a:pt x="1230" y="581"/>
                        </a:lnTo>
                        <a:lnTo>
                          <a:pt x="1200" y="544"/>
                        </a:lnTo>
                        <a:lnTo>
                          <a:pt x="1164" y="507"/>
                        </a:lnTo>
                        <a:lnTo>
                          <a:pt x="1121" y="471"/>
                        </a:lnTo>
                        <a:lnTo>
                          <a:pt x="1087" y="447"/>
                        </a:lnTo>
                        <a:lnTo>
                          <a:pt x="1049" y="426"/>
                        </a:lnTo>
                        <a:lnTo>
                          <a:pt x="1008" y="407"/>
                        </a:lnTo>
                        <a:lnTo>
                          <a:pt x="966" y="392"/>
                        </a:lnTo>
                        <a:lnTo>
                          <a:pt x="920" y="378"/>
                        </a:lnTo>
                        <a:lnTo>
                          <a:pt x="872" y="366"/>
                        </a:lnTo>
                        <a:lnTo>
                          <a:pt x="823" y="356"/>
                        </a:lnTo>
                        <a:lnTo>
                          <a:pt x="773" y="345"/>
                        </a:lnTo>
                        <a:lnTo>
                          <a:pt x="721" y="336"/>
                        </a:lnTo>
                        <a:lnTo>
                          <a:pt x="668" y="328"/>
                        </a:lnTo>
                        <a:lnTo>
                          <a:pt x="617" y="319"/>
                        </a:lnTo>
                        <a:lnTo>
                          <a:pt x="566" y="310"/>
                        </a:lnTo>
                        <a:lnTo>
                          <a:pt x="515" y="301"/>
                        </a:lnTo>
                        <a:lnTo>
                          <a:pt x="464" y="290"/>
                        </a:lnTo>
                        <a:lnTo>
                          <a:pt x="415" y="278"/>
                        </a:lnTo>
                        <a:lnTo>
                          <a:pt x="366" y="264"/>
                        </a:lnTo>
                        <a:lnTo>
                          <a:pt x="318" y="249"/>
                        </a:lnTo>
                        <a:lnTo>
                          <a:pt x="271" y="231"/>
                        </a:lnTo>
                        <a:lnTo>
                          <a:pt x="226" y="211"/>
                        </a:lnTo>
                        <a:lnTo>
                          <a:pt x="183" y="188"/>
                        </a:lnTo>
                        <a:lnTo>
                          <a:pt x="142" y="163"/>
                        </a:lnTo>
                        <a:lnTo>
                          <a:pt x="102" y="132"/>
                        </a:lnTo>
                        <a:lnTo>
                          <a:pt x="66" y="99"/>
                        </a:lnTo>
                        <a:lnTo>
                          <a:pt x="32" y="62"/>
                        </a:lnTo>
                        <a:lnTo>
                          <a:pt x="0" y="20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Freeform 8"/>
                  <p:cNvSpPr>
                    <a:spLocks/>
                  </p:cNvSpPr>
                  <p:nvPr/>
                </p:nvSpPr>
                <p:spPr bwMode="auto">
                  <a:xfrm>
                    <a:off x="3621088" y="4518026"/>
                    <a:ext cx="1655763" cy="668338"/>
                  </a:xfrm>
                  <a:custGeom>
                    <a:avLst/>
                    <a:gdLst>
                      <a:gd name="T0" fmla="*/ 915 w 1043"/>
                      <a:gd name="T1" fmla="*/ 31 h 421"/>
                      <a:gd name="T2" fmla="*/ 1043 w 1043"/>
                      <a:gd name="T3" fmla="*/ 148 h 421"/>
                      <a:gd name="T4" fmla="*/ 1036 w 1043"/>
                      <a:gd name="T5" fmla="*/ 156 h 421"/>
                      <a:gd name="T6" fmla="*/ 1015 w 1043"/>
                      <a:gd name="T7" fmla="*/ 179 h 421"/>
                      <a:gd name="T8" fmla="*/ 982 w 1043"/>
                      <a:gd name="T9" fmla="*/ 212 h 421"/>
                      <a:gd name="T10" fmla="*/ 936 w 1043"/>
                      <a:gd name="T11" fmla="*/ 251 h 421"/>
                      <a:gd name="T12" fmla="*/ 881 w 1043"/>
                      <a:gd name="T13" fmla="*/ 295 h 421"/>
                      <a:gd name="T14" fmla="*/ 817 w 1043"/>
                      <a:gd name="T15" fmla="*/ 337 h 421"/>
                      <a:gd name="T16" fmla="*/ 744 w 1043"/>
                      <a:gd name="T17" fmla="*/ 374 h 421"/>
                      <a:gd name="T18" fmla="*/ 664 w 1043"/>
                      <a:gd name="T19" fmla="*/ 402 h 421"/>
                      <a:gd name="T20" fmla="*/ 579 w 1043"/>
                      <a:gd name="T21" fmla="*/ 418 h 421"/>
                      <a:gd name="T22" fmla="*/ 482 w 1043"/>
                      <a:gd name="T23" fmla="*/ 418 h 421"/>
                      <a:gd name="T24" fmla="*/ 384 w 1043"/>
                      <a:gd name="T25" fmla="*/ 401 h 421"/>
                      <a:gd name="T26" fmla="*/ 297 w 1043"/>
                      <a:gd name="T27" fmla="*/ 372 h 421"/>
                      <a:gd name="T28" fmla="*/ 220 w 1043"/>
                      <a:gd name="T29" fmla="*/ 334 h 421"/>
                      <a:gd name="T30" fmla="*/ 154 w 1043"/>
                      <a:gd name="T31" fmla="*/ 293 h 421"/>
                      <a:gd name="T32" fmla="*/ 100 w 1043"/>
                      <a:gd name="T33" fmla="*/ 250 h 421"/>
                      <a:gd name="T34" fmla="*/ 56 w 1043"/>
                      <a:gd name="T35" fmla="*/ 210 h 421"/>
                      <a:gd name="T36" fmla="*/ 25 w 1043"/>
                      <a:gd name="T37" fmla="*/ 177 h 421"/>
                      <a:gd name="T38" fmla="*/ 6 w 1043"/>
                      <a:gd name="T39" fmla="*/ 154 h 421"/>
                      <a:gd name="T40" fmla="*/ 0 w 1043"/>
                      <a:gd name="T41" fmla="*/ 146 h 421"/>
                      <a:gd name="T42" fmla="*/ 99 w 1043"/>
                      <a:gd name="T43" fmla="*/ 60 h 421"/>
                      <a:gd name="T44" fmla="*/ 168 w 1043"/>
                      <a:gd name="T45" fmla="*/ 1 h 421"/>
                      <a:gd name="T46" fmla="*/ 177 w 1043"/>
                      <a:gd name="T47" fmla="*/ 7 h 421"/>
                      <a:gd name="T48" fmla="*/ 202 w 1043"/>
                      <a:gd name="T49" fmla="*/ 21 h 421"/>
                      <a:gd name="T50" fmla="*/ 241 w 1043"/>
                      <a:gd name="T51" fmla="*/ 42 h 421"/>
                      <a:gd name="T52" fmla="*/ 294 w 1043"/>
                      <a:gd name="T53" fmla="*/ 64 h 421"/>
                      <a:gd name="T54" fmla="*/ 359 w 1043"/>
                      <a:gd name="T55" fmla="*/ 83 h 421"/>
                      <a:gd name="T56" fmla="*/ 435 w 1043"/>
                      <a:gd name="T57" fmla="*/ 98 h 421"/>
                      <a:gd name="T58" fmla="*/ 520 w 1043"/>
                      <a:gd name="T59" fmla="*/ 103 h 421"/>
                      <a:gd name="T60" fmla="*/ 613 w 1043"/>
                      <a:gd name="T61" fmla="*/ 97 h 421"/>
                      <a:gd name="T62" fmla="*/ 713 w 1043"/>
                      <a:gd name="T63" fmla="*/ 73 h 421"/>
                      <a:gd name="T64" fmla="*/ 818 w 1043"/>
                      <a:gd name="T65" fmla="*/ 3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43" h="421">
                        <a:moveTo>
                          <a:pt x="872" y="0"/>
                        </a:moveTo>
                        <a:lnTo>
                          <a:pt x="915" y="31"/>
                        </a:lnTo>
                        <a:lnTo>
                          <a:pt x="1013" y="119"/>
                        </a:lnTo>
                        <a:lnTo>
                          <a:pt x="1043" y="148"/>
                        </a:lnTo>
                        <a:lnTo>
                          <a:pt x="1041" y="150"/>
                        </a:lnTo>
                        <a:lnTo>
                          <a:pt x="1036" y="156"/>
                        </a:lnTo>
                        <a:lnTo>
                          <a:pt x="1027" y="165"/>
                        </a:lnTo>
                        <a:lnTo>
                          <a:pt x="1015" y="179"/>
                        </a:lnTo>
                        <a:lnTo>
                          <a:pt x="999" y="194"/>
                        </a:lnTo>
                        <a:lnTo>
                          <a:pt x="982" y="212"/>
                        </a:lnTo>
                        <a:lnTo>
                          <a:pt x="960" y="231"/>
                        </a:lnTo>
                        <a:lnTo>
                          <a:pt x="936" y="251"/>
                        </a:lnTo>
                        <a:lnTo>
                          <a:pt x="910" y="273"/>
                        </a:lnTo>
                        <a:lnTo>
                          <a:pt x="881" y="295"/>
                        </a:lnTo>
                        <a:lnTo>
                          <a:pt x="850" y="316"/>
                        </a:lnTo>
                        <a:lnTo>
                          <a:pt x="817" y="337"/>
                        </a:lnTo>
                        <a:lnTo>
                          <a:pt x="782" y="356"/>
                        </a:lnTo>
                        <a:lnTo>
                          <a:pt x="744" y="374"/>
                        </a:lnTo>
                        <a:lnTo>
                          <a:pt x="705" y="389"/>
                        </a:lnTo>
                        <a:lnTo>
                          <a:pt x="664" y="402"/>
                        </a:lnTo>
                        <a:lnTo>
                          <a:pt x="623" y="412"/>
                        </a:lnTo>
                        <a:lnTo>
                          <a:pt x="579" y="418"/>
                        </a:lnTo>
                        <a:lnTo>
                          <a:pt x="535" y="421"/>
                        </a:lnTo>
                        <a:lnTo>
                          <a:pt x="482" y="418"/>
                        </a:lnTo>
                        <a:lnTo>
                          <a:pt x="432" y="411"/>
                        </a:lnTo>
                        <a:lnTo>
                          <a:pt x="384" y="401"/>
                        </a:lnTo>
                        <a:lnTo>
                          <a:pt x="340" y="388"/>
                        </a:lnTo>
                        <a:lnTo>
                          <a:pt x="297" y="372"/>
                        </a:lnTo>
                        <a:lnTo>
                          <a:pt x="258" y="354"/>
                        </a:lnTo>
                        <a:lnTo>
                          <a:pt x="220" y="334"/>
                        </a:lnTo>
                        <a:lnTo>
                          <a:pt x="186" y="314"/>
                        </a:lnTo>
                        <a:lnTo>
                          <a:pt x="154" y="293"/>
                        </a:lnTo>
                        <a:lnTo>
                          <a:pt x="126" y="271"/>
                        </a:lnTo>
                        <a:lnTo>
                          <a:pt x="100" y="250"/>
                        </a:lnTo>
                        <a:lnTo>
                          <a:pt x="76" y="230"/>
                        </a:lnTo>
                        <a:lnTo>
                          <a:pt x="56" y="210"/>
                        </a:lnTo>
                        <a:lnTo>
                          <a:pt x="40" y="192"/>
                        </a:lnTo>
                        <a:lnTo>
                          <a:pt x="25" y="177"/>
                        </a:lnTo>
                        <a:lnTo>
                          <a:pt x="14" y="164"/>
                        </a:lnTo>
                        <a:lnTo>
                          <a:pt x="6" y="154"/>
                        </a:lnTo>
                        <a:lnTo>
                          <a:pt x="1" y="148"/>
                        </a:lnTo>
                        <a:lnTo>
                          <a:pt x="0" y="146"/>
                        </a:lnTo>
                        <a:lnTo>
                          <a:pt x="41" y="109"/>
                        </a:lnTo>
                        <a:lnTo>
                          <a:pt x="99" y="60"/>
                        </a:lnTo>
                        <a:lnTo>
                          <a:pt x="144" y="5"/>
                        </a:lnTo>
                        <a:lnTo>
                          <a:pt x="168" y="1"/>
                        </a:lnTo>
                        <a:lnTo>
                          <a:pt x="170" y="2"/>
                        </a:lnTo>
                        <a:lnTo>
                          <a:pt x="177" y="7"/>
                        </a:lnTo>
                        <a:lnTo>
                          <a:pt x="187" y="13"/>
                        </a:lnTo>
                        <a:lnTo>
                          <a:pt x="202" y="21"/>
                        </a:lnTo>
                        <a:lnTo>
                          <a:pt x="219" y="30"/>
                        </a:lnTo>
                        <a:lnTo>
                          <a:pt x="241" y="42"/>
                        </a:lnTo>
                        <a:lnTo>
                          <a:pt x="266" y="52"/>
                        </a:lnTo>
                        <a:lnTo>
                          <a:pt x="294" y="64"/>
                        </a:lnTo>
                        <a:lnTo>
                          <a:pt x="325" y="74"/>
                        </a:lnTo>
                        <a:lnTo>
                          <a:pt x="359" y="83"/>
                        </a:lnTo>
                        <a:lnTo>
                          <a:pt x="397" y="92"/>
                        </a:lnTo>
                        <a:lnTo>
                          <a:pt x="435" y="98"/>
                        </a:lnTo>
                        <a:lnTo>
                          <a:pt x="476" y="102"/>
                        </a:lnTo>
                        <a:lnTo>
                          <a:pt x="520" y="103"/>
                        </a:lnTo>
                        <a:lnTo>
                          <a:pt x="566" y="102"/>
                        </a:lnTo>
                        <a:lnTo>
                          <a:pt x="613" y="97"/>
                        </a:lnTo>
                        <a:lnTo>
                          <a:pt x="662" y="88"/>
                        </a:lnTo>
                        <a:lnTo>
                          <a:pt x="713" y="73"/>
                        </a:lnTo>
                        <a:lnTo>
                          <a:pt x="765" y="54"/>
                        </a:lnTo>
                        <a:lnTo>
                          <a:pt x="818" y="30"/>
                        </a:lnTo>
                        <a:lnTo>
                          <a:pt x="87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Freeform 9"/>
                  <p:cNvSpPr>
                    <a:spLocks/>
                  </p:cNvSpPr>
                  <p:nvPr/>
                </p:nvSpPr>
                <p:spPr bwMode="auto">
                  <a:xfrm>
                    <a:off x="3452813" y="4810126"/>
                    <a:ext cx="2003425" cy="558800"/>
                  </a:xfrm>
                  <a:custGeom>
                    <a:avLst/>
                    <a:gdLst>
                      <a:gd name="T0" fmla="*/ 26 w 1262"/>
                      <a:gd name="T1" fmla="*/ 0 h 352"/>
                      <a:gd name="T2" fmla="*/ 33 w 1262"/>
                      <a:gd name="T3" fmla="*/ 10 h 352"/>
                      <a:gd name="T4" fmla="*/ 50 w 1262"/>
                      <a:gd name="T5" fmla="*/ 35 h 352"/>
                      <a:gd name="T6" fmla="*/ 80 w 1262"/>
                      <a:gd name="T7" fmla="*/ 71 h 352"/>
                      <a:gd name="T8" fmla="*/ 123 w 1262"/>
                      <a:gd name="T9" fmla="*/ 114 h 352"/>
                      <a:gd name="T10" fmla="*/ 177 w 1262"/>
                      <a:gd name="T11" fmla="*/ 161 h 352"/>
                      <a:gd name="T12" fmla="*/ 234 w 1262"/>
                      <a:gd name="T13" fmla="*/ 201 h 352"/>
                      <a:gd name="T14" fmla="*/ 304 w 1262"/>
                      <a:gd name="T15" fmla="*/ 242 h 352"/>
                      <a:gd name="T16" fmla="*/ 387 w 1262"/>
                      <a:gd name="T17" fmla="*/ 277 h 352"/>
                      <a:gd name="T18" fmla="*/ 483 w 1262"/>
                      <a:gd name="T19" fmla="*/ 304 h 352"/>
                      <a:gd name="T20" fmla="*/ 592 w 1262"/>
                      <a:gd name="T21" fmla="*/ 320 h 352"/>
                      <a:gd name="T22" fmla="*/ 706 w 1262"/>
                      <a:gd name="T23" fmla="*/ 319 h 352"/>
                      <a:gd name="T24" fmla="*/ 807 w 1262"/>
                      <a:gd name="T25" fmla="*/ 303 h 352"/>
                      <a:gd name="T26" fmla="*/ 896 w 1262"/>
                      <a:gd name="T27" fmla="*/ 276 h 352"/>
                      <a:gd name="T28" fmla="*/ 974 w 1262"/>
                      <a:gd name="T29" fmla="*/ 241 h 352"/>
                      <a:gd name="T30" fmla="*/ 1039 w 1262"/>
                      <a:gd name="T31" fmla="*/ 202 h 352"/>
                      <a:gd name="T32" fmla="*/ 1093 w 1262"/>
                      <a:gd name="T33" fmla="*/ 162 h 352"/>
                      <a:gd name="T34" fmla="*/ 1144 w 1262"/>
                      <a:gd name="T35" fmla="*/ 115 h 352"/>
                      <a:gd name="T36" fmla="*/ 1184 w 1262"/>
                      <a:gd name="T37" fmla="*/ 72 h 352"/>
                      <a:gd name="T38" fmla="*/ 1212 w 1262"/>
                      <a:gd name="T39" fmla="*/ 36 h 352"/>
                      <a:gd name="T40" fmla="*/ 1230 w 1262"/>
                      <a:gd name="T41" fmla="*/ 12 h 352"/>
                      <a:gd name="T42" fmla="*/ 1235 w 1262"/>
                      <a:gd name="T43" fmla="*/ 3 h 352"/>
                      <a:gd name="T44" fmla="*/ 1260 w 1262"/>
                      <a:gd name="T45" fmla="*/ 21 h 352"/>
                      <a:gd name="T46" fmla="*/ 1248 w 1262"/>
                      <a:gd name="T47" fmla="*/ 39 h 352"/>
                      <a:gd name="T48" fmla="*/ 1224 w 1262"/>
                      <a:gd name="T49" fmla="*/ 72 h 352"/>
                      <a:gd name="T50" fmla="*/ 1188 w 1262"/>
                      <a:gd name="T51" fmla="*/ 113 h 352"/>
                      <a:gd name="T52" fmla="*/ 1141 w 1262"/>
                      <a:gd name="T53" fmla="*/ 160 h 352"/>
                      <a:gd name="T54" fmla="*/ 1087 w 1262"/>
                      <a:gd name="T55" fmla="*/ 205 h 352"/>
                      <a:gd name="T56" fmla="*/ 1023 w 1262"/>
                      <a:gd name="T57" fmla="*/ 247 h 352"/>
                      <a:gd name="T58" fmla="*/ 949 w 1262"/>
                      <a:gd name="T59" fmla="*/ 287 h 352"/>
                      <a:gd name="T60" fmla="*/ 862 w 1262"/>
                      <a:gd name="T61" fmla="*/ 320 h 352"/>
                      <a:gd name="T62" fmla="*/ 763 w 1262"/>
                      <a:gd name="T63" fmla="*/ 342 h 352"/>
                      <a:gd name="T64" fmla="*/ 651 w 1262"/>
                      <a:gd name="T65" fmla="*/ 352 h 352"/>
                      <a:gd name="T66" fmla="*/ 531 w 1262"/>
                      <a:gd name="T67" fmla="*/ 343 h 352"/>
                      <a:gd name="T68" fmla="*/ 425 w 1262"/>
                      <a:gd name="T69" fmla="*/ 321 h 352"/>
                      <a:gd name="T70" fmla="*/ 331 w 1262"/>
                      <a:gd name="T71" fmla="*/ 287 h 352"/>
                      <a:gd name="T72" fmla="*/ 251 w 1262"/>
                      <a:gd name="T73" fmla="*/ 248 h 352"/>
                      <a:gd name="T74" fmla="*/ 185 w 1262"/>
                      <a:gd name="T75" fmla="*/ 205 h 352"/>
                      <a:gd name="T76" fmla="*/ 127 w 1262"/>
                      <a:gd name="T77" fmla="*/ 160 h 352"/>
                      <a:gd name="T78" fmla="*/ 77 w 1262"/>
                      <a:gd name="T79" fmla="*/ 112 h 352"/>
                      <a:gd name="T80" fmla="*/ 40 w 1262"/>
                      <a:gd name="T81" fmla="*/ 71 h 352"/>
                      <a:gd name="T82" fmla="*/ 15 w 1262"/>
                      <a:gd name="T83" fmla="*/ 38 h 352"/>
                      <a:gd name="T84" fmla="*/ 2 w 1262"/>
                      <a:gd name="T85" fmla="*/ 20 h 352"/>
                      <a:gd name="T86" fmla="*/ 14 w 1262"/>
                      <a:gd name="T87" fmla="*/ 8 h 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262" h="352">
                        <a:moveTo>
                          <a:pt x="26" y="0"/>
                        </a:moveTo>
                        <a:lnTo>
                          <a:pt x="26" y="0"/>
                        </a:lnTo>
                        <a:lnTo>
                          <a:pt x="27" y="3"/>
                        </a:lnTo>
                        <a:lnTo>
                          <a:pt x="33" y="10"/>
                        </a:lnTo>
                        <a:lnTo>
                          <a:pt x="40" y="21"/>
                        </a:lnTo>
                        <a:lnTo>
                          <a:pt x="50" y="35"/>
                        </a:lnTo>
                        <a:lnTo>
                          <a:pt x="64" y="52"/>
                        </a:lnTo>
                        <a:lnTo>
                          <a:pt x="80" y="71"/>
                        </a:lnTo>
                        <a:lnTo>
                          <a:pt x="100" y="92"/>
                        </a:lnTo>
                        <a:lnTo>
                          <a:pt x="123" y="114"/>
                        </a:lnTo>
                        <a:lnTo>
                          <a:pt x="148" y="138"/>
                        </a:lnTo>
                        <a:lnTo>
                          <a:pt x="177" y="161"/>
                        </a:lnTo>
                        <a:lnTo>
                          <a:pt x="204" y="182"/>
                        </a:lnTo>
                        <a:lnTo>
                          <a:pt x="234" y="201"/>
                        </a:lnTo>
                        <a:lnTo>
                          <a:pt x="267" y="222"/>
                        </a:lnTo>
                        <a:lnTo>
                          <a:pt x="304" y="242"/>
                        </a:lnTo>
                        <a:lnTo>
                          <a:pt x="344" y="259"/>
                        </a:lnTo>
                        <a:lnTo>
                          <a:pt x="387" y="277"/>
                        </a:lnTo>
                        <a:lnTo>
                          <a:pt x="433" y="292"/>
                        </a:lnTo>
                        <a:lnTo>
                          <a:pt x="483" y="304"/>
                        </a:lnTo>
                        <a:lnTo>
                          <a:pt x="536" y="313"/>
                        </a:lnTo>
                        <a:lnTo>
                          <a:pt x="592" y="320"/>
                        </a:lnTo>
                        <a:lnTo>
                          <a:pt x="651" y="322"/>
                        </a:lnTo>
                        <a:lnTo>
                          <a:pt x="706" y="319"/>
                        </a:lnTo>
                        <a:lnTo>
                          <a:pt x="758" y="312"/>
                        </a:lnTo>
                        <a:lnTo>
                          <a:pt x="807" y="303"/>
                        </a:lnTo>
                        <a:lnTo>
                          <a:pt x="852" y="291"/>
                        </a:lnTo>
                        <a:lnTo>
                          <a:pt x="896" y="276"/>
                        </a:lnTo>
                        <a:lnTo>
                          <a:pt x="936" y="259"/>
                        </a:lnTo>
                        <a:lnTo>
                          <a:pt x="974" y="241"/>
                        </a:lnTo>
                        <a:lnTo>
                          <a:pt x="1008" y="222"/>
                        </a:lnTo>
                        <a:lnTo>
                          <a:pt x="1039" y="202"/>
                        </a:lnTo>
                        <a:lnTo>
                          <a:pt x="1067" y="182"/>
                        </a:lnTo>
                        <a:lnTo>
                          <a:pt x="1093" y="162"/>
                        </a:lnTo>
                        <a:lnTo>
                          <a:pt x="1120" y="138"/>
                        </a:lnTo>
                        <a:lnTo>
                          <a:pt x="1144" y="115"/>
                        </a:lnTo>
                        <a:lnTo>
                          <a:pt x="1166" y="92"/>
                        </a:lnTo>
                        <a:lnTo>
                          <a:pt x="1184" y="72"/>
                        </a:lnTo>
                        <a:lnTo>
                          <a:pt x="1200" y="53"/>
                        </a:lnTo>
                        <a:lnTo>
                          <a:pt x="1212" y="36"/>
                        </a:lnTo>
                        <a:lnTo>
                          <a:pt x="1223" y="23"/>
                        </a:lnTo>
                        <a:lnTo>
                          <a:pt x="1230" y="12"/>
                        </a:lnTo>
                        <a:lnTo>
                          <a:pt x="1234" y="5"/>
                        </a:lnTo>
                        <a:lnTo>
                          <a:pt x="1235" y="3"/>
                        </a:lnTo>
                        <a:lnTo>
                          <a:pt x="1262" y="18"/>
                        </a:lnTo>
                        <a:lnTo>
                          <a:pt x="1260" y="21"/>
                        </a:lnTo>
                        <a:lnTo>
                          <a:pt x="1255" y="29"/>
                        </a:lnTo>
                        <a:lnTo>
                          <a:pt x="1248" y="39"/>
                        </a:lnTo>
                        <a:lnTo>
                          <a:pt x="1237" y="54"/>
                        </a:lnTo>
                        <a:lnTo>
                          <a:pt x="1224" y="72"/>
                        </a:lnTo>
                        <a:lnTo>
                          <a:pt x="1207" y="91"/>
                        </a:lnTo>
                        <a:lnTo>
                          <a:pt x="1188" y="113"/>
                        </a:lnTo>
                        <a:lnTo>
                          <a:pt x="1167" y="136"/>
                        </a:lnTo>
                        <a:lnTo>
                          <a:pt x="1141" y="160"/>
                        </a:lnTo>
                        <a:lnTo>
                          <a:pt x="1113" y="185"/>
                        </a:lnTo>
                        <a:lnTo>
                          <a:pt x="1087" y="205"/>
                        </a:lnTo>
                        <a:lnTo>
                          <a:pt x="1057" y="226"/>
                        </a:lnTo>
                        <a:lnTo>
                          <a:pt x="1023" y="247"/>
                        </a:lnTo>
                        <a:lnTo>
                          <a:pt x="988" y="268"/>
                        </a:lnTo>
                        <a:lnTo>
                          <a:pt x="949" y="287"/>
                        </a:lnTo>
                        <a:lnTo>
                          <a:pt x="907" y="304"/>
                        </a:lnTo>
                        <a:lnTo>
                          <a:pt x="862" y="320"/>
                        </a:lnTo>
                        <a:lnTo>
                          <a:pt x="814" y="333"/>
                        </a:lnTo>
                        <a:lnTo>
                          <a:pt x="763" y="342"/>
                        </a:lnTo>
                        <a:lnTo>
                          <a:pt x="708" y="349"/>
                        </a:lnTo>
                        <a:lnTo>
                          <a:pt x="651" y="352"/>
                        </a:lnTo>
                        <a:lnTo>
                          <a:pt x="590" y="350"/>
                        </a:lnTo>
                        <a:lnTo>
                          <a:pt x="531" y="343"/>
                        </a:lnTo>
                        <a:lnTo>
                          <a:pt x="476" y="333"/>
                        </a:lnTo>
                        <a:lnTo>
                          <a:pt x="425" y="321"/>
                        </a:lnTo>
                        <a:lnTo>
                          <a:pt x="376" y="305"/>
                        </a:lnTo>
                        <a:lnTo>
                          <a:pt x="331" y="287"/>
                        </a:lnTo>
                        <a:lnTo>
                          <a:pt x="290" y="269"/>
                        </a:lnTo>
                        <a:lnTo>
                          <a:pt x="251" y="248"/>
                        </a:lnTo>
                        <a:lnTo>
                          <a:pt x="216" y="226"/>
                        </a:lnTo>
                        <a:lnTo>
                          <a:pt x="185" y="205"/>
                        </a:lnTo>
                        <a:lnTo>
                          <a:pt x="157" y="185"/>
                        </a:lnTo>
                        <a:lnTo>
                          <a:pt x="127" y="160"/>
                        </a:lnTo>
                        <a:lnTo>
                          <a:pt x="100" y="135"/>
                        </a:lnTo>
                        <a:lnTo>
                          <a:pt x="77" y="112"/>
                        </a:lnTo>
                        <a:lnTo>
                          <a:pt x="56" y="90"/>
                        </a:lnTo>
                        <a:lnTo>
                          <a:pt x="40" y="71"/>
                        </a:lnTo>
                        <a:lnTo>
                          <a:pt x="26" y="53"/>
                        </a:lnTo>
                        <a:lnTo>
                          <a:pt x="15" y="38"/>
                        </a:lnTo>
                        <a:lnTo>
                          <a:pt x="7" y="27"/>
                        </a:lnTo>
                        <a:lnTo>
                          <a:pt x="2" y="20"/>
                        </a:lnTo>
                        <a:lnTo>
                          <a:pt x="0" y="16"/>
                        </a:lnTo>
                        <a:lnTo>
                          <a:pt x="14" y="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324225" y="1520826"/>
                    <a:ext cx="2265363" cy="3067050"/>
                  </a:xfrm>
                  <a:custGeom>
                    <a:avLst/>
                    <a:gdLst>
                      <a:gd name="T0" fmla="*/ 660 w 1427"/>
                      <a:gd name="T1" fmla="*/ 45 h 1932"/>
                      <a:gd name="T2" fmla="*/ 511 w 1427"/>
                      <a:gd name="T3" fmla="*/ 80 h 1932"/>
                      <a:gd name="T4" fmla="*/ 374 w 1427"/>
                      <a:gd name="T5" fmla="*/ 149 h 1932"/>
                      <a:gd name="T6" fmla="*/ 258 w 1427"/>
                      <a:gd name="T7" fmla="*/ 249 h 1932"/>
                      <a:gd name="T8" fmla="*/ 168 w 1427"/>
                      <a:gd name="T9" fmla="*/ 377 h 1932"/>
                      <a:gd name="T10" fmla="*/ 114 w 1427"/>
                      <a:gd name="T11" fmla="*/ 527 h 1932"/>
                      <a:gd name="T12" fmla="*/ 102 w 1427"/>
                      <a:gd name="T13" fmla="*/ 699 h 1932"/>
                      <a:gd name="T14" fmla="*/ 124 w 1427"/>
                      <a:gd name="T15" fmla="*/ 830 h 1932"/>
                      <a:gd name="T16" fmla="*/ 175 w 1427"/>
                      <a:gd name="T17" fmla="*/ 913 h 1932"/>
                      <a:gd name="T18" fmla="*/ 253 w 1427"/>
                      <a:gd name="T19" fmla="*/ 971 h 1932"/>
                      <a:gd name="T20" fmla="*/ 349 w 1427"/>
                      <a:gd name="T21" fmla="*/ 1011 h 1932"/>
                      <a:gd name="T22" fmla="*/ 453 w 1427"/>
                      <a:gd name="T23" fmla="*/ 1034 h 1932"/>
                      <a:gd name="T24" fmla="*/ 556 w 1427"/>
                      <a:gd name="T25" fmla="*/ 1046 h 1932"/>
                      <a:gd name="T26" fmla="*/ 647 w 1427"/>
                      <a:gd name="T27" fmla="*/ 1049 h 1932"/>
                      <a:gd name="T28" fmla="*/ 720 w 1427"/>
                      <a:gd name="T29" fmla="*/ 1047 h 1932"/>
                      <a:gd name="T30" fmla="*/ 792 w 1427"/>
                      <a:gd name="T31" fmla="*/ 1049 h 1932"/>
                      <a:gd name="T32" fmla="*/ 884 w 1427"/>
                      <a:gd name="T33" fmla="*/ 1046 h 1932"/>
                      <a:gd name="T34" fmla="*/ 986 w 1427"/>
                      <a:gd name="T35" fmla="*/ 1034 h 1932"/>
                      <a:gd name="T36" fmla="*/ 1090 w 1427"/>
                      <a:gd name="T37" fmla="*/ 1011 h 1932"/>
                      <a:gd name="T38" fmla="*/ 1186 w 1427"/>
                      <a:gd name="T39" fmla="*/ 971 h 1932"/>
                      <a:gd name="T40" fmla="*/ 1264 w 1427"/>
                      <a:gd name="T41" fmla="*/ 913 h 1932"/>
                      <a:gd name="T42" fmla="*/ 1316 w 1427"/>
                      <a:gd name="T43" fmla="*/ 830 h 1932"/>
                      <a:gd name="T44" fmla="*/ 1338 w 1427"/>
                      <a:gd name="T45" fmla="*/ 699 h 1932"/>
                      <a:gd name="T46" fmla="*/ 1325 w 1427"/>
                      <a:gd name="T47" fmla="*/ 527 h 1932"/>
                      <a:gd name="T48" fmla="*/ 1272 w 1427"/>
                      <a:gd name="T49" fmla="*/ 377 h 1932"/>
                      <a:gd name="T50" fmla="*/ 1181 w 1427"/>
                      <a:gd name="T51" fmla="*/ 249 h 1932"/>
                      <a:gd name="T52" fmla="*/ 1065 w 1427"/>
                      <a:gd name="T53" fmla="*/ 149 h 1932"/>
                      <a:gd name="T54" fmla="*/ 928 w 1427"/>
                      <a:gd name="T55" fmla="*/ 80 h 1932"/>
                      <a:gd name="T56" fmla="*/ 780 w 1427"/>
                      <a:gd name="T57" fmla="*/ 45 h 1932"/>
                      <a:gd name="T58" fmla="*/ 720 w 1427"/>
                      <a:gd name="T59" fmla="*/ 42 h 1932"/>
                      <a:gd name="T60" fmla="*/ 780 w 1427"/>
                      <a:gd name="T61" fmla="*/ 3 h 1932"/>
                      <a:gd name="T62" fmla="*/ 963 w 1427"/>
                      <a:gd name="T63" fmla="*/ 38 h 1932"/>
                      <a:gd name="T64" fmla="*/ 1117 w 1427"/>
                      <a:gd name="T65" fmla="*/ 112 h 1932"/>
                      <a:gd name="T66" fmla="*/ 1240 w 1427"/>
                      <a:gd name="T67" fmla="*/ 220 h 1932"/>
                      <a:gd name="T68" fmla="*/ 1333 w 1427"/>
                      <a:gd name="T69" fmla="*/ 357 h 1932"/>
                      <a:gd name="T70" fmla="*/ 1394 w 1427"/>
                      <a:gd name="T71" fmla="*/ 519 h 1932"/>
                      <a:gd name="T72" fmla="*/ 1424 w 1427"/>
                      <a:gd name="T73" fmla="*/ 700 h 1932"/>
                      <a:gd name="T74" fmla="*/ 1422 w 1427"/>
                      <a:gd name="T75" fmla="*/ 898 h 1932"/>
                      <a:gd name="T76" fmla="*/ 1385 w 1427"/>
                      <a:gd name="T77" fmla="*/ 1143 h 1932"/>
                      <a:gd name="T78" fmla="*/ 1323 w 1427"/>
                      <a:gd name="T79" fmla="*/ 1378 h 1932"/>
                      <a:gd name="T80" fmla="*/ 1242 w 1427"/>
                      <a:gd name="T81" fmla="*/ 1573 h 1932"/>
                      <a:gd name="T82" fmla="*/ 1141 w 1427"/>
                      <a:gd name="T83" fmla="*/ 1728 h 1932"/>
                      <a:gd name="T84" fmla="*/ 1018 w 1427"/>
                      <a:gd name="T85" fmla="*/ 1841 h 1932"/>
                      <a:gd name="T86" fmla="*/ 876 w 1427"/>
                      <a:gd name="T87" fmla="*/ 1909 h 1932"/>
                      <a:gd name="T88" fmla="*/ 712 w 1427"/>
                      <a:gd name="T89" fmla="*/ 1932 h 1932"/>
                      <a:gd name="T90" fmla="*/ 546 w 1427"/>
                      <a:gd name="T91" fmla="*/ 1906 h 1932"/>
                      <a:gd name="T92" fmla="*/ 400 w 1427"/>
                      <a:gd name="T93" fmla="*/ 1830 h 1932"/>
                      <a:gd name="T94" fmla="*/ 273 w 1427"/>
                      <a:gd name="T95" fmla="*/ 1711 h 1932"/>
                      <a:gd name="T96" fmla="*/ 170 w 1427"/>
                      <a:gd name="T97" fmla="*/ 1550 h 1932"/>
                      <a:gd name="T98" fmla="*/ 89 w 1427"/>
                      <a:gd name="T99" fmla="*/ 1356 h 1932"/>
                      <a:gd name="T100" fmla="*/ 32 w 1427"/>
                      <a:gd name="T101" fmla="*/ 1131 h 1932"/>
                      <a:gd name="T102" fmla="*/ 4 w 1427"/>
                      <a:gd name="T103" fmla="*/ 903 h 1932"/>
                      <a:gd name="T104" fmla="*/ 3 w 1427"/>
                      <a:gd name="T105" fmla="*/ 720 h 1932"/>
                      <a:gd name="T106" fmla="*/ 23 w 1427"/>
                      <a:gd name="T107" fmla="*/ 551 h 1932"/>
                      <a:gd name="T108" fmla="*/ 68 w 1427"/>
                      <a:gd name="T109" fmla="*/ 397 h 1932"/>
                      <a:gd name="T110" fmla="*/ 139 w 1427"/>
                      <a:gd name="T111" fmla="*/ 264 h 1932"/>
                      <a:gd name="T112" fmla="*/ 237 w 1427"/>
                      <a:gd name="T113" fmla="*/ 154 h 1932"/>
                      <a:gd name="T114" fmla="*/ 365 w 1427"/>
                      <a:gd name="T115" fmla="*/ 71 h 1932"/>
                      <a:gd name="T116" fmla="*/ 522 w 1427"/>
                      <a:gd name="T117" fmla="*/ 19 h 1932"/>
                      <a:gd name="T118" fmla="*/ 712 w 1427"/>
                      <a:gd name="T119" fmla="*/ 0 h 19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427" h="1932">
                        <a:moveTo>
                          <a:pt x="711" y="41"/>
                        </a:moveTo>
                        <a:lnTo>
                          <a:pt x="711" y="42"/>
                        </a:lnTo>
                        <a:lnTo>
                          <a:pt x="660" y="45"/>
                        </a:lnTo>
                        <a:lnTo>
                          <a:pt x="610" y="53"/>
                        </a:lnTo>
                        <a:lnTo>
                          <a:pt x="560" y="64"/>
                        </a:lnTo>
                        <a:lnTo>
                          <a:pt x="511" y="80"/>
                        </a:lnTo>
                        <a:lnTo>
                          <a:pt x="464" y="100"/>
                        </a:lnTo>
                        <a:lnTo>
                          <a:pt x="419" y="122"/>
                        </a:lnTo>
                        <a:lnTo>
                          <a:pt x="374" y="149"/>
                        </a:lnTo>
                        <a:lnTo>
                          <a:pt x="332" y="180"/>
                        </a:lnTo>
                        <a:lnTo>
                          <a:pt x="294" y="213"/>
                        </a:lnTo>
                        <a:lnTo>
                          <a:pt x="258" y="249"/>
                        </a:lnTo>
                        <a:lnTo>
                          <a:pt x="225" y="288"/>
                        </a:lnTo>
                        <a:lnTo>
                          <a:pt x="194" y="331"/>
                        </a:lnTo>
                        <a:lnTo>
                          <a:pt x="168" y="377"/>
                        </a:lnTo>
                        <a:lnTo>
                          <a:pt x="146" y="424"/>
                        </a:lnTo>
                        <a:lnTo>
                          <a:pt x="127" y="474"/>
                        </a:lnTo>
                        <a:lnTo>
                          <a:pt x="114" y="527"/>
                        </a:lnTo>
                        <a:lnTo>
                          <a:pt x="104" y="583"/>
                        </a:lnTo>
                        <a:lnTo>
                          <a:pt x="100" y="640"/>
                        </a:lnTo>
                        <a:lnTo>
                          <a:pt x="102" y="699"/>
                        </a:lnTo>
                        <a:lnTo>
                          <a:pt x="108" y="761"/>
                        </a:lnTo>
                        <a:lnTo>
                          <a:pt x="114" y="797"/>
                        </a:lnTo>
                        <a:lnTo>
                          <a:pt x="124" y="830"/>
                        </a:lnTo>
                        <a:lnTo>
                          <a:pt x="137" y="860"/>
                        </a:lnTo>
                        <a:lnTo>
                          <a:pt x="154" y="888"/>
                        </a:lnTo>
                        <a:lnTo>
                          <a:pt x="175" y="913"/>
                        </a:lnTo>
                        <a:lnTo>
                          <a:pt x="199" y="935"/>
                        </a:lnTo>
                        <a:lnTo>
                          <a:pt x="225" y="955"/>
                        </a:lnTo>
                        <a:lnTo>
                          <a:pt x="253" y="971"/>
                        </a:lnTo>
                        <a:lnTo>
                          <a:pt x="284" y="987"/>
                        </a:lnTo>
                        <a:lnTo>
                          <a:pt x="316" y="1000"/>
                        </a:lnTo>
                        <a:lnTo>
                          <a:pt x="349" y="1011"/>
                        </a:lnTo>
                        <a:lnTo>
                          <a:pt x="383" y="1021"/>
                        </a:lnTo>
                        <a:lnTo>
                          <a:pt x="418" y="1028"/>
                        </a:lnTo>
                        <a:lnTo>
                          <a:pt x="453" y="1034"/>
                        </a:lnTo>
                        <a:lnTo>
                          <a:pt x="487" y="1040"/>
                        </a:lnTo>
                        <a:lnTo>
                          <a:pt x="521" y="1044"/>
                        </a:lnTo>
                        <a:lnTo>
                          <a:pt x="556" y="1046"/>
                        </a:lnTo>
                        <a:lnTo>
                          <a:pt x="588" y="1048"/>
                        </a:lnTo>
                        <a:lnTo>
                          <a:pt x="618" y="1049"/>
                        </a:lnTo>
                        <a:lnTo>
                          <a:pt x="647" y="1049"/>
                        </a:lnTo>
                        <a:lnTo>
                          <a:pt x="674" y="1049"/>
                        </a:lnTo>
                        <a:lnTo>
                          <a:pt x="698" y="1048"/>
                        </a:lnTo>
                        <a:lnTo>
                          <a:pt x="720" y="1047"/>
                        </a:lnTo>
                        <a:lnTo>
                          <a:pt x="741" y="1048"/>
                        </a:lnTo>
                        <a:lnTo>
                          <a:pt x="765" y="1049"/>
                        </a:lnTo>
                        <a:lnTo>
                          <a:pt x="792" y="1049"/>
                        </a:lnTo>
                        <a:lnTo>
                          <a:pt x="821" y="1049"/>
                        </a:lnTo>
                        <a:lnTo>
                          <a:pt x="851" y="1048"/>
                        </a:lnTo>
                        <a:lnTo>
                          <a:pt x="884" y="1046"/>
                        </a:lnTo>
                        <a:lnTo>
                          <a:pt x="918" y="1044"/>
                        </a:lnTo>
                        <a:lnTo>
                          <a:pt x="952" y="1040"/>
                        </a:lnTo>
                        <a:lnTo>
                          <a:pt x="986" y="1034"/>
                        </a:lnTo>
                        <a:lnTo>
                          <a:pt x="1021" y="1028"/>
                        </a:lnTo>
                        <a:lnTo>
                          <a:pt x="1057" y="1021"/>
                        </a:lnTo>
                        <a:lnTo>
                          <a:pt x="1090" y="1011"/>
                        </a:lnTo>
                        <a:lnTo>
                          <a:pt x="1123" y="1000"/>
                        </a:lnTo>
                        <a:lnTo>
                          <a:pt x="1155" y="987"/>
                        </a:lnTo>
                        <a:lnTo>
                          <a:pt x="1186" y="971"/>
                        </a:lnTo>
                        <a:lnTo>
                          <a:pt x="1214" y="955"/>
                        </a:lnTo>
                        <a:lnTo>
                          <a:pt x="1240" y="935"/>
                        </a:lnTo>
                        <a:lnTo>
                          <a:pt x="1264" y="913"/>
                        </a:lnTo>
                        <a:lnTo>
                          <a:pt x="1285" y="888"/>
                        </a:lnTo>
                        <a:lnTo>
                          <a:pt x="1302" y="860"/>
                        </a:lnTo>
                        <a:lnTo>
                          <a:pt x="1316" y="830"/>
                        </a:lnTo>
                        <a:lnTo>
                          <a:pt x="1325" y="797"/>
                        </a:lnTo>
                        <a:lnTo>
                          <a:pt x="1331" y="761"/>
                        </a:lnTo>
                        <a:lnTo>
                          <a:pt x="1338" y="699"/>
                        </a:lnTo>
                        <a:lnTo>
                          <a:pt x="1339" y="640"/>
                        </a:lnTo>
                        <a:lnTo>
                          <a:pt x="1335" y="583"/>
                        </a:lnTo>
                        <a:lnTo>
                          <a:pt x="1325" y="527"/>
                        </a:lnTo>
                        <a:lnTo>
                          <a:pt x="1312" y="474"/>
                        </a:lnTo>
                        <a:lnTo>
                          <a:pt x="1293" y="424"/>
                        </a:lnTo>
                        <a:lnTo>
                          <a:pt x="1272" y="377"/>
                        </a:lnTo>
                        <a:lnTo>
                          <a:pt x="1245" y="331"/>
                        </a:lnTo>
                        <a:lnTo>
                          <a:pt x="1214" y="288"/>
                        </a:lnTo>
                        <a:lnTo>
                          <a:pt x="1181" y="249"/>
                        </a:lnTo>
                        <a:lnTo>
                          <a:pt x="1145" y="213"/>
                        </a:lnTo>
                        <a:lnTo>
                          <a:pt x="1107" y="180"/>
                        </a:lnTo>
                        <a:lnTo>
                          <a:pt x="1065" y="149"/>
                        </a:lnTo>
                        <a:lnTo>
                          <a:pt x="1020" y="122"/>
                        </a:lnTo>
                        <a:lnTo>
                          <a:pt x="975" y="100"/>
                        </a:lnTo>
                        <a:lnTo>
                          <a:pt x="928" y="80"/>
                        </a:lnTo>
                        <a:lnTo>
                          <a:pt x="879" y="64"/>
                        </a:lnTo>
                        <a:lnTo>
                          <a:pt x="829" y="53"/>
                        </a:lnTo>
                        <a:lnTo>
                          <a:pt x="780" y="45"/>
                        </a:lnTo>
                        <a:lnTo>
                          <a:pt x="729" y="42"/>
                        </a:lnTo>
                        <a:lnTo>
                          <a:pt x="729" y="41"/>
                        </a:lnTo>
                        <a:lnTo>
                          <a:pt x="720" y="42"/>
                        </a:lnTo>
                        <a:lnTo>
                          <a:pt x="711" y="41"/>
                        </a:lnTo>
                        <a:close/>
                        <a:moveTo>
                          <a:pt x="712" y="0"/>
                        </a:moveTo>
                        <a:lnTo>
                          <a:pt x="780" y="3"/>
                        </a:lnTo>
                        <a:lnTo>
                          <a:pt x="844" y="10"/>
                        </a:lnTo>
                        <a:lnTo>
                          <a:pt x="905" y="22"/>
                        </a:lnTo>
                        <a:lnTo>
                          <a:pt x="963" y="38"/>
                        </a:lnTo>
                        <a:lnTo>
                          <a:pt x="1017" y="59"/>
                        </a:lnTo>
                        <a:lnTo>
                          <a:pt x="1069" y="84"/>
                        </a:lnTo>
                        <a:lnTo>
                          <a:pt x="1117" y="112"/>
                        </a:lnTo>
                        <a:lnTo>
                          <a:pt x="1162" y="144"/>
                        </a:lnTo>
                        <a:lnTo>
                          <a:pt x="1202" y="181"/>
                        </a:lnTo>
                        <a:lnTo>
                          <a:pt x="1240" y="220"/>
                        </a:lnTo>
                        <a:lnTo>
                          <a:pt x="1275" y="263"/>
                        </a:lnTo>
                        <a:lnTo>
                          <a:pt x="1305" y="308"/>
                        </a:lnTo>
                        <a:lnTo>
                          <a:pt x="1333" y="357"/>
                        </a:lnTo>
                        <a:lnTo>
                          <a:pt x="1357" y="409"/>
                        </a:lnTo>
                        <a:lnTo>
                          <a:pt x="1377" y="463"/>
                        </a:lnTo>
                        <a:lnTo>
                          <a:pt x="1394" y="519"/>
                        </a:lnTo>
                        <a:lnTo>
                          <a:pt x="1407" y="578"/>
                        </a:lnTo>
                        <a:lnTo>
                          <a:pt x="1418" y="638"/>
                        </a:lnTo>
                        <a:lnTo>
                          <a:pt x="1424" y="700"/>
                        </a:lnTo>
                        <a:lnTo>
                          <a:pt x="1427" y="765"/>
                        </a:lnTo>
                        <a:lnTo>
                          <a:pt x="1426" y="831"/>
                        </a:lnTo>
                        <a:lnTo>
                          <a:pt x="1422" y="898"/>
                        </a:lnTo>
                        <a:lnTo>
                          <a:pt x="1415" y="966"/>
                        </a:lnTo>
                        <a:lnTo>
                          <a:pt x="1401" y="1057"/>
                        </a:lnTo>
                        <a:lnTo>
                          <a:pt x="1385" y="1143"/>
                        </a:lnTo>
                        <a:lnTo>
                          <a:pt x="1367" y="1226"/>
                        </a:lnTo>
                        <a:lnTo>
                          <a:pt x="1346" y="1304"/>
                        </a:lnTo>
                        <a:lnTo>
                          <a:pt x="1323" y="1378"/>
                        </a:lnTo>
                        <a:lnTo>
                          <a:pt x="1298" y="1447"/>
                        </a:lnTo>
                        <a:lnTo>
                          <a:pt x="1272" y="1513"/>
                        </a:lnTo>
                        <a:lnTo>
                          <a:pt x="1242" y="1573"/>
                        </a:lnTo>
                        <a:lnTo>
                          <a:pt x="1210" y="1629"/>
                        </a:lnTo>
                        <a:lnTo>
                          <a:pt x="1177" y="1681"/>
                        </a:lnTo>
                        <a:lnTo>
                          <a:pt x="1141" y="1728"/>
                        </a:lnTo>
                        <a:lnTo>
                          <a:pt x="1102" y="1770"/>
                        </a:lnTo>
                        <a:lnTo>
                          <a:pt x="1062" y="1807"/>
                        </a:lnTo>
                        <a:lnTo>
                          <a:pt x="1018" y="1841"/>
                        </a:lnTo>
                        <a:lnTo>
                          <a:pt x="974" y="1869"/>
                        </a:lnTo>
                        <a:lnTo>
                          <a:pt x="926" y="1891"/>
                        </a:lnTo>
                        <a:lnTo>
                          <a:pt x="876" y="1909"/>
                        </a:lnTo>
                        <a:lnTo>
                          <a:pt x="823" y="1922"/>
                        </a:lnTo>
                        <a:lnTo>
                          <a:pt x="769" y="1930"/>
                        </a:lnTo>
                        <a:lnTo>
                          <a:pt x="712" y="1932"/>
                        </a:lnTo>
                        <a:lnTo>
                          <a:pt x="654" y="1930"/>
                        </a:lnTo>
                        <a:lnTo>
                          <a:pt x="599" y="1921"/>
                        </a:lnTo>
                        <a:lnTo>
                          <a:pt x="546" y="1906"/>
                        </a:lnTo>
                        <a:lnTo>
                          <a:pt x="495" y="1886"/>
                        </a:lnTo>
                        <a:lnTo>
                          <a:pt x="447" y="1861"/>
                        </a:lnTo>
                        <a:lnTo>
                          <a:pt x="400" y="1830"/>
                        </a:lnTo>
                        <a:lnTo>
                          <a:pt x="355" y="1795"/>
                        </a:lnTo>
                        <a:lnTo>
                          <a:pt x="313" y="1756"/>
                        </a:lnTo>
                        <a:lnTo>
                          <a:pt x="273" y="1711"/>
                        </a:lnTo>
                        <a:lnTo>
                          <a:pt x="236" y="1661"/>
                        </a:lnTo>
                        <a:lnTo>
                          <a:pt x="202" y="1608"/>
                        </a:lnTo>
                        <a:lnTo>
                          <a:pt x="170" y="1550"/>
                        </a:lnTo>
                        <a:lnTo>
                          <a:pt x="139" y="1489"/>
                        </a:lnTo>
                        <a:lnTo>
                          <a:pt x="113" y="1425"/>
                        </a:lnTo>
                        <a:lnTo>
                          <a:pt x="89" y="1356"/>
                        </a:lnTo>
                        <a:lnTo>
                          <a:pt x="67" y="1283"/>
                        </a:lnTo>
                        <a:lnTo>
                          <a:pt x="48" y="1209"/>
                        </a:lnTo>
                        <a:lnTo>
                          <a:pt x="32" y="1131"/>
                        </a:lnTo>
                        <a:lnTo>
                          <a:pt x="19" y="1050"/>
                        </a:lnTo>
                        <a:lnTo>
                          <a:pt x="9" y="966"/>
                        </a:lnTo>
                        <a:lnTo>
                          <a:pt x="4" y="903"/>
                        </a:lnTo>
                        <a:lnTo>
                          <a:pt x="0" y="841"/>
                        </a:lnTo>
                        <a:lnTo>
                          <a:pt x="0" y="780"/>
                        </a:lnTo>
                        <a:lnTo>
                          <a:pt x="3" y="720"/>
                        </a:lnTo>
                        <a:lnTo>
                          <a:pt x="7" y="662"/>
                        </a:lnTo>
                        <a:lnTo>
                          <a:pt x="14" y="605"/>
                        </a:lnTo>
                        <a:lnTo>
                          <a:pt x="23" y="551"/>
                        </a:lnTo>
                        <a:lnTo>
                          <a:pt x="36" y="497"/>
                        </a:lnTo>
                        <a:lnTo>
                          <a:pt x="50" y="446"/>
                        </a:lnTo>
                        <a:lnTo>
                          <a:pt x="68" y="397"/>
                        </a:lnTo>
                        <a:lnTo>
                          <a:pt x="89" y="350"/>
                        </a:lnTo>
                        <a:lnTo>
                          <a:pt x="113" y="306"/>
                        </a:lnTo>
                        <a:lnTo>
                          <a:pt x="139" y="264"/>
                        </a:lnTo>
                        <a:lnTo>
                          <a:pt x="169" y="224"/>
                        </a:lnTo>
                        <a:lnTo>
                          <a:pt x="202" y="188"/>
                        </a:lnTo>
                        <a:lnTo>
                          <a:pt x="237" y="154"/>
                        </a:lnTo>
                        <a:lnTo>
                          <a:pt x="276" y="122"/>
                        </a:lnTo>
                        <a:lnTo>
                          <a:pt x="319" y="95"/>
                        </a:lnTo>
                        <a:lnTo>
                          <a:pt x="365" y="71"/>
                        </a:lnTo>
                        <a:lnTo>
                          <a:pt x="413" y="50"/>
                        </a:lnTo>
                        <a:lnTo>
                          <a:pt x="466" y="32"/>
                        </a:lnTo>
                        <a:lnTo>
                          <a:pt x="522" y="19"/>
                        </a:lnTo>
                        <a:lnTo>
                          <a:pt x="582" y="8"/>
                        </a:lnTo>
                        <a:lnTo>
                          <a:pt x="645" y="2"/>
                        </a:lnTo>
                        <a:lnTo>
                          <a:pt x="71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6990358" y="2017195"/>
                  <a:ext cx="714770" cy="1312279"/>
                  <a:chOff x="9413875" y="3330575"/>
                  <a:chExt cx="1519238" cy="2789238"/>
                </a:xfrm>
                <a:solidFill>
                  <a:schemeClr val="accent1"/>
                </a:solidFill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9896475" y="4014788"/>
                    <a:ext cx="958850" cy="808038"/>
                  </a:xfrm>
                  <a:custGeom>
                    <a:avLst/>
                    <a:gdLst>
                      <a:gd name="T0" fmla="*/ 650 w 1209"/>
                      <a:gd name="T1" fmla="*/ 155 h 1017"/>
                      <a:gd name="T2" fmla="*/ 675 w 1209"/>
                      <a:gd name="T3" fmla="*/ 184 h 1017"/>
                      <a:gd name="T4" fmla="*/ 821 w 1209"/>
                      <a:gd name="T5" fmla="*/ 267 h 1017"/>
                      <a:gd name="T6" fmla="*/ 987 w 1209"/>
                      <a:gd name="T7" fmla="*/ 286 h 1017"/>
                      <a:gd name="T8" fmla="*/ 1113 w 1209"/>
                      <a:gd name="T9" fmla="*/ 325 h 1017"/>
                      <a:gd name="T10" fmla="*/ 1206 w 1209"/>
                      <a:gd name="T11" fmla="*/ 491 h 1017"/>
                      <a:gd name="T12" fmla="*/ 1173 w 1209"/>
                      <a:gd name="T13" fmla="*/ 719 h 1017"/>
                      <a:gd name="T14" fmla="*/ 1004 w 1209"/>
                      <a:gd name="T15" fmla="*/ 669 h 1017"/>
                      <a:gd name="T16" fmla="*/ 766 w 1209"/>
                      <a:gd name="T17" fmla="*/ 687 h 1017"/>
                      <a:gd name="T18" fmla="*/ 632 w 1209"/>
                      <a:gd name="T19" fmla="*/ 794 h 1017"/>
                      <a:gd name="T20" fmla="*/ 573 w 1209"/>
                      <a:gd name="T21" fmla="*/ 929 h 1017"/>
                      <a:gd name="T22" fmla="*/ 543 w 1209"/>
                      <a:gd name="T23" fmla="*/ 1011 h 1017"/>
                      <a:gd name="T24" fmla="*/ 529 w 1209"/>
                      <a:gd name="T25" fmla="*/ 911 h 1017"/>
                      <a:gd name="T26" fmla="*/ 582 w 1209"/>
                      <a:gd name="T27" fmla="*/ 824 h 1017"/>
                      <a:gd name="T28" fmla="*/ 559 w 1209"/>
                      <a:gd name="T29" fmla="*/ 811 h 1017"/>
                      <a:gd name="T30" fmla="*/ 495 w 1209"/>
                      <a:gd name="T31" fmla="*/ 935 h 1017"/>
                      <a:gd name="T32" fmla="*/ 442 w 1209"/>
                      <a:gd name="T33" fmla="*/ 942 h 1017"/>
                      <a:gd name="T34" fmla="*/ 491 w 1209"/>
                      <a:gd name="T35" fmla="*/ 844 h 1017"/>
                      <a:gd name="T36" fmla="*/ 520 w 1209"/>
                      <a:gd name="T37" fmla="*/ 790 h 1017"/>
                      <a:gd name="T38" fmla="*/ 467 w 1209"/>
                      <a:gd name="T39" fmla="*/ 834 h 1017"/>
                      <a:gd name="T40" fmla="*/ 415 w 1209"/>
                      <a:gd name="T41" fmla="*/ 945 h 1017"/>
                      <a:gd name="T42" fmla="*/ 410 w 1209"/>
                      <a:gd name="T43" fmla="*/ 819 h 1017"/>
                      <a:gd name="T44" fmla="*/ 482 w 1209"/>
                      <a:gd name="T45" fmla="*/ 746 h 1017"/>
                      <a:gd name="T46" fmla="*/ 464 w 1209"/>
                      <a:gd name="T47" fmla="*/ 729 h 1017"/>
                      <a:gd name="T48" fmla="*/ 380 w 1209"/>
                      <a:gd name="T49" fmla="*/ 820 h 1017"/>
                      <a:gd name="T50" fmla="*/ 334 w 1209"/>
                      <a:gd name="T51" fmla="*/ 861 h 1017"/>
                      <a:gd name="T52" fmla="*/ 383 w 1209"/>
                      <a:gd name="T53" fmla="*/ 752 h 1017"/>
                      <a:gd name="T54" fmla="*/ 434 w 1209"/>
                      <a:gd name="T55" fmla="*/ 677 h 1017"/>
                      <a:gd name="T56" fmla="*/ 364 w 1209"/>
                      <a:gd name="T57" fmla="*/ 730 h 1017"/>
                      <a:gd name="T58" fmla="*/ 295 w 1209"/>
                      <a:gd name="T59" fmla="*/ 768 h 1017"/>
                      <a:gd name="T60" fmla="*/ 327 w 1209"/>
                      <a:gd name="T61" fmla="*/ 681 h 1017"/>
                      <a:gd name="T62" fmla="*/ 405 w 1209"/>
                      <a:gd name="T63" fmla="*/ 620 h 1017"/>
                      <a:gd name="T64" fmla="*/ 358 w 1209"/>
                      <a:gd name="T65" fmla="*/ 623 h 1017"/>
                      <a:gd name="T66" fmla="*/ 287 w 1209"/>
                      <a:gd name="T67" fmla="*/ 628 h 1017"/>
                      <a:gd name="T68" fmla="*/ 244 w 1209"/>
                      <a:gd name="T69" fmla="*/ 593 h 1017"/>
                      <a:gd name="T70" fmla="*/ 254 w 1209"/>
                      <a:gd name="T71" fmla="*/ 508 h 1017"/>
                      <a:gd name="T72" fmla="*/ 300 w 1209"/>
                      <a:gd name="T73" fmla="*/ 455 h 1017"/>
                      <a:gd name="T74" fmla="*/ 235 w 1209"/>
                      <a:gd name="T75" fmla="*/ 491 h 1017"/>
                      <a:gd name="T76" fmla="*/ 147 w 1209"/>
                      <a:gd name="T77" fmla="*/ 547 h 1017"/>
                      <a:gd name="T78" fmla="*/ 206 w 1209"/>
                      <a:gd name="T79" fmla="*/ 436 h 1017"/>
                      <a:gd name="T80" fmla="*/ 243 w 1209"/>
                      <a:gd name="T81" fmla="*/ 382 h 1017"/>
                      <a:gd name="T82" fmla="*/ 194 w 1209"/>
                      <a:gd name="T83" fmla="*/ 411 h 1017"/>
                      <a:gd name="T84" fmla="*/ 124 w 1209"/>
                      <a:gd name="T85" fmla="*/ 532 h 1017"/>
                      <a:gd name="T86" fmla="*/ 110 w 1209"/>
                      <a:gd name="T87" fmla="*/ 402 h 1017"/>
                      <a:gd name="T88" fmla="*/ 183 w 1209"/>
                      <a:gd name="T89" fmla="*/ 325 h 1017"/>
                      <a:gd name="T90" fmla="*/ 138 w 1209"/>
                      <a:gd name="T91" fmla="*/ 331 h 1017"/>
                      <a:gd name="T92" fmla="*/ 55 w 1209"/>
                      <a:gd name="T93" fmla="*/ 466 h 1017"/>
                      <a:gd name="T94" fmla="*/ 28 w 1209"/>
                      <a:gd name="T95" fmla="*/ 363 h 1017"/>
                      <a:gd name="T96" fmla="*/ 138 w 1209"/>
                      <a:gd name="T97" fmla="*/ 245 h 1017"/>
                      <a:gd name="T98" fmla="*/ 125 w 1209"/>
                      <a:gd name="T99" fmla="*/ 224 h 1017"/>
                      <a:gd name="T100" fmla="*/ 23 w 1209"/>
                      <a:gd name="T101" fmla="*/ 325 h 1017"/>
                      <a:gd name="T102" fmla="*/ 52 w 1209"/>
                      <a:gd name="T103" fmla="*/ 189 h 1017"/>
                      <a:gd name="T104" fmla="*/ 128 w 1209"/>
                      <a:gd name="T105" fmla="*/ 122 h 1017"/>
                      <a:gd name="T106" fmla="*/ 87 w 1209"/>
                      <a:gd name="T107" fmla="*/ 128 h 1017"/>
                      <a:gd name="T108" fmla="*/ 45 w 1209"/>
                      <a:gd name="T109" fmla="*/ 135 h 1017"/>
                      <a:gd name="T110" fmla="*/ 245 w 1209"/>
                      <a:gd name="T111" fmla="*/ 78 h 1017"/>
                      <a:gd name="T112" fmla="*/ 466 w 1209"/>
                      <a:gd name="T113" fmla="*/ 41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209" h="1017">
                        <a:moveTo>
                          <a:pt x="551" y="0"/>
                        </a:moveTo>
                        <a:lnTo>
                          <a:pt x="573" y="46"/>
                        </a:lnTo>
                        <a:lnTo>
                          <a:pt x="598" y="87"/>
                        </a:lnTo>
                        <a:lnTo>
                          <a:pt x="623" y="122"/>
                        </a:lnTo>
                        <a:lnTo>
                          <a:pt x="650" y="155"/>
                        </a:lnTo>
                        <a:lnTo>
                          <a:pt x="663" y="178"/>
                        </a:lnTo>
                        <a:lnTo>
                          <a:pt x="665" y="181"/>
                        </a:lnTo>
                        <a:lnTo>
                          <a:pt x="668" y="183"/>
                        </a:lnTo>
                        <a:lnTo>
                          <a:pt x="672" y="184"/>
                        </a:lnTo>
                        <a:lnTo>
                          <a:pt x="675" y="184"/>
                        </a:lnTo>
                        <a:lnTo>
                          <a:pt x="678" y="183"/>
                        </a:lnTo>
                        <a:lnTo>
                          <a:pt x="714" y="212"/>
                        </a:lnTo>
                        <a:lnTo>
                          <a:pt x="750" y="235"/>
                        </a:lnTo>
                        <a:lnTo>
                          <a:pt x="786" y="253"/>
                        </a:lnTo>
                        <a:lnTo>
                          <a:pt x="821" y="267"/>
                        </a:lnTo>
                        <a:lnTo>
                          <a:pt x="855" y="276"/>
                        </a:lnTo>
                        <a:lnTo>
                          <a:pt x="890" y="283"/>
                        </a:lnTo>
                        <a:lnTo>
                          <a:pt x="921" y="286"/>
                        </a:lnTo>
                        <a:lnTo>
                          <a:pt x="950" y="287"/>
                        </a:lnTo>
                        <a:lnTo>
                          <a:pt x="987" y="286"/>
                        </a:lnTo>
                        <a:lnTo>
                          <a:pt x="1017" y="283"/>
                        </a:lnTo>
                        <a:lnTo>
                          <a:pt x="1040" y="278"/>
                        </a:lnTo>
                        <a:lnTo>
                          <a:pt x="1041" y="278"/>
                        </a:lnTo>
                        <a:lnTo>
                          <a:pt x="1079" y="300"/>
                        </a:lnTo>
                        <a:lnTo>
                          <a:pt x="1113" y="325"/>
                        </a:lnTo>
                        <a:lnTo>
                          <a:pt x="1142" y="352"/>
                        </a:lnTo>
                        <a:lnTo>
                          <a:pt x="1165" y="383"/>
                        </a:lnTo>
                        <a:lnTo>
                          <a:pt x="1184" y="417"/>
                        </a:lnTo>
                        <a:lnTo>
                          <a:pt x="1197" y="452"/>
                        </a:lnTo>
                        <a:lnTo>
                          <a:pt x="1206" y="491"/>
                        </a:lnTo>
                        <a:lnTo>
                          <a:pt x="1209" y="532"/>
                        </a:lnTo>
                        <a:lnTo>
                          <a:pt x="1208" y="575"/>
                        </a:lnTo>
                        <a:lnTo>
                          <a:pt x="1202" y="621"/>
                        </a:lnTo>
                        <a:lnTo>
                          <a:pt x="1189" y="669"/>
                        </a:lnTo>
                        <a:lnTo>
                          <a:pt x="1173" y="719"/>
                        </a:lnTo>
                        <a:lnTo>
                          <a:pt x="1148" y="709"/>
                        </a:lnTo>
                        <a:lnTo>
                          <a:pt x="1120" y="697"/>
                        </a:lnTo>
                        <a:lnTo>
                          <a:pt x="1084" y="686"/>
                        </a:lnTo>
                        <a:lnTo>
                          <a:pt x="1047" y="676"/>
                        </a:lnTo>
                        <a:lnTo>
                          <a:pt x="1004" y="669"/>
                        </a:lnTo>
                        <a:lnTo>
                          <a:pt x="959" y="663"/>
                        </a:lnTo>
                        <a:lnTo>
                          <a:pt x="913" y="661"/>
                        </a:lnTo>
                        <a:lnTo>
                          <a:pt x="864" y="664"/>
                        </a:lnTo>
                        <a:lnTo>
                          <a:pt x="816" y="672"/>
                        </a:lnTo>
                        <a:lnTo>
                          <a:pt x="766" y="687"/>
                        </a:lnTo>
                        <a:lnTo>
                          <a:pt x="731" y="703"/>
                        </a:lnTo>
                        <a:lnTo>
                          <a:pt x="702" y="723"/>
                        </a:lnTo>
                        <a:lnTo>
                          <a:pt x="674" y="744"/>
                        </a:lnTo>
                        <a:lnTo>
                          <a:pt x="652" y="768"/>
                        </a:lnTo>
                        <a:lnTo>
                          <a:pt x="632" y="794"/>
                        </a:lnTo>
                        <a:lnTo>
                          <a:pt x="615" y="821"/>
                        </a:lnTo>
                        <a:lnTo>
                          <a:pt x="601" y="849"/>
                        </a:lnTo>
                        <a:lnTo>
                          <a:pt x="590" y="876"/>
                        </a:lnTo>
                        <a:lnTo>
                          <a:pt x="581" y="904"/>
                        </a:lnTo>
                        <a:lnTo>
                          <a:pt x="573" y="929"/>
                        </a:lnTo>
                        <a:lnTo>
                          <a:pt x="568" y="955"/>
                        </a:lnTo>
                        <a:lnTo>
                          <a:pt x="564" y="978"/>
                        </a:lnTo>
                        <a:lnTo>
                          <a:pt x="562" y="999"/>
                        </a:lnTo>
                        <a:lnTo>
                          <a:pt x="560" y="1017"/>
                        </a:lnTo>
                        <a:lnTo>
                          <a:pt x="543" y="1011"/>
                        </a:lnTo>
                        <a:lnTo>
                          <a:pt x="524" y="1005"/>
                        </a:lnTo>
                        <a:lnTo>
                          <a:pt x="519" y="983"/>
                        </a:lnTo>
                        <a:lnTo>
                          <a:pt x="518" y="958"/>
                        </a:lnTo>
                        <a:lnTo>
                          <a:pt x="521" y="934"/>
                        </a:lnTo>
                        <a:lnTo>
                          <a:pt x="529" y="911"/>
                        </a:lnTo>
                        <a:lnTo>
                          <a:pt x="538" y="887"/>
                        </a:lnTo>
                        <a:lnTo>
                          <a:pt x="550" y="865"/>
                        </a:lnTo>
                        <a:lnTo>
                          <a:pt x="563" y="847"/>
                        </a:lnTo>
                        <a:lnTo>
                          <a:pt x="578" y="830"/>
                        </a:lnTo>
                        <a:lnTo>
                          <a:pt x="582" y="824"/>
                        </a:lnTo>
                        <a:lnTo>
                          <a:pt x="581" y="818"/>
                        </a:lnTo>
                        <a:lnTo>
                          <a:pt x="578" y="812"/>
                        </a:lnTo>
                        <a:lnTo>
                          <a:pt x="572" y="809"/>
                        </a:lnTo>
                        <a:lnTo>
                          <a:pt x="566" y="808"/>
                        </a:lnTo>
                        <a:lnTo>
                          <a:pt x="559" y="811"/>
                        </a:lnTo>
                        <a:lnTo>
                          <a:pt x="542" y="831"/>
                        </a:lnTo>
                        <a:lnTo>
                          <a:pt x="526" y="854"/>
                        </a:lnTo>
                        <a:lnTo>
                          <a:pt x="512" y="880"/>
                        </a:lnTo>
                        <a:lnTo>
                          <a:pt x="501" y="907"/>
                        </a:lnTo>
                        <a:lnTo>
                          <a:pt x="495" y="935"/>
                        </a:lnTo>
                        <a:lnTo>
                          <a:pt x="491" y="964"/>
                        </a:lnTo>
                        <a:lnTo>
                          <a:pt x="493" y="991"/>
                        </a:lnTo>
                        <a:lnTo>
                          <a:pt x="467" y="978"/>
                        </a:lnTo>
                        <a:lnTo>
                          <a:pt x="441" y="963"/>
                        </a:lnTo>
                        <a:lnTo>
                          <a:pt x="442" y="942"/>
                        </a:lnTo>
                        <a:lnTo>
                          <a:pt x="447" y="922"/>
                        </a:lnTo>
                        <a:lnTo>
                          <a:pt x="453" y="902"/>
                        </a:lnTo>
                        <a:lnTo>
                          <a:pt x="463" y="881"/>
                        </a:lnTo>
                        <a:lnTo>
                          <a:pt x="476" y="862"/>
                        </a:lnTo>
                        <a:lnTo>
                          <a:pt x="491" y="844"/>
                        </a:lnTo>
                        <a:lnTo>
                          <a:pt x="507" y="828"/>
                        </a:lnTo>
                        <a:lnTo>
                          <a:pt x="522" y="810"/>
                        </a:lnTo>
                        <a:lnTo>
                          <a:pt x="525" y="803"/>
                        </a:lnTo>
                        <a:lnTo>
                          <a:pt x="525" y="796"/>
                        </a:lnTo>
                        <a:lnTo>
                          <a:pt x="520" y="790"/>
                        </a:lnTo>
                        <a:lnTo>
                          <a:pt x="516" y="787"/>
                        </a:lnTo>
                        <a:lnTo>
                          <a:pt x="509" y="787"/>
                        </a:lnTo>
                        <a:lnTo>
                          <a:pt x="504" y="791"/>
                        </a:lnTo>
                        <a:lnTo>
                          <a:pt x="485" y="813"/>
                        </a:lnTo>
                        <a:lnTo>
                          <a:pt x="467" y="834"/>
                        </a:lnTo>
                        <a:lnTo>
                          <a:pt x="451" y="855"/>
                        </a:lnTo>
                        <a:lnTo>
                          <a:pt x="435" y="879"/>
                        </a:lnTo>
                        <a:lnTo>
                          <a:pt x="424" y="905"/>
                        </a:lnTo>
                        <a:lnTo>
                          <a:pt x="418" y="925"/>
                        </a:lnTo>
                        <a:lnTo>
                          <a:pt x="415" y="945"/>
                        </a:lnTo>
                        <a:lnTo>
                          <a:pt x="388" y="923"/>
                        </a:lnTo>
                        <a:lnTo>
                          <a:pt x="389" y="895"/>
                        </a:lnTo>
                        <a:lnTo>
                          <a:pt x="393" y="869"/>
                        </a:lnTo>
                        <a:lnTo>
                          <a:pt x="400" y="841"/>
                        </a:lnTo>
                        <a:lnTo>
                          <a:pt x="410" y="819"/>
                        </a:lnTo>
                        <a:lnTo>
                          <a:pt x="423" y="800"/>
                        </a:lnTo>
                        <a:lnTo>
                          <a:pt x="439" y="782"/>
                        </a:lnTo>
                        <a:lnTo>
                          <a:pt x="458" y="767"/>
                        </a:lnTo>
                        <a:lnTo>
                          <a:pt x="477" y="752"/>
                        </a:lnTo>
                        <a:lnTo>
                          <a:pt x="482" y="746"/>
                        </a:lnTo>
                        <a:lnTo>
                          <a:pt x="483" y="739"/>
                        </a:lnTo>
                        <a:lnTo>
                          <a:pt x="480" y="734"/>
                        </a:lnTo>
                        <a:lnTo>
                          <a:pt x="477" y="728"/>
                        </a:lnTo>
                        <a:lnTo>
                          <a:pt x="470" y="727"/>
                        </a:lnTo>
                        <a:lnTo>
                          <a:pt x="464" y="729"/>
                        </a:lnTo>
                        <a:lnTo>
                          <a:pt x="444" y="745"/>
                        </a:lnTo>
                        <a:lnTo>
                          <a:pt x="425" y="761"/>
                        </a:lnTo>
                        <a:lnTo>
                          <a:pt x="409" y="778"/>
                        </a:lnTo>
                        <a:lnTo>
                          <a:pt x="393" y="798"/>
                        </a:lnTo>
                        <a:lnTo>
                          <a:pt x="380" y="820"/>
                        </a:lnTo>
                        <a:lnTo>
                          <a:pt x="371" y="844"/>
                        </a:lnTo>
                        <a:lnTo>
                          <a:pt x="365" y="871"/>
                        </a:lnTo>
                        <a:lnTo>
                          <a:pt x="362" y="897"/>
                        </a:lnTo>
                        <a:lnTo>
                          <a:pt x="348" y="880"/>
                        </a:lnTo>
                        <a:lnTo>
                          <a:pt x="334" y="861"/>
                        </a:lnTo>
                        <a:lnTo>
                          <a:pt x="337" y="859"/>
                        </a:lnTo>
                        <a:lnTo>
                          <a:pt x="338" y="855"/>
                        </a:lnTo>
                        <a:lnTo>
                          <a:pt x="349" y="819"/>
                        </a:lnTo>
                        <a:lnTo>
                          <a:pt x="364" y="784"/>
                        </a:lnTo>
                        <a:lnTo>
                          <a:pt x="383" y="752"/>
                        </a:lnTo>
                        <a:lnTo>
                          <a:pt x="405" y="722"/>
                        </a:lnTo>
                        <a:lnTo>
                          <a:pt x="434" y="695"/>
                        </a:lnTo>
                        <a:lnTo>
                          <a:pt x="437" y="688"/>
                        </a:lnTo>
                        <a:lnTo>
                          <a:pt x="437" y="683"/>
                        </a:lnTo>
                        <a:lnTo>
                          <a:pt x="434" y="677"/>
                        </a:lnTo>
                        <a:lnTo>
                          <a:pt x="428" y="674"/>
                        </a:lnTo>
                        <a:lnTo>
                          <a:pt x="422" y="673"/>
                        </a:lnTo>
                        <a:lnTo>
                          <a:pt x="414" y="676"/>
                        </a:lnTo>
                        <a:lnTo>
                          <a:pt x="388" y="702"/>
                        </a:lnTo>
                        <a:lnTo>
                          <a:pt x="364" y="730"/>
                        </a:lnTo>
                        <a:lnTo>
                          <a:pt x="345" y="761"/>
                        </a:lnTo>
                        <a:lnTo>
                          <a:pt x="330" y="795"/>
                        </a:lnTo>
                        <a:lnTo>
                          <a:pt x="317" y="830"/>
                        </a:lnTo>
                        <a:lnTo>
                          <a:pt x="305" y="800"/>
                        </a:lnTo>
                        <a:lnTo>
                          <a:pt x="295" y="768"/>
                        </a:lnTo>
                        <a:lnTo>
                          <a:pt x="288" y="732"/>
                        </a:lnTo>
                        <a:lnTo>
                          <a:pt x="290" y="730"/>
                        </a:lnTo>
                        <a:lnTo>
                          <a:pt x="291" y="727"/>
                        </a:lnTo>
                        <a:lnTo>
                          <a:pt x="307" y="703"/>
                        </a:lnTo>
                        <a:lnTo>
                          <a:pt x="327" y="681"/>
                        </a:lnTo>
                        <a:lnTo>
                          <a:pt x="349" y="662"/>
                        </a:lnTo>
                        <a:lnTo>
                          <a:pt x="373" y="645"/>
                        </a:lnTo>
                        <a:lnTo>
                          <a:pt x="399" y="631"/>
                        </a:lnTo>
                        <a:lnTo>
                          <a:pt x="404" y="625"/>
                        </a:lnTo>
                        <a:lnTo>
                          <a:pt x="405" y="620"/>
                        </a:lnTo>
                        <a:lnTo>
                          <a:pt x="403" y="613"/>
                        </a:lnTo>
                        <a:lnTo>
                          <a:pt x="399" y="609"/>
                        </a:lnTo>
                        <a:lnTo>
                          <a:pt x="393" y="607"/>
                        </a:lnTo>
                        <a:lnTo>
                          <a:pt x="385" y="608"/>
                        </a:lnTo>
                        <a:lnTo>
                          <a:pt x="358" y="623"/>
                        </a:lnTo>
                        <a:lnTo>
                          <a:pt x="330" y="642"/>
                        </a:lnTo>
                        <a:lnTo>
                          <a:pt x="306" y="664"/>
                        </a:lnTo>
                        <a:lnTo>
                          <a:pt x="285" y="688"/>
                        </a:lnTo>
                        <a:lnTo>
                          <a:pt x="285" y="659"/>
                        </a:lnTo>
                        <a:lnTo>
                          <a:pt x="287" y="628"/>
                        </a:lnTo>
                        <a:lnTo>
                          <a:pt x="290" y="607"/>
                        </a:lnTo>
                        <a:lnTo>
                          <a:pt x="269" y="601"/>
                        </a:lnTo>
                        <a:lnTo>
                          <a:pt x="266" y="600"/>
                        </a:lnTo>
                        <a:lnTo>
                          <a:pt x="257" y="598"/>
                        </a:lnTo>
                        <a:lnTo>
                          <a:pt x="244" y="593"/>
                        </a:lnTo>
                        <a:lnTo>
                          <a:pt x="227" y="587"/>
                        </a:lnTo>
                        <a:lnTo>
                          <a:pt x="207" y="579"/>
                        </a:lnTo>
                        <a:lnTo>
                          <a:pt x="220" y="554"/>
                        </a:lnTo>
                        <a:lnTo>
                          <a:pt x="236" y="530"/>
                        </a:lnTo>
                        <a:lnTo>
                          <a:pt x="254" y="508"/>
                        </a:lnTo>
                        <a:lnTo>
                          <a:pt x="274" y="490"/>
                        </a:lnTo>
                        <a:lnTo>
                          <a:pt x="297" y="473"/>
                        </a:lnTo>
                        <a:lnTo>
                          <a:pt x="301" y="467"/>
                        </a:lnTo>
                        <a:lnTo>
                          <a:pt x="302" y="461"/>
                        </a:lnTo>
                        <a:lnTo>
                          <a:pt x="300" y="455"/>
                        </a:lnTo>
                        <a:lnTo>
                          <a:pt x="296" y="450"/>
                        </a:lnTo>
                        <a:lnTo>
                          <a:pt x="290" y="449"/>
                        </a:lnTo>
                        <a:lnTo>
                          <a:pt x="284" y="451"/>
                        </a:lnTo>
                        <a:lnTo>
                          <a:pt x="258" y="469"/>
                        </a:lnTo>
                        <a:lnTo>
                          <a:pt x="235" y="491"/>
                        </a:lnTo>
                        <a:lnTo>
                          <a:pt x="216" y="514"/>
                        </a:lnTo>
                        <a:lnTo>
                          <a:pt x="198" y="540"/>
                        </a:lnTo>
                        <a:lnTo>
                          <a:pt x="184" y="568"/>
                        </a:lnTo>
                        <a:lnTo>
                          <a:pt x="166" y="558"/>
                        </a:lnTo>
                        <a:lnTo>
                          <a:pt x="147" y="547"/>
                        </a:lnTo>
                        <a:lnTo>
                          <a:pt x="155" y="523"/>
                        </a:lnTo>
                        <a:lnTo>
                          <a:pt x="166" y="501"/>
                        </a:lnTo>
                        <a:lnTo>
                          <a:pt x="180" y="478"/>
                        </a:lnTo>
                        <a:lnTo>
                          <a:pt x="193" y="457"/>
                        </a:lnTo>
                        <a:lnTo>
                          <a:pt x="206" y="436"/>
                        </a:lnTo>
                        <a:lnTo>
                          <a:pt x="220" y="418"/>
                        </a:lnTo>
                        <a:lnTo>
                          <a:pt x="238" y="401"/>
                        </a:lnTo>
                        <a:lnTo>
                          <a:pt x="244" y="396"/>
                        </a:lnTo>
                        <a:lnTo>
                          <a:pt x="244" y="389"/>
                        </a:lnTo>
                        <a:lnTo>
                          <a:pt x="243" y="382"/>
                        </a:lnTo>
                        <a:lnTo>
                          <a:pt x="238" y="378"/>
                        </a:lnTo>
                        <a:lnTo>
                          <a:pt x="233" y="377"/>
                        </a:lnTo>
                        <a:lnTo>
                          <a:pt x="226" y="379"/>
                        </a:lnTo>
                        <a:lnTo>
                          <a:pt x="208" y="394"/>
                        </a:lnTo>
                        <a:lnTo>
                          <a:pt x="194" y="411"/>
                        </a:lnTo>
                        <a:lnTo>
                          <a:pt x="181" y="430"/>
                        </a:lnTo>
                        <a:lnTo>
                          <a:pt x="169" y="450"/>
                        </a:lnTo>
                        <a:lnTo>
                          <a:pt x="151" y="475"/>
                        </a:lnTo>
                        <a:lnTo>
                          <a:pt x="136" y="503"/>
                        </a:lnTo>
                        <a:lnTo>
                          <a:pt x="124" y="532"/>
                        </a:lnTo>
                        <a:lnTo>
                          <a:pt x="100" y="513"/>
                        </a:lnTo>
                        <a:lnTo>
                          <a:pt x="76" y="491"/>
                        </a:lnTo>
                        <a:lnTo>
                          <a:pt x="83" y="461"/>
                        </a:lnTo>
                        <a:lnTo>
                          <a:pt x="94" y="430"/>
                        </a:lnTo>
                        <a:lnTo>
                          <a:pt x="110" y="402"/>
                        </a:lnTo>
                        <a:lnTo>
                          <a:pt x="130" y="376"/>
                        </a:lnTo>
                        <a:lnTo>
                          <a:pt x="152" y="354"/>
                        </a:lnTo>
                        <a:lnTo>
                          <a:pt x="176" y="336"/>
                        </a:lnTo>
                        <a:lnTo>
                          <a:pt x="182" y="330"/>
                        </a:lnTo>
                        <a:lnTo>
                          <a:pt x="183" y="325"/>
                        </a:lnTo>
                        <a:lnTo>
                          <a:pt x="181" y="318"/>
                        </a:lnTo>
                        <a:lnTo>
                          <a:pt x="176" y="314"/>
                        </a:lnTo>
                        <a:lnTo>
                          <a:pt x="171" y="312"/>
                        </a:lnTo>
                        <a:lnTo>
                          <a:pt x="163" y="314"/>
                        </a:lnTo>
                        <a:lnTo>
                          <a:pt x="138" y="331"/>
                        </a:lnTo>
                        <a:lnTo>
                          <a:pt x="115" y="352"/>
                        </a:lnTo>
                        <a:lnTo>
                          <a:pt x="94" y="378"/>
                        </a:lnTo>
                        <a:lnTo>
                          <a:pt x="78" y="407"/>
                        </a:lnTo>
                        <a:lnTo>
                          <a:pt x="65" y="436"/>
                        </a:lnTo>
                        <a:lnTo>
                          <a:pt x="55" y="466"/>
                        </a:lnTo>
                        <a:lnTo>
                          <a:pt x="40" y="445"/>
                        </a:lnTo>
                        <a:lnTo>
                          <a:pt x="27" y="423"/>
                        </a:lnTo>
                        <a:lnTo>
                          <a:pt x="16" y="399"/>
                        </a:lnTo>
                        <a:lnTo>
                          <a:pt x="14" y="392"/>
                        </a:lnTo>
                        <a:lnTo>
                          <a:pt x="28" y="363"/>
                        </a:lnTo>
                        <a:lnTo>
                          <a:pt x="46" y="337"/>
                        </a:lnTo>
                        <a:lnTo>
                          <a:pt x="66" y="312"/>
                        </a:lnTo>
                        <a:lnTo>
                          <a:pt x="89" y="288"/>
                        </a:lnTo>
                        <a:lnTo>
                          <a:pt x="112" y="266"/>
                        </a:lnTo>
                        <a:lnTo>
                          <a:pt x="138" y="245"/>
                        </a:lnTo>
                        <a:lnTo>
                          <a:pt x="141" y="240"/>
                        </a:lnTo>
                        <a:lnTo>
                          <a:pt x="141" y="233"/>
                        </a:lnTo>
                        <a:lnTo>
                          <a:pt x="138" y="228"/>
                        </a:lnTo>
                        <a:lnTo>
                          <a:pt x="132" y="224"/>
                        </a:lnTo>
                        <a:lnTo>
                          <a:pt x="125" y="224"/>
                        </a:lnTo>
                        <a:lnTo>
                          <a:pt x="119" y="228"/>
                        </a:lnTo>
                        <a:lnTo>
                          <a:pt x="92" y="250"/>
                        </a:lnTo>
                        <a:lnTo>
                          <a:pt x="67" y="273"/>
                        </a:lnTo>
                        <a:lnTo>
                          <a:pt x="44" y="298"/>
                        </a:lnTo>
                        <a:lnTo>
                          <a:pt x="23" y="325"/>
                        </a:lnTo>
                        <a:lnTo>
                          <a:pt x="4" y="354"/>
                        </a:lnTo>
                        <a:lnTo>
                          <a:pt x="0" y="315"/>
                        </a:lnTo>
                        <a:lnTo>
                          <a:pt x="3" y="275"/>
                        </a:lnTo>
                        <a:lnTo>
                          <a:pt x="9" y="232"/>
                        </a:lnTo>
                        <a:lnTo>
                          <a:pt x="52" y="189"/>
                        </a:lnTo>
                        <a:lnTo>
                          <a:pt x="74" y="169"/>
                        </a:lnTo>
                        <a:lnTo>
                          <a:pt x="98" y="152"/>
                        </a:lnTo>
                        <a:lnTo>
                          <a:pt x="122" y="135"/>
                        </a:lnTo>
                        <a:lnTo>
                          <a:pt x="126" y="129"/>
                        </a:lnTo>
                        <a:lnTo>
                          <a:pt x="128" y="122"/>
                        </a:lnTo>
                        <a:lnTo>
                          <a:pt x="125" y="117"/>
                        </a:lnTo>
                        <a:lnTo>
                          <a:pt x="121" y="111"/>
                        </a:lnTo>
                        <a:lnTo>
                          <a:pt x="115" y="110"/>
                        </a:lnTo>
                        <a:lnTo>
                          <a:pt x="109" y="113"/>
                        </a:lnTo>
                        <a:lnTo>
                          <a:pt x="87" y="128"/>
                        </a:lnTo>
                        <a:lnTo>
                          <a:pt x="65" y="144"/>
                        </a:lnTo>
                        <a:lnTo>
                          <a:pt x="44" y="161"/>
                        </a:lnTo>
                        <a:lnTo>
                          <a:pt x="36" y="169"/>
                        </a:lnTo>
                        <a:lnTo>
                          <a:pt x="27" y="177"/>
                        </a:lnTo>
                        <a:lnTo>
                          <a:pt x="45" y="135"/>
                        </a:lnTo>
                        <a:lnTo>
                          <a:pt x="68" y="92"/>
                        </a:lnTo>
                        <a:lnTo>
                          <a:pt x="96" y="46"/>
                        </a:lnTo>
                        <a:lnTo>
                          <a:pt x="143" y="63"/>
                        </a:lnTo>
                        <a:lnTo>
                          <a:pt x="193" y="74"/>
                        </a:lnTo>
                        <a:lnTo>
                          <a:pt x="245" y="78"/>
                        </a:lnTo>
                        <a:lnTo>
                          <a:pt x="295" y="78"/>
                        </a:lnTo>
                        <a:lnTo>
                          <a:pt x="342" y="74"/>
                        </a:lnTo>
                        <a:lnTo>
                          <a:pt x="386" y="65"/>
                        </a:lnTo>
                        <a:lnTo>
                          <a:pt x="428" y="54"/>
                        </a:lnTo>
                        <a:lnTo>
                          <a:pt x="466" y="41"/>
                        </a:lnTo>
                        <a:lnTo>
                          <a:pt x="499" y="26"/>
                        </a:lnTo>
                        <a:lnTo>
                          <a:pt x="528" y="13"/>
                        </a:lnTo>
                        <a:lnTo>
                          <a:pt x="55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9413875" y="4578350"/>
                    <a:ext cx="1519238" cy="1541463"/>
                  </a:xfrm>
                  <a:custGeom>
                    <a:avLst/>
                    <a:gdLst>
                      <a:gd name="T0" fmla="*/ 1730 w 1914"/>
                      <a:gd name="T1" fmla="*/ 108 h 1943"/>
                      <a:gd name="T2" fmla="*/ 1726 w 1914"/>
                      <a:gd name="T3" fmla="*/ 185 h 1943"/>
                      <a:gd name="T4" fmla="*/ 1812 w 1914"/>
                      <a:gd name="T5" fmla="*/ 254 h 1943"/>
                      <a:gd name="T6" fmla="*/ 1907 w 1914"/>
                      <a:gd name="T7" fmla="*/ 276 h 1943"/>
                      <a:gd name="T8" fmla="*/ 1781 w 1914"/>
                      <a:gd name="T9" fmla="*/ 377 h 1943"/>
                      <a:gd name="T10" fmla="*/ 1759 w 1914"/>
                      <a:gd name="T11" fmla="*/ 445 h 1943"/>
                      <a:gd name="T12" fmla="*/ 1695 w 1914"/>
                      <a:gd name="T13" fmla="*/ 506 h 1943"/>
                      <a:gd name="T14" fmla="*/ 1650 w 1914"/>
                      <a:gd name="T15" fmla="*/ 562 h 1943"/>
                      <a:gd name="T16" fmla="*/ 1605 w 1914"/>
                      <a:gd name="T17" fmla="*/ 659 h 1943"/>
                      <a:gd name="T18" fmla="*/ 1675 w 1914"/>
                      <a:gd name="T19" fmla="*/ 1071 h 1943"/>
                      <a:gd name="T20" fmla="*/ 1289 w 1914"/>
                      <a:gd name="T21" fmla="*/ 1623 h 1943"/>
                      <a:gd name="T22" fmla="*/ 1046 w 1914"/>
                      <a:gd name="T23" fmla="*/ 1662 h 1943"/>
                      <a:gd name="T24" fmla="*/ 975 w 1914"/>
                      <a:gd name="T25" fmla="*/ 1672 h 1943"/>
                      <a:gd name="T26" fmla="*/ 893 w 1914"/>
                      <a:gd name="T27" fmla="*/ 1648 h 1943"/>
                      <a:gd name="T28" fmla="*/ 768 w 1914"/>
                      <a:gd name="T29" fmla="*/ 1725 h 1943"/>
                      <a:gd name="T30" fmla="*/ 678 w 1914"/>
                      <a:gd name="T31" fmla="*/ 1731 h 1943"/>
                      <a:gd name="T32" fmla="*/ 576 w 1914"/>
                      <a:gd name="T33" fmla="*/ 1843 h 1943"/>
                      <a:gd name="T34" fmla="*/ 451 w 1914"/>
                      <a:gd name="T35" fmla="*/ 1890 h 1943"/>
                      <a:gd name="T36" fmla="*/ 407 w 1914"/>
                      <a:gd name="T37" fmla="*/ 1900 h 1943"/>
                      <a:gd name="T38" fmla="*/ 314 w 1914"/>
                      <a:gd name="T39" fmla="*/ 1816 h 1943"/>
                      <a:gd name="T40" fmla="*/ 263 w 1914"/>
                      <a:gd name="T41" fmla="*/ 1680 h 1943"/>
                      <a:gd name="T42" fmla="*/ 229 w 1914"/>
                      <a:gd name="T43" fmla="*/ 1569 h 1943"/>
                      <a:gd name="T44" fmla="*/ 175 w 1914"/>
                      <a:gd name="T45" fmla="*/ 1516 h 1943"/>
                      <a:gd name="T46" fmla="*/ 100 w 1914"/>
                      <a:gd name="T47" fmla="*/ 1499 h 1943"/>
                      <a:gd name="T48" fmla="*/ 1 w 1914"/>
                      <a:gd name="T49" fmla="*/ 1436 h 1943"/>
                      <a:gd name="T50" fmla="*/ 43 w 1914"/>
                      <a:gd name="T51" fmla="*/ 411 h 1943"/>
                      <a:gd name="T52" fmla="*/ 172 w 1914"/>
                      <a:gd name="T53" fmla="*/ 406 h 1943"/>
                      <a:gd name="T54" fmla="*/ 272 w 1914"/>
                      <a:gd name="T55" fmla="*/ 424 h 1943"/>
                      <a:gd name="T56" fmla="*/ 387 w 1914"/>
                      <a:gd name="T57" fmla="*/ 439 h 1943"/>
                      <a:gd name="T58" fmla="*/ 447 w 1914"/>
                      <a:gd name="T59" fmla="*/ 486 h 1943"/>
                      <a:gd name="T60" fmla="*/ 532 w 1914"/>
                      <a:gd name="T61" fmla="*/ 547 h 1943"/>
                      <a:gd name="T62" fmla="*/ 520 w 1914"/>
                      <a:gd name="T63" fmla="*/ 589 h 1943"/>
                      <a:gd name="T64" fmla="*/ 584 w 1914"/>
                      <a:gd name="T65" fmla="*/ 710 h 1943"/>
                      <a:gd name="T66" fmla="*/ 773 w 1914"/>
                      <a:gd name="T67" fmla="*/ 715 h 1943"/>
                      <a:gd name="T68" fmla="*/ 816 w 1914"/>
                      <a:gd name="T69" fmla="*/ 775 h 1943"/>
                      <a:gd name="T70" fmla="*/ 821 w 1914"/>
                      <a:gd name="T71" fmla="*/ 859 h 1943"/>
                      <a:gd name="T72" fmla="*/ 835 w 1914"/>
                      <a:gd name="T73" fmla="*/ 906 h 1943"/>
                      <a:gd name="T74" fmla="*/ 889 w 1914"/>
                      <a:gd name="T75" fmla="*/ 966 h 1943"/>
                      <a:gd name="T76" fmla="*/ 1021 w 1914"/>
                      <a:gd name="T77" fmla="*/ 1069 h 1943"/>
                      <a:gd name="T78" fmla="*/ 1081 w 1914"/>
                      <a:gd name="T79" fmla="*/ 1109 h 1943"/>
                      <a:gd name="T80" fmla="*/ 705 w 1914"/>
                      <a:gd name="T81" fmla="*/ 1288 h 1943"/>
                      <a:gd name="T82" fmla="*/ 414 w 1914"/>
                      <a:gd name="T83" fmla="*/ 1368 h 1943"/>
                      <a:gd name="T84" fmla="*/ 488 w 1914"/>
                      <a:gd name="T85" fmla="*/ 1385 h 1943"/>
                      <a:gd name="T86" fmla="*/ 603 w 1914"/>
                      <a:gd name="T87" fmla="*/ 1388 h 1943"/>
                      <a:gd name="T88" fmla="*/ 677 w 1914"/>
                      <a:gd name="T89" fmla="*/ 1387 h 1943"/>
                      <a:gd name="T90" fmla="*/ 669 w 1914"/>
                      <a:gd name="T91" fmla="*/ 1543 h 1943"/>
                      <a:gd name="T92" fmla="*/ 809 w 1914"/>
                      <a:gd name="T93" fmla="*/ 1654 h 1943"/>
                      <a:gd name="T94" fmla="*/ 852 w 1914"/>
                      <a:gd name="T95" fmla="*/ 1339 h 1943"/>
                      <a:gd name="T96" fmla="*/ 816 w 1914"/>
                      <a:gd name="T97" fmla="*/ 1254 h 1943"/>
                      <a:gd name="T98" fmla="*/ 905 w 1914"/>
                      <a:gd name="T99" fmla="*/ 1256 h 1943"/>
                      <a:gd name="T100" fmla="*/ 998 w 1914"/>
                      <a:gd name="T101" fmla="*/ 1299 h 1943"/>
                      <a:gd name="T102" fmla="*/ 1160 w 1914"/>
                      <a:gd name="T103" fmla="*/ 1232 h 1943"/>
                      <a:gd name="T104" fmla="*/ 1327 w 1914"/>
                      <a:gd name="T105" fmla="*/ 1434 h 1943"/>
                      <a:gd name="T106" fmla="*/ 1415 w 1914"/>
                      <a:gd name="T107" fmla="*/ 1354 h 1943"/>
                      <a:gd name="T108" fmla="*/ 1369 w 1914"/>
                      <a:gd name="T109" fmla="*/ 1219 h 1943"/>
                      <a:gd name="T110" fmla="*/ 1319 w 1914"/>
                      <a:gd name="T111" fmla="*/ 1183 h 1943"/>
                      <a:gd name="T112" fmla="*/ 1260 w 1914"/>
                      <a:gd name="T113" fmla="*/ 1135 h 1943"/>
                      <a:gd name="T114" fmla="*/ 1204 w 1914"/>
                      <a:gd name="T115" fmla="*/ 1086 h 1943"/>
                      <a:gd name="T116" fmla="*/ 1040 w 1914"/>
                      <a:gd name="T117" fmla="*/ 746 h 1943"/>
                      <a:gd name="T118" fmla="*/ 898 w 1914"/>
                      <a:gd name="T119" fmla="*/ 383 h 1943"/>
                      <a:gd name="T120" fmla="*/ 1216 w 1914"/>
                      <a:gd name="T121" fmla="*/ 327 h 19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914" h="1943">
                        <a:moveTo>
                          <a:pt x="1523" y="0"/>
                        </a:moveTo>
                        <a:lnTo>
                          <a:pt x="1566" y="3"/>
                        </a:lnTo>
                        <a:lnTo>
                          <a:pt x="1607" y="8"/>
                        </a:lnTo>
                        <a:lnTo>
                          <a:pt x="1646" y="16"/>
                        </a:lnTo>
                        <a:lnTo>
                          <a:pt x="1681" y="26"/>
                        </a:lnTo>
                        <a:lnTo>
                          <a:pt x="1713" y="36"/>
                        </a:lnTo>
                        <a:lnTo>
                          <a:pt x="1740" y="47"/>
                        </a:lnTo>
                        <a:lnTo>
                          <a:pt x="1762" y="56"/>
                        </a:lnTo>
                        <a:lnTo>
                          <a:pt x="1759" y="65"/>
                        </a:lnTo>
                        <a:lnTo>
                          <a:pt x="1788" y="77"/>
                        </a:lnTo>
                        <a:lnTo>
                          <a:pt x="1796" y="81"/>
                        </a:lnTo>
                        <a:lnTo>
                          <a:pt x="1805" y="87"/>
                        </a:lnTo>
                        <a:lnTo>
                          <a:pt x="1794" y="96"/>
                        </a:lnTo>
                        <a:lnTo>
                          <a:pt x="1782" y="103"/>
                        </a:lnTo>
                        <a:lnTo>
                          <a:pt x="1770" y="109"/>
                        </a:lnTo>
                        <a:lnTo>
                          <a:pt x="1758" y="110"/>
                        </a:lnTo>
                        <a:lnTo>
                          <a:pt x="1744" y="107"/>
                        </a:lnTo>
                        <a:lnTo>
                          <a:pt x="1737" y="104"/>
                        </a:lnTo>
                        <a:lnTo>
                          <a:pt x="1730" y="108"/>
                        </a:lnTo>
                        <a:lnTo>
                          <a:pt x="1726" y="112"/>
                        </a:lnTo>
                        <a:lnTo>
                          <a:pt x="1723" y="120"/>
                        </a:lnTo>
                        <a:lnTo>
                          <a:pt x="1725" y="127"/>
                        </a:lnTo>
                        <a:lnTo>
                          <a:pt x="1730" y="131"/>
                        </a:lnTo>
                        <a:lnTo>
                          <a:pt x="1749" y="138"/>
                        </a:lnTo>
                        <a:lnTo>
                          <a:pt x="1765" y="138"/>
                        </a:lnTo>
                        <a:lnTo>
                          <a:pt x="1783" y="134"/>
                        </a:lnTo>
                        <a:lnTo>
                          <a:pt x="1799" y="127"/>
                        </a:lnTo>
                        <a:lnTo>
                          <a:pt x="1814" y="117"/>
                        </a:lnTo>
                        <a:lnTo>
                          <a:pt x="1827" y="103"/>
                        </a:lnTo>
                        <a:lnTo>
                          <a:pt x="1841" y="118"/>
                        </a:lnTo>
                        <a:lnTo>
                          <a:pt x="1853" y="133"/>
                        </a:lnTo>
                        <a:lnTo>
                          <a:pt x="1837" y="146"/>
                        </a:lnTo>
                        <a:lnTo>
                          <a:pt x="1821" y="160"/>
                        </a:lnTo>
                        <a:lnTo>
                          <a:pt x="1803" y="172"/>
                        </a:lnTo>
                        <a:lnTo>
                          <a:pt x="1783" y="181"/>
                        </a:lnTo>
                        <a:lnTo>
                          <a:pt x="1764" y="186"/>
                        </a:lnTo>
                        <a:lnTo>
                          <a:pt x="1744" y="188"/>
                        </a:lnTo>
                        <a:lnTo>
                          <a:pt x="1726" y="185"/>
                        </a:lnTo>
                        <a:lnTo>
                          <a:pt x="1718" y="184"/>
                        </a:lnTo>
                        <a:lnTo>
                          <a:pt x="1712" y="188"/>
                        </a:lnTo>
                        <a:lnTo>
                          <a:pt x="1709" y="194"/>
                        </a:lnTo>
                        <a:lnTo>
                          <a:pt x="1709" y="202"/>
                        </a:lnTo>
                        <a:lnTo>
                          <a:pt x="1711" y="208"/>
                        </a:lnTo>
                        <a:lnTo>
                          <a:pt x="1718" y="213"/>
                        </a:lnTo>
                        <a:lnTo>
                          <a:pt x="1741" y="217"/>
                        </a:lnTo>
                        <a:lnTo>
                          <a:pt x="1763" y="216"/>
                        </a:lnTo>
                        <a:lnTo>
                          <a:pt x="1786" y="211"/>
                        </a:lnTo>
                        <a:lnTo>
                          <a:pt x="1809" y="201"/>
                        </a:lnTo>
                        <a:lnTo>
                          <a:pt x="1830" y="188"/>
                        </a:lnTo>
                        <a:lnTo>
                          <a:pt x="1849" y="174"/>
                        </a:lnTo>
                        <a:lnTo>
                          <a:pt x="1868" y="157"/>
                        </a:lnTo>
                        <a:lnTo>
                          <a:pt x="1880" y="182"/>
                        </a:lnTo>
                        <a:lnTo>
                          <a:pt x="1890" y="209"/>
                        </a:lnTo>
                        <a:lnTo>
                          <a:pt x="1875" y="225"/>
                        </a:lnTo>
                        <a:lnTo>
                          <a:pt x="1856" y="238"/>
                        </a:lnTo>
                        <a:lnTo>
                          <a:pt x="1835" y="248"/>
                        </a:lnTo>
                        <a:lnTo>
                          <a:pt x="1812" y="254"/>
                        </a:lnTo>
                        <a:lnTo>
                          <a:pt x="1788" y="257"/>
                        </a:lnTo>
                        <a:lnTo>
                          <a:pt x="1764" y="257"/>
                        </a:lnTo>
                        <a:lnTo>
                          <a:pt x="1742" y="253"/>
                        </a:lnTo>
                        <a:lnTo>
                          <a:pt x="1721" y="246"/>
                        </a:lnTo>
                        <a:lnTo>
                          <a:pt x="1712" y="244"/>
                        </a:lnTo>
                        <a:lnTo>
                          <a:pt x="1706" y="247"/>
                        </a:lnTo>
                        <a:lnTo>
                          <a:pt x="1701" y="253"/>
                        </a:lnTo>
                        <a:lnTo>
                          <a:pt x="1699" y="259"/>
                        </a:lnTo>
                        <a:lnTo>
                          <a:pt x="1700" y="266"/>
                        </a:lnTo>
                        <a:lnTo>
                          <a:pt x="1707" y="270"/>
                        </a:lnTo>
                        <a:lnTo>
                          <a:pt x="1729" y="279"/>
                        </a:lnTo>
                        <a:lnTo>
                          <a:pt x="1754" y="283"/>
                        </a:lnTo>
                        <a:lnTo>
                          <a:pt x="1781" y="286"/>
                        </a:lnTo>
                        <a:lnTo>
                          <a:pt x="1806" y="283"/>
                        </a:lnTo>
                        <a:lnTo>
                          <a:pt x="1833" y="279"/>
                        </a:lnTo>
                        <a:lnTo>
                          <a:pt x="1857" y="270"/>
                        </a:lnTo>
                        <a:lnTo>
                          <a:pt x="1880" y="258"/>
                        </a:lnTo>
                        <a:lnTo>
                          <a:pt x="1900" y="243"/>
                        </a:lnTo>
                        <a:lnTo>
                          <a:pt x="1907" y="276"/>
                        </a:lnTo>
                        <a:lnTo>
                          <a:pt x="1911" y="311"/>
                        </a:lnTo>
                        <a:lnTo>
                          <a:pt x="1911" y="311"/>
                        </a:lnTo>
                        <a:lnTo>
                          <a:pt x="1890" y="323"/>
                        </a:lnTo>
                        <a:lnTo>
                          <a:pt x="1867" y="334"/>
                        </a:lnTo>
                        <a:lnTo>
                          <a:pt x="1843" y="342"/>
                        </a:lnTo>
                        <a:lnTo>
                          <a:pt x="1816" y="348"/>
                        </a:lnTo>
                        <a:lnTo>
                          <a:pt x="1791" y="349"/>
                        </a:lnTo>
                        <a:lnTo>
                          <a:pt x="1765" y="348"/>
                        </a:lnTo>
                        <a:lnTo>
                          <a:pt x="1741" y="342"/>
                        </a:lnTo>
                        <a:lnTo>
                          <a:pt x="1719" y="332"/>
                        </a:lnTo>
                        <a:lnTo>
                          <a:pt x="1711" y="330"/>
                        </a:lnTo>
                        <a:lnTo>
                          <a:pt x="1705" y="332"/>
                        </a:lnTo>
                        <a:lnTo>
                          <a:pt x="1700" y="338"/>
                        </a:lnTo>
                        <a:lnTo>
                          <a:pt x="1698" y="344"/>
                        </a:lnTo>
                        <a:lnTo>
                          <a:pt x="1699" y="351"/>
                        </a:lnTo>
                        <a:lnTo>
                          <a:pt x="1705" y="358"/>
                        </a:lnTo>
                        <a:lnTo>
                          <a:pt x="1729" y="369"/>
                        </a:lnTo>
                        <a:lnTo>
                          <a:pt x="1754" y="375"/>
                        </a:lnTo>
                        <a:lnTo>
                          <a:pt x="1781" y="377"/>
                        </a:lnTo>
                        <a:lnTo>
                          <a:pt x="1809" y="377"/>
                        </a:lnTo>
                        <a:lnTo>
                          <a:pt x="1836" y="373"/>
                        </a:lnTo>
                        <a:lnTo>
                          <a:pt x="1863" y="365"/>
                        </a:lnTo>
                        <a:lnTo>
                          <a:pt x="1889" y="356"/>
                        </a:lnTo>
                        <a:lnTo>
                          <a:pt x="1914" y="344"/>
                        </a:lnTo>
                        <a:lnTo>
                          <a:pt x="1914" y="376"/>
                        </a:lnTo>
                        <a:lnTo>
                          <a:pt x="1911" y="408"/>
                        </a:lnTo>
                        <a:lnTo>
                          <a:pt x="1875" y="418"/>
                        </a:lnTo>
                        <a:lnTo>
                          <a:pt x="1838" y="424"/>
                        </a:lnTo>
                        <a:lnTo>
                          <a:pt x="1802" y="423"/>
                        </a:lnTo>
                        <a:lnTo>
                          <a:pt x="1765" y="417"/>
                        </a:lnTo>
                        <a:lnTo>
                          <a:pt x="1729" y="406"/>
                        </a:lnTo>
                        <a:lnTo>
                          <a:pt x="1721" y="405"/>
                        </a:lnTo>
                        <a:lnTo>
                          <a:pt x="1716" y="408"/>
                        </a:lnTo>
                        <a:lnTo>
                          <a:pt x="1712" y="415"/>
                        </a:lnTo>
                        <a:lnTo>
                          <a:pt x="1712" y="422"/>
                        </a:lnTo>
                        <a:lnTo>
                          <a:pt x="1716" y="429"/>
                        </a:lnTo>
                        <a:lnTo>
                          <a:pt x="1722" y="434"/>
                        </a:lnTo>
                        <a:lnTo>
                          <a:pt x="1759" y="445"/>
                        </a:lnTo>
                        <a:lnTo>
                          <a:pt x="1796" y="452"/>
                        </a:lnTo>
                        <a:lnTo>
                          <a:pt x="1834" y="453"/>
                        </a:lnTo>
                        <a:lnTo>
                          <a:pt x="1871" y="448"/>
                        </a:lnTo>
                        <a:lnTo>
                          <a:pt x="1908" y="439"/>
                        </a:lnTo>
                        <a:lnTo>
                          <a:pt x="1903" y="470"/>
                        </a:lnTo>
                        <a:lnTo>
                          <a:pt x="1896" y="500"/>
                        </a:lnTo>
                        <a:lnTo>
                          <a:pt x="1868" y="502"/>
                        </a:lnTo>
                        <a:lnTo>
                          <a:pt x="1841" y="505"/>
                        </a:lnTo>
                        <a:lnTo>
                          <a:pt x="1813" y="507"/>
                        </a:lnTo>
                        <a:lnTo>
                          <a:pt x="1785" y="506"/>
                        </a:lnTo>
                        <a:lnTo>
                          <a:pt x="1759" y="502"/>
                        </a:lnTo>
                        <a:lnTo>
                          <a:pt x="1733" y="494"/>
                        </a:lnTo>
                        <a:lnTo>
                          <a:pt x="1709" y="480"/>
                        </a:lnTo>
                        <a:lnTo>
                          <a:pt x="1701" y="478"/>
                        </a:lnTo>
                        <a:lnTo>
                          <a:pt x="1695" y="480"/>
                        </a:lnTo>
                        <a:lnTo>
                          <a:pt x="1690" y="485"/>
                        </a:lnTo>
                        <a:lnTo>
                          <a:pt x="1688" y="491"/>
                        </a:lnTo>
                        <a:lnTo>
                          <a:pt x="1689" y="499"/>
                        </a:lnTo>
                        <a:lnTo>
                          <a:pt x="1695" y="506"/>
                        </a:lnTo>
                        <a:lnTo>
                          <a:pt x="1719" y="520"/>
                        </a:lnTo>
                        <a:lnTo>
                          <a:pt x="1746" y="529"/>
                        </a:lnTo>
                        <a:lnTo>
                          <a:pt x="1773" y="533"/>
                        </a:lnTo>
                        <a:lnTo>
                          <a:pt x="1801" y="534"/>
                        </a:lnTo>
                        <a:lnTo>
                          <a:pt x="1830" y="533"/>
                        </a:lnTo>
                        <a:lnTo>
                          <a:pt x="1858" y="532"/>
                        </a:lnTo>
                        <a:lnTo>
                          <a:pt x="1887" y="529"/>
                        </a:lnTo>
                        <a:lnTo>
                          <a:pt x="1877" y="557"/>
                        </a:lnTo>
                        <a:lnTo>
                          <a:pt x="1865" y="583"/>
                        </a:lnTo>
                        <a:lnTo>
                          <a:pt x="1841" y="585"/>
                        </a:lnTo>
                        <a:lnTo>
                          <a:pt x="1815" y="584"/>
                        </a:lnTo>
                        <a:lnTo>
                          <a:pt x="1791" y="583"/>
                        </a:lnTo>
                        <a:lnTo>
                          <a:pt x="1759" y="582"/>
                        </a:lnTo>
                        <a:lnTo>
                          <a:pt x="1729" y="578"/>
                        </a:lnTo>
                        <a:lnTo>
                          <a:pt x="1699" y="569"/>
                        </a:lnTo>
                        <a:lnTo>
                          <a:pt x="1669" y="555"/>
                        </a:lnTo>
                        <a:lnTo>
                          <a:pt x="1661" y="554"/>
                        </a:lnTo>
                        <a:lnTo>
                          <a:pt x="1655" y="557"/>
                        </a:lnTo>
                        <a:lnTo>
                          <a:pt x="1650" y="562"/>
                        </a:lnTo>
                        <a:lnTo>
                          <a:pt x="1648" y="569"/>
                        </a:lnTo>
                        <a:lnTo>
                          <a:pt x="1649" y="575"/>
                        </a:lnTo>
                        <a:lnTo>
                          <a:pt x="1655" y="581"/>
                        </a:lnTo>
                        <a:lnTo>
                          <a:pt x="1689" y="595"/>
                        </a:lnTo>
                        <a:lnTo>
                          <a:pt x="1725" y="605"/>
                        </a:lnTo>
                        <a:lnTo>
                          <a:pt x="1761" y="611"/>
                        </a:lnTo>
                        <a:lnTo>
                          <a:pt x="1789" y="614"/>
                        </a:lnTo>
                        <a:lnTo>
                          <a:pt x="1817" y="615"/>
                        </a:lnTo>
                        <a:lnTo>
                          <a:pt x="1847" y="615"/>
                        </a:lnTo>
                        <a:lnTo>
                          <a:pt x="1828" y="641"/>
                        </a:lnTo>
                        <a:lnTo>
                          <a:pt x="1807" y="665"/>
                        </a:lnTo>
                        <a:lnTo>
                          <a:pt x="1776" y="672"/>
                        </a:lnTo>
                        <a:lnTo>
                          <a:pt x="1744" y="675"/>
                        </a:lnTo>
                        <a:lnTo>
                          <a:pt x="1712" y="674"/>
                        </a:lnTo>
                        <a:lnTo>
                          <a:pt x="1680" y="670"/>
                        </a:lnTo>
                        <a:lnTo>
                          <a:pt x="1649" y="664"/>
                        </a:lnTo>
                        <a:lnTo>
                          <a:pt x="1619" y="656"/>
                        </a:lnTo>
                        <a:lnTo>
                          <a:pt x="1612" y="656"/>
                        </a:lnTo>
                        <a:lnTo>
                          <a:pt x="1605" y="659"/>
                        </a:lnTo>
                        <a:lnTo>
                          <a:pt x="1602" y="666"/>
                        </a:lnTo>
                        <a:lnTo>
                          <a:pt x="1602" y="673"/>
                        </a:lnTo>
                        <a:lnTo>
                          <a:pt x="1605" y="679"/>
                        </a:lnTo>
                        <a:lnTo>
                          <a:pt x="1612" y="684"/>
                        </a:lnTo>
                        <a:lnTo>
                          <a:pt x="1648" y="694"/>
                        </a:lnTo>
                        <a:lnTo>
                          <a:pt x="1685" y="700"/>
                        </a:lnTo>
                        <a:lnTo>
                          <a:pt x="1723" y="704"/>
                        </a:lnTo>
                        <a:lnTo>
                          <a:pt x="1761" y="702"/>
                        </a:lnTo>
                        <a:lnTo>
                          <a:pt x="1751" y="709"/>
                        </a:lnTo>
                        <a:lnTo>
                          <a:pt x="1757" y="730"/>
                        </a:lnTo>
                        <a:lnTo>
                          <a:pt x="1767" y="783"/>
                        </a:lnTo>
                        <a:lnTo>
                          <a:pt x="1772" y="832"/>
                        </a:lnTo>
                        <a:lnTo>
                          <a:pt x="1772" y="876"/>
                        </a:lnTo>
                        <a:lnTo>
                          <a:pt x="1768" y="918"/>
                        </a:lnTo>
                        <a:lnTo>
                          <a:pt x="1759" y="955"/>
                        </a:lnTo>
                        <a:lnTo>
                          <a:pt x="1746" y="989"/>
                        </a:lnTo>
                        <a:lnTo>
                          <a:pt x="1727" y="1020"/>
                        </a:lnTo>
                        <a:lnTo>
                          <a:pt x="1703" y="1046"/>
                        </a:lnTo>
                        <a:lnTo>
                          <a:pt x="1675" y="1071"/>
                        </a:lnTo>
                        <a:lnTo>
                          <a:pt x="1642" y="1092"/>
                        </a:lnTo>
                        <a:lnTo>
                          <a:pt x="1603" y="1110"/>
                        </a:lnTo>
                        <a:lnTo>
                          <a:pt x="1581" y="1119"/>
                        </a:lnTo>
                        <a:lnTo>
                          <a:pt x="1583" y="1144"/>
                        </a:lnTo>
                        <a:lnTo>
                          <a:pt x="1584" y="1179"/>
                        </a:lnTo>
                        <a:lnTo>
                          <a:pt x="1582" y="1218"/>
                        </a:lnTo>
                        <a:lnTo>
                          <a:pt x="1576" y="1259"/>
                        </a:lnTo>
                        <a:lnTo>
                          <a:pt x="1565" y="1301"/>
                        </a:lnTo>
                        <a:lnTo>
                          <a:pt x="1552" y="1344"/>
                        </a:lnTo>
                        <a:lnTo>
                          <a:pt x="1533" y="1388"/>
                        </a:lnTo>
                        <a:lnTo>
                          <a:pt x="1510" y="1430"/>
                        </a:lnTo>
                        <a:lnTo>
                          <a:pt x="1482" y="1472"/>
                        </a:lnTo>
                        <a:lnTo>
                          <a:pt x="1450" y="1512"/>
                        </a:lnTo>
                        <a:lnTo>
                          <a:pt x="1430" y="1532"/>
                        </a:lnTo>
                        <a:lnTo>
                          <a:pt x="1408" y="1551"/>
                        </a:lnTo>
                        <a:lnTo>
                          <a:pt x="1383" y="1571"/>
                        </a:lnTo>
                        <a:lnTo>
                          <a:pt x="1354" y="1590"/>
                        </a:lnTo>
                        <a:lnTo>
                          <a:pt x="1323" y="1608"/>
                        </a:lnTo>
                        <a:lnTo>
                          <a:pt x="1289" y="1623"/>
                        </a:lnTo>
                        <a:lnTo>
                          <a:pt x="1250" y="1637"/>
                        </a:lnTo>
                        <a:lnTo>
                          <a:pt x="1209" y="1647"/>
                        </a:lnTo>
                        <a:lnTo>
                          <a:pt x="1164" y="1653"/>
                        </a:lnTo>
                        <a:lnTo>
                          <a:pt x="1116" y="1655"/>
                        </a:lnTo>
                        <a:lnTo>
                          <a:pt x="1082" y="1654"/>
                        </a:lnTo>
                        <a:lnTo>
                          <a:pt x="1076" y="1654"/>
                        </a:lnTo>
                        <a:lnTo>
                          <a:pt x="1071" y="1616"/>
                        </a:lnTo>
                        <a:lnTo>
                          <a:pt x="1060" y="1578"/>
                        </a:lnTo>
                        <a:lnTo>
                          <a:pt x="1049" y="1539"/>
                        </a:lnTo>
                        <a:lnTo>
                          <a:pt x="1044" y="1533"/>
                        </a:lnTo>
                        <a:lnTo>
                          <a:pt x="1038" y="1529"/>
                        </a:lnTo>
                        <a:lnTo>
                          <a:pt x="1030" y="1529"/>
                        </a:lnTo>
                        <a:lnTo>
                          <a:pt x="1023" y="1533"/>
                        </a:lnTo>
                        <a:lnTo>
                          <a:pt x="1019" y="1539"/>
                        </a:lnTo>
                        <a:lnTo>
                          <a:pt x="1019" y="1548"/>
                        </a:lnTo>
                        <a:lnTo>
                          <a:pt x="1028" y="1576"/>
                        </a:lnTo>
                        <a:lnTo>
                          <a:pt x="1037" y="1605"/>
                        </a:lnTo>
                        <a:lnTo>
                          <a:pt x="1043" y="1633"/>
                        </a:lnTo>
                        <a:lnTo>
                          <a:pt x="1046" y="1662"/>
                        </a:lnTo>
                        <a:lnTo>
                          <a:pt x="1044" y="1691"/>
                        </a:lnTo>
                        <a:lnTo>
                          <a:pt x="1033" y="1714"/>
                        </a:lnTo>
                        <a:lnTo>
                          <a:pt x="1019" y="1736"/>
                        </a:lnTo>
                        <a:lnTo>
                          <a:pt x="1001" y="1758"/>
                        </a:lnTo>
                        <a:lnTo>
                          <a:pt x="1004" y="1726"/>
                        </a:lnTo>
                        <a:lnTo>
                          <a:pt x="1006" y="1694"/>
                        </a:lnTo>
                        <a:lnTo>
                          <a:pt x="1004" y="1662"/>
                        </a:lnTo>
                        <a:lnTo>
                          <a:pt x="999" y="1631"/>
                        </a:lnTo>
                        <a:lnTo>
                          <a:pt x="989" y="1600"/>
                        </a:lnTo>
                        <a:lnTo>
                          <a:pt x="976" y="1570"/>
                        </a:lnTo>
                        <a:lnTo>
                          <a:pt x="969" y="1565"/>
                        </a:lnTo>
                        <a:lnTo>
                          <a:pt x="961" y="1564"/>
                        </a:lnTo>
                        <a:lnTo>
                          <a:pt x="955" y="1566"/>
                        </a:lnTo>
                        <a:lnTo>
                          <a:pt x="949" y="1570"/>
                        </a:lnTo>
                        <a:lnTo>
                          <a:pt x="947" y="1578"/>
                        </a:lnTo>
                        <a:lnTo>
                          <a:pt x="949" y="1586"/>
                        </a:lnTo>
                        <a:lnTo>
                          <a:pt x="961" y="1613"/>
                        </a:lnTo>
                        <a:lnTo>
                          <a:pt x="970" y="1642"/>
                        </a:lnTo>
                        <a:lnTo>
                          <a:pt x="975" y="1672"/>
                        </a:lnTo>
                        <a:lnTo>
                          <a:pt x="976" y="1702"/>
                        </a:lnTo>
                        <a:lnTo>
                          <a:pt x="973" y="1732"/>
                        </a:lnTo>
                        <a:lnTo>
                          <a:pt x="969" y="1761"/>
                        </a:lnTo>
                        <a:lnTo>
                          <a:pt x="964" y="1791"/>
                        </a:lnTo>
                        <a:lnTo>
                          <a:pt x="964" y="1792"/>
                        </a:lnTo>
                        <a:lnTo>
                          <a:pt x="964" y="1792"/>
                        </a:lnTo>
                        <a:lnTo>
                          <a:pt x="939" y="1811"/>
                        </a:lnTo>
                        <a:lnTo>
                          <a:pt x="913" y="1829"/>
                        </a:lnTo>
                        <a:lnTo>
                          <a:pt x="917" y="1791"/>
                        </a:lnTo>
                        <a:lnTo>
                          <a:pt x="923" y="1753"/>
                        </a:lnTo>
                        <a:lnTo>
                          <a:pt x="927" y="1715"/>
                        </a:lnTo>
                        <a:lnTo>
                          <a:pt x="927" y="1677"/>
                        </a:lnTo>
                        <a:lnTo>
                          <a:pt x="922" y="1639"/>
                        </a:lnTo>
                        <a:lnTo>
                          <a:pt x="918" y="1632"/>
                        </a:lnTo>
                        <a:lnTo>
                          <a:pt x="912" y="1629"/>
                        </a:lnTo>
                        <a:lnTo>
                          <a:pt x="904" y="1629"/>
                        </a:lnTo>
                        <a:lnTo>
                          <a:pt x="897" y="1632"/>
                        </a:lnTo>
                        <a:lnTo>
                          <a:pt x="893" y="1639"/>
                        </a:lnTo>
                        <a:lnTo>
                          <a:pt x="893" y="1648"/>
                        </a:lnTo>
                        <a:lnTo>
                          <a:pt x="897" y="1681"/>
                        </a:lnTo>
                        <a:lnTo>
                          <a:pt x="897" y="1714"/>
                        </a:lnTo>
                        <a:lnTo>
                          <a:pt x="894" y="1747"/>
                        </a:lnTo>
                        <a:lnTo>
                          <a:pt x="889" y="1781"/>
                        </a:lnTo>
                        <a:lnTo>
                          <a:pt x="884" y="1815"/>
                        </a:lnTo>
                        <a:lnTo>
                          <a:pt x="881" y="1848"/>
                        </a:lnTo>
                        <a:lnTo>
                          <a:pt x="830" y="1872"/>
                        </a:lnTo>
                        <a:lnTo>
                          <a:pt x="777" y="1893"/>
                        </a:lnTo>
                        <a:lnTo>
                          <a:pt x="788" y="1863"/>
                        </a:lnTo>
                        <a:lnTo>
                          <a:pt x="793" y="1831"/>
                        </a:lnTo>
                        <a:lnTo>
                          <a:pt x="798" y="1799"/>
                        </a:lnTo>
                        <a:lnTo>
                          <a:pt x="799" y="1766"/>
                        </a:lnTo>
                        <a:lnTo>
                          <a:pt x="799" y="1733"/>
                        </a:lnTo>
                        <a:lnTo>
                          <a:pt x="798" y="1725"/>
                        </a:lnTo>
                        <a:lnTo>
                          <a:pt x="793" y="1719"/>
                        </a:lnTo>
                        <a:lnTo>
                          <a:pt x="787" y="1717"/>
                        </a:lnTo>
                        <a:lnTo>
                          <a:pt x="779" y="1717"/>
                        </a:lnTo>
                        <a:lnTo>
                          <a:pt x="773" y="1719"/>
                        </a:lnTo>
                        <a:lnTo>
                          <a:pt x="768" y="1725"/>
                        </a:lnTo>
                        <a:lnTo>
                          <a:pt x="767" y="1733"/>
                        </a:lnTo>
                        <a:lnTo>
                          <a:pt x="766" y="1763"/>
                        </a:lnTo>
                        <a:lnTo>
                          <a:pt x="764" y="1794"/>
                        </a:lnTo>
                        <a:lnTo>
                          <a:pt x="762" y="1824"/>
                        </a:lnTo>
                        <a:lnTo>
                          <a:pt x="757" y="1853"/>
                        </a:lnTo>
                        <a:lnTo>
                          <a:pt x="747" y="1882"/>
                        </a:lnTo>
                        <a:lnTo>
                          <a:pt x="732" y="1909"/>
                        </a:lnTo>
                        <a:lnTo>
                          <a:pt x="693" y="1920"/>
                        </a:lnTo>
                        <a:lnTo>
                          <a:pt x="653" y="1928"/>
                        </a:lnTo>
                        <a:lnTo>
                          <a:pt x="668" y="1906"/>
                        </a:lnTo>
                        <a:lnTo>
                          <a:pt x="680" y="1884"/>
                        </a:lnTo>
                        <a:lnTo>
                          <a:pt x="691" y="1860"/>
                        </a:lnTo>
                        <a:lnTo>
                          <a:pt x="698" y="1836"/>
                        </a:lnTo>
                        <a:lnTo>
                          <a:pt x="703" y="1810"/>
                        </a:lnTo>
                        <a:lnTo>
                          <a:pt x="703" y="1786"/>
                        </a:lnTo>
                        <a:lnTo>
                          <a:pt x="698" y="1761"/>
                        </a:lnTo>
                        <a:lnTo>
                          <a:pt x="689" y="1738"/>
                        </a:lnTo>
                        <a:lnTo>
                          <a:pt x="685" y="1733"/>
                        </a:lnTo>
                        <a:lnTo>
                          <a:pt x="678" y="1731"/>
                        </a:lnTo>
                        <a:lnTo>
                          <a:pt x="672" y="1732"/>
                        </a:lnTo>
                        <a:lnTo>
                          <a:pt x="665" y="1735"/>
                        </a:lnTo>
                        <a:lnTo>
                          <a:pt x="662" y="1740"/>
                        </a:lnTo>
                        <a:lnTo>
                          <a:pt x="659" y="1747"/>
                        </a:lnTo>
                        <a:lnTo>
                          <a:pt x="662" y="1755"/>
                        </a:lnTo>
                        <a:lnTo>
                          <a:pt x="668" y="1775"/>
                        </a:lnTo>
                        <a:lnTo>
                          <a:pt x="672" y="1796"/>
                        </a:lnTo>
                        <a:lnTo>
                          <a:pt x="669" y="1819"/>
                        </a:lnTo>
                        <a:lnTo>
                          <a:pt x="664" y="1841"/>
                        </a:lnTo>
                        <a:lnTo>
                          <a:pt x="655" y="1863"/>
                        </a:lnTo>
                        <a:lnTo>
                          <a:pt x="644" y="1884"/>
                        </a:lnTo>
                        <a:lnTo>
                          <a:pt x="631" y="1904"/>
                        </a:lnTo>
                        <a:lnTo>
                          <a:pt x="616" y="1922"/>
                        </a:lnTo>
                        <a:lnTo>
                          <a:pt x="601" y="1937"/>
                        </a:lnTo>
                        <a:lnTo>
                          <a:pt x="569" y="1941"/>
                        </a:lnTo>
                        <a:lnTo>
                          <a:pt x="537" y="1943"/>
                        </a:lnTo>
                        <a:lnTo>
                          <a:pt x="555" y="1911"/>
                        </a:lnTo>
                        <a:lnTo>
                          <a:pt x="569" y="1878"/>
                        </a:lnTo>
                        <a:lnTo>
                          <a:pt x="576" y="1843"/>
                        </a:lnTo>
                        <a:lnTo>
                          <a:pt x="581" y="1806"/>
                        </a:lnTo>
                        <a:lnTo>
                          <a:pt x="582" y="1766"/>
                        </a:lnTo>
                        <a:lnTo>
                          <a:pt x="580" y="1758"/>
                        </a:lnTo>
                        <a:lnTo>
                          <a:pt x="575" y="1754"/>
                        </a:lnTo>
                        <a:lnTo>
                          <a:pt x="569" y="1750"/>
                        </a:lnTo>
                        <a:lnTo>
                          <a:pt x="562" y="1750"/>
                        </a:lnTo>
                        <a:lnTo>
                          <a:pt x="555" y="1754"/>
                        </a:lnTo>
                        <a:lnTo>
                          <a:pt x="551" y="1758"/>
                        </a:lnTo>
                        <a:lnTo>
                          <a:pt x="549" y="1766"/>
                        </a:lnTo>
                        <a:lnTo>
                          <a:pt x="549" y="1800"/>
                        </a:lnTo>
                        <a:lnTo>
                          <a:pt x="545" y="1831"/>
                        </a:lnTo>
                        <a:lnTo>
                          <a:pt x="540" y="1861"/>
                        </a:lnTo>
                        <a:lnTo>
                          <a:pt x="530" y="1890"/>
                        </a:lnTo>
                        <a:lnTo>
                          <a:pt x="516" y="1916"/>
                        </a:lnTo>
                        <a:lnTo>
                          <a:pt x="496" y="1943"/>
                        </a:lnTo>
                        <a:lnTo>
                          <a:pt x="455" y="1941"/>
                        </a:lnTo>
                        <a:lnTo>
                          <a:pt x="417" y="1934"/>
                        </a:lnTo>
                        <a:lnTo>
                          <a:pt x="436" y="1914"/>
                        </a:lnTo>
                        <a:lnTo>
                          <a:pt x="451" y="1890"/>
                        </a:lnTo>
                        <a:lnTo>
                          <a:pt x="464" y="1863"/>
                        </a:lnTo>
                        <a:lnTo>
                          <a:pt x="471" y="1836"/>
                        </a:lnTo>
                        <a:lnTo>
                          <a:pt x="476" y="1806"/>
                        </a:lnTo>
                        <a:lnTo>
                          <a:pt x="476" y="1777"/>
                        </a:lnTo>
                        <a:lnTo>
                          <a:pt x="472" y="1749"/>
                        </a:lnTo>
                        <a:lnTo>
                          <a:pt x="469" y="1743"/>
                        </a:lnTo>
                        <a:lnTo>
                          <a:pt x="464" y="1738"/>
                        </a:lnTo>
                        <a:lnTo>
                          <a:pt x="457" y="1737"/>
                        </a:lnTo>
                        <a:lnTo>
                          <a:pt x="450" y="1739"/>
                        </a:lnTo>
                        <a:lnTo>
                          <a:pt x="445" y="1744"/>
                        </a:lnTo>
                        <a:lnTo>
                          <a:pt x="441" y="1750"/>
                        </a:lnTo>
                        <a:lnTo>
                          <a:pt x="440" y="1758"/>
                        </a:lnTo>
                        <a:lnTo>
                          <a:pt x="444" y="1778"/>
                        </a:lnTo>
                        <a:lnTo>
                          <a:pt x="444" y="1799"/>
                        </a:lnTo>
                        <a:lnTo>
                          <a:pt x="441" y="1820"/>
                        </a:lnTo>
                        <a:lnTo>
                          <a:pt x="437" y="1842"/>
                        </a:lnTo>
                        <a:lnTo>
                          <a:pt x="429" y="1863"/>
                        </a:lnTo>
                        <a:lnTo>
                          <a:pt x="419" y="1882"/>
                        </a:lnTo>
                        <a:lnTo>
                          <a:pt x="407" y="1900"/>
                        </a:lnTo>
                        <a:lnTo>
                          <a:pt x="393" y="1913"/>
                        </a:lnTo>
                        <a:lnTo>
                          <a:pt x="375" y="1924"/>
                        </a:lnTo>
                        <a:lnTo>
                          <a:pt x="329" y="1909"/>
                        </a:lnTo>
                        <a:lnTo>
                          <a:pt x="282" y="1890"/>
                        </a:lnTo>
                        <a:lnTo>
                          <a:pt x="307" y="1871"/>
                        </a:lnTo>
                        <a:lnTo>
                          <a:pt x="328" y="1849"/>
                        </a:lnTo>
                        <a:lnTo>
                          <a:pt x="344" y="1823"/>
                        </a:lnTo>
                        <a:lnTo>
                          <a:pt x="356" y="1795"/>
                        </a:lnTo>
                        <a:lnTo>
                          <a:pt x="366" y="1765"/>
                        </a:lnTo>
                        <a:lnTo>
                          <a:pt x="372" y="1733"/>
                        </a:lnTo>
                        <a:lnTo>
                          <a:pt x="370" y="1725"/>
                        </a:lnTo>
                        <a:lnTo>
                          <a:pt x="365" y="1719"/>
                        </a:lnTo>
                        <a:lnTo>
                          <a:pt x="359" y="1718"/>
                        </a:lnTo>
                        <a:lnTo>
                          <a:pt x="351" y="1719"/>
                        </a:lnTo>
                        <a:lnTo>
                          <a:pt x="345" y="1725"/>
                        </a:lnTo>
                        <a:lnTo>
                          <a:pt x="342" y="1733"/>
                        </a:lnTo>
                        <a:lnTo>
                          <a:pt x="336" y="1763"/>
                        </a:lnTo>
                        <a:lnTo>
                          <a:pt x="328" y="1790"/>
                        </a:lnTo>
                        <a:lnTo>
                          <a:pt x="314" y="1816"/>
                        </a:lnTo>
                        <a:lnTo>
                          <a:pt x="298" y="1839"/>
                        </a:lnTo>
                        <a:lnTo>
                          <a:pt x="277" y="1859"/>
                        </a:lnTo>
                        <a:lnTo>
                          <a:pt x="251" y="1874"/>
                        </a:lnTo>
                        <a:lnTo>
                          <a:pt x="220" y="1857"/>
                        </a:lnTo>
                        <a:lnTo>
                          <a:pt x="190" y="1836"/>
                        </a:lnTo>
                        <a:lnTo>
                          <a:pt x="211" y="1817"/>
                        </a:lnTo>
                        <a:lnTo>
                          <a:pt x="230" y="1796"/>
                        </a:lnTo>
                        <a:lnTo>
                          <a:pt x="247" y="1771"/>
                        </a:lnTo>
                        <a:lnTo>
                          <a:pt x="262" y="1745"/>
                        </a:lnTo>
                        <a:lnTo>
                          <a:pt x="276" y="1719"/>
                        </a:lnTo>
                        <a:lnTo>
                          <a:pt x="289" y="1695"/>
                        </a:lnTo>
                        <a:lnTo>
                          <a:pt x="300" y="1672"/>
                        </a:lnTo>
                        <a:lnTo>
                          <a:pt x="302" y="1664"/>
                        </a:lnTo>
                        <a:lnTo>
                          <a:pt x="299" y="1658"/>
                        </a:lnTo>
                        <a:lnTo>
                          <a:pt x="293" y="1652"/>
                        </a:lnTo>
                        <a:lnTo>
                          <a:pt x="287" y="1650"/>
                        </a:lnTo>
                        <a:lnTo>
                          <a:pt x="280" y="1652"/>
                        </a:lnTo>
                        <a:lnTo>
                          <a:pt x="274" y="1658"/>
                        </a:lnTo>
                        <a:lnTo>
                          <a:pt x="263" y="1680"/>
                        </a:lnTo>
                        <a:lnTo>
                          <a:pt x="251" y="1704"/>
                        </a:lnTo>
                        <a:lnTo>
                          <a:pt x="238" y="1729"/>
                        </a:lnTo>
                        <a:lnTo>
                          <a:pt x="222" y="1756"/>
                        </a:lnTo>
                        <a:lnTo>
                          <a:pt x="206" y="1779"/>
                        </a:lnTo>
                        <a:lnTo>
                          <a:pt x="187" y="1800"/>
                        </a:lnTo>
                        <a:lnTo>
                          <a:pt x="166" y="1817"/>
                        </a:lnTo>
                        <a:lnTo>
                          <a:pt x="146" y="1799"/>
                        </a:lnTo>
                        <a:lnTo>
                          <a:pt x="127" y="1779"/>
                        </a:lnTo>
                        <a:lnTo>
                          <a:pt x="148" y="1755"/>
                        </a:lnTo>
                        <a:lnTo>
                          <a:pt x="170" y="1729"/>
                        </a:lnTo>
                        <a:lnTo>
                          <a:pt x="192" y="1704"/>
                        </a:lnTo>
                        <a:lnTo>
                          <a:pt x="210" y="1677"/>
                        </a:lnTo>
                        <a:lnTo>
                          <a:pt x="227" y="1650"/>
                        </a:lnTo>
                        <a:lnTo>
                          <a:pt x="240" y="1620"/>
                        </a:lnTo>
                        <a:lnTo>
                          <a:pt x="248" y="1588"/>
                        </a:lnTo>
                        <a:lnTo>
                          <a:pt x="247" y="1579"/>
                        </a:lnTo>
                        <a:lnTo>
                          <a:pt x="242" y="1574"/>
                        </a:lnTo>
                        <a:lnTo>
                          <a:pt x="236" y="1570"/>
                        </a:lnTo>
                        <a:lnTo>
                          <a:pt x="229" y="1569"/>
                        </a:lnTo>
                        <a:lnTo>
                          <a:pt x="222" y="1572"/>
                        </a:lnTo>
                        <a:lnTo>
                          <a:pt x="219" y="1580"/>
                        </a:lnTo>
                        <a:lnTo>
                          <a:pt x="213" y="1610"/>
                        </a:lnTo>
                        <a:lnTo>
                          <a:pt x="200" y="1638"/>
                        </a:lnTo>
                        <a:lnTo>
                          <a:pt x="185" y="1663"/>
                        </a:lnTo>
                        <a:lnTo>
                          <a:pt x="167" y="1687"/>
                        </a:lnTo>
                        <a:lnTo>
                          <a:pt x="147" y="1711"/>
                        </a:lnTo>
                        <a:lnTo>
                          <a:pt x="127" y="1734"/>
                        </a:lnTo>
                        <a:lnTo>
                          <a:pt x="107" y="1757"/>
                        </a:lnTo>
                        <a:lnTo>
                          <a:pt x="86" y="1728"/>
                        </a:lnTo>
                        <a:lnTo>
                          <a:pt x="67" y="1697"/>
                        </a:lnTo>
                        <a:lnTo>
                          <a:pt x="82" y="1675"/>
                        </a:lnTo>
                        <a:lnTo>
                          <a:pt x="99" y="1654"/>
                        </a:lnTo>
                        <a:lnTo>
                          <a:pt x="115" y="1633"/>
                        </a:lnTo>
                        <a:lnTo>
                          <a:pt x="132" y="1612"/>
                        </a:lnTo>
                        <a:lnTo>
                          <a:pt x="147" y="1590"/>
                        </a:lnTo>
                        <a:lnTo>
                          <a:pt x="159" y="1567"/>
                        </a:lnTo>
                        <a:lnTo>
                          <a:pt x="169" y="1543"/>
                        </a:lnTo>
                        <a:lnTo>
                          <a:pt x="175" y="1516"/>
                        </a:lnTo>
                        <a:lnTo>
                          <a:pt x="174" y="1508"/>
                        </a:lnTo>
                        <a:lnTo>
                          <a:pt x="168" y="1503"/>
                        </a:lnTo>
                        <a:lnTo>
                          <a:pt x="162" y="1502"/>
                        </a:lnTo>
                        <a:lnTo>
                          <a:pt x="154" y="1503"/>
                        </a:lnTo>
                        <a:lnTo>
                          <a:pt x="148" y="1508"/>
                        </a:lnTo>
                        <a:lnTo>
                          <a:pt x="145" y="1516"/>
                        </a:lnTo>
                        <a:lnTo>
                          <a:pt x="140" y="1540"/>
                        </a:lnTo>
                        <a:lnTo>
                          <a:pt x="130" y="1564"/>
                        </a:lnTo>
                        <a:lnTo>
                          <a:pt x="116" y="1586"/>
                        </a:lnTo>
                        <a:lnTo>
                          <a:pt x="101" y="1607"/>
                        </a:lnTo>
                        <a:lnTo>
                          <a:pt x="84" y="1627"/>
                        </a:lnTo>
                        <a:lnTo>
                          <a:pt x="68" y="1648"/>
                        </a:lnTo>
                        <a:lnTo>
                          <a:pt x="51" y="1668"/>
                        </a:lnTo>
                        <a:lnTo>
                          <a:pt x="37" y="1633"/>
                        </a:lnTo>
                        <a:lnTo>
                          <a:pt x="24" y="1597"/>
                        </a:lnTo>
                        <a:lnTo>
                          <a:pt x="48" y="1578"/>
                        </a:lnTo>
                        <a:lnTo>
                          <a:pt x="69" y="1555"/>
                        </a:lnTo>
                        <a:lnTo>
                          <a:pt x="85" y="1528"/>
                        </a:lnTo>
                        <a:lnTo>
                          <a:pt x="100" y="1499"/>
                        </a:lnTo>
                        <a:lnTo>
                          <a:pt x="111" y="1470"/>
                        </a:lnTo>
                        <a:lnTo>
                          <a:pt x="120" y="1440"/>
                        </a:lnTo>
                        <a:lnTo>
                          <a:pt x="124" y="1412"/>
                        </a:lnTo>
                        <a:lnTo>
                          <a:pt x="123" y="1404"/>
                        </a:lnTo>
                        <a:lnTo>
                          <a:pt x="117" y="1399"/>
                        </a:lnTo>
                        <a:lnTo>
                          <a:pt x="111" y="1398"/>
                        </a:lnTo>
                        <a:lnTo>
                          <a:pt x="103" y="1399"/>
                        </a:lnTo>
                        <a:lnTo>
                          <a:pt x="97" y="1404"/>
                        </a:lnTo>
                        <a:lnTo>
                          <a:pt x="94" y="1412"/>
                        </a:lnTo>
                        <a:lnTo>
                          <a:pt x="90" y="1434"/>
                        </a:lnTo>
                        <a:lnTo>
                          <a:pt x="84" y="1459"/>
                        </a:lnTo>
                        <a:lnTo>
                          <a:pt x="75" y="1483"/>
                        </a:lnTo>
                        <a:lnTo>
                          <a:pt x="64" y="1507"/>
                        </a:lnTo>
                        <a:lnTo>
                          <a:pt x="50" y="1529"/>
                        </a:lnTo>
                        <a:lnTo>
                          <a:pt x="34" y="1549"/>
                        </a:lnTo>
                        <a:lnTo>
                          <a:pt x="17" y="1566"/>
                        </a:lnTo>
                        <a:lnTo>
                          <a:pt x="9" y="1526"/>
                        </a:lnTo>
                        <a:lnTo>
                          <a:pt x="3" y="1483"/>
                        </a:lnTo>
                        <a:lnTo>
                          <a:pt x="1" y="1436"/>
                        </a:lnTo>
                        <a:lnTo>
                          <a:pt x="19" y="1412"/>
                        </a:lnTo>
                        <a:lnTo>
                          <a:pt x="32" y="1386"/>
                        </a:lnTo>
                        <a:lnTo>
                          <a:pt x="43" y="1356"/>
                        </a:lnTo>
                        <a:lnTo>
                          <a:pt x="50" y="1326"/>
                        </a:lnTo>
                        <a:lnTo>
                          <a:pt x="54" y="1295"/>
                        </a:lnTo>
                        <a:lnTo>
                          <a:pt x="55" y="1265"/>
                        </a:lnTo>
                        <a:lnTo>
                          <a:pt x="53" y="1257"/>
                        </a:lnTo>
                        <a:lnTo>
                          <a:pt x="48" y="1253"/>
                        </a:lnTo>
                        <a:lnTo>
                          <a:pt x="41" y="1251"/>
                        </a:lnTo>
                        <a:lnTo>
                          <a:pt x="33" y="1253"/>
                        </a:lnTo>
                        <a:lnTo>
                          <a:pt x="28" y="1257"/>
                        </a:lnTo>
                        <a:lnTo>
                          <a:pt x="26" y="1265"/>
                        </a:lnTo>
                        <a:lnTo>
                          <a:pt x="24" y="1295"/>
                        </a:lnTo>
                        <a:lnTo>
                          <a:pt x="20" y="1326"/>
                        </a:lnTo>
                        <a:lnTo>
                          <a:pt x="12" y="1356"/>
                        </a:lnTo>
                        <a:lnTo>
                          <a:pt x="0" y="1385"/>
                        </a:lnTo>
                        <a:lnTo>
                          <a:pt x="0" y="426"/>
                        </a:lnTo>
                        <a:lnTo>
                          <a:pt x="19" y="418"/>
                        </a:lnTo>
                        <a:lnTo>
                          <a:pt x="43" y="411"/>
                        </a:lnTo>
                        <a:lnTo>
                          <a:pt x="71" y="403"/>
                        </a:lnTo>
                        <a:lnTo>
                          <a:pt x="63" y="422"/>
                        </a:lnTo>
                        <a:lnTo>
                          <a:pt x="59" y="444"/>
                        </a:lnTo>
                        <a:lnTo>
                          <a:pt x="58" y="468"/>
                        </a:lnTo>
                        <a:lnTo>
                          <a:pt x="58" y="491"/>
                        </a:lnTo>
                        <a:lnTo>
                          <a:pt x="60" y="499"/>
                        </a:lnTo>
                        <a:lnTo>
                          <a:pt x="65" y="503"/>
                        </a:lnTo>
                        <a:lnTo>
                          <a:pt x="72" y="506"/>
                        </a:lnTo>
                        <a:lnTo>
                          <a:pt x="80" y="503"/>
                        </a:lnTo>
                        <a:lnTo>
                          <a:pt x="85" y="499"/>
                        </a:lnTo>
                        <a:lnTo>
                          <a:pt x="88" y="491"/>
                        </a:lnTo>
                        <a:lnTo>
                          <a:pt x="89" y="463"/>
                        </a:lnTo>
                        <a:lnTo>
                          <a:pt x="92" y="435"/>
                        </a:lnTo>
                        <a:lnTo>
                          <a:pt x="95" y="419"/>
                        </a:lnTo>
                        <a:lnTo>
                          <a:pt x="102" y="406"/>
                        </a:lnTo>
                        <a:lnTo>
                          <a:pt x="111" y="393"/>
                        </a:lnTo>
                        <a:lnTo>
                          <a:pt x="147" y="386"/>
                        </a:lnTo>
                        <a:lnTo>
                          <a:pt x="187" y="382"/>
                        </a:lnTo>
                        <a:lnTo>
                          <a:pt x="172" y="406"/>
                        </a:lnTo>
                        <a:lnTo>
                          <a:pt x="161" y="433"/>
                        </a:lnTo>
                        <a:lnTo>
                          <a:pt x="153" y="461"/>
                        </a:lnTo>
                        <a:lnTo>
                          <a:pt x="147" y="491"/>
                        </a:lnTo>
                        <a:lnTo>
                          <a:pt x="149" y="499"/>
                        </a:lnTo>
                        <a:lnTo>
                          <a:pt x="154" y="503"/>
                        </a:lnTo>
                        <a:lnTo>
                          <a:pt x="162" y="506"/>
                        </a:lnTo>
                        <a:lnTo>
                          <a:pt x="168" y="503"/>
                        </a:lnTo>
                        <a:lnTo>
                          <a:pt x="175" y="499"/>
                        </a:lnTo>
                        <a:lnTo>
                          <a:pt x="178" y="491"/>
                        </a:lnTo>
                        <a:lnTo>
                          <a:pt x="182" y="470"/>
                        </a:lnTo>
                        <a:lnTo>
                          <a:pt x="186" y="449"/>
                        </a:lnTo>
                        <a:lnTo>
                          <a:pt x="194" y="429"/>
                        </a:lnTo>
                        <a:lnTo>
                          <a:pt x="204" y="411"/>
                        </a:lnTo>
                        <a:lnTo>
                          <a:pt x="216" y="395"/>
                        </a:lnTo>
                        <a:lnTo>
                          <a:pt x="231" y="381"/>
                        </a:lnTo>
                        <a:lnTo>
                          <a:pt x="270" y="383"/>
                        </a:lnTo>
                        <a:lnTo>
                          <a:pt x="309" y="389"/>
                        </a:lnTo>
                        <a:lnTo>
                          <a:pt x="290" y="405"/>
                        </a:lnTo>
                        <a:lnTo>
                          <a:pt x="272" y="424"/>
                        </a:lnTo>
                        <a:lnTo>
                          <a:pt x="261" y="445"/>
                        </a:lnTo>
                        <a:lnTo>
                          <a:pt x="255" y="467"/>
                        </a:lnTo>
                        <a:lnTo>
                          <a:pt x="250" y="490"/>
                        </a:lnTo>
                        <a:lnTo>
                          <a:pt x="247" y="513"/>
                        </a:lnTo>
                        <a:lnTo>
                          <a:pt x="249" y="521"/>
                        </a:lnTo>
                        <a:lnTo>
                          <a:pt x="253" y="527"/>
                        </a:lnTo>
                        <a:lnTo>
                          <a:pt x="261" y="528"/>
                        </a:lnTo>
                        <a:lnTo>
                          <a:pt x="269" y="527"/>
                        </a:lnTo>
                        <a:lnTo>
                          <a:pt x="274" y="521"/>
                        </a:lnTo>
                        <a:lnTo>
                          <a:pt x="278" y="513"/>
                        </a:lnTo>
                        <a:lnTo>
                          <a:pt x="281" y="487"/>
                        </a:lnTo>
                        <a:lnTo>
                          <a:pt x="289" y="464"/>
                        </a:lnTo>
                        <a:lnTo>
                          <a:pt x="299" y="444"/>
                        </a:lnTo>
                        <a:lnTo>
                          <a:pt x="313" y="426"/>
                        </a:lnTo>
                        <a:lnTo>
                          <a:pt x="331" y="412"/>
                        </a:lnTo>
                        <a:lnTo>
                          <a:pt x="353" y="401"/>
                        </a:lnTo>
                        <a:lnTo>
                          <a:pt x="383" y="413"/>
                        </a:lnTo>
                        <a:lnTo>
                          <a:pt x="409" y="426"/>
                        </a:lnTo>
                        <a:lnTo>
                          <a:pt x="387" y="439"/>
                        </a:lnTo>
                        <a:lnTo>
                          <a:pt x="368" y="456"/>
                        </a:lnTo>
                        <a:lnTo>
                          <a:pt x="353" y="476"/>
                        </a:lnTo>
                        <a:lnTo>
                          <a:pt x="342" y="499"/>
                        </a:lnTo>
                        <a:lnTo>
                          <a:pt x="335" y="523"/>
                        </a:lnTo>
                        <a:lnTo>
                          <a:pt x="332" y="551"/>
                        </a:lnTo>
                        <a:lnTo>
                          <a:pt x="334" y="559"/>
                        </a:lnTo>
                        <a:lnTo>
                          <a:pt x="340" y="563"/>
                        </a:lnTo>
                        <a:lnTo>
                          <a:pt x="346" y="565"/>
                        </a:lnTo>
                        <a:lnTo>
                          <a:pt x="354" y="563"/>
                        </a:lnTo>
                        <a:lnTo>
                          <a:pt x="360" y="559"/>
                        </a:lnTo>
                        <a:lnTo>
                          <a:pt x="362" y="551"/>
                        </a:lnTo>
                        <a:lnTo>
                          <a:pt x="365" y="527"/>
                        </a:lnTo>
                        <a:lnTo>
                          <a:pt x="373" y="503"/>
                        </a:lnTo>
                        <a:lnTo>
                          <a:pt x="384" y="485"/>
                        </a:lnTo>
                        <a:lnTo>
                          <a:pt x="399" y="468"/>
                        </a:lnTo>
                        <a:lnTo>
                          <a:pt x="418" y="456"/>
                        </a:lnTo>
                        <a:lnTo>
                          <a:pt x="441" y="447"/>
                        </a:lnTo>
                        <a:lnTo>
                          <a:pt x="468" y="468"/>
                        </a:lnTo>
                        <a:lnTo>
                          <a:pt x="447" y="486"/>
                        </a:lnTo>
                        <a:lnTo>
                          <a:pt x="430" y="505"/>
                        </a:lnTo>
                        <a:lnTo>
                          <a:pt x="415" y="526"/>
                        </a:lnTo>
                        <a:lnTo>
                          <a:pt x="404" y="549"/>
                        </a:lnTo>
                        <a:lnTo>
                          <a:pt x="396" y="574"/>
                        </a:lnTo>
                        <a:lnTo>
                          <a:pt x="393" y="602"/>
                        </a:lnTo>
                        <a:lnTo>
                          <a:pt x="395" y="610"/>
                        </a:lnTo>
                        <a:lnTo>
                          <a:pt x="401" y="615"/>
                        </a:lnTo>
                        <a:lnTo>
                          <a:pt x="407" y="616"/>
                        </a:lnTo>
                        <a:lnTo>
                          <a:pt x="415" y="615"/>
                        </a:lnTo>
                        <a:lnTo>
                          <a:pt x="420" y="610"/>
                        </a:lnTo>
                        <a:lnTo>
                          <a:pt x="424" y="602"/>
                        </a:lnTo>
                        <a:lnTo>
                          <a:pt x="426" y="579"/>
                        </a:lnTo>
                        <a:lnTo>
                          <a:pt x="434" y="557"/>
                        </a:lnTo>
                        <a:lnTo>
                          <a:pt x="444" y="538"/>
                        </a:lnTo>
                        <a:lnTo>
                          <a:pt x="456" y="520"/>
                        </a:lnTo>
                        <a:lnTo>
                          <a:pt x="471" y="505"/>
                        </a:lnTo>
                        <a:lnTo>
                          <a:pt x="489" y="490"/>
                        </a:lnTo>
                        <a:lnTo>
                          <a:pt x="511" y="517"/>
                        </a:lnTo>
                        <a:lnTo>
                          <a:pt x="532" y="547"/>
                        </a:lnTo>
                        <a:lnTo>
                          <a:pt x="518" y="554"/>
                        </a:lnTo>
                        <a:lnTo>
                          <a:pt x="505" y="562"/>
                        </a:lnTo>
                        <a:lnTo>
                          <a:pt x="492" y="573"/>
                        </a:lnTo>
                        <a:lnTo>
                          <a:pt x="478" y="590"/>
                        </a:lnTo>
                        <a:lnTo>
                          <a:pt x="468" y="608"/>
                        </a:lnTo>
                        <a:lnTo>
                          <a:pt x="460" y="629"/>
                        </a:lnTo>
                        <a:lnTo>
                          <a:pt x="456" y="651"/>
                        </a:lnTo>
                        <a:lnTo>
                          <a:pt x="451" y="673"/>
                        </a:lnTo>
                        <a:lnTo>
                          <a:pt x="454" y="680"/>
                        </a:lnTo>
                        <a:lnTo>
                          <a:pt x="458" y="685"/>
                        </a:lnTo>
                        <a:lnTo>
                          <a:pt x="465" y="687"/>
                        </a:lnTo>
                        <a:lnTo>
                          <a:pt x="472" y="685"/>
                        </a:lnTo>
                        <a:lnTo>
                          <a:pt x="479" y="680"/>
                        </a:lnTo>
                        <a:lnTo>
                          <a:pt x="482" y="673"/>
                        </a:lnTo>
                        <a:lnTo>
                          <a:pt x="486" y="654"/>
                        </a:lnTo>
                        <a:lnTo>
                          <a:pt x="490" y="635"/>
                        </a:lnTo>
                        <a:lnTo>
                          <a:pt x="497" y="618"/>
                        </a:lnTo>
                        <a:lnTo>
                          <a:pt x="507" y="603"/>
                        </a:lnTo>
                        <a:lnTo>
                          <a:pt x="520" y="589"/>
                        </a:lnTo>
                        <a:lnTo>
                          <a:pt x="533" y="580"/>
                        </a:lnTo>
                        <a:lnTo>
                          <a:pt x="548" y="572"/>
                        </a:lnTo>
                        <a:lnTo>
                          <a:pt x="569" y="616"/>
                        </a:lnTo>
                        <a:lnTo>
                          <a:pt x="587" y="665"/>
                        </a:lnTo>
                        <a:lnTo>
                          <a:pt x="572" y="678"/>
                        </a:lnTo>
                        <a:lnTo>
                          <a:pt x="560" y="693"/>
                        </a:lnTo>
                        <a:lnTo>
                          <a:pt x="549" y="708"/>
                        </a:lnTo>
                        <a:lnTo>
                          <a:pt x="541" y="726"/>
                        </a:lnTo>
                        <a:lnTo>
                          <a:pt x="535" y="746"/>
                        </a:lnTo>
                        <a:lnTo>
                          <a:pt x="533" y="768"/>
                        </a:lnTo>
                        <a:lnTo>
                          <a:pt x="535" y="775"/>
                        </a:lnTo>
                        <a:lnTo>
                          <a:pt x="541" y="781"/>
                        </a:lnTo>
                        <a:lnTo>
                          <a:pt x="549" y="782"/>
                        </a:lnTo>
                        <a:lnTo>
                          <a:pt x="555" y="781"/>
                        </a:lnTo>
                        <a:lnTo>
                          <a:pt x="561" y="775"/>
                        </a:lnTo>
                        <a:lnTo>
                          <a:pt x="564" y="768"/>
                        </a:lnTo>
                        <a:lnTo>
                          <a:pt x="566" y="746"/>
                        </a:lnTo>
                        <a:lnTo>
                          <a:pt x="573" y="727"/>
                        </a:lnTo>
                        <a:lnTo>
                          <a:pt x="584" y="710"/>
                        </a:lnTo>
                        <a:lnTo>
                          <a:pt x="597" y="696"/>
                        </a:lnTo>
                        <a:lnTo>
                          <a:pt x="604" y="720"/>
                        </a:lnTo>
                        <a:lnTo>
                          <a:pt x="628" y="711"/>
                        </a:lnTo>
                        <a:lnTo>
                          <a:pt x="668" y="700"/>
                        </a:lnTo>
                        <a:lnTo>
                          <a:pt x="711" y="693"/>
                        </a:lnTo>
                        <a:lnTo>
                          <a:pt x="757" y="690"/>
                        </a:lnTo>
                        <a:lnTo>
                          <a:pt x="733" y="704"/>
                        </a:lnTo>
                        <a:lnTo>
                          <a:pt x="712" y="719"/>
                        </a:lnTo>
                        <a:lnTo>
                          <a:pt x="694" y="738"/>
                        </a:lnTo>
                        <a:lnTo>
                          <a:pt x="676" y="760"/>
                        </a:lnTo>
                        <a:lnTo>
                          <a:pt x="673" y="768"/>
                        </a:lnTo>
                        <a:lnTo>
                          <a:pt x="675" y="774"/>
                        </a:lnTo>
                        <a:lnTo>
                          <a:pt x="680" y="780"/>
                        </a:lnTo>
                        <a:lnTo>
                          <a:pt x="688" y="782"/>
                        </a:lnTo>
                        <a:lnTo>
                          <a:pt x="695" y="781"/>
                        </a:lnTo>
                        <a:lnTo>
                          <a:pt x="701" y="775"/>
                        </a:lnTo>
                        <a:lnTo>
                          <a:pt x="722" y="750"/>
                        </a:lnTo>
                        <a:lnTo>
                          <a:pt x="747" y="730"/>
                        </a:lnTo>
                        <a:lnTo>
                          <a:pt x="773" y="715"/>
                        </a:lnTo>
                        <a:lnTo>
                          <a:pt x="802" y="704"/>
                        </a:lnTo>
                        <a:lnTo>
                          <a:pt x="834" y="697"/>
                        </a:lnTo>
                        <a:lnTo>
                          <a:pt x="867" y="704"/>
                        </a:lnTo>
                        <a:lnTo>
                          <a:pt x="900" y="715"/>
                        </a:lnTo>
                        <a:lnTo>
                          <a:pt x="933" y="729"/>
                        </a:lnTo>
                        <a:lnTo>
                          <a:pt x="899" y="730"/>
                        </a:lnTo>
                        <a:lnTo>
                          <a:pt x="866" y="733"/>
                        </a:lnTo>
                        <a:lnTo>
                          <a:pt x="833" y="739"/>
                        </a:lnTo>
                        <a:lnTo>
                          <a:pt x="802" y="749"/>
                        </a:lnTo>
                        <a:lnTo>
                          <a:pt x="771" y="761"/>
                        </a:lnTo>
                        <a:lnTo>
                          <a:pt x="742" y="779"/>
                        </a:lnTo>
                        <a:lnTo>
                          <a:pt x="738" y="785"/>
                        </a:lnTo>
                        <a:lnTo>
                          <a:pt x="736" y="793"/>
                        </a:lnTo>
                        <a:lnTo>
                          <a:pt x="739" y="800"/>
                        </a:lnTo>
                        <a:lnTo>
                          <a:pt x="743" y="805"/>
                        </a:lnTo>
                        <a:lnTo>
                          <a:pt x="750" y="807"/>
                        </a:lnTo>
                        <a:lnTo>
                          <a:pt x="758" y="804"/>
                        </a:lnTo>
                        <a:lnTo>
                          <a:pt x="787" y="788"/>
                        </a:lnTo>
                        <a:lnTo>
                          <a:pt x="816" y="775"/>
                        </a:lnTo>
                        <a:lnTo>
                          <a:pt x="849" y="767"/>
                        </a:lnTo>
                        <a:lnTo>
                          <a:pt x="881" y="761"/>
                        </a:lnTo>
                        <a:lnTo>
                          <a:pt x="914" y="759"/>
                        </a:lnTo>
                        <a:lnTo>
                          <a:pt x="946" y="759"/>
                        </a:lnTo>
                        <a:lnTo>
                          <a:pt x="979" y="761"/>
                        </a:lnTo>
                        <a:lnTo>
                          <a:pt x="981" y="761"/>
                        </a:lnTo>
                        <a:lnTo>
                          <a:pt x="983" y="761"/>
                        </a:lnTo>
                        <a:lnTo>
                          <a:pt x="987" y="764"/>
                        </a:lnTo>
                        <a:lnTo>
                          <a:pt x="991" y="768"/>
                        </a:lnTo>
                        <a:lnTo>
                          <a:pt x="1013" y="788"/>
                        </a:lnTo>
                        <a:lnTo>
                          <a:pt x="1032" y="811"/>
                        </a:lnTo>
                        <a:lnTo>
                          <a:pt x="981" y="804"/>
                        </a:lnTo>
                        <a:lnTo>
                          <a:pt x="929" y="806"/>
                        </a:lnTo>
                        <a:lnTo>
                          <a:pt x="878" y="816"/>
                        </a:lnTo>
                        <a:lnTo>
                          <a:pt x="827" y="833"/>
                        </a:lnTo>
                        <a:lnTo>
                          <a:pt x="821" y="838"/>
                        </a:lnTo>
                        <a:lnTo>
                          <a:pt x="818" y="845"/>
                        </a:lnTo>
                        <a:lnTo>
                          <a:pt x="818" y="853"/>
                        </a:lnTo>
                        <a:lnTo>
                          <a:pt x="821" y="859"/>
                        </a:lnTo>
                        <a:lnTo>
                          <a:pt x="827" y="863"/>
                        </a:lnTo>
                        <a:lnTo>
                          <a:pt x="835" y="862"/>
                        </a:lnTo>
                        <a:lnTo>
                          <a:pt x="879" y="847"/>
                        </a:lnTo>
                        <a:lnTo>
                          <a:pt x="924" y="837"/>
                        </a:lnTo>
                        <a:lnTo>
                          <a:pt x="968" y="834"/>
                        </a:lnTo>
                        <a:lnTo>
                          <a:pt x="1012" y="837"/>
                        </a:lnTo>
                        <a:lnTo>
                          <a:pt x="1056" y="847"/>
                        </a:lnTo>
                        <a:lnTo>
                          <a:pt x="1070" y="874"/>
                        </a:lnTo>
                        <a:lnTo>
                          <a:pt x="1080" y="903"/>
                        </a:lnTo>
                        <a:lnTo>
                          <a:pt x="1049" y="889"/>
                        </a:lnTo>
                        <a:lnTo>
                          <a:pt x="1016" y="880"/>
                        </a:lnTo>
                        <a:lnTo>
                          <a:pt x="982" y="877"/>
                        </a:lnTo>
                        <a:lnTo>
                          <a:pt x="949" y="876"/>
                        </a:lnTo>
                        <a:lnTo>
                          <a:pt x="915" y="878"/>
                        </a:lnTo>
                        <a:lnTo>
                          <a:pt x="879" y="883"/>
                        </a:lnTo>
                        <a:lnTo>
                          <a:pt x="845" y="888"/>
                        </a:lnTo>
                        <a:lnTo>
                          <a:pt x="837" y="893"/>
                        </a:lnTo>
                        <a:lnTo>
                          <a:pt x="834" y="898"/>
                        </a:lnTo>
                        <a:lnTo>
                          <a:pt x="835" y="906"/>
                        </a:lnTo>
                        <a:lnTo>
                          <a:pt x="839" y="912"/>
                        </a:lnTo>
                        <a:lnTo>
                          <a:pt x="844" y="917"/>
                        </a:lnTo>
                        <a:lnTo>
                          <a:pt x="853" y="917"/>
                        </a:lnTo>
                        <a:lnTo>
                          <a:pt x="888" y="911"/>
                        </a:lnTo>
                        <a:lnTo>
                          <a:pt x="924" y="907"/>
                        </a:lnTo>
                        <a:lnTo>
                          <a:pt x="959" y="906"/>
                        </a:lnTo>
                        <a:lnTo>
                          <a:pt x="993" y="908"/>
                        </a:lnTo>
                        <a:lnTo>
                          <a:pt x="1027" y="915"/>
                        </a:lnTo>
                        <a:lnTo>
                          <a:pt x="1059" y="926"/>
                        </a:lnTo>
                        <a:lnTo>
                          <a:pt x="1091" y="943"/>
                        </a:lnTo>
                        <a:lnTo>
                          <a:pt x="1097" y="985"/>
                        </a:lnTo>
                        <a:lnTo>
                          <a:pt x="1072" y="970"/>
                        </a:lnTo>
                        <a:lnTo>
                          <a:pt x="1045" y="960"/>
                        </a:lnTo>
                        <a:lnTo>
                          <a:pt x="1017" y="955"/>
                        </a:lnTo>
                        <a:lnTo>
                          <a:pt x="986" y="951"/>
                        </a:lnTo>
                        <a:lnTo>
                          <a:pt x="956" y="952"/>
                        </a:lnTo>
                        <a:lnTo>
                          <a:pt x="926" y="956"/>
                        </a:lnTo>
                        <a:lnTo>
                          <a:pt x="896" y="961"/>
                        </a:lnTo>
                        <a:lnTo>
                          <a:pt x="889" y="966"/>
                        </a:lnTo>
                        <a:lnTo>
                          <a:pt x="886" y="971"/>
                        </a:lnTo>
                        <a:lnTo>
                          <a:pt x="886" y="979"/>
                        </a:lnTo>
                        <a:lnTo>
                          <a:pt x="889" y="985"/>
                        </a:lnTo>
                        <a:lnTo>
                          <a:pt x="896" y="990"/>
                        </a:lnTo>
                        <a:lnTo>
                          <a:pt x="904" y="990"/>
                        </a:lnTo>
                        <a:lnTo>
                          <a:pt x="927" y="985"/>
                        </a:lnTo>
                        <a:lnTo>
                          <a:pt x="950" y="982"/>
                        </a:lnTo>
                        <a:lnTo>
                          <a:pt x="975" y="981"/>
                        </a:lnTo>
                        <a:lnTo>
                          <a:pt x="999" y="982"/>
                        </a:lnTo>
                        <a:lnTo>
                          <a:pt x="1022" y="984"/>
                        </a:lnTo>
                        <a:lnTo>
                          <a:pt x="1044" y="991"/>
                        </a:lnTo>
                        <a:lnTo>
                          <a:pt x="1064" y="1000"/>
                        </a:lnTo>
                        <a:lnTo>
                          <a:pt x="1083" y="1013"/>
                        </a:lnTo>
                        <a:lnTo>
                          <a:pt x="1100" y="1031"/>
                        </a:lnTo>
                        <a:lnTo>
                          <a:pt x="1097" y="1084"/>
                        </a:lnTo>
                        <a:lnTo>
                          <a:pt x="1081" y="1076"/>
                        </a:lnTo>
                        <a:lnTo>
                          <a:pt x="1063" y="1072"/>
                        </a:lnTo>
                        <a:lnTo>
                          <a:pt x="1042" y="1069"/>
                        </a:lnTo>
                        <a:lnTo>
                          <a:pt x="1021" y="1069"/>
                        </a:lnTo>
                        <a:lnTo>
                          <a:pt x="1000" y="1071"/>
                        </a:lnTo>
                        <a:lnTo>
                          <a:pt x="979" y="1073"/>
                        </a:lnTo>
                        <a:lnTo>
                          <a:pt x="960" y="1076"/>
                        </a:lnTo>
                        <a:lnTo>
                          <a:pt x="944" y="1078"/>
                        </a:lnTo>
                        <a:lnTo>
                          <a:pt x="936" y="1082"/>
                        </a:lnTo>
                        <a:lnTo>
                          <a:pt x="933" y="1088"/>
                        </a:lnTo>
                        <a:lnTo>
                          <a:pt x="933" y="1096"/>
                        </a:lnTo>
                        <a:lnTo>
                          <a:pt x="937" y="1103"/>
                        </a:lnTo>
                        <a:lnTo>
                          <a:pt x="943" y="1107"/>
                        </a:lnTo>
                        <a:lnTo>
                          <a:pt x="951" y="1107"/>
                        </a:lnTo>
                        <a:lnTo>
                          <a:pt x="962" y="1106"/>
                        </a:lnTo>
                        <a:lnTo>
                          <a:pt x="976" y="1104"/>
                        </a:lnTo>
                        <a:lnTo>
                          <a:pt x="991" y="1100"/>
                        </a:lnTo>
                        <a:lnTo>
                          <a:pt x="1008" y="1099"/>
                        </a:lnTo>
                        <a:lnTo>
                          <a:pt x="1024" y="1097"/>
                        </a:lnTo>
                        <a:lnTo>
                          <a:pt x="1041" y="1097"/>
                        </a:lnTo>
                        <a:lnTo>
                          <a:pt x="1056" y="1099"/>
                        </a:lnTo>
                        <a:lnTo>
                          <a:pt x="1070" y="1104"/>
                        </a:lnTo>
                        <a:lnTo>
                          <a:pt x="1081" y="1109"/>
                        </a:lnTo>
                        <a:lnTo>
                          <a:pt x="1089" y="1119"/>
                        </a:lnTo>
                        <a:lnTo>
                          <a:pt x="1092" y="1131"/>
                        </a:lnTo>
                        <a:lnTo>
                          <a:pt x="1090" y="1146"/>
                        </a:lnTo>
                        <a:lnTo>
                          <a:pt x="1063" y="1140"/>
                        </a:lnTo>
                        <a:lnTo>
                          <a:pt x="1033" y="1136"/>
                        </a:lnTo>
                        <a:lnTo>
                          <a:pt x="1002" y="1135"/>
                        </a:lnTo>
                        <a:lnTo>
                          <a:pt x="1001" y="1135"/>
                        </a:lnTo>
                        <a:lnTo>
                          <a:pt x="959" y="1137"/>
                        </a:lnTo>
                        <a:lnTo>
                          <a:pt x="920" y="1142"/>
                        </a:lnTo>
                        <a:lnTo>
                          <a:pt x="885" y="1151"/>
                        </a:lnTo>
                        <a:lnTo>
                          <a:pt x="854" y="1162"/>
                        </a:lnTo>
                        <a:lnTo>
                          <a:pt x="825" y="1176"/>
                        </a:lnTo>
                        <a:lnTo>
                          <a:pt x="800" y="1190"/>
                        </a:lnTo>
                        <a:lnTo>
                          <a:pt x="778" y="1207"/>
                        </a:lnTo>
                        <a:lnTo>
                          <a:pt x="758" y="1223"/>
                        </a:lnTo>
                        <a:lnTo>
                          <a:pt x="741" y="1241"/>
                        </a:lnTo>
                        <a:lnTo>
                          <a:pt x="727" y="1257"/>
                        </a:lnTo>
                        <a:lnTo>
                          <a:pt x="715" y="1274"/>
                        </a:lnTo>
                        <a:lnTo>
                          <a:pt x="705" y="1288"/>
                        </a:lnTo>
                        <a:lnTo>
                          <a:pt x="697" y="1302"/>
                        </a:lnTo>
                        <a:lnTo>
                          <a:pt x="667" y="1284"/>
                        </a:lnTo>
                        <a:lnTo>
                          <a:pt x="635" y="1270"/>
                        </a:lnTo>
                        <a:lnTo>
                          <a:pt x="600" y="1260"/>
                        </a:lnTo>
                        <a:lnTo>
                          <a:pt x="561" y="1254"/>
                        </a:lnTo>
                        <a:lnTo>
                          <a:pt x="519" y="1252"/>
                        </a:lnTo>
                        <a:lnTo>
                          <a:pt x="475" y="1255"/>
                        </a:lnTo>
                        <a:lnTo>
                          <a:pt x="427" y="1262"/>
                        </a:lnTo>
                        <a:lnTo>
                          <a:pt x="377" y="1273"/>
                        </a:lnTo>
                        <a:lnTo>
                          <a:pt x="324" y="1289"/>
                        </a:lnTo>
                        <a:lnTo>
                          <a:pt x="268" y="1308"/>
                        </a:lnTo>
                        <a:lnTo>
                          <a:pt x="286" y="1355"/>
                        </a:lnTo>
                        <a:lnTo>
                          <a:pt x="331" y="1338"/>
                        </a:lnTo>
                        <a:lnTo>
                          <a:pt x="374" y="1325"/>
                        </a:lnTo>
                        <a:lnTo>
                          <a:pt x="416" y="1314"/>
                        </a:lnTo>
                        <a:lnTo>
                          <a:pt x="455" y="1307"/>
                        </a:lnTo>
                        <a:lnTo>
                          <a:pt x="445" y="1329"/>
                        </a:lnTo>
                        <a:lnTo>
                          <a:pt x="430" y="1349"/>
                        </a:lnTo>
                        <a:lnTo>
                          <a:pt x="414" y="1368"/>
                        </a:lnTo>
                        <a:lnTo>
                          <a:pt x="396" y="1386"/>
                        </a:lnTo>
                        <a:lnTo>
                          <a:pt x="378" y="1403"/>
                        </a:lnTo>
                        <a:lnTo>
                          <a:pt x="375" y="1410"/>
                        </a:lnTo>
                        <a:lnTo>
                          <a:pt x="376" y="1418"/>
                        </a:lnTo>
                        <a:lnTo>
                          <a:pt x="382" y="1423"/>
                        </a:lnTo>
                        <a:lnTo>
                          <a:pt x="388" y="1424"/>
                        </a:lnTo>
                        <a:lnTo>
                          <a:pt x="396" y="1421"/>
                        </a:lnTo>
                        <a:lnTo>
                          <a:pt x="413" y="1403"/>
                        </a:lnTo>
                        <a:lnTo>
                          <a:pt x="430" y="1386"/>
                        </a:lnTo>
                        <a:lnTo>
                          <a:pt x="447" y="1367"/>
                        </a:lnTo>
                        <a:lnTo>
                          <a:pt x="462" y="1348"/>
                        </a:lnTo>
                        <a:lnTo>
                          <a:pt x="474" y="1326"/>
                        </a:lnTo>
                        <a:lnTo>
                          <a:pt x="482" y="1303"/>
                        </a:lnTo>
                        <a:lnTo>
                          <a:pt x="508" y="1302"/>
                        </a:lnTo>
                        <a:lnTo>
                          <a:pt x="532" y="1301"/>
                        </a:lnTo>
                        <a:lnTo>
                          <a:pt x="528" y="1324"/>
                        </a:lnTo>
                        <a:lnTo>
                          <a:pt x="518" y="1346"/>
                        </a:lnTo>
                        <a:lnTo>
                          <a:pt x="505" y="1366"/>
                        </a:lnTo>
                        <a:lnTo>
                          <a:pt x="488" y="1385"/>
                        </a:lnTo>
                        <a:lnTo>
                          <a:pt x="470" y="1401"/>
                        </a:lnTo>
                        <a:lnTo>
                          <a:pt x="453" y="1414"/>
                        </a:lnTo>
                        <a:lnTo>
                          <a:pt x="447" y="1420"/>
                        </a:lnTo>
                        <a:lnTo>
                          <a:pt x="446" y="1425"/>
                        </a:lnTo>
                        <a:lnTo>
                          <a:pt x="448" y="1432"/>
                        </a:lnTo>
                        <a:lnTo>
                          <a:pt x="453" y="1436"/>
                        </a:lnTo>
                        <a:lnTo>
                          <a:pt x="458" y="1438"/>
                        </a:lnTo>
                        <a:lnTo>
                          <a:pt x="465" y="1435"/>
                        </a:lnTo>
                        <a:lnTo>
                          <a:pt x="487" y="1420"/>
                        </a:lnTo>
                        <a:lnTo>
                          <a:pt x="508" y="1401"/>
                        </a:lnTo>
                        <a:lnTo>
                          <a:pt x="526" y="1379"/>
                        </a:lnTo>
                        <a:lnTo>
                          <a:pt x="541" y="1355"/>
                        </a:lnTo>
                        <a:lnTo>
                          <a:pt x="552" y="1329"/>
                        </a:lnTo>
                        <a:lnTo>
                          <a:pt x="558" y="1303"/>
                        </a:lnTo>
                        <a:lnTo>
                          <a:pt x="590" y="1307"/>
                        </a:lnTo>
                        <a:lnTo>
                          <a:pt x="618" y="1315"/>
                        </a:lnTo>
                        <a:lnTo>
                          <a:pt x="617" y="1340"/>
                        </a:lnTo>
                        <a:lnTo>
                          <a:pt x="612" y="1365"/>
                        </a:lnTo>
                        <a:lnTo>
                          <a:pt x="603" y="1388"/>
                        </a:lnTo>
                        <a:lnTo>
                          <a:pt x="590" y="1409"/>
                        </a:lnTo>
                        <a:lnTo>
                          <a:pt x="574" y="1428"/>
                        </a:lnTo>
                        <a:lnTo>
                          <a:pt x="555" y="1444"/>
                        </a:lnTo>
                        <a:lnTo>
                          <a:pt x="551" y="1450"/>
                        </a:lnTo>
                        <a:lnTo>
                          <a:pt x="550" y="1455"/>
                        </a:lnTo>
                        <a:lnTo>
                          <a:pt x="552" y="1462"/>
                        </a:lnTo>
                        <a:lnTo>
                          <a:pt x="555" y="1466"/>
                        </a:lnTo>
                        <a:lnTo>
                          <a:pt x="561" y="1467"/>
                        </a:lnTo>
                        <a:lnTo>
                          <a:pt x="568" y="1465"/>
                        </a:lnTo>
                        <a:lnTo>
                          <a:pt x="589" y="1448"/>
                        </a:lnTo>
                        <a:lnTo>
                          <a:pt x="607" y="1428"/>
                        </a:lnTo>
                        <a:lnTo>
                          <a:pt x="622" y="1404"/>
                        </a:lnTo>
                        <a:lnTo>
                          <a:pt x="633" y="1379"/>
                        </a:lnTo>
                        <a:lnTo>
                          <a:pt x="641" y="1352"/>
                        </a:lnTo>
                        <a:lnTo>
                          <a:pt x="644" y="1326"/>
                        </a:lnTo>
                        <a:lnTo>
                          <a:pt x="660" y="1336"/>
                        </a:lnTo>
                        <a:lnTo>
                          <a:pt x="676" y="1347"/>
                        </a:lnTo>
                        <a:lnTo>
                          <a:pt x="684" y="1354"/>
                        </a:lnTo>
                        <a:lnTo>
                          <a:pt x="677" y="1387"/>
                        </a:lnTo>
                        <a:lnTo>
                          <a:pt x="664" y="1419"/>
                        </a:lnTo>
                        <a:lnTo>
                          <a:pt x="647" y="1448"/>
                        </a:lnTo>
                        <a:lnTo>
                          <a:pt x="626" y="1474"/>
                        </a:lnTo>
                        <a:lnTo>
                          <a:pt x="622" y="1481"/>
                        </a:lnTo>
                        <a:lnTo>
                          <a:pt x="624" y="1488"/>
                        </a:lnTo>
                        <a:lnTo>
                          <a:pt x="630" y="1494"/>
                        </a:lnTo>
                        <a:lnTo>
                          <a:pt x="636" y="1495"/>
                        </a:lnTo>
                        <a:lnTo>
                          <a:pt x="644" y="1492"/>
                        </a:lnTo>
                        <a:lnTo>
                          <a:pt x="665" y="1466"/>
                        </a:lnTo>
                        <a:lnTo>
                          <a:pt x="683" y="1439"/>
                        </a:lnTo>
                        <a:lnTo>
                          <a:pt x="696" y="1409"/>
                        </a:lnTo>
                        <a:lnTo>
                          <a:pt x="706" y="1377"/>
                        </a:lnTo>
                        <a:lnTo>
                          <a:pt x="718" y="1394"/>
                        </a:lnTo>
                        <a:lnTo>
                          <a:pt x="729" y="1414"/>
                        </a:lnTo>
                        <a:lnTo>
                          <a:pt x="720" y="1448"/>
                        </a:lnTo>
                        <a:lnTo>
                          <a:pt x="708" y="1478"/>
                        </a:lnTo>
                        <a:lnTo>
                          <a:pt x="693" y="1508"/>
                        </a:lnTo>
                        <a:lnTo>
                          <a:pt x="672" y="1536"/>
                        </a:lnTo>
                        <a:lnTo>
                          <a:pt x="669" y="1543"/>
                        </a:lnTo>
                        <a:lnTo>
                          <a:pt x="669" y="1549"/>
                        </a:lnTo>
                        <a:lnTo>
                          <a:pt x="673" y="1555"/>
                        </a:lnTo>
                        <a:lnTo>
                          <a:pt x="678" y="1558"/>
                        </a:lnTo>
                        <a:lnTo>
                          <a:pt x="684" y="1558"/>
                        </a:lnTo>
                        <a:lnTo>
                          <a:pt x="689" y="1554"/>
                        </a:lnTo>
                        <a:lnTo>
                          <a:pt x="712" y="1523"/>
                        </a:lnTo>
                        <a:lnTo>
                          <a:pt x="731" y="1488"/>
                        </a:lnTo>
                        <a:lnTo>
                          <a:pt x="745" y="1453"/>
                        </a:lnTo>
                        <a:lnTo>
                          <a:pt x="753" y="1484"/>
                        </a:lnTo>
                        <a:lnTo>
                          <a:pt x="759" y="1515"/>
                        </a:lnTo>
                        <a:lnTo>
                          <a:pt x="762" y="1546"/>
                        </a:lnTo>
                        <a:lnTo>
                          <a:pt x="763" y="1574"/>
                        </a:lnTo>
                        <a:lnTo>
                          <a:pt x="763" y="1599"/>
                        </a:lnTo>
                        <a:lnTo>
                          <a:pt x="762" y="1620"/>
                        </a:lnTo>
                        <a:lnTo>
                          <a:pt x="761" y="1637"/>
                        </a:lnTo>
                        <a:lnTo>
                          <a:pt x="760" y="1648"/>
                        </a:lnTo>
                        <a:lnTo>
                          <a:pt x="760" y="1652"/>
                        </a:lnTo>
                        <a:lnTo>
                          <a:pt x="808" y="1660"/>
                        </a:lnTo>
                        <a:lnTo>
                          <a:pt x="809" y="1654"/>
                        </a:lnTo>
                        <a:lnTo>
                          <a:pt x="810" y="1643"/>
                        </a:lnTo>
                        <a:lnTo>
                          <a:pt x="811" y="1627"/>
                        </a:lnTo>
                        <a:lnTo>
                          <a:pt x="812" y="1606"/>
                        </a:lnTo>
                        <a:lnTo>
                          <a:pt x="813" y="1580"/>
                        </a:lnTo>
                        <a:lnTo>
                          <a:pt x="812" y="1553"/>
                        </a:lnTo>
                        <a:lnTo>
                          <a:pt x="810" y="1523"/>
                        </a:lnTo>
                        <a:lnTo>
                          <a:pt x="804" y="1492"/>
                        </a:lnTo>
                        <a:lnTo>
                          <a:pt x="798" y="1459"/>
                        </a:lnTo>
                        <a:lnTo>
                          <a:pt x="788" y="1427"/>
                        </a:lnTo>
                        <a:lnTo>
                          <a:pt x="773" y="1394"/>
                        </a:lnTo>
                        <a:lnTo>
                          <a:pt x="757" y="1364"/>
                        </a:lnTo>
                        <a:lnTo>
                          <a:pt x="735" y="1336"/>
                        </a:lnTo>
                        <a:lnTo>
                          <a:pt x="741" y="1323"/>
                        </a:lnTo>
                        <a:lnTo>
                          <a:pt x="751" y="1305"/>
                        </a:lnTo>
                        <a:lnTo>
                          <a:pt x="776" y="1307"/>
                        </a:lnTo>
                        <a:lnTo>
                          <a:pt x="800" y="1313"/>
                        </a:lnTo>
                        <a:lnTo>
                          <a:pt x="823" y="1320"/>
                        </a:lnTo>
                        <a:lnTo>
                          <a:pt x="840" y="1329"/>
                        </a:lnTo>
                        <a:lnTo>
                          <a:pt x="852" y="1339"/>
                        </a:lnTo>
                        <a:lnTo>
                          <a:pt x="863" y="1351"/>
                        </a:lnTo>
                        <a:lnTo>
                          <a:pt x="873" y="1366"/>
                        </a:lnTo>
                        <a:lnTo>
                          <a:pt x="882" y="1380"/>
                        </a:lnTo>
                        <a:lnTo>
                          <a:pt x="887" y="1385"/>
                        </a:lnTo>
                        <a:lnTo>
                          <a:pt x="894" y="1386"/>
                        </a:lnTo>
                        <a:lnTo>
                          <a:pt x="899" y="1383"/>
                        </a:lnTo>
                        <a:lnTo>
                          <a:pt x="905" y="1379"/>
                        </a:lnTo>
                        <a:lnTo>
                          <a:pt x="906" y="1373"/>
                        </a:lnTo>
                        <a:lnTo>
                          <a:pt x="904" y="1367"/>
                        </a:lnTo>
                        <a:lnTo>
                          <a:pt x="892" y="1348"/>
                        </a:lnTo>
                        <a:lnTo>
                          <a:pt x="878" y="1331"/>
                        </a:lnTo>
                        <a:lnTo>
                          <a:pt x="864" y="1316"/>
                        </a:lnTo>
                        <a:lnTo>
                          <a:pt x="845" y="1303"/>
                        </a:lnTo>
                        <a:lnTo>
                          <a:pt x="821" y="1292"/>
                        </a:lnTo>
                        <a:lnTo>
                          <a:pt x="795" y="1285"/>
                        </a:lnTo>
                        <a:lnTo>
                          <a:pt x="770" y="1281"/>
                        </a:lnTo>
                        <a:lnTo>
                          <a:pt x="782" y="1266"/>
                        </a:lnTo>
                        <a:lnTo>
                          <a:pt x="798" y="1253"/>
                        </a:lnTo>
                        <a:lnTo>
                          <a:pt x="816" y="1254"/>
                        </a:lnTo>
                        <a:lnTo>
                          <a:pt x="836" y="1257"/>
                        </a:lnTo>
                        <a:lnTo>
                          <a:pt x="856" y="1262"/>
                        </a:lnTo>
                        <a:lnTo>
                          <a:pt x="875" y="1268"/>
                        </a:lnTo>
                        <a:lnTo>
                          <a:pt x="892" y="1277"/>
                        </a:lnTo>
                        <a:lnTo>
                          <a:pt x="906" y="1287"/>
                        </a:lnTo>
                        <a:lnTo>
                          <a:pt x="917" y="1301"/>
                        </a:lnTo>
                        <a:lnTo>
                          <a:pt x="924" y="1316"/>
                        </a:lnTo>
                        <a:lnTo>
                          <a:pt x="926" y="1335"/>
                        </a:lnTo>
                        <a:lnTo>
                          <a:pt x="928" y="1341"/>
                        </a:lnTo>
                        <a:lnTo>
                          <a:pt x="933" y="1346"/>
                        </a:lnTo>
                        <a:lnTo>
                          <a:pt x="939" y="1347"/>
                        </a:lnTo>
                        <a:lnTo>
                          <a:pt x="945" y="1346"/>
                        </a:lnTo>
                        <a:lnTo>
                          <a:pt x="950" y="1341"/>
                        </a:lnTo>
                        <a:lnTo>
                          <a:pt x="951" y="1335"/>
                        </a:lnTo>
                        <a:lnTo>
                          <a:pt x="950" y="1314"/>
                        </a:lnTo>
                        <a:lnTo>
                          <a:pt x="944" y="1296"/>
                        </a:lnTo>
                        <a:lnTo>
                          <a:pt x="934" y="1281"/>
                        </a:lnTo>
                        <a:lnTo>
                          <a:pt x="920" y="1267"/>
                        </a:lnTo>
                        <a:lnTo>
                          <a:pt x="905" y="1256"/>
                        </a:lnTo>
                        <a:lnTo>
                          <a:pt x="887" y="1246"/>
                        </a:lnTo>
                        <a:lnTo>
                          <a:pt x="868" y="1240"/>
                        </a:lnTo>
                        <a:lnTo>
                          <a:pt x="847" y="1234"/>
                        </a:lnTo>
                        <a:lnTo>
                          <a:pt x="827" y="1231"/>
                        </a:lnTo>
                        <a:lnTo>
                          <a:pt x="845" y="1220"/>
                        </a:lnTo>
                        <a:lnTo>
                          <a:pt x="864" y="1211"/>
                        </a:lnTo>
                        <a:lnTo>
                          <a:pt x="865" y="1211"/>
                        </a:lnTo>
                        <a:lnTo>
                          <a:pt x="866" y="1212"/>
                        </a:lnTo>
                        <a:lnTo>
                          <a:pt x="882" y="1215"/>
                        </a:lnTo>
                        <a:lnTo>
                          <a:pt x="899" y="1220"/>
                        </a:lnTo>
                        <a:lnTo>
                          <a:pt x="918" y="1226"/>
                        </a:lnTo>
                        <a:lnTo>
                          <a:pt x="937" y="1234"/>
                        </a:lnTo>
                        <a:lnTo>
                          <a:pt x="954" y="1244"/>
                        </a:lnTo>
                        <a:lnTo>
                          <a:pt x="968" y="1256"/>
                        </a:lnTo>
                        <a:lnTo>
                          <a:pt x="978" y="1271"/>
                        </a:lnTo>
                        <a:lnTo>
                          <a:pt x="983" y="1287"/>
                        </a:lnTo>
                        <a:lnTo>
                          <a:pt x="986" y="1294"/>
                        </a:lnTo>
                        <a:lnTo>
                          <a:pt x="991" y="1297"/>
                        </a:lnTo>
                        <a:lnTo>
                          <a:pt x="998" y="1299"/>
                        </a:lnTo>
                        <a:lnTo>
                          <a:pt x="1003" y="1297"/>
                        </a:lnTo>
                        <a:lnTo>
                          <a:pt x="1008" y="1294"/>
                        </a:lnTo>
                        <a:lnTo>
                          <a:pt x="1009" y="1287"/>
                        </a:lnTo>
                        <a:lnTo>
                          <a:pt x="1003" y="1267"/>
                        </a:lnTo>
                        <a:lnTo>
                          <a:pt x="993" y="1250"/>
                        </a:lnTo>
                        <a:lnTo>
                          <a:pt x="980" y="1235"/>
                        </a:lnTo>
                        <a:lnTo>
                          <a:pt x="964" y="1222"/>
                        </a:lnTo>
                        <a:lnTo>
                          <a:pt x="946" y="1211"/>
                        </a:lnTo>
                        <a:lnTo>
                          <a:pt x="926" y="1203"/>
                        </a:lnTo>
                        <a:lnTo>
                          <a:pt x="906" y="1195"/>
                        </a:lnTo>
                        <a:lnTo>
                          <a:pt x="935" y="1189"/>
                        </a:lnTo>
                        <a:lnTo>
                          <a:pt x="967" y="1184"/>
                        </a:lnTo>
                        <a:lnTo>
                          <a:pt x="1001" y="1183"/>
                        </a:lnTo>
                        <a:lnTo>
                          <a:pt x="1002" y="1183"/>
                        </a:lnTo>
                        <a:lnTo>
                          <a:pt x="1041" y="1186"/>
                        </a:lnTo>
                        <a:lnTo>
                          <a:pt x="1076" y="1192"/>
                        </a:lnTo>
                        <a:lnTo>
                          <a:pt x="1107" y="1202"/>
                        </a:lnTo>
                        <a:lnTo>
                          <a:pt x="1136" y="1215"/>
                        </a:lnTo>
                        <a:lnTo>
                          <a:pt x="1160" y="1232"/>
                        </a:lnTo>
                        <a:lnTo>
                          <a:pt x="1183" y="1250"/>
                        </a:lnTo>
                        <a:lnTo>
                          <a:pt x="1202" y="1270"/>
                        </a:lnTo>
                        <a:lnTo>
                          <a:pt x="1218" y="1291"/>
                        </a:lnTo>
                        <a:lnTo>
                          <a:pt x="1232" y="1313"/>
                        </a:lnTo>
                        <a:lnTo>
                          <a:pt x="1244" y="1334"/>
                        </a:lnTo>
                        <a:lnTo>
                          <a:pt x="1254" y="1356"/>
                        </a:lnTo>
                        <a:lnTo>
                          <a:pt x="1262" y="1376"/>
                        </a:lnTo>
                        <a:lnTo>
                          <a:pt x="1268" y="1394"/>
                        </a:lnTo>
                        <a:lnTo>
                          <a:pt x="1273" y="1412"/>
                        </a:lnTo>
                        <a:lnTo>
                          <a:pt x="1277" y="1427"/>
                        </a:lnTo>
                        <a:lnTo>
                          <a:pt x="1279" y="1438"/>
                        </a:lnTo>
                        <a:lnTo>
                          <a:pt x="1280" y="1445"/>
                        </a:lnTo>
                        <a:lnTo>
                          <a:pt x="1280" y="1450"/>
                        </a:lnTo>
                        <a:lnTo>
                          <a:pt x="1280" y="1450"/>
                        </a:lnTo>
                        <a:lnTo>
                          <a:pt x="1329" y="1444"/>
                        </a:lnTo>
                        <a:lnTo>
                          <a:pt x="1329" y="1444"/>
                        </a:lnTo>
                        <a:lnTo>
                          <a:pt x="1329" y="1442"/>
                        </a:lnTo>
                        <a:lnTo>
                          <a:pt x="1327" y="1439"/>
                        </a:lnTo>
                        <a:lnTo>
                          <a:pt x="1327" y="1434"/>
                        </a:lnTo>
                        <a:lnTo>
                          <a:pt x="1326" y="1429"/>
                        </a:lnTo>
                        <a:lnTo>
                          <a:pt x="1347" y="1427"/>
                        </a:lnTo>
                        <a:lnTo>
                          <a:pt x="1369" y="1422"/>
                        </a:lnTo>
                        <a:lnTo>
                          <a:pt x="1389" y="1414"/>
                        </a:lnTo>
                        <a:lnTo>
                          <a:pt x="1408" y="1403"/>
                        </a:lnTo>
                        <a:lnTo>
                          <a:pt x="1424" y="1390"/>
                        </a:lnTo>
                        <a:lnTo>
                          <a:pt x="1437" y="1373"/>
                        </a:lnTo>
                        <a:lnTo>
                          <a:pt x="1446" y="1355"/>
                        </a:lnTo>
                        <a:lnTo>
                          <a:pt x="1450" y="1335"/>
                        </a:lnTo>
                        <a:lnTo>
                          <a:pt x="1450" y="1312"/>
                        </a:lnTo>
                        <a:lnTo>
                          <a:pt x="1447" y="1305"/>
                        </a:lnTo>
                        <a:lnTo>
                          <a:pt x="1442" y="1302"/>
                        </a:lnTo>
                        <a:lnTo>
                          <a:pt x="1436" y="1301"/>
                        </a:lnTo>
                        <a:lnTo>
                          <a:pt x="1430" y="1303"/>
                        </a:lnTo>
                        <a:lnTo>
                          <a:pt x="1425" y="1306"/>
                        </a:lnTo>
                        <a:lnTo>
                          <a:pt x="1421" y="1312"/>
                        </a:lnTo>
                        <a:lnTo>
                          <a:pt x="1420" y="1319"/>
                        </a:lnTo>
                        <a:lnTo>
                          <a:pt x="1420" y="1338"/>
                        </a:lnTo>
                        <a:lnTo>
                          <a:pt x="1415" y="1354"/>
                        </a:lnTo>
                        <a:lnTo>
                          <a:pt x="1404" y="1368"/>
                        </a:lnTo>
                        <a:lnTo>
                          <a:pt x="1390" y="1380"/>
                        </a:lnTo>
                        <a:lnTo>
                          <a:pt x="1374" y="1389"/>
                        </a:lnTo>
                        <a:lnTo>
                          <a:pt x="1356" y="1396"/>
                        </a:lnTo>
                        <a:lnTo>
                          <a:pt x="1337" y="1398"/>
                        </a:lnTo>
                        <a:lnTo>
                          <a:pt x="1319" y="1398"/>
                        </a:lnTo>
                        <a:lnTo>
                          <a:pt x="1311" y="1371"/>
                        </a:lnTo>
                        <a:lnTo>
                          <a:pt x="1327" y="1364"/>
                        </a:lnTo>
                        <a:lnTo>
                          <a:pt x="1343" y="1352"/>
                        </a:lnTo>
                        <a:lnTo>
                          <a:pt x="1357" y="1340"/>
                        </a:lnTo>
                        <a:lnTo>
                          <a:pt x="1372" y="1322"/>
                        </a:lnTo>
                        <a:lnTo>
                          <a:pt x="1382" y="1301"/>
                        </a:lnTo>
                        <a:lnTo>
                          <a:pt x="1387" y="1278"/>
                        </a:lnTo>
                        <a:lnTo>
                          <a:pt x="1390" y="1255"/>
                        </a:lnTo>
                        <a:lnTo>
                          <a:pt x="1392" y="1232"/>
                        </a:lnTo>
                        <a:lnTo>
                          <a:pt x="1389" y="1224"/>
                        </a:lnTo>
                        <a:lnTo>
                          <a:pt x="1384" y="1219"/>
                        </a:lnTo>
                        <a:lnTo>
                          <a:pt x="1376" y="1218"/>
                        </a:lnTo>
                        <a:lnTo>
                          <a:pt x="1369" y="1219"/>
                        </a:lnTo>
                        <a:lnTo>
                          <a:pt x="1364" y="1224"/>
                        </a:lnTo>
                        <a:lnTo>
                          <a:pt x="1361" y="1232"/>
                        </a:lnTo>
                        <a:lnTo>
                          <a:pt x="1361" y="1252"/>
                        </a:lnTo>
                        <a:lnTo>
                          <a:pt x="1358" y="1272"/>
                        </a:lnTo>
                        <a:lnTo>
                          <a:pt x="1353" y="1291"/>
                        </a:lnTo>
                        <a:lnTo>
                          <a:pt x="1344" y="1308"/>
                        </a:lnTo>
                        <a:lnTo>
                          <a:pt x="1333" y="1322"/>
                        </a:lnTo>
                        <a:lnTo>
                          <a:pt x="1317" y="1335"/>
                        </a:lnTo>
                        <a:lnTo>
                          <a:pt x="1300" y="1343"/>
                        </a:lnTo>
                        <a:lnTo>
                          <a:pt x="1292" y="1325"/>
                        </a:lnTo>
                        <a:lnTo>
                          <a:pt x="1311" y="1303"/>
                        </a:lnTo>
                        <a:lnTo>
                          <a:pt x="1324" y="1278"/>
                        </a:lnTo>
                        <a:lnTo>
                          <a:pt x="1334" y="1253"/>
                        </a:lnTo>
                        <a:lnTo>
                          <a:pt x="1341" y="1225"/>
                        </a:lnTo>
                        <a:lnTo>
                          <a:pt x="1342" y="1197"/>
                        </a:lnTo>
                        <a:lnTo>
                          <a:pt x="1338" y="1189"/>
                        </a:lnTo>
                        <a:lnTo>
                          <a:pt x="1333" y="1183"/>
                        </a:lnTo>
                        <a:lnTo>
                          <a:pt x="1325" y="1182"/>
                        </a:lnTo>
                        <a:lnTo>
                          <a:pt x="1319" y="1183"/>
                        </a:lnTo>
                        <a:lnTo>
                          <a:pt x="1313" y="1189"/>
                        </a:lnTo>
                        <a:lnTo>
                          <a:pt x="1311" y="1197"/>
                        </a:lnTo>
                        <a:lnTo>
                          <a:pt x="1310" y="1223"/>
                        </a:lnTo>
                        <a:lnTo>
                          <a:pt x="1304" y="1250"/>
                        </a:lnTo>
                        <a:lnTo>
                          <a:pt x="1293" y="1274"/>
                        </a:lnTo>
                        <a:lnTo>
                          <a:pt x="1278" y="1296"/>
                        </a:lnTo>
                        <a:lnTo>
                          <a:pt x="1265" y="1275"/>
                        </a:lnTo>
                        <a:lnTo>
                          <a:pt x="1251" y="1255"/>
                        </a:lnTo>
                        <a:lnTo>
                          <a:pt x="1263" y="1240"/>
                        </a:lnTo>
                        <a:lnTo>
                          <a:pt x="1272" y="1222"/>
                        </a:lnTo>
                        <a:lnTo>
                          <a:pt x="1279" y="1201"/>
                        </a:lnTo>
                        <a:lnTo>
                          <a:pt x="1283" y="1181"/>
                        </a:lnTo>
                        <a:lnTo>
                          <a:pt x="1287" y="1160"/>
                        </a:lnTo>
                        <a:lnTo>
                          <a:pt x="1288" y="1144"/>
                        </a:lnTo>
                        <a:lnTo>
                          <a:pt x="1287" y="1135"/>
                        </a:lnTo>
                        <a:lnTo>
                          <a:pt x="1281" y="1130"/>
                        </a:lnTo>
                        <a:lnTo>
                          <a:pt x="1273" y="1129"/>
                        </a:lnTo>
                        <a:lnTo>
                          <a:pt x="1267" y="1130"/>
                        </a:lnTo>
                        <a:lnTo>
                          <a:pt x="1260" y="1135"/>
                        </a:lnTo>
                        <a:lnTo>
                          <a:pt x="1258" y="1144"/>
                        </a:lnTo>
                        <a:lnTo>
                          <a:pt x="1257" y="1156"/>
                        </a:lnTo>
                        <a:lnTo>
                          <a:pt x="1254" y="1171"/>
                        </a:lnTo>
                        <a:lnTo>
                          <a:pt x="1251" y="1189"/>
                        </a:lnTo>
                        <a:lnTo>
                          <a:pt x="1247" y="1205"/>
                        </a:lnTo>
                        <a:lnTo>
                          <a:pt x="1240" y="1220"/>
                        </a:lnTo>
                        <a:lnTo>
                          <a:pt x="1231" y="1231"/>
                        </a:lnTo>
                        <a:lnTo>
                          <a:pt x="1206" y="1205"/>
                        </a:lnTo>
                        <a:lnTo>
                          <a:pt x="1217" y="1184"/>
                        </a:lnTo>
                        <a:lnTo>
                          <a:pt x="1225" y="1160"/>
                        </a:lnTo>
                        <a:lnTo>
                          <a:pt x="1229" y="1136"/>
                        </a:lnTo>
                        <a:lnTo>
                          <a:pt x="1232" y="1110"/>
                        </a:lnTo>
                        <a:lnTo>
                          <a:pt x="1235" y="1086"/>
                        </a:lnTo>
                        <a:lnTo>
                          <a:pt x="1233" y="1077"/>
                        </a:lnTo>
                        <a:lnTo>
                          <a:pt x="1228" y="1073"/>
                        </a:lnTo>
                        <a:lnTo>
                          <a:pt x="1220" y="1071"/>
                        </a:lnTo>
                        <a:lnTo>
                          <a:pt x="1214" y="1073"/>
                        </a:lnTo>
                        <a:lnTo>
                          <a:pt x="1207" y="1077"/>
                        </a:lnTo>
                        <a:lnTo>
                          <a:pt x="1204" y="1086"/>
                        </a:lnTo>
                        <a:lnTo>
                          <a:pt x="1202" y="1106"/>
                        </a:lnTo>
                        <a:lnTo>
                          <a:pt x="1200" y="1128"/>
                        </a:lnTo>
                        <a:lnTo>
                          <a:pt x="1196" y="1149"/>
                        </a:lnTo>
                        <a:lnTo>
                          <a:pt x="1190" y="1169"/>
                        </a:lnTo>
                        <a:lnTo>
                          <a:pt x="1181" y="1187"/>
                        </a:lnTo>
                        <a:lnTo>
                          <a:pt x="1159" y="1173"/>
                        </a:lnTo>
                        <a:lnTo>
                          <a:pt x="1136" y="1162"/>
                        </a:lnTo>
                        <a:lnTo>
                          <a:pt x="1144" y="1108"/>
                        </a:lnTo>
                        <a:lnTo>
                          <a:pt x="1147" y="1058"/>
                        </a:lnTo>
                        <a:lnTo>
                          <a:pt x="1147" y="1012"/>
                        </a:lnTo>
                        <a:lnTo>
                          <a:pt x="1144" y="970"/>
                        </a:lnTo>
                        <a:lnTo>
                          <a:pt x="1138" y="931"/>
                        </a:lnTo>
                        <a:lnTo>
                          <a:pt x="1129" y="896"/>
                        </a:lnTo>
                        <a:lnTo>
                          <a:pt x="1117" y="864"/>
                        </a:lnTo>
                        <a:lnTo>
                          <a:pt x="1105" y="834"/>
                        </a:lnTo>
                        <a:lnTo>
                          <a:pt x="1090" y="809"/>
                        </a:lnTo>
                        <a:lnTo>
                          <a:pt x="1074" y="785"/>
                        </a:lnTo>
                        <a:lnTo>
                          <a:pt x="1058" y="764"/>
                        </a:lnTo>
                        <a:lnTo>
                          <a:pt x="1040" y="746"/>
                        </a:lnTo>
                        <a:lnTo>
                          <a:pt x="1023" y="730"/>
                        </a:lnTo>
                        <a:lnTo>
                          <a:pt x="987" y="704"/>
                        </a:lnTo>
                        <a:lnTo>
                          <a:pt x="949" y="683"/>
                        </a:lnTo>
                        <a:lnTo>
                          <a:pt x="909" y="666"/>
                        </a:lnTo>
                        <a:lnTo>
                          <a:pt x="868" y="654"/>
                        </a:lnTo>
                        <a:lnTo>
                          <a:pt x="826" y="646"/>
                        </a:lnTo>
                        <a:lnTo>
                          <a:pt x="785" y="642"/>
                        </a:lnTo>
                        <a:lnTo>
                          <a:pt x="745" y="642"/>
                        </a:lnTo>
                        <a:lnTo>
                          <a:pt x="705" y="645"/>
                        </a:lnTo>
                        <a:lnTo>
                          <a:pt x="667" y="651"/>
                        </a:lnTo>
                        <a:lnTo>
                          <a:pt x="686" y="603"/>
                        </a:lnTo>
                        <a:lnTo>
                          <a:pt x="707" y="560"/>
                        </a:lnTo>
                        <a:lnTo>
                          <a:pt x="731" y="522"/>
                        </a:lnTo>
                        <a:lnTo>
                          <a:pt x="756" y="489"/>
                        </a:lnTo>
                        <a:lnTo>
                          <a:pt x="783" y="460"/>
                        </a:lnTo>
                        <a:lnTo>
                          <a:pt x="811" y="436"/>
                        </a:lnTo>
                        <a:lnTo>
                          <a:pt x="840" y="415"/>
                        </a:lnTo>
                        <a:lnTo>
                          <a:pt x="868" y="397"/>
                        </a:lnTo>
                        <a:lnTo>
                          <a:pt x="898" y="383"/>
                        </a:lnTo>
                        <a:lnTo>
                          <a:pt x="928" y="372"/>
                        </a:lnTo>
                        <a:lnTo>
                          <a:pt x="957" y="363"/>
                        </a:lnTo>
                        <a:lnTo>
                          <a:pt x="987" y="356"/>
                        </a:lnTo>
                        <a:lnTo>
                          <a:pt x="1014" y="353"/>
                        </a:lnTo>
                        <a:lnTo>
                          <a:pt x="1041" y="350"/>
                        </a:lnTo>
                        <a:lnTo>
                          <a:pt x="1066" y="349"/>
                        </a:lnTo>
                        <a:lnTo>
                          <a:pt x="1091" y="350"/>
                        </a:lnTo>
                        <a:lnTo>
                          <a:pt x="1113" y="351"/>
                        </a:lnTo>
                        <a:lnTo>
                          <a:pt x="1132" y="353"/>
                        </a:lnTo>
                        <a:lnTo>
                          <a:pt x="1148" y="355"/>
                        </a:lnTo>
                        <a:lnTo>
                          <a:pt x="1163" y="358"/>
                        </a:lnTo>
                        <a:lnTo>
                          <a:pt x="1174" y="360"/>
                        </a:lnTo>
                        <a:lnTo>
                          <a:pt x="1179" y="361"/>
                        </a:lnTo>
                        <a:lnTo>
                          <a:pt x="1183" y="362"/>
                        </a:lnTo>
                        <a:lnTo>
                          <a:pt x="1185" y="362"/>
                        </a:lnTo>
                        <a:lnTo>
                          <a:pt x="1216" y="371"/>
                        </a:lnTo>
                        <a:lnTo>
                          <a:pt x="1216" y="338"/>
                        </a:lnTo>
                        <a:lnTo>
                          <a:pt x="1216" y="334"/>
                        </a:lnTo>
                        <a:lnTo>
                          <a:pt x="1216" y="327"/>
                        </a:lnTo>
                        <a:lnTo>
                          <a:pt x="1216" y="314"/>
                        </a:lnTo>
                        <a:lnTo>
                          <a:pt x="1218" y="298"/>
                        </a:lnTo>
                        <a:lnTo>
                          <a:pt x="1220" y="278"/>
                        </a:lnTo>
                        <a:lnTo>
                          <a:pt x="1223" y="256"/>
                        </a:lnTo>
                        <a:lnTo>
                          <a:pt x="1229" y="232"/>
                        </a:lnTo>
                        <a:lnTo>
                          <a:pt x="1236" y="206"/>
                        </a:lnTo>
                        <a:lnTo>
                          <a:pt x="1244" y="180"/>
                        </a:lnTo>
                        <a:lnTo>
                          <a:pt x="1257" y="153"/>
                        </a:lnTo>
                        <a:lnTo>
                          <a:pt x="1271" y="127"/>
                        </a:lnTo>
                        <a:lnTo>
                          <a:pt x="1288" y="101"/>
                        </a:lnTo>
                        <a:lnTo>
                          <a:pt x="1308" y="78"/>
                        </a:lnTo>
                        <a:lnTo>
                          <a:pt x="1332" y="57"/>
                        </a:lnTo>
                        <a:lnTo>
                          <a:pt x="1360" y="39"/>
                        </a:lnTo>
                        <a:lnTo>
                          <a:pt x="1390" y="24"/>
                        </a:lnTo>
                        <a:lnTo>
                          <a:pt x="1435" y="10"/>
                        </a:lnTo>
                        <a:lnTo>
                          <a:pt x="1479" y="3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9413875" y="3330575"/>
                    <a:ext cx="1319213" cy="1744663"/>
                  </a:xfrm>
                  <a:custGeom>
                    <a:avLst/>
                    <a:gdLst>
                      <a:gd name="T0" fmla="*/ 612 w 1663"/>
                      <a:gd name="T1" fmla="*/ 131 h 2198"/>
                      <a:gd name="T2" fmla="*/ 686 w 1663"/>
                      <a:gd name="T3" fmla="*/ 309 h 2198"/>
                      <a:gd name="T4" fmla="*/ 913 w 1663"/>
                      <a:gd name="T5" fmla="*/ 267 h 2198"/>
                      <a:gd name="T6" fmla="*/ 1217 w 1663"/>
                      <a:gd name="T7" fmla="*/ 571 h 2198"/>
                      <a:gd name="T8" fmla="*/ 1576 w 1663"/>
                      <a:gd name="T9" fmla="*/ 729 h 2198"/>
                      <a:gd name="T10" fmla="*/ 1603 w 1663"/>
                      <a:gd name="T11" fmla="*/ 1054 h 2198"/>
                      <a:gd name="T12" fmla="*/ 1531 w 1663"/>
                      <a:gd name="T13" fmla="*/ 935 h 2198"/>
                      <a:gd name="T14" fmla="*/ 1529 w 1663"/>
                      <a:gd name="T15" fmla="*/ 1059 h 2198"/>
                      <a:gd name="T16" fmla="*/ 1445 w 1663"/>
                      <a:gd name="T17" fmla="*/ 917 h 2198"/>
                      <a:gd name="T18" fmla="*/ 1425 w 1663"/>
                      <a:gd name="T19" fmla="*/ 1057 h 2198"/>
                      <a:gd name="T20" fmla="*/ 1322 w 1663"/>
                      <a:gd name="T21" fmla="*/ 864 h 2198"/>
                      <a:gd name="T22" fmla="*/ 1285 w 1663"/>
                      <a:gd name="T23" fmla="*/ 978 h 2198"/>
                      <a:gd name="T24" fmla="*/ 1236 w 1663"/>
                      <a:gd name="T25" fmla="*/ 783 h 2198"/>
                      <a:gd name="T26" fmla="*/ 1144 w 1663"/>
                      <a:gd name="T27" fmla="*/ 815 h 2198"/>
                      <a:gd name="T28" fmla="*/ 1074 w 1663"/>
                      <a:gd name="T29" fmla="*/ 682 h 2198"/>
                      <a:gd name="T30" fmla="*/ 993 w 1663"/>
                      <a:gd name="T31" fmla="*/ 750 h 2198"/>
                      <a:gd name="T32" fmla="*/ 965 w 1663"/>
                      <a:gd name="T33" fmla="*/ 759 h 2198"/>
                      <a:gd name="T34" fmla="*/ 906 w 1663"/>
                      <a:gd name="T35" fmla="*/ 721 h 2198"/>
                      <a:gd name="T36" fmla="*/ 941 w 1663"/>
                      <a:gd name="T37" fmla="*/ 889 h 2198"/>
                      <a:gd name="T38" fmla="*/ 730 w 1663"/>
                      <a:gd name="T39" fmla="*/ 675 h 2198"/>
                      <a:gd name="T40" fmla="*/ 794 w 1663"/>
                      <a:gd name="T41" fmla="*/ 887 h 2198"/>
                      <a:gd name="T42" fmla="*/ 658 w 1663"/>
                      <a:gd name="T43" fmla="*/ 712 h 2198"/>
                      <a:gd name="T44" fmla="*/ 645 w 1663"/>
                      <a:gd name="T45" fmla="*/ 764 h 2198"/>
                      <a:gd name="T46" fmla="*/ 585 w 1663"/>
                      <a:gd name="T47" fmla="*/ 773 h 2198"/>
                      <a:gd name="T48" fmla="*/ 611 w 1663"/>
                      <a:gd name="T49" fmla="*/ 487 h 2198"/>
                      <a:gd name="T50" fmla="*/ 506 w 1663"/>
                      <a:gd name="T51" fmla="*/ 429 h 2198"/>
                      <a:gd name="T52" fmla="*/ 508 w 1663"/>
                      <a:gd name="T53" fmla="*/ 472 h 2198"/>
                      <a:gd name="T54" fmla="*/ 492 w 1663"/>
                      <a:gd name="T55" fmla="*/ 506 h 2198"/>
                      <a:gd name="T56" fmla="*/ 470 w 1663"/>
                      <a:gd name="T57" fmla="*/ 532 h 2198"/>
                      <a:gd name="T58" fmla="*/ 450 w 1663"/>
                      <a:gd name="T59" fmla="*/ 554 h 2198"/>
                      <a:gd name="T60" fmla="*/ 425 w 1663"/>
                      <a:gd name="T61" fmla="*/ 575 h 2198"/>
                      <a:gd name="T62" fmla="*/ 397 w 1663"/>
                      <a:gd name="T63" fmla="*/ 617 h 2198"/>
                      <a:gd name="T64" fmla="*/ 366 w 1663"/>
                      <a:gd name="T65" fmla="*/ 632 h 2198"/>
                      <a:gd name="T66" fmla="*/ 314 w 1663"/>
                      <a:gd name="T67" fmla="*/ 589 h 2198"/>
                      <a:gd name="T68" fmla="*/ 310 w 1663"/>
                      <a:gd name="T69" fmla="*/ 647 h 2198"/>
                      <a:gd name="T70" fmla="*/ 235 w 1663"/>
                      <a:gd name="T71" fmla="*/ 577 h 2198"/>
                      <a:gd name="T72" fmla="*/ 247 w 1663"/>
                      <a:gd name="T73" fmla="*/ 690 h 2198"/>
                      <a:gd name="T74" fmla="*/ 154 w 1663"/>
                      <a:gd name="T75" fmla="*/ 601 h 2198"/>
                      <a:gd name="T76" fmla="*/ 151 w 1663"/>
                      <a:gd name="T77" fmla="*/ 694 h 2198"/>
                      <a:gd name="T78" fmla="*/ 478 w 1663"/>
                      <a:gd name="T79" fmla="*/ 721 h 2198"/>
                      <a:gd name="T80" fmla="*/ 560 w 1663"/>
                      <a:gd name="T81" fmla="*/ 1147 h 2198"/>
                      <a:gd name="T82" fmla="*/ 750 w 1663"/>
                      <a:gd name="T83" fmla="*/ 1465 h 2198"/>
                      <a:gd name="T84" fmla="*/ 654 w 1663"/>
                      <a:gd name="T85" fmla="*/ 1550 h 2198"/>
                      <a:gd name="T86" fmla="*/ 578 w 1663"/>
                      <a:gd name="T87" fmla="*/ 1518 h 2198"/>
                      <a:gd name="T88" fmla="*/ 593 w 1663"/>
                      <a:gd name="T89" fmla="*/ 1617 h 2198"/>
                      <a:gd name="T90" fmla="*/ 481 w 1663"/>
                      <a:gd name="T91" fmla="*/ 1534 h 2198"/>
                      <a:gd name="T92" fmla="*/ 565 w 1663"/>
                      <a:gd name="T93" fmla="*/ 1635 h 2198"/>
                      <a:gd name="T94" fmla="*/ 381 w 1663"/>
                      <a:gd name="T95" fmla="*/ 1540 h 2198"/>
                      <a:gd name="T96" fmla="*/ 362 w 1663"/>
                      <a:gd name="T97" fmla="*/ 1618 h 2198"/>
                      <a:gd name="T98" fmla="*/ 266 w 1663"/>
                      <a:gd name="T99" fmla="*/ 1453 h 2198"/>
                      <a:gd name="T100" fmla="*/ 136 w 1663"/>
                      <a:gd name="T101" fmla="*/ 1485 h 2198"/>
                      <a:gd name="T102" fmla="*/ 587 w 1663"/>
                      <a:gd name="T103" fmla="*/ 1680 h 2198"/>
                      <a:gd name="T104" fmla="*/ 863 w 1663"/>
                      <a:gd name="T105" fmla="*/ 1674 h 2198"/>
                      <a:gd name="T106" fmla="*/ 1008 w 1663"/>
                      <a:gd name="T107" fmla="*/ 1880 h 2198"/>
                      <a:gd name="T108" fmla="*/ 696 w 1663"/>
                      <a:gd name="T109" fmla="*/ 2061 h 2198"/>
                      <a:gd name="T110" fmla="*/ 403 w 1663"/>
                      <a:gd name="T111" fmla="*/ 1941 h 2198"/>
                      <a:gd name="T112" fmla="*/ 0 w 1663"/>
                      <a:gd name="T113" fmla="*/ 1946 h 2198"/>
                      <a:gd name="T114" fmla="*/ 37 w 1663"/>
                      <a:gd name="T115" fmla="*/ 205 h 2198"/>
                      <a:gd name="T116" fmla="*/ 274 w 1663"/>
                      <a:gd name="T117" fmla="*/ 8 h 2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663" h="2198">
                        <a:moveTo>
                          <a:pt x="362" y="0"/>
                        </a:moveTo>
                        <a:lnTo>
                          <a:pt x="402" y="3"/>
                        </a:lnTo>
                        <a:lnTo>
                          <a:pt x="438" y="9"/>
                        </a:lnTo>
                        <a:lnTo>
                          <a:pt x="471" y="19"/>
                        </a:lnTo>
                        <a:lnTo>
                          <a:pt x="502" y="34"/>
                        </a:lnTo>
                        <a:lnTo>
                          <a:pt x="529" y="49"/>
                        </a:lnTo>
                        <a:lnTo>
                          <a:pt x="554" y="68"/>
                        </a:lnTo>
                        <a:lnTo>
                          <a:pt x="575" y="88"/>
                        </a:lnTo>
                        <a:lnTo>
                          <a:pt x="595" y="110"/>
                        </a:lnTo>
                        <a:lnTo>
                          <a:pt x="612" y="131"/>
                        </a:lnTo>
                        <a:lnTo>
                          <a:pt x="626" y="153"/>
                        </a:lnTo>
                        <a:lnTo>
                          <a:pt x="639" y="175"/>
                        </a:lnTo>
                        <a:lnTo>
                          <a:pt x="649" y="196"/>
                        </a:lnTo>
                        <a:lnTo>
                          <a:pt x="658" y="215"/>
                        </a:lnTo>
                        <a:lnTo>
                          <a:pt x="665" y="231"/>
                        </a:lnTo>
                        <a:lnTo>
                          <a:pt x="670" y="247"/>
                        </a:lnTo>
                        <a:lnTo>
                          <a:pt x="674" y="258"/>
                        </a:lnTo>
                        <a:lnTo>
                          <a:pt x="676" y="267"/>
                        </a:lnTo>
                        <a:lnTo>
                          <a:pt x="677" y="270"/>
                        </a:lnTo>
                        <a:lnTo>
                          <a:pt x="686" y="309"/>
                        </a:lnTo>
                        <a:lnTo>
                          <a:pt x="722" y="292"/>
                        </a:lnTo>
                        <a:lnTo>
                          <a:pt x="726" y="291"/>
                        </a:lnTo>
                        <a:lnTo>
                          <a:pt x="733" y="288"/>
                        </a:lnTo>
                        <a:lnTo>
                          <a:pt x="747" y="283"/>
                        </a:lnTo>
                        <a:lnTo>
                          <a:pt x="766" y="279"/>
                        </a:lnTo>
                        <a:lnTo>
                          <a:pt x="787" y="273"/>
                        </a:lnTo>
                        <a:lnTo>
                          <a:pt x="812" y="269"/>
                        </a:lnTo>
                        <a:lnTo>
                          <a:pt x="840" y="266"/>
                        </a:lnTo>
                        <a:lnTo>
                          <a:pt x="870" y="265"/>
                        </a:lnTo>
                        <a:lnTo>
                          <a:pt x="913" y="267"/>
                        </a:lnTo>
                        <a:lnTo>
                          <a:pt x="954" y="275"/>
                        </a:lnTo>
                        <a:lnTo>
                          <a:pt x="992" y="288"/>
                        </a:lnTo>
                        <a:lnTo>
                          <a:pt x="1029" y="306"/>
                        </a:lnTo>
                        <a:lnTo>
                          <a:pt x="1063" y="329"/>
                        </a:lnTo>
                        <a:lnTo>
                          <a:pt x="1095" y="357"/>
                        </a:lnTo>
                        <a:lnTo>
                          <a:pt x="1125" y="391"/>
                        </a:lnTo>
                        <a:lnTo>
                          <a:pt x="1152" y="428"/>
                        </a:lnTo>
                        <a:lnTo>
                          <a:pt x="1176" y="471"/>
                        </a:lnTo>
                        <a:lnTo>
                          <a:pt x="1198" y="519"/>
                        </a:lnTo>
                        <a:lnTo>
                          <a:pt x="1217" y="571"/>
                        </a:lnTo>
                        <a:lnTo>
                          <a:pt x="1225" y="596"/>
                        </a:lnTo>
                        <a:lnTo>
                          <a:pt x="1251" y="593"/>
                        </a:lnTo>
                        <a:lnTo>
                          <a:pt x="1296" y="592"/>
                        </a:lnTo>
                        <a:lnTo>
                          <a:pt x="1342" y="596"/>
                        </a:lnTo>
                        <a:lnTo>
                          <a:pt x="1386" y="606"/>
                        </a:lnTo>
                        <a:lnTo>
                          <a:pt x="1429" y="621"/>
                        </a:lnTo>
                        <a:lnTo>
                          <a:pt x="1470" y="640"/>
                        </a:lnTo>
                        <a:lnTo>
                          <a:pt x="1509" y="666"/>
                        </a:lnTo>
                        <a:lnTo>
                          <a:pt x="1544" y="696"/>
                        </a:lnTo>
                        <a:lnTo>
                          <a:pt x="1576" y="729"/>
                        </a:lnTo>
                        <a:lnTo>
                          <a:pt x="1604" y="767"/>
                        </a:lnTo>
                        <a:lnTo>
                          <a:pt x="1628" y="811"/>
                        </a:lnTo>
                        <a:lnTo>
                          <a:pt x="1646" y="855"/>
                        </a:lnTo>
                        <a:lnTo>
                          <a:pt x="1658" y="901"/>
                        </a:lnTo>
                        <a:lnTo>
                          <a:pt x="1663" y="949"/>
                        </a:lnTo>
                        <a:lnTo>
                          <a:pt x="1660" y="995"/>
                        </a:lnTo>
                        <a:lnTo>
                          <a:pt x="1653" y="1043"/>
                        </a:lnTo>
                        <a:lnTo>
                          <a:pt x="1637" y="1089"/>
                        </a:lnTo>
                        <a:lnTo>
                          <a:pt x="1618" y="1074"/>
                        </a:lnTo>
                        <a:lnTo>
                          <a:pt x="1603" y="1054"/>
                        </a:lnTo>
                        <a:lnTo>
                          <a:pt x="1590" y="1032"/>
                        </a:lnTo>
                        <a:lnTo>
                          <a:pt x="1580" y="1008"/>
                        </a:lnTo>
                        <a:lnTo>
                          <a:pt x="1571" y="982"/>
                        </a:lnTo>
                        <a:lnTo>
                          <a:pt x="1564" y="958"/>
                        </a:lnTo>
                        <a:lnTo>
                          <a:pt x="1559" y="936"/>
                        </a:lnTo>
                        <a:lnTo>
                          <a:pt x="1555" y="928"/>
                        </a:lnTo>
                        <a:lnTo>
                          <a:pt x="1549" y="925"/>
                        </a:lnTo>
                        <a:lnTo>
                          <a:pt x="1542" y="926"/>
                        </a:lnTo>
                        <a:lnTo>
                          <a:pt x="1535" y="929"/>
                        </a:lnTo>
                        <a:lnTo>
                          <a:pt x="1531" y="935"/>
                        </a:lnTo>
                        <a:lnTo>
                          <a:pt x="1531" y="943"/>
                        </a:lnTo>
                        <a:lnTo>
                          <a:pt x="1536" y="970"/>
                        </a:lnTo>
                        <a:lnTo>
                          <a:pt x="1544" y="998"/>
                        </a:lnTo>
                        <a:lnTo>
                          <a:pt x="1555" y="1026"/>
                        </a:lnTo>
                        <a:lnTo>
                          <a:pt x="1569" y="1054"/>
                        </a:lnTo>
                        <a:lnTo>
                          <a:pt x="1585" y="1079"/>
                        </a:lnTo>
                        <a:lnTo>
                          <a:pt x="1604" y="1100"/>
                        </a:lnTo>
                        <a:lnTo>
                          <a:pt x="1574" y="1104"/>
                        </a:lnTo>
                        <a:lnTo>
                          <a:pt x="1550" y="1083"/>
                        </a:lnTo>
                        <a:lnTo>
                          <a:pt x="1529" y="1059"/>
                        </a:lnTo>
                        <a:lnTo>
                          <a:pt x="1512" y="1035"/>
                        </a:lnTo>
                        <a:lnTo>
                          <a:pt x="1499" y="1009"/>
                        </a:lnTo>
                        <a:lnTo>
                          <a:pt x="1488" y="980"/>
                        </a:lnTo>
                        <a:lnTo>
                          <a:pt x="1480" y="950"/>
                        </a:lnTo>
                        <a:lnTo>
                          <a:pt x="1472" y="917"/>
                        </a:lnTo>
                        <a:lnTo>
                          <a:pt x="1469" y="910"/>
                        </a:lnTo>
                        <a:lnTo>
                          <a:pt x="1462" y="907"/>
                        </a:lnTo>
                        <a:lnTo>
                          <a:pt x="1456" y="907"/>
                        </a:lnTo>
                        <a:lnTo>
                          <a:pt x="1449" y="910"/>
                        </a:lnTo>
                        <a:lnTo>
                          <a:pt x="1445" y="917"/>
                        </a:lnTo>
                        <a:lnTo>
                          <a:pt x="1444" y="925"/>
                        </a:lnTo>
                        <a:lnTo>
                          <a:pt x="1451" y="960"/>
                        </a:lnTo>
                        <a:lnTo>
                          <a:pt x="1461" y="993"/>
                        </a:lnTo>
                        <a:lnTo>
                          <a:pt x="1473" y="1024"/>
                        </a:lnTo>
                        <a:lnTo>
                          <a:pt x="1488" y="1052"/>
                        </a:lnTo>
                        <a:lnTo>
                          <a:pt x="1507" y="1078"/>
                        </a:lnTo>
                        <a:lnTo>
                          <a:pt x="1528" y="1103"/>
                        </a:lnTo>
                        <a:lnTo>
                          <a:pt x="1491" y="1098"/>
                        </a:lnTo>
                        <a:lnTo>
                          <a:pt x="1451" y="1088"/>
                        </a:lnTo>
                        <a:lnTo>
                          <a:pt x="1425" y="1057"/>
                        </a:lnTo>
                        <a:lnTo>
                          <a:pt x="1402" y="1024"/>
                        </a:lnTo>
                        <a:lnTo>
                          <a:pt x="1381" y="989"/>
                        </a:lnTo>
                        <a:lnTo>
                          <a:pt x="1365" y="952"/>
                        </a:lnTo>
                        <a:lnTo>
                          <a:pt x="1354" y="912"/>
                        </a:lnTo>
                        <a:lnTo>
                          <a:pt x="1350" y="873"/>
                        </a:lnTo>
                        <a:lnTo>
                          <a:pt x="1347" y="864"/>
                        </a:lnTo>
                        <a:lnTo>
                          <a:pt x="1342" y="859"/>
                        </a:lnTo>
                        <a:lnTo>
                          <a:pt x="1334" y="858"/>
                        </a:lnTo>
                        <a:lnTo>
                          <a:pt x="1327" y="859"/>
                        </a:lnTo>
                        <a:lnTo>
                          <a:pt x="1322" y="864"/>
                        </a:lnTo>
                        <a:lnTo>
                          <a:pt x="1320" y="873"/>
                        </a:lnTo>
                        <a:lnTo>
                          <a:pt x="1324" y="914"/>
                        </a:lnTo>
                        <a:lnTo>
                          <a:pt x="1335" y="954"/>
                        </a:lnTo>
                        <a:lnTo>
                          <a:pt x="1350" y="993"/>
                        </a:lnTo>
                        <a:lnTo>
                          <a:pt x="1369" y="1030"/>
                        </a:lnTo>
                        <a:lnTo>
                          <a:pt x="1393" y="1065"/>
                        </a:lnTo>
                        <a:lnTo>
                          <a:pt x="1366" y="1048"/>
                        </a:lnTo>
                        <a:lnTo>
                          <a:pt x="1338" y="1029"/>
                        </a:lnTo>
                        <a:lnTo>
                          <a:pt x="1312" y="1005"/>
                        </a:lnTo>
                        <a:lnTo>
                          <a:pt x="1285" y="978"/>
                        </a:lnTo>
                        <a:lnTo>
                          <a:pt x="1260" y="946"/>
                        </a:lnTo>
                        <a:lnTo>
                          <a:pt x="1252" y="909"/>
                        </a:lnTo>
                        <a:lnTo>
                          <a:pt x="1250" y="872"/>
                        </a:lnTo>
                        <a:lnTo>
                          <a:pt x="1252" y="834"/>
                        </a:lnTo>
                        <a:lnTo>
                          <a:pt x="1260" y="797"/>
                        </a:lnTo>
                        <a:lnTo>
                          <a:pt x="1260" y="790"/>
                        </a:lnTo>
                        <a:lnTo>
                          <a:pt x="1257" y="783"/>
                        </a:lnTo>
                        <a:lnTo>
                          <a:pt x="1250" y="780"/>
                        </a:lnTo>
                        <a:lnTo>
                          <a:pt x="1242" y="780"/>
                        </a:lnTo>
                        <a:lnTo>
                          <a:pt x="1236" y="783"/>
                        </a:lnTo>
                        <a:lnTo>
                          <a:pt x="1231" y="790"/>
                        </a:lnTo>
                        <a:lnTo>
                          <a:pt x="1225" y="820"/>
                        </a:lnTo>
                        <a:lnTo>
                          <a:pt x="1220" y="851"/>
                        </a:lnTo>
                        <a:lnTo>
                          <a:pt x="1220" y="880"/>
                        </a:lnTo>
                        <a:lnTo>
                          <a:pt x="1206" y="851"/>
                        </a:lnTo>
                        <a:lnTo>
                          <a:pt x="1191" y="818"/>
                        </a:lnTo>
                        <a:lnTo>
                          <a:pt x="1179" y="788"/>
                        </a:lnTo>
                        <a:lnTo>
                          <a:pt x="1154" y="809"/>
                        </a:lnTo>
                        <a:lnTo>
                          <a:pt x="1149" y="811"/>
                        </a:lnTo>
                        <a:lnTo>
                          <a:pt x="1144" y="815"/>
                        </a:lnTo>
                        <a:lnTo>
                          <a:pt x="1138" y="820"/>
                        </a:lnTo>
                        <a:lnTo>
                          <a:pt x="1122" y="775"/>
                        </a:lnTo>
                        <a:lnTo>
                          <a:pt x="1111" y="729"/>
                        </a:lnTo>
                        <a:lnTo>
                          <a:pt x="1103" y="682"/>
                        </a:lnTo>
                        <a:lnTo>
                          <a:pt x="1100" y="675"/>
                        </a:lnTo>
                        <a:lnTo>
                          <a:pt x="1094" y="670"/>
                        </a:lnTo>
                        <a:lnTo>
                          <a:pt x="1086" y="668"/>
                        </a:lnTo>
                        <a:lnTo>
                          <a:pt x="1080" y="670"/>
                        </a:lnTo>
                        <a:lnTo>
                          <a:pt x="1075" y="675"/>
                        </a:lnTo>
                        <a:lnTo>
                          <a:pt x="1074" y="682"/>
                        </a:lnTo>
                        <a:lnTo>
                          <a:pt x="1080" y="721"/>
                        </a:lnTo>
                        <a:lnTo>
                          <a:pt x="1087" y="760"/>
                        </a:lnTo>
                        <a:lnTo>
                          <a:pt x="1098" y="797"/>
                        </a:lnTo>
                        <a:lnTo>
                          <a:pt x="1112" y="834"/>
                        </a:lnTo>
                        <a:lnTo>
                          <a:pt x="1096" y="842"/>
                        </a:lnTo>
                        <a:lnTo>
                          <a:pt x="1079" y="849"/>
                        </a:lnTo>
                        <a:lnTo>
                          <a:pt x="1052" y="830"/>
                        </a:lnTo>
                        <a:lnTo>
                          <a:pt x="1030" y="805"/>
                        </a:lnTo>
                        <a:lnTo>
                          <a:pt x="1010" y="779"/>
                        </a:lnTo>
                        <a:lnTo>
                          <a:pt x="993" y="750"/>
                        </a:lnTo>
                        <a:lnTo>
                          <a:pt x="979" y="720"/>
                        </a:lnTo>
                        <a:lnTo>
                          <a:pt x="966" y="689"/>
                        </a:lnTo>
                        <a:lnTo>
                          <a:pt x="961" y="682"/>
                        </a:lnTo>
                        <a:lnTo>
                          <a:pt x="954" y="680"/>
                        </a:lnTo>
                        <a:lnTo>
                          <a:pt x="946" y="680"/>
                        </a:lnTo>
                        <a:lnTo>
                          <a:pt x="940" y="684"/>
                        </a:lnTo>
                        <a:lnTo>
                          <a:pt x="937" y="689"/>
                        </a:lnTo>
                        <a:lnTo>
                          <a:pt x="937" y="697"/>
                        </a:lnTo>
                        <a:lnTo>
                          <a:pt x="950" y="728"/>
                        </a:lnTo>
                        <a:lnTo>
                          <a:pt x="965" y="759"/>
                        </a:lnTo>
                        <a:lnTo>
                          <a:pt x="981" y="788"/>
                        </a:lnTo>
                        <a:lnTo>
                          <a:pt x="1000" y="815"/>
                        </a:lnTo>
                        <a:lnTo>
                          <a:pt x="1021" y="841"/>
                        </a:lnTo>
                        <a:lnTo>
                          <a:pt x="1046" y="863"/>
                        </a:lnTo>
                        <a:lnTo>
                          <a:pt x="1000" y="877"/>
                        </a:lnTo>
                        <a:lnTo>
                          <a:pt x="971" y="844"/>
                        </a:lnTo>
                        <a:lnTo>
                          <a:pt x="947" y="809"/>
                        </a:lnTo>
                        <a:lnTo>
                          <a:pt x="927" y="770"/>
                        </a:lnTo>
                        <a:lnTo>
                          <a:pt x="912" y="729"/>
                        </a:lnTo>
                        <a:lnTo>
                          <a:pt x="906" y="721"/>
                        </a:lnTo>
                        <a:lnTo>
                          <a:pt x="899" y="719"/>
                        </a:lnTo>
                        <a:lnTo>
                          <a:pt x="893" y="719"/>
                        </a:lnTo>
                        <a:lnTo>
                          <a:pt x="886" y="722"/>
                        </a:lnTo>
                        <a:lnTo>
                          <a:pt x="883" y="728"/>
                        </a:lnTo>
                        <a:lnTo>
                          <a:pt x="883" y="737"/>
                        </a:lnTo>
                        <a:lnTo>
                          <a:pt x="898" y="776"/>
                        </a:lnTo>
                        <a:lnTo>
                          <a:pt x="917" y="815"/>
                        </a:lnTo>
                        <a:lnTo>
                          <a:pt x="940" y="852"/>
                        </a:lnTo>
                        <a:lnTo>
                          <a:pt x="967" y="885"/>
                        </a:lnTo>
                        <a:lnTo>
                          <a:pt x="941" y="889"/>
                        </a:lnTo>
                        <a:lnTo>
                          <a:pt x="914" y="893"/>
                        </a:lnTo>
                        <a:lnTo>
                          <a:pt x="875" y="854"/>
                        </a:lnTo>
                        <a:lnTo>
                          <a:pt x="840" y="813"/>
                        </a:lnTo>
                        <a:lnTo>
                          <a:pt x="808" y="770"/>
                        </a:lnTo>
                        <a:lnTo>
                          <a:pt x="779" y="725"/>
                        </a:lnTo>
                        <a:lnTo>
                          <a:pt x="754" y="675"/>
                        </a:lnTo>
                        <a:lnTo>
                          <a:pt x="749" y="669"/>
                        </a:lnTo>
                        <a:lnTo>
                          <a:pt x="742" y="667"/>
                        </a:lnTo>
                        <a:lnTo>
                          <a:pt x="736" y="669"/>
                        </a:lnTo>
                        <a:lnTo>
                          <a:pt x="730" y="675"/>
                        </a:lnTo>
                        <a:lnTo>
                          <a:pt x="728" y="681"/>
                        </a:lnTo>
                        <a:lnTo>
                          <a:pt x="729" y="690"/>
                        </a:lnTo>
                        <a:lnTo>
                          <a:pt x="751" y="736"/>
                        </a:lnTo>
                        <a:lnTo>
                          <a:pt x="778" y="779"/>
                        </a:lnTo>
                        <a:lnTo>
                          <a:pt x="806" y="820"/>
                        </a:lnTo>
                        <a:lnTo>
                          <a:pt x="839" y="858"/>
                        </a:lnTo>
                        <a:lnTo>
                          <a:pt x="874" y="895"/>
                        </a:lnTo>
                        <a:lnTo>
                          <a:pt x="841" y="894"/>
                        </a:lnTo>
                        <a:lnTo>
                          <a:pt x="808" y="889"/>
                        </a:lnTo>
                        <a:lnTo>
                          <a:pt x="794" y="887"/>
                        </a:lnTo>
                        <a:lnTo>
                          <a:pt x="794" y="883"/>
                        </a:lnTo>
                        <a:lnTo>
                          <a:pt x="793" y="879"/>
                        </a:lnTo>
                        <a:lnTo>
                          <a:pt x="791" y="875"/>
                        </a:lnTo>
                        <a:lnTo>
                          <a:pt x="767" y="852"/>
                        </a:lnTo>
                        <a:lnTo>
                          <a:pt x="741" y="830"/>
                        </a:lnTo>
                        <a:lnTo>
                          <a:pt x="715" y="810"/>
                        </a:lnTo>
                        <a:lnTo>
                          <a:pt x="695" y="789"/>
                        </a:lnTo>
                        <a:lnTo>
                          <a:pt x="679" y="765"/>
                        </a:lnTo>
                        <a:lnTo>
                          <a:pt x="667" y="739"/>
                        </a:lnTo>
                        <a:lnTo>
                          <a:pt x="658" y="712"/>
                        </a:lnTo>
                        <a:lnTo>
                          <a:pt x="653" y="684"/>
                        </a:lnTo>
                        <a:lnTo>
                          <a:pt x="649" y="677"/>
                        </a:lnTo>
                        <a:lnTo>
                          <a:pt x="644" y="674"/>
                        </a:lnTo>
                        <a:lnTo>
                          <a:pt x="637" y="674"/>
                        </a:lnTo>
                        <a:lnTo>
                          <a:pt x="631" y="677"/>
                        </a:lnTo>
                        <a:lnTo>
                          <a:pt x="626" y="684"/>
                        </a:lnTo>
                        <a:lnTo>
                          <a:pt x="625" y="691"/>
                        </a:lnTo>
                        <a:lnTo>
                          <a:pt x="630" y="716"/>
                        </a:lnTo>
                        <a:lnTo>
                          <a:pt x="636" y="740"/>
                        </a:lnTo>
                        <a:lnTo>
                          <a:pt x="645" y="764"/>
                        </a:lnTo>
                        <a:lnTo>
                          <a:pt x="657" y="786"/>
                        </a:lnTo>
                        <a:lnTo>
                          <a:pt x="672" y="806"/>
                        </a:lnTo>
                        <a:lnTo>
                          <a:pt x="689" y="825"/>
                        </a:lnTo>
                        <a:lnTo>
                          <a:pt x="709" y="843"/>
                        </a:lnTo>
                        <a:lnTo>
                          <a:pt x="730" y="858"/>
                        </a:lnTo>
                        <a:lnTo>
                          <a:pt x="750" y="875"/>
                        </a:lnTo>
                        <a:lnTo>
                          <a:pt x="706" y="858"/>
                        </a:lnTo>
                        <a:lnTo>
                          <a:pt x="664" y="835"/>
                        </a:lnTo>
                        <a:lnTo>
                          <a:pt x="624" y="807"/>
                        </a:lnTo>
                        <a:lnTo>
                          <a:pt x="585" y="773"/>
                        </a:lnTo>
                        <a:lnTo>
                          <a:pt x="550" y="734"/>
                        </a:lnTo>
                        <a:lnTo>
                          <a:pt x="516" y="690"/>
                        </a:lnTo>
                        <a:lnTo>
                          <a:pt x="540" y="663"/>
                        </a:lnTo>
                        <a:lnTo>
                          <a:pt x="560" y="634"/>
                        </a:lnTo>
                        <a:lnTo>
                          <a:pt x="575" y="605"/>
                        </a:lnTo>
                        <a:lnTo>
                          <a:pt x="587" y="576"/>
                        </a:lnTo>
                        <a:lnTo>
                          <a:pt x="597" y="550"/>
                        </a:lnTo>
                        <a:lnTo>
                          <a:pt x="603" y="524"/>
                        </a:lnTo>
                        <a:lnTo>
                          <a:pt x="607" y="503"/>
                        </a:lnTo>
                        <a:lnTo>
                          <a:pt x="611" y="487"/>
                        </a:lnTo>
                        <a:lnTo>
                          <a:pt x="612" y="475"/>
                        </a:lnTo>
                        <a:lnTo>
                          <a:pt x="612" y="469"/>
                        </a:lnTo>
                        <a:lnTo>
                          <a:pt x="563" y="467"/>
                        </a:lnTo>
                        <a:lnTo>
                          <a:pt x="563" y="471"/>
                        </a:lnTo>
                        <a:lnTo>
                          <a:pt x="562" y="480"/>
                        </a:lnTo>
                        <a:lnTo>
                          <a:pt x="560" y="495"/>
                        </a:lnTo>
                        <a:lnTo>
                          <a:pt x="550" y="476"/>
                        </a:lnTo>
                        <a:lnTo>
                          <a:pt x="538" y="458"/>
                        </a:lnTo>
                        <a:lnTo>
                          <a:pt x="523" y="443"/>
                        </a:lnTo>
                        <a:lnTo>
                          <a:pt x="506" y="429"/>
                        </a:lnTo>
                        <a:lnTo>
                          <a:pt x="486" y="419"/>
                        </a:lnTo>
                        <a:lnTo>
                          <a:pt x="478" y="418"/>
                        </a:lnTo>
                        <a:lnTo>
                          <a:pt x="472" y="422"/>
                        </a:lnTo>
                        <a:lnTo>
                          <a:pt x="468" y="427"/>
                        </a:lnTo>
                        <a:lnTo>
                          <a:pt x="466" y="434"/>
                        </a:lnTo>
                        <a:lnTo>
                          <a:pt x="467" y="442"/>
                        </a:lnTo>
                        <a:lnTo>
                          <a:pt x="470" y="447"/>
                        </a:lnTo>
                        <a:lnTo>
                          <a:pt x="477" y="451"/>
                        </a:lnTo>
                        <a:lnTo>
                          <a:pt x="495" y="460"/>
                        </a:lnTo>
                        <a:lnTo>
                          <a:pt x="508" y="472"/>
                        </a:lnTo>
                        <a:lnTo>
                          <a:pt x="520" y="488"/>
                        </a:lnTo>
                        <a:lnTo>
                          <a:pt x="529" y="505"/>
                        </a:lnTo>
                        <a:lnTo>
                          <a:pt x="534" y="523"/>
                        </a:lnTo>
                        <a:lnTo>
                          <a:pt x="539" y="542"/>
                        </a:lnTo>
                        <a:lnTo>
                          <a:pt x="542" y="561"/>
                        </a:lnTo>
                        <a:lnTo>
                          <a:pt x="527" y="593"/>
                        </a:lnTo>
                        <a:lnTo>
                          <a:pt x="522" y="570"/>
                        </a:lnTo>
                        <a:lnTo>
                          <a:pt x="514" y="548"/>
                        </a:lnTo>
                        <a:lnTo>
                          <a:pt x="505" y="526"/>
                        </a:lnTo>
                        <a:lnTo>
                          <a:pt x="492" y="506"/>
                        </a:lnTo>
                        <a:lnTo>
                          <a:pt x="477" y="488"/>
                        </a:lnTo>
                        <a:lnTo>
                          <a:pt x="459" y="474"/>
                        </a:lnTo>
                        <a:lnTo>
                          <a:pt x="450" y="470"/>
                        </a:lnTo>
                        <a:lnTo>
                          <a:pt x="443" y="472"/>
                        </a:lnTo>
                        <a:lnTo>
                          <a:pt x="437" y="478"/>
                        </a:lnTo>
                        <a:lnTo>
                          <a:pt x="435" y="486"/>
                        </a:lnTo>
                        <a:lnTo>
                          <a:pt x="436" y="495"/>
                        </a:lnTo>
                        <a:lnTo>
                          <a:pt x="441" y="502"/>
                        </a:lnTo>
                        <a:lnTo>
                          <a:pt x="458" y="516"/>
                        </a:lnTo>
                        <a:lnTo>
                          <a:pt x="470" y="532"/>
                        </a:lnTo>
                        <a:lnTo>
                          <a:pt x="480" y="551"/>
                        </a:lnTo>
                        <a:lnTo>
                          <a:pt x="488" y="572"/>
                        </a:lnTo>
                        <a:lnTo>
                          <a:pt x="493" y="593"/>
                        </a:lnTo>
                        <a:lnTo>
                          <a:pt x="497" y="615"/>
                        </a:lnTo>
                        <a:lnTo>
                          <a:pt x="499" y="636"/>
                        </a:lnTo>
                        <a:lnTo>
                          <a:pt x="479" y="658"/>
                        </a:lnTo>
                        <a:lnTo>
                          <a:pt x="477" y="631"/>
                        </a:lnTo>
                        <a:lnTo>
                          <a:pt x="471" y="604"/>
                        </a:lnTo>
                        <a:lnTo>
                          <a:pt x="462" y="577"/>
                        </a:lnTo>
                        <a:lnTo>
                          <a:pt x="450" y="554"/>
                        </a:lnTo>
                        <a:lnTo>
                          <a:pt x="433" y="532"/>
                        </a:lnTo>
                        <a:lnTo>
                          <a:pt x="413" y="513"/>
                        </a:lnTo>
                        <a:lnTo>
                          <a:pt x="404" y="510"/>
                        </a:lnTo>
                        <a:lnTo>
                          <a:pt x="396" y="511"/>
                        </a:lnTo>
                        <a:lnTo>
                          <a:pt x="391" y="518"/>
                        </a:lnTo>
                        <a:lnTo>
                          <a:pt x="388" y="526"/>
                        </a:lnTo>
                        <a:lnTo>
                          <a:pt x="389" y="534"/>
                        </a:lnTo>
                        <a:lnTo>
                          <a:pt x="395" y="542"/>
                        </a:lnTo>
                        <a:lnTo>
                          <a:pt x="412" y="558"/>
                        </a:lnTo>
                        <a:lnTo>
                          <a:pt x="425" y="575"/>
                        </a:lnTo>
                        <a:lnTo>
                          <a:pt x="435" y="595"/>
                        </a:lnTo>
                        <a:lnTo>
                          <a:pt x="441" y="617"/>
                        </a:lnTo>
                        <a:lnTo>
                          <a:pt x="445" y="639"/>
                        </a:lnTo>
                        <a:lnTo>
                          <a:pt x="446" y="661"/>
                        </a:lnTo>
                        <a:lnTo>
                          <a:pt x="446" y="685"/>
                        </a:lnTo>
                        <a:lnTo>
                          <a:pt x="429" y="694"/>
                        </a:lnTo>
                        <a:lnTo>
                          <a:pt x="412" y="701"/>
                        </a:lnTo>
                        <a:lnTo>
                          <a:pt x="409" y="673"/>
                        </a:lnTo>
                        <a:lnTo>
                          <a:pt x="405" y="645"/>
                        </a:lnTo>
                        <a:lnTo>
                          <a:pt x="397" y="617"/>
                        </a:lnTo>
                        <a:lnTo>
                          <a:pt x="386" y="592"/>
                        </a:lnTo>
                        <a:lnTo>
                          <a:pt x="370" y="566"/>
                        </a:lnTo>
                        <a:lnTo>
                          <a:pt x="362" y="561"/>
                        </a:lnTo>
                        <a:lnTo>
                          <a:pt x="353" y="560"/>
                        </a:lnTo>
                        <a:lnTo>
                          <a:pt x="345" y="562"/>
                        </a:lnTo>
                        <a:lnTo>
                          <a:pt x="340" y="568"/>
                        </a:lnTo>
                        <a:lnTo>
                          <a:pt x="338" y="575"/>
                        </a:lnTo>
                        <a:lnTo>
                          <a:pt x="341" y="583"/>
                        </a:lnTo>
                        <a:lnTo>
                          <a:pt x="356" y="607"/>
                        </a:lnTo>
                        <a:lnTo>
                          <a:pt x="366" y="632"/>
                        </a:lnTo>
                        <a:lnTo>
                          <a:pt x="373" y="657"/>
                        </a:lnTo>
                        <a:lnTo>
                          <a:pt x="376" y="684"/>
                        </a:lnTo>
                        <a:lnTo>
                          <a:pt x="378" y="712"/>
                        </a:lnTo>
                        <a:lnTo>
                          <a:pt x="343" y="718"/>
                        </a:lnTo>
                        <a:lnTo>
                          <a:pt x="347" y="696"/>
                        </a:lnTo>
                        <a:lnTo>
                          <a:pt x="349" y="673"/>
                        </a:lnTo>
                        <a:lnTo>
                          <a:pt x="345" y="649"/>
                        </a:lnTo>
                        <a:lnTo>
                          <a:pt x="338" y="626"/>
                        </a:lnTo>
                        <a:lnTo>
                          <a:pt x="328" y="606"/>
                        </a:lnTo>
                        <a:lnTo>
                          <a:pt x="314" y="589"/>
                        </a:lnTo>
                        <a:lnTo>
                          <a:pt x="298" y="574"/>
                        </a:lnTo>
                        <a:lnTo>
                          <a:pt x="289" y="572"/>
                        </a:lnTo>
                        <a:lnTo>
                          <a:pt x="281" y="574"/>
                        </a:lnTo>
                        <a:lnTo>
                          <a:pt x="276" y="581"/>
                        </a:lnTo>
                        <a:lnTo>
                          <a:pt x="273" y="589"/>
                        </a:lnTo>
                        <a:lnTo>
                          <a:pt x="274" y="596"/>
                        </a:lnTo>
                        <a:lnTo>
                          <a:pt x="280" y="603"/>
                        </a:lnTo>
                        <a:lnTo>
                          <a:pt x="293" y="614"/>
                        </a:lnTo>
                        <a:lnTo>
                          <a:pt x="303" y="629"/>
                        </a:lnTo>
                        <a:lnTo>
                          <a:pt x="310" y="647"/>
                        </a:lnTo>
                        <a:lnTo>
                          <a:pt x="314" y="666"/>
                        </a:lnTo>
                        <a:lnTo>
                          <a:pt x="315" y="685"/>
                        </a:lnTo>
                        <a:lnTo>
                          <a:pt x="312" y="704"/>
                        </a:lnTo>
                        <a:lnTo>
                          <a:pt x="307" y="720"/>
                        </a:lnTo>
                        <a:lnTo>
                          <a:pt x="278" y="719"/>
                        </a:lnTo>
                        <a:lnTo>
                          <a:pt x="281" y="688"/>
                        </a:lnTo>
                        <a:lnTo>
                          <a:pt x="278" y="658"/>
                        </a:lnTo>
                        <a:lnTo>
                          <a:pt x="269" y="629"/>
                        </a:lnTo>
                        <a:lnTo>
                          <a:pt x="255" y="602"/>
                        </a:lnTo>
                        <a:lnTo>
                          <a:pt x="235" y="577"/>
                        </a:lnTo>
                        <a:lnTo>
                          <a:pt x="226" y="572"/>
                        </a:lnTo>
                        <a:lnTo>
                          <a:pt x="218" y="573"/>
                        </a:lnTo>
                        <a:lnTo>
                          <a:pt x="211" y="577"/>
                        </a:lnTo>
                        <a:lnTo>
                          <a:pt x="207" y="584"/>
                        </a:lnTo>
                        <a:lnTo>
                          <a:pt x="206" y="592"/>
                        </a:lnTo>
                        <a:lnTo>
                          <a:pt x="210" y="601"/>
                        </a:lnTo>
                        <a:lnTo>
                          <a:pt x="227" y="621"/>
                        </a:lnTo>
                        <a:lnTo>
                          <a:pt x="239" y="643"/>
                        </a:lnTo>
                        <a:lnTo>
                          <a:pt x="246" y="666"/>
                        </a:lnTo>
                        <a:lnTo>
                          <a:pt x="247" y="690"/>
                        </a:lnTo>
                        <a:lnTo>
                          <a:pt x="245" y="715"/>
                        </a:lnTo>
                        <a:lnTo>
                          <a:pt x="200" y="707"/>
                        </a:lnTo>
                        <a:lnTo>
                          <a:pt x="198" y="688"/>
                        </a:lnTo>
                        <a:lnTo>
                          <a:pt x="197" y="669"/>
                        </a:lnTo>
                        <a:lnTo>
                          <a:pt x="195" y="653"/>
                        </a:lnTo>
                        <a:lnTo>
                          <a:pt x="190" y="636"/>
                        </a:lnTo>
                        <a:lnTo>
                          <a:pt x="183" y="619"/>
                        </a:lnTo>
                        <a:lnTo>
                          <a:pt x="169" y="604"/>
                        </a:lnTo>
                        <a:lnTo>
                          <a:pt x="162" y="600"/>
                        </a:lnTo>
                        <a:lnTo>
                          <a:pt x="154" y="601"/>
                        </a:lnTo>
                        <a:lnTo>
                          <a:pt x="146" y="605"/>
                        </a:lnTo>
                        <a:lnTo>
                          <a:pt x="142" y="612"/>
                        </a:lnTo>
                        <a:lnTo>
                          <a:pt x="142" y="619"/>
                        </a:lnTo>
                        <a:lnTo>
                          <a:pt x="146" y="627"/>
                        </a:lnTo>
                        <a:lnTo>
                          <a:pt x="156" y="640"/>
                        </a:lnTo>
                        <a:lnTo>
                          <a:pt x="162" y="654"/>
                        </a:lnTo>
                        <a:lnTo>
                          <a:pt x="165" y="668"/>
                        </a:lnTo>
                        <a:lnTo>
                          <a:pt x="166" y="682"/>
                        </a:lnTo>
                        <a:lnTo>
                          <a:pt x="167" y="698"/>
                        </a:lnTo>
                        <a:lnTo>
                          <a:pt x="151" y="694"/>
                        </a:lnTo>
                        <a:lnTo>
                          <a:pt x="136" y="740"/>
                        </a:lnTo>
                        <a:lnTo>
                          <a:pt x="183" y="752"/>
                        </a:lnTo>
                        <a:lnTo>
                          <a:pt x="226" y="761"/>
                        </a:lnTo>
                        <a:lnTo>
                          <a:pt x="268" y="767"/>
                        </a:lnTo>
                        <a:lnTo>
                          <a:pt x="308" y="769"/>
                        </a:lnTo>
                        <a:lnTo>
                          <a:pt x="346" y="767"/>
                        </a:lnTo>
                        <a:lnTo>
                          <a:pt x="383" y="761"/>
                        </a:lnTo>
                        <a:lnTo>
                          <a:pt x="417" y="751"/>
                        </a:lnTo>
                        <a:lnTo>
                          <a:pt x="448" y="738"/>
                        </a:lnTo>
                        <a:lnTo>
                          <a:pt x="478" y="721"/>
                        </a:lnTo>
                        <a:lnTo>
                          <a:pt x="510" y="763"/>
                        </a:lnTo>
                        <a:lnTo>
                          <a:pt x="544" y="802"/>
                        </a:lnTo>
                        <a:lnTo>
                          <a:pt x="581" y="835"/>
                        </a:lnTo>
                        <a:lnTo>
                          <a:pt x="618" y="864"/>
                        </a:lnTo>
                        <a:lnTo>
                          <a:pt x="658" y="889"/>
                        </a:lnTo>
                        <a:lnTo>
                          <a:pt x="626" y="943"/>
                        </a:lnTo>
                        <a:lnTo>
                          <a:pt x="600" y="998"/>
                        </a:lnTo>
                        <a:lnTo>
                          <a:pt x="580" y="1048"/>
                        </a:lnTo>
                        <a:lnTo>
                          <a:pt x="566" y="1098"/>
                        </a:lnTo>
                        <a:lnTo>
                          <a:pt x="560" y="1147"/>
                        </a:lnTo>
                        <a:lnTo>
                          <a:pt x="559" y="1193"/>
                        </a:lnTo>
                        <a:lnTo>
                          <a:pt x="565" y="1237"/>
                        </a:lnTo>
                        <a:lnTo>
                          <a:pt x="578" y="1281"/>
                        </a:lnTo>
                        <a:lnTo>
                          <a:pt x="594" y="1317"/>
                        </a:lnTo>
                        <a:lnTo>
                          <a:pt x="615" y="1350"/>
                        </a:lnTo>
                        <a:lnTo>
                          <a:pt x="639" y="1380"/>
                        </a:lnTo>
                        <a:lnTo>
                          <a:pt x="666" y="1405"/>
                        </a:lnTo>
                        <a:lnTo>
                          <a:pt x="694" y="1429"/>
                        </a:lnTo>
                        <a:lnTo>
                          <a:pt x="722" y="1449"/>
                        </a:lnTo>
                        <a:lnTo>
                          <a:pt x="750" y="1465"/>
                        </a:lnTo>
                        <a:lnTo>
                          <a:pt x="777" y="1478"/>
                        </a:lnTo>
                        <a:lnTo>
                          <a:pt x="801" y="1491"/>
                        </a:lnTo>
                        <a:lnTo>
                          <a:pt x="823" y="1498"/>
                        </a:lnTo>
                        <a:lnTo>
                          <a:pt x="804" y="1515"/>
                        </a:lnTo>
                        <a:lnTo>
                          <a:pt x="781" y="1533"/>
                        </a:lnTo>
                        <a:lnTo>
                          <a:pt x="753" y="1551"/>
                        </a:lnTo>
                        <a:lnTo>
                          <a:pt x="724" y="1570"/>
                        </a:lnTo>
                        <a:lnTo>
                          <a:pt x="699" y="1565"/>
                        </a:lnTo>
                        <a:lnTo>
                          <a:pt x="676" y="1558"/>
                        </a:lnTo>
                        <a:lnTo>
                          <a:pt x="654" y="1550"/>
                        </a:lnTo>
                        <a:lnTo>
                          <a:pt x="632" y="1540"/>
                        </a:lnTo>
                        <a:lnTo>
                          <a:pt x="612" y="1527"/>
                        </a:lnTo>
                        <a:lnTo>
                          <a:pt x="594" y="1510"/>
                        </a:lnTo>
                        <a:lnTo>
                          <a:pt x="592" y="1508"/>
                        </a:lnTo>
                        <a:lnTo>
                          <a:pt x="589" y="1507"/>
                        </a:lnTo>
                        <a:lnTo>
                          <a:pt x="585" y="1508"/>
                        </a:lnTo>
                        <a:lnTo>
                          <a:pt x="582" y="1509"/>
                        </a:lnTo>
                        <a:lnTo>
                          <a:pt x="580" y="1512"/>
                        </a:lnTo>
                        <a:lnTo>
                          <a:pt x="579" y="1515"/>
                        </a:lnTo>
                        <a:lnTo>
                          <a:pt x="578" y="1518"/>
                        </a:lnTo>
                        <a:lnTo>
                          <a:pt x="579" y="1522"/>
                        </a:lnTo>
                        <a:lnTo>
                          <a:pt x="580" y="1525"/>
                        </a:lnTo>
                        <a:lnTo>
                          <a:pt x="600" y="1544"/>
                        </a:lnTo>
                        <a:lnTo>
                          <a:pt x="622" y="1558"/>
                        </a:lnTo>
                        <a:lnTo>
                          <a:pt x="646" y="1569"/>
                        </a:lnTo>
                        <a:lnTo>
                          <a:pt x="672" y="1578"/>
                        </a:lnTo>
                        <a:lnTo>
                          <a:pt x="698" y="1585"/>
                        </a:lnTo>
                        <a:lnTo>
                          <a:pt x="655" y="1606"/>
                        </a:lnTo>
                        <a:lnTo>
                          <a:pt x="610" y="1623"/>
                        </a:lnTo>
                        <a:lnTo>
                          <a:pt x="593" y="1617"/>
                        </a:lnTo>
                        <a:lnTo>
                          <a:pt x="575" y="1611"/>
                        </a:lnTo>
                        <a:lnTo>
                          <a:pt x="558" y="1604"/>
                        </a:lnTo>
                        <a:lnTo>
                          <a:pt x="541" y="1596"/>
                        </a:lnTo>
                        <a:lnTo>
                          <a:pt x="527" y="1587"/>
                        </a:lnTo>
                        <a:lnTo>
                          <a:pt x="514" y="1575"/>
                        </a:lnTo>
                        <a:lnTo>
                          <a:pt x="505" y="1560"/>
                        </a:lnTo>
                        <a:lnTo>
                          <a:pt x="498" y="1544"/>
                        </a:lnTo>
                        <a:lnTo>
                          <a:pt x="493" y="1537"/>
                        </a:lnTo>
                        <a:lnTo>
                          <a:pt x="488" y="1534"/>
                        </a:lnTo>
                        <a:lnTo>
                          <a:pt x="481" y="1534"/>
                        </a:lnTo>
                        <a:lnTo>
                          <a:pt x="475" y="1537"/>
                        </a:lnTo>
                        <a:lnTo>
                          <a:pt x="471" y="1543"/>
                        </a:lnTo>
                        <a:lnTo>
                          <a:pt x="471" y="1550"/>
                        </a:lnTo>
                        <a:lnTo>
                          <a:pt x="478" y="1570"/>
                        </a:lnTo>
                        <a:lnTo>
                          <a:pt x="488" y="1586"/>
                        </a:lnTo>
                        <a:lnTo>
                          <a:pt x="500" y="1600"/>
                        </a:lnTo>
                        <a:lnTo>
                          <a:pt x="514" y="1611"/>
                        </a:lnTo>
                        <a:lnTo>
                          <a:pt x="530" y="1620"/>
                        </a:lnTo>
                        <a:lnTo>
                          <a:pt x="548" y="1628"/>
                        </a:lnTo>
                        <a:lnTo>
                          <a:pt x="565" y="1635"/>
                        </a:lnTo>
                        <a:lnTo>
                          <a:pt x="532" y="1641"/>
                        </a:lnTo>
                        <a:lnTo>
                          <a:pt x="497" y="1643"/>
                        </a:lnTo>
                        <a:lnTo>
                          <a:pt x="461" y="1642"/>
                        </a:lnTo>
                        <a:lnTo>
                          <a:pt x="443" y="1631"/>
                        </a:lnTo>
                        <a:lnTo>
                          <a:pt x="425" y="1618"/>
                        </a:lnTo>
                        <a:lnTo>
                          <a:pt x="409" y="1603"/>
                        </a:lnTo>
                        <a:lnTo>
                          <a:pt x="396" y="1587"/>
                        </a:lnTo>
                        <a:lnTo>
                          <a:pt x="387" y="1568"/>
                        </a:lnTo>
                        <a:lnTo>
                          <a:pt x="383" y="1547"/>
                        </a:lnTo>
                        <a:lnTo>
                          <a:pt x="381" y="1540"/>
                        </a:lnTo>
                        <a:lnTo>
                          <a:pt x="376" y="1537"/>
                        </a:lnTo>
                        <a:lnTo>
                          <a:pt x="370" y="1535"/>
                        </a:lnTo>
                        <a:lnTo>
                          <a:pt x="364" y="1537"/>
                        </a:lnTo>
                        <a:lnTo>
                          <a:pt x="360" y="1540"/>
                        </a:lnTo>
                        <a:lnTo>
                          <a:pt x="359" y="1547"/>
                        </a:lnTo>
                        <a:lnTo>
                          <a:pt x="364" y="1572"/>
                        </a:lnTo>
                        <a:lnTo>
                          <a:pt x="374" y="1594"/>
                        </a:lnTo>
                        <a:lnTo>
                          <a:pt x="387" y="1614"/>
                        </a:lnTo>
                        <a:lnTo>
                          <a:pt x="405" y="1632"/>
                        </a:lnTo>
                        <a:lnTo>
                          <a:pt x="362" y="1618"/>
                        </a:lnTo>
                        <a:lnTo>
                          <a:pt x="321" y="1596"/>
                        </a:lnTo>
                        <a:lnTo>
                          <a:pt x="281" y="1568"/>
                        </a:lnTo>
                        <a:lnTo>
                          <a:pt x="277" y="1549"/>
                        </a:lnTo>
                        <a:lnTo>
                          <a:pt x="276" y="1528"/>
                        </a:lnTo>
                        <a:lnTo>
                          <a:pt x="277" y="1507"/>
                        </a:lnTo>
                        <a:lnTo>
                          <a:pt x="278" y="1486"/>
                        </a:lnTo>
                        <a:lnTo>
                          <a:pt x="279" y="1466"/>
                        </a:lnTo>
                        <a:lnTo>
                          <a:pt x="277" y="1460"/>
                        </a:lnTo>
                        <a:lnTo>
                          <a:pt x="272" y="1455"/>
                        </a:lnTo>
                        <a:lnTo>
                          <a:pt x="266" y="1453"/>
                        </a:lnTo>
                        <a:lnTo>
                          <a:pt x="259" y="1455"/>
                        </a:lnTo>
                        <a:lnTo>
                          <a:pt x="253" y="1460"/>
                        </a:lnTo>
                        <a:lnTo>
                          <a:pt x="251" y="1466"/>
                        </a:lnTo>
                        <a:lnTo>
                          <a:pt x="250" y="1505"/>
                        </a:lnTo>
                        <a:lnTo>
                          <a:pt x="249" y="1541"/>
                        </a:lnTo>
                        <a:lnTo>
                          <a:pt x="211" y="1503"/>
                        </a:lnTo>
                        <a:lnTo>
                          <a:pt x="175" y="1456"/>
                        </a:lnTo>
                        <a:lnTo>
                          <a:pt x="141" y="1404"/>
                        </a:lnTo>
                        <a:lnTo>
                          <a:pt x="100" y="1430"/>
                        </a:lnTo>
                        <a:lnTo>
                          <a:pt x="136" y="1485"/>
                        </a:lnTo>
                        <a:lnTo>
                          <a:pt x="175" y="1535"/>
                        </a:lnTo>
                        <a:lnTo>
                          <a:pt x="216" y="1577"/>
                        </a:lnTo>
                        <a:lnTo>
                          <a:pt x="259" y="1613"/>
                        </a:lnTo>
                        <a:lnTo>
                          <a:pt x="303" y="1642"/>
                        </a:lnTo>
                        <a:lnTo>
                          <a:pt x="350" y="1665"/>
                        </a:lnTo>
                        <a:lnTo>
                          <a:pt x="397" y="1681"/>
                        </a:lnTo>
                        <a:lnTo>
                          <a:pt x="447" y="1690"/>
                        </a:lnTo>
                        <a:lnTo>
                          <a:pt x="489" y="1692"/>
                        </a:lnTo>
                        <a:lnTo>
                          <a:pt x="540" y="1688"/>
                        </a:lnTo>
                        <a:lnTo>
                          <a:pt x="587" y="1680"/>
                        </a:lnTo>
                        <a:lnTo>
                          <a:pt x="634" y="1666"/>
                        </a:lnTo>
                        <a:lnTo>
                          <a:pt x="678" y="1650"/>
                        </a:lnTo>
                        <a:lnTo>
                          <a:pt x="718" y="1630"/>
                        </a:lnTo>
                        <a:lnTo>
                          <a:pt x="756" y="1609"/>
                        </a:lnTo>
                        <a:lnTo>
                          <a:pt x="789" y="1587"/>
                        </a:lnTo>
                        <a:lnTo>
                          <a:pt x="818" y="1566"/>
                        </a:lnTo>
                        <a:lnTo>
                          <a:pt x="843" y="1546"/>
                        </a:lnTo>
                        <a:lnTo>
                          <a:pt x="845" y="1592"/>
                        </a:lnTo>
                        <a:lnTo>
                          <a:pt x="852" y="1634"/>
                        </a:lnTo>
                        <a:lnTo>
                          <a:pt x="863" y="1674"/>
                        </a:lnTo>
                        <a:lnTo>
                          <a:pt x="878" y="1709"/>
                        </a:lnTo>
                        <a:lnTo>
                          <a:pt x="896" y="1742"/>
                        </a:lnTo>
                        <a:lnTo>
                          <a:pt x="916" y="1771"/>
                        </a:lnTo>
                        <a:lnTo>
                          <a:pt x="938" y="1798"/>
                        </a:lnTo>
                        <a:lnTo>
                          <a:pt x="961" y="1821"/>
                        </a:lnTo>
                        <a:lnTo>
                          <a:pt x="987" y="1842"/>
                        </a:lnTo>
                        <a:lnTo>
                          <a:pt x="1012" y="1860"/>
                        </a:lnTo>
                        <a:lnTo>
                          <a:pt x="1038" y="1876"/>
                        </a:lnTo>
                        <a:lnTo>
                          <a:pt x="1038" y="1876"/>
                        </a:lnTo>
                        <a:lnTo>
                          <a:pt x="1008" y="1880"/>
                        </a:lnTo>
                        <a:lnTo>
                          <a:pt x="977" y="1884"/>
                        </a:lnTo>
                        <a:lnTo>
                          <a:pt x="946" y="1891"/>
                        </a:lnTo>
                        <a:lnTo>
                          <a:pt x="913" y="1901"/>
                        </a:lnTo>
                        <a:lnTo>
                          <a:pt x="881" y="1913"/>
                        </a:lnTo>
                        <a:lnTo>
                          <a:pt x="847" y="1928"/>
                        </a:lnTo>
                        <a:lnTo>
                          <a:pt x="815" y="1947"/>
                        </a:lnTo>
                        <a:lnTo>
                          <a:pt x="783" y="1969"/>
                        </a:lnTo>
                        <a:lnTo>
                          <a:pt x="752" y="1996"/>
                        </a:lnTo>
                        <a:lnTo>
                          <a:pt x="724" y="2027"/>
                        </a:lnTo>
                        <a:lnTo>
                          <a:pt x="696" y="2061"/>
                        </a:lnTo>
                        <a:lnTo>
                          <a:pt x="669" y="2102"/>
                        </a:lnTo>
                        <a:lnTo>
                          <a:pt x="646" y="2147"/>
                        </a:lnTo>
                        <a:lnTo>
                          <a:pt x="625" y="2198"/>
                        </a:lnTo>
                        <a:lnTo>
                          <a:pt x="603" y="2146"/>
                        </a:lnTo>
                        <a:lnTo>
                          <a:pt x="578" y="2100"/>
                        </a:lnTo>
                        <a:lnTo>
                          <a:pt x="549" y="2059"/>
                        </a:lnTo>
                        <a:lnTo>
                          <a:pt x="518" y="2021"/>
                        </a:lnTo>
                        <a:lnTo>
                          <a:pt x="482" y="1990"/>
                        </a:lnTo>
                        <a:lnTo>
                          <a:pt x="444" y="1963"/>
                        </a:lnTo>
                        <a:lnTo>
                          <a:pt x="403" y="1941"/>
                        </a:lnTo>
                        <a:lnTo>
                          <a:pt x="356" y="1924"/>
                        </a:lnTo>
                        <a:lnTo>
                          <a:pt x="309" y="1913"/>
                        </a:lnTo>
                        <a:lnTo>
                          <a:pt x="262" y="1906"/>
                        </a:lnTo>
                        <a:lnTo>
                          <a:pt x="217" y="1905"/>
                        </a:lnTo>
                        <a:lnTo>
                          <a:pt x="173" y="1907"/>
                        </a:lnTo>
                        <a:lnTo>
                          <a:pt x="132" y="1913"/>
                        </a:lnTo>
                        <a:lnTo>
                          <a:pt x="93" y="1920"/>
                        </a:lnTo>
                        <a:lnTo>
                          <a:pt x="58" y="1928"/>
                        </a:lnTo>
                        <a:lnTo>
                          <a:pt x="27" y="1937"/>
                        </a:lnTo>
                        <a:lnTo>
                          <a:pt x="0" y="1946"/>
                        </a:lnTo>
                        <a:lnTo>
                          <a:pt x="0" y="403"/>
                        </a:lnTo>
                        <a:lnTo>
                          <a:pt x="0" y="388"/>
                        </a:lnTo>
                        <a:lnTo>
                          <a:pt x="1" y="371"/>
                        </a:lnTo>
                        <a:lnTo>
                          <a:pt x="2" y="351"/>
                        </a:lnTo>
                        <a:lnTo>
                          <a:pt x="6" y="330"/>
                        </a:lnTo>
                        <a:lnTo>
                          <a:pt x="9" y="307"/>
                        </a:lnTo>
                        <a:lnTo>
                          <a:pt x="13" y="282"/>
                        </a:lnTo>
                        <a:lnTo>
                          <a:pt x="20" y="257"/>
                        </a:lnTo>
                        <a:lnTo>
                          <a:pt x="28" y="230"/>
                        </a:lnTo>
                        <a:lnTo>
                          <a:pt x="37" y="205"/>
                        </a:lnTo>
                        <a:lnTo>
                          <a:pt x="49" y="180"/>
                        </a:lnTo>
                        <a:lnTo>
                          <a:pt x="62" y="154"/>
                        </a:lnTo>
                        <a:lnTo>
                          <a:pt x="79" y="129"/>
                        </a:lnTo>
                        <a:lnTo>
                          <a:pt x="97" y="105"/>
                        </a:lnTo>
                        <a:lnTo>
                          <a:pt x="120" y="83"/>
                        </a:lnTo>
                        <a:lnTo>
                          <a:pt x="144" y="63"/>
                        </a:lnTo>
                        <a:lnTo>
                          <a:pt x="172" y="46"/>
                        </a:lnTo>
                        <a:lnTo>
                          <a:pt x="201" y="30"/>
                        </a:lnTo>
                        <a:lnTo>
                          <a:pt x="237" y="18"/>
                        </a:lnTo>
                        <a:lnTo>
                          <a:pt x="274" y="8"/>
                        </a:lnTo>
                        <a:lnTo>
                          <a:pt x="316" y="3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9413875" y="3330575"/>
                    <a:ext cx="1519238" cy="2789238"/>
                  </a:xfrm>
                  <a:custGeom>
                    <a:avLst/>
                    <a:gdLst>
                      <a:gd name="T0" fmla="*/ 1014 w 1914"/>
                      <a:gd name="T1" fmla="*/ 1926 h 3516"/>
                      <a:gd name="T2" fmla="*/ 1147 w 1914"/>
                      <a:gd name="T3" fmla="*/ 2631 h 3516"/>
                      <a:gd name="T4" fmla="*/ 1288 w 1914"/>
                      <a:gd name="T5" fmla="*/ 2717 h 3516"/>
                      <a:gd name="T6" fmla="*/ 1369 w 1914"/>
                      <a:gd name="T7" fmla="*/ 2792 h 3516"/>
                      <a:gd name="T8" fmla="*/ 1408 w 1914"/>
                      <a:gd name="T9" fmla="*/ 2976 h 3516"/>
                      <a:gd name="T10" fmla="*/ 906 w 1914"/>
                      <a:gd name="T11" fmla="*/ 2768 h 3516"/>
                      <a:gd name="T12" fmla="*/ 950 w 1914"/>
                      <a:gd name="T13" fmla="*/ 2887 h 3516"/>
                      <a:gd name="T14" fmla="*/ 863 w 1914"/>
                      <a:gd name="T15" fmla="*/ 2924 h 3516"/>
                      <a:gd name="T16" fmla="*/ 712 w 1914"/>
                      <a:gd name="T17" fmla="*/ 3096 h 3516"/>
                      <a:gd name="T18" fmla="*/ 607 w 1914"/>
                      <a:gd name="T19" fmla="*/ 3001 h 3516"/>
                      <a:gd name="T20" fmla="*/ 528 w 1914"/>
                      <a:gd name="T21" fmla="*/ 2897 h 3516"/>
                      <a:gd name="T22" fmla="*/ 667 w 1914"/>
                      <a:gd name="T23" fmla="*/ 2857 h 3516"/>
                      <a:gd name="T24" fmla="*/ 933 w 1914"/>
                      <a:gd name="T25" fmla="*/ 2669 h 3516"/>
                      <a:gd name="T26" fmla="*/ 1072 w 1914"/>
                      <a:gd name="T27" fmla="*/ 2543 h 3516"/>
                      <a:gd name="T28" fmla="*/ 818 w 1914"/>
                      <a:gd name="T29" fmla="*/ 2418 h 3516"/>
                      <a:gd name="T30" fmla="*/ 867 w 1914"/>
                      <a:gd name="T31" fmla="*/ 2277 h 3516"/>
                      <a:gd name="T32" fmla="*/ 541 w 1914"/>
                      <a:gd name="T33" fmla="*/ 2299 h 3516"/>
                      <a:gd name="T34" fmla="*/ 434 w 1914"/>
                      <a:gd name="T35" fmla="*/ 2130 h 3516"/>
                      <a:gd name="T36" fmla="*/ 409 w 1914"/>
                      <a:gd name="T37" fmla="*/ 1999 h 3516"/>
                      <a:gd name="T38" fmla="*/ 149 w 1914"/>
                      <a:gd name="T39" fmla="*/ 2072 h 3516"/>
                      <a:gd name="T40" fmla="*/ 41 w 1914"/>
                      <a:gd name="T41" fmla="*/ 2824 h 3516"/>
                      <a:gd name="T42" fmla="*/ 37 w 1914"/>
                      <a:gd name="T43" fmla="*/ 3206 h 3516"/>
                      <a:gd name="T44" fmla="*/ 229 w 1914"/>
                      <a:gd name="T45" fmla="*/ 3142 h 3516"/>
                      <a:gd name="T46" fmla="*/ 190 w 1914"/>
                      <a:gd name="T47" fmla="*/ 3409 h 3516"/>
                      <a:gd name="T48" fmla="*/ 445 w 1914"/>
                      <a:gd name="T49" fmla="*/ 3317 h 3516"/>
                      <a:gd name="T50" fmla="*/ 569 w 1914"/>
                      <a:gd name="T51" fmla="*/ 3514 h 3516"/>
                      <a:gd name="T52" fmla="*/ 767 w 1914"/>
                      <a:gd name="T53" fmla="*/ 3306 h 3516"/>
                      <a:gd name="T54" fmla="*/ 964 w 1914"/>
                      <a:gd name="T55" fmla="*/ 3365 h 3516"/>
                      <a:gd name="T56" fmla="*/ 1038 w 1914"/>
                      <a:gd name="T57" fmla="*/ 3102 h 3516"/>
                      <a:gd name="T58" fmla="*/ 1746 w 1914"/>
                      <a:gd name="T59" fmla="*/ 2562 h 3516"/>
                      <a:gd name="T60" fmla="*/ 1649 w 1914"/>
                      <a:gd name="T61" fmla="*/ 2148 h 3516"/>
                      <a:gd name="T62" fmla="*/ 1868 w 1914"/>
                      <a:gd name="T63" fmla="*/ 2075 h 3516"/>
                      <a:gd name="T64" fmla="*/ 1705 w 1914"/>
                      <a:gd name="T65" fmla="*/ 1905 h 3516"/>
                      <a:gd name="T66" fmla="*/ 1856 w 1914"/>
                      <a:gd name="T67" fmla="*/ 1811 h 3516"/>
                      <a:gd name="T68" fmla="*/ 1725 w 1914"/>
                      <a:gd name="T69" fmla="*/ 1700 h 3516"/>
                      <a:gd name="T70" fmla="*/ 703 w 1914"/>
                      <a:gd name="T71" fmla="*/ 910 h 3516"/>
                      <a:gd name="T72" fmla="*/ 719 w 1914"/>
                      <a:gd name="T73" fmla="*/ 1130 h 3516"/>
                      <a:gd name="T74" fmla="*/ 788 w 1914"/>
                      <a:gd name="T75" fmla="*/ 1294 h 3516"/>
                      <a:gd name="T76" fmla="*/ 827 w 1914"/>
                      <a:gd name="T77" fmla="*/ 1418 h 3516"/>
                      <a:gd name="T78" fmla="*/ 971 w 1914"/>
                      <a:gd name="T79" fmla="*/ 1594 h 3516"/>
                      <a:gd name="T80" fmla="*/ 1046 w 1914"/>
                      <a:gd name="T81" fmla="*/ 1646 h 3516"/>
                      <a:gd name="T82" fmla="*/ 1108 w 1914"/>
                      <a:gd name="T83" fmla="*/ 1771 h 3516"/>
                      <a:gd name="T84" fmla="*/ 1338 w 1914"/>
                      <a:gd name="T85" fmla="*/ 1567 h 3516"/>
                      <a:gd name="T86" fmla="*/ 1357 w 1914"/>
                      <a:gd name="T87" fmla="*/ 1099 h 3516"/>
                      <a:gd name="T88" fmla="*/ 0 w 1914"/>
                      <a:gd name="T89" fmla="*/ 388 h 3516"/>
                      <a:gd name="T90" fmla="*/ 1038 w 1914"/>
                      <a:gd name="T91" fmla="*/ 1876 h 3516"/>
                      <a:gd name="T92" fmla="*/ 211 w 1914"/>
                      <a:gd name="T93" fmla="*/ 1503 h 3516"/>
                      <a:gd name="T94" fmla="*/ 461 w 1914"/>
                      <a:gd name="T95" fmla="*/ 1642 h 3516"/>
                      <a:gd name="T96" fmla="*/ 578 w 1914"/>
                      <a:gd name="T97" fmla="*/ 1518 h 3516"/>
                      <a:gd name="T98" fmla="*/ 600 w 1914"/>
                      <a:gd name="T99" fmla="*/ 998 h 3516"/>
                      <a:gd name="T100" fmla="*/ 197 w 1914"/>
                      <a:gd name="T101" fmla="*/ 669 h 3516"/>
                      <a:gd name="T102" fmla="*/ 298 w 1914"/>
                      <a:gd name="T103" fmla="*/ 574 h 3516"/>
                      <a:gd name="T104" fmla="*/ 395 w 1914"/>
                      <a:gd name="T105" fmla="*/ 542 h 3516"/>
                      <a:gd name="T106" fmla="*/ 542 w 1914"/>
                      <a:gd name="T107" fmla="*/ 561 h 3516"/>
                      <a:gd name="T108" fmla="*/ 516 w 1914"/>
                      <a:gd name="T109" fmla="*/ 690 h 3516"/>
                      <a:gd name="T110" fmla="*/ 808 w 1914"/>
                      <a:gd name="T111" fmla="*/ 889 h 3516"/>
                      <a:gd name="T112" fmla="*/ 971 w 1914"/>
                      <a:gd name="T113" fmla="*/ 844 h 3516"/>
                      <a:gd name="T114" fmla="*/ 1111 w 1914"/>
                      <a:gd name="T115" fmla="*/ 729 h 3516"/>
                      <a:gd name="T116" fmla="*/ 1322 w 1914"/>
                      <a:gd name="T117" fmla="*/ 864 h 3516"/>
                      <a:gd name="T118" fmla="*/ 1604 w 1914"/>
                      <a:gd name="T119" fmla="*/ 1100 h 3516"/>
                      <a:gd name="T120" fmla="*/ 1342 w 1914"/>
                      <a:gd name="T121" fmla="*/ 596 h 3516"/>
                      <a:gd name="T122" fmla="*/ 626 w 1914"/>
                      <a:gd name="T123" fmla="*/ 153 h 3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914" h="3516">
                        <a:moveTo>
                          <a:pt x="1523" y="1573"/>
                        </a:moveTo>
                        <a:lnTo>
                          <a:pt x="1479" y="1576"/>
                        </a:lnTo>
                        <a:lnTo>
                          <a:pt x="1435" y="1583"/>
                        </a:lnTo>
                        <a:lnTo>
                          <a:pt x="1390" y="1597"/>
                        </a:lnTo>
                        <a:lnTo>
                          <a:pt x="1360" y="1612"/>
                        </a:lnTo>
                        <a:lnTo>
                          <a:pt x="1332" y="1630"/>
                        </a:lnTo>
                        <a:lnTo>
                          <a:pt x="1308" y="1651"/>
                        </a:lnTo>
                        <a:lnTo>
                          <a:pt x="1288" y="1674"/>
                        </a:lnTo>
                        <a:lnTo>
                          <a:pt x="1271" y="1700"/>
                        </a:lnTo>
                        <a:lnTo>
                          <a:pt x="1257" y="1726"/>
                        </a:lnTo>
                        <a:lnTo>
                          <a:pt x="1244" y="1753"/>
                        </a:lnTo>
                        <a:lnTo>
                          <a:pt x="1236" y="1779"/>
                        </a:lnTo>
                        <a:lnTo>
                          <a:pt x="1229" y="1805"/>
                        </a:lnTo>
                        <a:lnTo>
                          <a:pt x="1223" y="1829"/>
                        </a:lnTo>
                        <a:lnTo>
                          <a:pt x="1220" y="1851"/>
                        </a:lnTo>
                        <a:lnTo>
                          <a:pt x="1218" y="1871"/>
                        </a:lnTo>
                        <a:lnTo>
                          <a:pt x="1216" y="1887"/>
                        </a:lnTo>
                        <a:lnTo>
                          <a:pt x="1216" y="1900"/>
                        </a:lnTo>
                        <a:lnTo>
                          <a:pt x="1216" y="1907"/>
                        </a:lnTo>
                        <a:lnTo>
                          <a:pt x="1216" y="1911"/>
                        </a:lnTo>
                        <a:lnTo>
                          <a:pt x="1216" y="1944"/>
                        </a:lnTo>
                        <a:lnTo>
                          <a:pt x="1185" y="1935"/>
                        </a:lnTo>
                        <a:lnTo>
                          <a:pt x="1183" y="1935"/>
                        </a:lnTo>
                        <a:lnTo>
                          <a:pt x="1179" y="1934"/>
                        </a:lnTo>
                        <a:lnTo>
                          <a:pt x="1174" y="1933"/>
                        </a:lnTo>
                        <a:lnTo>
                          <a:pt x="1163" y="1931"/>
                        </a:lnTo>
                        <a:lnTo>
                          <a:pt x="1148" y="1928"/>
                        </a:lnTo>
                        <a:lnTo>
                          <a:pt x="1132" y="1926"/>
                        </a:lnTo>
                        <a:lnTo>
                          <a:pt x="1113" y="1924"/>
                        </a:lnTo>
                        <a:lnTo>
                          <a:pt x="1091" y="1923"/>
                        </a:lnTo>
                        <a:lnTo>
                          <a:pt x="1066" y="1922"/>
                        </a:lnTo>
                        <a:lnTo>
                          <a:pt x="1041" y="1923"/>
                        </a:lnTo>
                        <a:lnTo>
                          <a:pt x="1014" y="1926"/>
                        </a:lnTo>
                        <a:lnTo>
                          <a:pt x="987" y="1929"/>
                        </a:lnTo>
                        <a:lnTo>
                          <a:pt x="957" y="1936"/>
                        </a:lnTo>
                        <a:lnTo>
                          <a:pt x="928" y="1945"/>
                        </a:lnTo>
                        <a:lnTo>
                          <a:pt x="898" y="1956"/>
                        </a:lnTo>
                        <a:lnTo>
                          <a:pt x="868" y="1970"/>
                        </a:lnTo>
                        <a:lnTo>
                          <a:pt x="840" y="1988"/>
                        </a:lnTo>
                        <a:lnTo>
                          <a:pt x="811" y="2009"/>
                        </a:lnTo>
                        <a:lnTo>
                          <a:pt x="783" y="2033"/>
                        </a:lnTo>
                        <a:lnTo>
                          <a:pt x="756" y="2062"/>
                        </a:lnTo>
                        <a:lnTo>
                          <a:pt x="731" y="2095"/>
                        </a:lnTo>
                        <a:lnTo>
                          <a:pt x="707" y="2133"/>
                        </a:lnTo>
                        <a:lnTo>
                          <a:pt x="686" y="2176"/>
                        </a:lnTo>
                        <a:lnTo>
                          <a:pt x="667" y="2224"/>
                        </a:lnTo>
                        <a:lnTo>
                          <a:pt x="705" y="2218"/>
                        </a:lnTo>
                        <a:lnTo>
                          <a:pt x="745" y="2215"/>
                        </a:lnTo>
                        <a:lnTo>
                          <a:pt x="785" y="2215"/>
                        </a:lnTo>
                        <a:lnTo>
                          <a:pt x="826" y="2219"/>
                        </a:lnTo>
                        <a:lnTo>
                          <a:pt x="868" y="2227"/>
                        </a:lnTo>
                        <a:lnTo>
                          <a:pt x="909" y="2239"/>
                        </a:lnTo>
                        <a:lnTo>
                          <a:pt x="949" y="2256"/>
                        </a:lnTo>
                        <a:lnTo>
                          <a:pt x="987" y="2277"/>
                        </a:lnTo>
                        <a:lnTo>
                          <a:pt x="1023" y="2303"/>
                        </a:lnTo>
                        <a:lnTo>
                          <a:pt x="1040" y="2319"/>
                        </a:lnTo>
                        <a:lnTo>
                          <a:pt x="1058" y="2337"/>
                        </a:lnTo>
                        <a:lnTo>
                          <a:pt x="1074" y="2358"/>
                        </a:lnTo>
                        <a:lnTo>
                          <a:pt x="1090" y="2382"/>
                        </a:lnTo>
                        <a:lnTo>
                          <a:pt x="1105" y="2407"/>
                        </a:lnTo>
                        <a:lnTo>
                          <a:pt x="1117" y="2437"/>
                        </a:lnTo>
                        <a:lnTo>
                          <a:pt x="1129" y="2469"/>
                        </a:lnTo>
                        <a:lnTo>
                          <a:pt x="1138" y="2504"/>
                        </a:lnTo>
                        <a:lnTo>
                          <a:pt x="1144" y="2543"/>
                        </a:lnTo>
                        <a:lnTo>
                          <a:pt x="1147" y="2585"/>
                        </a:lnTo>
                        <a:lnTo>
                          <a:pt x="1147" y="2631"/>
                        </a:lnTo>
                        <a:lnTo>
                          <a:pt x="1144" y="2681"/>
                        </a:lnTo>
                        <a:lnTo>
                          <a:pt x="1136" y="2735"/>
                        </a:lnTo>
                        <a:lnTo>
                          <a:pt x="1159" y="2746"/>
                        </a:lnTo>
                        <a:lnTo>
                          <a:pt x="1181" y="2760"/>
                        </a:lnTo>
                        <a:lnTo>
                          <a:pt x="1190" y="2742"/>
                        </a:lnTo>
                        <a:lnTo>
                          <a:pt x="1196" y="2722"/>
                        </a:lnTo>
                        <a:lnTo>
                          <a:pt x="1200" y="2701"/>
                        </a:lnTo>
                        <a:lnTo>
                          <a:pt x="1202" y="2679"/>
                        </a:lnTo>
                        <a:lnTo>
                          <a:pt x="1204" y="2659"/>
                        </a:lnTo>
                        <a:lnTo>
                          <a:pt x="1207" y="2650"/>
                        </a:lnTo>
                        <a:lnTo>
                          <a:pt x="1214" y="2646"/>
                        </a:lnTo>
                        <a:lnTo>
                          <a:pt x="1220" y="2644"/>
                        </a:lnTo>
                        <a:lnTo>
                          <a:pt x="1228" y="2646"/>
                        </a:lnTo>
                        <a:lnTo>
                          <a:pt x="1233" y="2650"/>
                        </a:lnTo>
                        <a:lnTo>
                          <a:pt x="1235" y="2659"/>
                        </a:lnTo>
                        <a:lnTo>
                          <a:pt x="1232" y="2683"/>
                        </a:lnTo>
                        <a:lnTo>
                          <a:pt x="1229" y="2709"/>
                        </a:lnTo>
                        <a:lnTo>
                          <a:pt x="1225" y="2733"/>
                        </a:lnTo>
                        <a:lnTo>
                          <a:pt x="1217" y="2757"/>
                        </a:lnTo>
                        <a:lnTo>
                          <a:pt x="1206" y="2778"/>
                        </a:lnTo>
                        <a:lnTo>
                          <a:pt x="1231" y="2804"/>
                        </a:lnTo>
                        <a:lnTo>
                          <a:pt x="1240" y="2793"/>
                        </a:lnTo>
                        <a:lnTo>
                          <a:pt x="1247" y="2778"/>
                        </a:lnTo>
                        <a:lnTo>
                          <a:pt x="1251" y="2762"/>
                        </a:lnTo>
                        <a:lnTo>
                          <a:pt x="1254" y="2744"/>
                        </a:lnTo>
                        <a:lnTo>
                          <a:pt x="1257" y="2729"/>
                        </a:lnTo>
                        <a:lnTo>
                          <a:pt x="1258" y="2717"/>
                        </a:lnTo>
                        <a:lnTo>
                          <a:pt x="1260" y="2708"/>
                        </a:lnTo>
                        <a:lnTo>
                          <a:pt x="1267" y="2703"/>
                        </a:lnTo>
                        <a:lnTo>
                          <a:pt x="1273" y="2702"/>
                        </a:lnTo>
                        <a:lnTo>
                          <a:pt x="1281" y="2703"/>
                        </a:lnTo>
                        <a:lnTo>
                          <a:pt x="1287" y="2708"/>
                        </a:lnTo>
                        <a:lnTo>
                          <a:pt x="1288" y="2717"/>
                        </a:lnTo>
                        <a:lnTo>
                          <a:pt x="1287" y="2733"/>
                        </a:lnTo>
                        <a:lnTo>
                          <a:pt x="1283" y="2754"/>
                        </a:lnTo>
                        <a:lnTo>
                          <a:pt x="1279" y="2774"/>
                        </a:lnTo>
                        <a:lnTo>
                          <a:pt x="1272" y="2795"/>
                        </a:lnTo>
                        <a:lnTo>
                          <a:pt x="1263" y="2813"/>
                        </a:lnTo>
                        <a:lnTo>
                          <a:pt x="1251" y="2828"/>
                        </a:lnTo>
                        <a:lnTo>
                          <a:pt x="1265" y="2848"/>
                        </a:lnTo>
                        <a:lnTo>
                          <a:pt x="1278" y="2869"/>
                        </a:lnTo>
                        <a:lnTo>
                          <a:pt x="1293" y="2847"/>
                        </a:lnTo>
                        <a:lnTo>
                          <a:pt x="1304" y="2823"/>
                        </a:lnTo>
                        <a:lnTo>
                          <a:pt x="1310" y="2796"/>
                        </a:lnTo>
                        <a:lnTo>
                          <a:pt x="1311" y="2770"/>
                        </a:lnTo>
                        <a:lnTo>
                          <a:pt x="1313" y="2762"/>
                        </a:lnTo>
                        <a:lnTo>
                          <a:pt x="1319" y="2756"/>
                        </a:lnTo>
                        <a:lnTo>
                          <a:pt x="1325" y="2755"/>
                        </a:lnTo>
                        <a:lnTo>
                          <a:pt x="1333" y="2756"/>
                        </a:lnTo>
                        <a:lnTo>
                          <a:pt x="1338" y="2762"/>
                        </a:lnTo>
                        <a:lnTo>
                          <a:pt x="1342" y="2770"/>
                        </a:lnTo>
                        <a:lnTo>
                          <a:pt x="1341" y="2798"/>
                        </a:lnTo>
                        <a:lnTo>
                          <a:pt x="1334" y="2826"/>
                        </a:lnTo>
                        <a:lnTo>
                          <a:pt x="1324" y="2851"/>
                        </a:lnTo>
                        <a:lnTo>
                          <a:pt x="1311" y="2876"/>
                        </a:lnTo>
                        <a:lnTo>
                          <a:pt x="1292" y="2898"/>
                        </a:lnTo>
                        <a:lnTo>
                          <a:pt x="1300" y="2916"/>
                        </a:lnTo>
                        <a:lnTo>
                          <a:pt x="1317" y="2908"/>
                        </a:lnTo>
                        <a:lnTo>
                          <a:pt x="1333" y="2895"/>
                        </a:lnTo>
                        <a:lnTo>
                          <a:pt x="1344" y="2881"/>
                        </a:lnTo>
                        <a:lnTo>
                          <a:pt x="1353" y="2864"/>
                        </a:lnTo>
                        <a:lnTo>
                          <a:pt x="1358" y="2845"/>
                        </a:lnTo>
                        <a:lnTo>
                          <a:pt x="1361" y="2825"/>
                        </a:lnTo>
                        <a:lnTo>
                          <a:pt x="1361" y="2805"/>
                        </a:lnTo>
                        <a:lnTo>
                          <a:pt x="1364" y="2797"/>
                        </a:lnTo>
                        <a:lnTo>
                          <a:pt x="1369" y="2792"/>
                        </a:lnTo>
                        <a:lnTo>
                          <a:pt x="1376" y="2791"/>
                        </a:lnTo>
                        <a:lnTo>
                          <a:pt x="1384" y="2792"/>
                        </a:lnTo>
                        <a:lnTo>
                          <a:pt x="1389" y="2797"/>
                        </a:lnTo>
                        <a:lnTo>
                          <a:pt x="1392" y="2805"/>
                        </a:lnTo>
                        <a:lnTo>
                          <a:pt x="1390" y="2828"/>
                        </a:lnTo>
                        <a:lnTo>
                          <a:pt x="1387" y="2851"/>
                        </a:lnTo>
                        <a:lnTo>
                          <a:pt x="1382" y="2874"/>
                        </a:lnTo>
                        <a:lnTo>
                          <a:pt x="1372" y="2895"/>
                        </a:lnTo>
                        <a:lnTo>
                          <a:pt x="1357" y="2913"/>
                        </a:lnTo>
                        <a:lnTo>
                          <a:pt x="1343" y="2925"/>
                        </a:lnTo>
                        <a:lnTo>
                          <a:pt x="1327" y="2937"/>
                        </a:lnTo>
                        <a:lnTo>
                          <a:pt x="1311" y="2944"/>
                        </a:lnTo>
                        <a:lnTo>
                          <a:pt x="1319" y="2971"/>
                        </a:lnTo>
                        <a:lnTo>
                          <a:pt x="1337" y="2971"/>
                        </a:lnTo>
                        <a:lnTo>
                          <a:pt x="1356" y="2969"/>
                        </a:lnTo>
                        <a:lnTo>
                          <a:pt x="1374" y="2962"/>
                        </a:lnTo>
                        <a:lnTo>
                          <a:pt x="1390" y="2953"/>
                        </a:lnTo>
                        <a:lnTo>
                          <a:pt x="1404" y="2941"/>
                        </a:lnTo>
                        <a:lnTo>
                          <a:pt x="1415" y="2927"/>
                        </a:lnTo>
                        <a:lnTo>
                          <a:pt x="1420" y="2911"/>
                        </a:lnTo>
                        <a:lnTo>
                          <a:pt x="1420" y="2892"/>
                        </a:lnTo>
                        <a:lnTo>
                          <a:pt x="1421" y="2885"/>
                        </a:lnTo>
                        <a:lnTo>
                          <a:pt x="1425" y="2879"/>
                        </a:lnTo>
                        <a:lnTo>
                          <a:pt x="1430" y="2876"/>
                        </a:lnTo>
                        <a:lnTo>
                          <a:pt x="1436" y="2874"/>
                        </a:lnTo>
                        <a:lnTo>
                          <a:pt x="1442" y="2875"/>
                        </a:lnTo>
                        <a:lnTo>
                          <a:pt x="1447" y="2878"/>
                        </a:lnTo>
                        <a:lnTo>
                          <a:pt x="1450" y="2885"/>
                        </a:lnTo>
                        <a:lnTo>
                          <a:pt x="1450" y="2907"/>
                        </a:lnTo>
                        <a:lnTo>
                          <a:pt x="1446" y="2928"/>
                        </a:lnTo>
                        <a:lnTo>
                          <a:pt x="1437" y="2946"/>
                        </a:lnTo>
                        <a:lnTo>
                          <a:pt x="1424" y="2963"/>
                        </a:lnTo>
                        <a:lnTo>
                          <a:pt x="1408" y="2976"/>
                        </a:lnTo>
                        <a:lnTo>
                          <a:pt x="1389" y="2987"/>
                        </a:lnTo>
                        <a:lnTo>
                          <a:pt x="1369" y="2995"/>
                        </a:lnTo>
                        <a:lnTo>
                          <a:pt x="1347" y="3000"/>
                        </a:lnTo>
                        <a:lnTo>
                          <a:pt x="1326" y="3002"/>
                        </a:lnTo>
                        <a:lnTo>
                          <a:pt x="1327" y="3007"/>
                        </a:lnTo>
                        <a:lnTo>
                          <a:pt x="1327" y="3012"/>
                        </a:lnTo>
                        <a:lnTo>
                          <a:pt x="1329" y="3015"/>
                        </a:lnTo>
                        <a:lnTo>
                          <a:pt x="1329" y="3017"/>
                        </a:lnTo>
                        <a:lnTo>
                          <a:pt x="1329" y="3017"/>
                        </a:lnTo>
                        <a:lnTo>
                          <a:pt x="1280" y="3023"/>
                        </a:lnTo>
                        <a:lnTo>
                          <a:pt x="1280" y="3023"/>
                        </a:lnTo>
                        <a:lnTo>
                          <a:pt x="1280" y="3018"/>
                        </a:lnTo>
                        <a:lnTo>
                          <a:pt x="1279" y="3011"/>
                        </a:lnTo>
                        <a:lnTo>
                          <a:pt x="1277" y="3000"/>
                        </a:lnTo>
                        <a:lnTo>
                          <a:pt x="1273" y="2985"/>
                        </a:lnTo>
                        <a:lnTo>
                          <a:pt x="1268" y="2967"/>
                        </a:lnTo>
                        <a:lnTo>
                          <a:pt x="1262" y="2949"/>
                        </a:lnTo>
                        <a:lnTo>
                          <a:pt x="1254" y="2929"/>
                        </a:lnTo>
                        <a:lnTo>
                          <a:pt x="1244" y="2907"/>
                        </a:lnTo>
                        <a:lnTo>
                          <a:pt x="1232" y="2886"/>
                        </a:lnTo>
                        <a:lnTo>
                          <a:pt x="1218" y="2864"/>
                        </a:lnTo>
                        <a:lnTo>
                          <a:pt x="1202" y="2843"/>
                        </a:lnTo>
                        <a:lnTo>
                          <a:pt x="1183" y="2823"/>
                        </a:lnTo>
                        <a:lnTo>
                          <a:pt x="1160" y="2805"/>
                        </a:lnTo>
                        <a:lnTo>
                          <a:pt x="1136" y="2788"/>
                        </a:lnTo>
                        <a:lnTo>
                          <a:pt x="1107" y="2775"/>
                        </a:lnTo>
                        <a:lnTo>
                          <a:pt x="1076" y="2765"/>
                        </a:lnTo>
                        <a:lnTo>
                          <a:pt x="1041" y="2759"/>
                        </a:lnTo>
                        <a:lnTo>
                          <a:pt x="1002" y="2756"/>
                        </a:lnTo>
                        <a:lnTo>
                          <a:pt x="1001" y="2756"/>
                        </a:lnTo>
                        <a:lnTo>
                          <a:pt x="967" y="2757"/>
                        </a:lnTo>
                        <a:lnTo>
                          <a:pt x="935" y="2762"/>
                        </a:lnTo>
                        <a:lnTo>
                          <a:pt x="906" y="2768"/>
                        </a:lnTo>
                        <a:lnTo>
                          <a:pt x="926" y="2776"/>
                        </a:lnTo>
                        <a:lnTo>
                          <a:pt x="946" y="2784"/>
                        </a:lnTo>
                        <a:lnTo>
                          <a:pt x="964" y="2795"/>
                        </a:lnTo>
                        <a:lnTo>
                          <a:pt x="980" y="2808"/>
                        </a:lnTo>
                        <a:lnTo>
                          <a:pt x="993" y="2823"/>
                        </a:lnTo>
                        <a:lnTo>
                          <a:pt x="1003" y="2840"/>
                        </a:lnTo>
                        <a:lnTo>
                          <a:pt x="1009" y="2860"/>
                        </a:lnTo>
                        <a:lnTo>
                          <a:pt x="1008" y="2867"/>
                        </a:lnTo>
                        <a:lnTo>
                          <a:pt x="1003" y="2870"/>
                        </a:lnTo>
                        <a:lnTo>
                          <a:pt x="998" y="2872"/>
                        </a:lnTo>
                        <a:lnTo>
                          <a:pt x="991" y="2870"/>
                        </a:lnTo>
                        <a:lnTo>
                          <a:pt x="986" y="2867"/>
                        </a:lnTo>
                        <a:lnTo>
                          <a:pt x="983" y="2860"/>
                        </a:lnTo>
                        <a:lnTo>
                          <a:pt x="978" y="2844"/>
                        </a:lnTo>
                        <a:lnTo>
                          <a:pt x="968" y="2829"/>
                        </a:lnTo>
                        <a:lnTo>
                          <a:pt x="954" y="2817"/>
                        </a:lnTo>
                        <a:lnTo>
                          <a:pt x="937" y="2807"/>
                        </a:lnTo>
                        <a:lnTo>
                          <a:pt x="918" y="2799"/>
                        </a:lnTo>
                        <a:lnTo>
                          <a:pt x="899" y="2793"/>
                        </a:lnTo>
                        <a:lnTo>
                          <a:pt x="882" y="2788"/>
                        </a:lnTo>
                        <a:lnTo>
                          <a:pt x="866" y="2785"/>
                        </a:lnTo>
                        <a:lnTo>
                          <a:pt x="865" y="2784"/>
                        </a:lnTo>
                        <a:lnTo>
                          <a:pt x="864" y="2784"/>
                        </a:lnTo>
                        <a:lnTo>
                          <a:pt x="845" y="2793"/>
                        </a:lnTo>
                        <a:lnTo>
                          <a:pt x="827" y="2804"/>
                        </a:lnTo>
                        <a:lnTo>
                          <a:pt x="847" y="2807"/>
                        </a:lnTo>
                        <a:lnTo>
                          <a:pt x="868" y="2813"/>
                        </a:lnTo>
                        <a:lnTo>
                          <a:pt x="887" y="2819"/>
                        </a:lnTo>
                        <a:lnTo>
                          <a:pt x="905" y="2829"/>
                        </a:lnTo>
                        <a:lnTo>
                          <a:pt x="920" y="2840"/>
                        </a:lnTo>
                        <a:lnTo>
                          <a:pt x="934" y="2854"/>
                        </a:lnTo>
                        <a:lnTo>
                          <a:pt x="944" y="2869"/>
                        </a:lnTo>
                        <a:lnTo>
                          <a:pt x="950" y="2887"/>
                        </a:lnTo>
                        <a:lnTo>
                          <a:pt x="951" y="2908"/>
                        </a:lnTo>
                        <a:lnTo>
                          <a:pt x="950" y="2914"/>
                        </a:lnTo>
                        <a:lnTo>
                          <a:pt x="945" y="2919"/>
                        </a:lnTo>
                        <a:lnTo>
                          <a:pt x="939" y="2920"/>
                        </a:lnTo>
                        <a:lnTo>
                          <a:pt x="933" y="2919"/>
                        </a:lnTo>
                        <a:lnTo>
                          <a:pt x="928" y="2914"/>
                        </a:lnTo>
                        <a:lnTo>
                          <a:pt x="926" y="2908"/>
                        </a:lnTo>
                        <a:lnTo>
                          <a:pt x="924" y="2889"/>
                        </a:lnTo>
                        <a:lnTo>
                          <a:pt x="917" y="2874"/>
                        </a:lnTo>
                        <a:lnTo>
                          <a:pt x="906" y="2860"/>
                        </a:lnTo>
                        <a:lnTo>
                          <a:pt x="892" y="2850"/>
                        </a:lnTo>
                        <a:lnTo>
                          <a:pt x="875" y="2841"/>
                        </a:lnTo>
                        <a:lnTo>
                          <a:pt x="856" y="2835"/>
                        </a:lnTo>
                        <a:lnTo>
                          <a:pt x="836" y="2830"/>
                        </a:lnTo>
                        <a:lnTo>
                          <a:pt x="816" y="2827"/>
                        </a:lnTo>
                        <a:lnTo>
                          <a:pt x="798" y="2826"/>
                        </a:lnTo>
                        <a:lnTo>
                          <a:pt x="782" y="2839"/>
                        </a:lnTo>
                        <a:lnTo>
                          <a:pt x="770" y="2854"/>
                        </a:lnTo>
                        <a:lnTo>
                          <a:pt x="795" y="2858"/>
                        </a:lnTo>
                        <a:lnTo>
                          <a:pt x="821" y="2865"/>
                        </a:lnTo>
                        <a:lnTo>
                          <a:pt x="845" y="2876"/>
                        </a:lnTo>
                        <a:lnTo>
                          <a:pt x="864" y="2889"/>
                        </a:lnTo>
                        <a:lnTo>
                          <a:pt x="878" y="2904"/>
                        </a:lnTo>
                        <a:lnTo>
                          <a:pt x="892" y="2921"/>
                        </a:lnTo>
                        <a:lnTo>
                          <a:pt x="904" y="2940"/>
                        </a:lnTo>
                        <a:lnTo>
                          <a:pt x="906" y="2946"/>
                        </a:lnTo>
                        <a:lnTo>
                          <a:pt x="905" y="2952"/>
                        </a:lnTo>
                        <a:lnTo>
                          <a:pt x="899" y="2956"/>
                        </a:lnTo>
                        <a:lnTo>
                          <a:pt x="894" y="2959"/>
                        </a:lnTo>
                        <a:lnTo>
                          <a:pt x="887" y="2958"/>
                        </a:lnTo>
                        <a:lnTo>
                          <a:pt x="882" y="2953"/>
                        </a:lnTo>
                        <a:lnTo>
                          <a:pt x="873" y="2939"/>
                        </a:lnTo>
                        <a:lnTo>
                          <a:pt x="863" y="2924"/>
                        </a:lnTo>
                        <a:lnTo>
                          <a:pt x="852" y="2912"/>
                        </a:lnTo>
                        <a:lnTo>
                          <a:pt x="840" y="2902"/>
                        </a:lnTo>
                        <a:lnTo>
                          <a:pt x="823" y="2893"/>
                        </a:lnTo>
                        <a:lnTo>
                          <a:pt x="800" y="2886"/>
                        </a:lnTo>
                        <a:lnTo>
                          <a:pt x="776" y="2880"/>
                        </a:lnTo>
                        <a:lnTo>
                          <a:pt x="751" y="2878"/>
                        </a:lnTo>
                        <a:lnTo>
                          <a:pt x="741" y="2896"/>
                        </a:lnTo>
                        <a:lnTo>
                          <a:pt x="735" y="2909"/>
                        </a:lnTo>
                        <a:lnTo>
                          <a:pt x="757" y="2937"/>
                        </a:lnTo>
                        <a:lnTo>
                          <a:pt x="773" y="2967"/>
                        </a:lnTo>
                        <a:lnTo>
                          <a:pt x="788" y="3000"/>
                        </a:lnTo>
                        <a:lnTo>
                          <a:pt x="798" y="3032"/>
                        </a:lnTo>
                        <a:lnTo>
                          <a:pt x="804" y="3065"/>
                        </a:lnTo>
                        <a:lnTo>
                          <a:pt x="810" y="3096"/>
                        </a:lnTo>
                        <a:lnTo>
                          <a:pt x="812" y="3126"/>
                        </a:lnTo>
                        <a:lnTo>
                          <a:pt x="813" y="3153"/>
                        </a:lnTo>
                        <a:lnTo>
                          <a:pt x="812" y="3179"/>
                        </a:lnTo>
                        <a:lnTo>
                          <a:pt x="811" y="3200"/>
                        </a:lnTo>
                        <a:lnTo>
                          <a:pt x="810" y="3216"/>
                        </a:lnTo>
                        <a:lnTo>
                          <a:pt x="809" y="3227"/>
                        </a:lnTo>
                        <a:lnTo>
                          <a:pt x="808" y="3233"/>
                        </a:lnTo>
                        <a:lnTo>
                          <a:pt x="760" y="3225"/>
                        </a:lnTo>
                        <a:lnTo>
                          <a:pt x="760" y="3221"/>
                        </a:lnTo>
                        <a:lnTo>
                          <a:pt x="761" y="3210"/>
                        </a:lnTo>
                        <a:lnTo>
                          <a:pt x="762" y="3193"/>
                        </a:lnTo>
                        <a:lnTo>
                          <a:pt x="763" y="3172"/>
                        </a:lnTo>
                        <a:lnTo>
                          <a:pt x="763" y="3147"/>
                        </a:lnTo>
                        <a:lnTo>
                          <a:pt x="762" y="3119"/>
                        </a:lnTo>
                        <a:lnTo>
                          <a:pt x="759" y="3088"/>
                        </a:lnTo>
                        <a:lnTo>
                          <a:pt x="753" y="3057"/>
                        </a:lnTo>
                        <a:lnTo>
                          <a:pt x="745" y="3026"/>
                        </a:lnTo>
                        <a:lnTo>
                          <a:pt x="731" y="3061"/>
                        </a:lnTo>
                        <a:lnTo>
                          <a:pt x="712" y="3096"/>
                        </a:lnTo>
                        <a:lnTo>
                          <a:pt x="689" y="3127"/>
                        </a:lnTo>
                        <a:lnTo>
                          <a:pt x="684" y="3131"/>
                        </a:lnTo>
                        <a:lnTo>
                          <a:pt x="678" y="3131"/>
                        </a:lnTo>
                        <a:lnTo>
                          <a:pt x="673" y="3128"/>
                        </a:lnTo>
                        <a:lnTo>
                          <a:pt x="669" y="3122"/>
                        </a:lnTo>
                        <a:lnTo>
                          <a:pt x="669" y="3116"/>
                        </a:lnTo>
                        <a:lnTo>
                          <a:pt x="672" y="3109"/>
                        </a:lnTo>
                        <a:lnTo>
                          <a:pt x="693" y="3081"/>
                        </a:lnTo>
                        <a:lnTo>
                          <a:pt x="708" y="3051"/>
                        </a:lnTo>
                        <a:lnTo>
                          <a:pt x="720" y="3021"/>
                        </a:lnTo>
                        <a:lnTo>
                          <a:pt x="729" y="2987"/>
                        </a:lnTo>
                        <a:lnTo>
                          <a:pt x="718" y="2967"/>
                        </a:lnTo>
                        <a:lnTo>
                          <a:pt x="706" y="2950"/>
                        </a:lnTo>
                        <a:lnTo>
                          <a:pt x="696" y="2982"/>
                        </a:lnTo>
                        <a:lnTo>
                          <a:pt x="683" y="3012"/>
                        </a:lnTo>
                        <a:lnTo>
                          <a:pt x="665" y="3039"/>
                        </a:lnTo>
                        <a:lnTo>
                          <a:pt x="644" y="3065"/>
                        </a:lnTo>
                        <a:lnTo>
                          <a:pt x="636" y="3068"/>
                        </a:lnTo>
                        <a:lnTo>
                          <a:pt x="630" y="3067"/>
                        </a:lnTo>
                        <a:lnTo>
                          <a:pt x="624" y="3061"/>
                        </a:lnTo>
                        <a:lnTo>
                          <a:pt x="622" y="3054"/>
                        </a:lnTo>
                        <a:lnTo>
                          <a:pt x="626" y="3047"/>
                        </a:lnTo>
                        <a:lnTo>
                          <a:pt x="647" y="3021"/>
                        </a:lnTo>
                        <a:lnTo>
                          <a:pt x="664" y="2992"/>
                        </a:lnTo>
                        <a:lnTo>
                          <a:pt x="677" y="2960"/>
                        </a:lnTo>
                        <a:lnTo>
                          <a:pt x="684" y="2927"/>
                        </a:lnTo>
                        <a:lnTo>
                          <a:pt x="676" y="2920"/>
                        </a:lnTo>
                        <a:lnTo>
                          <a:pt x="660" y="2909"/>
                        </a:lnTo>
                        <a:lnTo>
                          <a:pt x="644" y="2899"/>
                        </a:lnTo>
                        <a:lnTo>
                          <a:pt x="641" y="2925"/>
                        </a:lnTo>
                        <a:lnTo>
                          <a:pt x="633" y="2952"/>
                        </a:lnTo>
                        <a:lnTo>
                          <a:pt x="622" y="2977"/>
                        </a:lnTo>
                        <a:lnTo>
                          <a:pt x="607" y="3001"/>
                        </a:lnTo>
                        <a:lnTo>
                          <a:pt x="589" y="3021"/>
                        </a:lnTo>
                        <a:lnTo>
                          <a:pt x="568" y="3038"/>
                        </a:lnTo>
                        <a:lnTo>
                          <a:pt x="561" y="3040"/>
                        </a:lnTo>
                        <a:lnTo>
                          <a:pt x="555" y="3039"/>
                        </a:lnTo>
                        <a:lnTo>
                          <a:pt x="552" y="3035"/>
                        </a:lnTo>
                        <a:lnTo>
                          <a:pt x="550" y="3028"/>
                        </a:lnTo>
                        <a:lnTo>
                          <a:pt x="551" y="3023"/>
                        </a:lnTo>
                        <a:lnTo>
                          <a:pt x="555" y="3017"/>
                        </a:lnTo>
                        <a:lnTo>
                          <a:pt x="574" y="3001"/>
                        </a:lnTo>
                        <a:lnTo>
                          <a:pt x="590" y="2982"/>
                        </a:lnTo>
                        <a:lnTo>
                          <a:pt x="603" y="2961"/>
                        </a:lnTo>
                        <a:lnTo>
                          <a:pt x="612" y="2938"/>
                        </a:lnTo>
                        <a:lnTo>
                          <a:pt x="617" y="2913"/>
                        </a:lnTo>
                        <a:lnTo>
                          <a:pt x="618" y="2888"/>
                        </a:lnTo>
                        <a:lnTo>
                          <a:pt x="590" y="2880"/>
                        </a:lnTo>
                        <a:lnTo>
                          <a:pt x="558" y="2876"/>
                        </a:lnTo>
                        <a:lnTo>
                          <a:pt x="552" y="2902"/>
                        </a:lnTo>
                        <a:lnTo>
                          <a:pt x="541" y="2928"/>
                        </a:lnTo>
                        <a:lnTo>
                          <a:pt x="526" y="2952"/>
                        </a:lnTo>
                        <a:lnTo>
                          <a:pt x="508" y="2974"/>
                        </a:lnTo>
                        <a:lnTo>
                          <a:pt x="487" y="2993"/>
                        </a:lnTo>
                        <a:lnTo>
                          <a:pt x="465" y="3008"/>
                        </a:lnTo>
                        <a:lnTo>
                          <a:pt x="458" y="3011"/>
                        </a:lnTo>
                        <a:lnTo>
                          <a:pt x="453" y="3009"/>
                        </a:lnTo>
                        <a:lnTo>
                          <a:pt x="448" y="3005"/>
                        </a:lnTo>
                        <a:lnTo>
                          <a:pt x="446" y="2998"/>
                        </a:lnTo>
                        <a:lnTo>
                          <a:pt x="447" y="2993"/>
                        </a:lnTo>
                        <a:lnTo>
                          <a:pt x="453" y="2987"/>
                        </a:lnTo>
                        <a:lnTo>
                          <a:pt x="470" y="2974"/>
                        </a:lnTo>
                        <a:lnTo>
                          <a:pt x="488" y="2958"/>
                        </a:lnTo>
                        <a:lnTo>
                          <a:pt x="505" y="2939"/>
                        </a:lnTo>
                        <a:lnTo>
                          <a:pt x="518" y="2919"/>
                        </a:lnTo>
                        <a:lnTo>
                          <a:pt x="528" y="2897"/>
                        </a:lnTo>
                        <a:lnTo>
                          <a:pt x="532" y="2874"/>
                        </a:lnTo>
                        <a:lnTo>
                          <a:pt x="508" y="2875"/>
                        </a:lnTo>
                        <a:lnTo>
                          <a:pt x="482" y="2876"/>
                        </a:lnTo>
                        <a:lnTo>
                          <a:pt x="474" y="2899"/>
                        </a:lnTo>
                        <a:lnTo>
                          <a:pt x="462" y="2921"/>
                        </a:lnTo>
                        <a:lnTo>
                          <a:pt x="447" y="2940"/>
                        </a:lnTo>
                        <a:lnTo>
                          <a:pt x="430" y="2959"/>
                        </a:lnTo>
                        <a:lnTo>
                          <a:pt x="413" y="2976"/>
                        </a:lnTo>
                        <a:lnTo>
                          <a:pt x="396" y="2994"/>
                        </a:lnTo>
                        <a:lnTo>
                          <a:pt x="388" y="2997"/>
                        </a:lnTo>
                        <a:lnTo>
                          <a:pt x="382" y="2996"/>
                        </a:lnTo>
                        <a:lnTo>
                          <a:pt x="376" y="2991"/>
                        </a:lnTo>
                        <a:lnTo>
                          <a:pt x="375" y="2983"/>
                        </a:lnTo>
                        <a:lnTo>
                          <a:pt x="378" y="2976"/>
                        </a:lnTo>
                        <a:lnTo>
                          <a:pt x="396" y="2959"/>
                        </a:lnTo>
                        <a:lnTo>
                          <a:pt x="414" y="2941"/>
                        </a:lnTo>
                        <a:lnTo>
                          <a:pt x="430" y="2922"/>
                        </a:lnTo>
                        <a:lnTo>
                          <a:pt x="445" y="2902"/>
                        </a:lnTo>
                        <a:lnTo>
                          <a:pt x="455" y="2880"/>
                        </a:lnTo>
                        <a:lnTo>
                          <a:pt x="416" y="2887"/>
                        </a:lnTo>
                        <a:lnTo>
                          <a:pt x="374" y="2898"/>
                        </a:lnTo>
                        <a:lnTo>
                          <a:pt x="331" y="2911"/>
                        </a:lnTo>
                        <a:lnTo>
                          <a:pt x="286" y="2928"/>
                        </a:lnTo>
                        <a:lnTo>
                          <a:pt x="268" y="2881"/>
                        </a:lnTo>
                        <a:lnTo>
                          <a:pt x="324" y="2862"/>
                        </a:lnTo>
                        <a:lnTo>
                          <a:pt x="377" y="2846"/>
                        </a:lnTo>
                        <a:lnTo>
                          <a:pt x="427" y="2835"/>
                        </a:lnTo>
                        <a:lnTo>
                          <a:pt x="475" y="2828"/>
                        </a:lnTo>
                        <a:lnTo>
                          <a:pt x="519" y="2825"/>
                        </a:lnTo>
                        <a:lnTo>
                          <a:pt x="561" y="2827"/>
                        </a:lnTo>
                        <a:lnTo>
                          <a:pt x="600" y="2833"/>
                        </a:lnTo>
                        <a:lnTo>
                          <a:pt x="635" y="2843"/>
                        </a:lnTo>
                        <a:lnTo>
                          <a:pt x="667" y="2857"/>
                        </a:lnTo>
                        <a:lnTo>
                          <a:pt x="697" y="2875"/>
                        </a:lnTo>
                        <a:lnTo>
                          <a:pt x="705" y="2861"/>
                        </a:lnTo>
                        <a:lnTo>
                          <a:pt x="715" y="2847"/>
                        </a:lnTo>
                        <a:lnTo>
                          <a:pt x="727" y="2830"/>
                        </a:lnTo>
                        <a:lnTo>
                          <a:pt x="741" y="2814"/>
                        </a:lnTo>
                        <a:lnTo>
                          <a:pt x="758" y="2796"/>
                        </a:lnTo>
                        <a:lnTo>
                          <a:pt x="778" y="2780"/>
                        </a:lnTo>
                        <a:lnTo>
                          <a:pt x="800" y="2763"/>
                        </a:lnTo>
                        <a:lnTo>
                          <a:pt x="825" y="2749"/>
                        </a:lnTo>
                        <a:lnTo>
                          <a:pt x="854" y="2735"/>
                        </a:lnTo>
                        <a:lnTo>
                          <a:pt x="885" y="2724"/>
                        </a:lnTo>
                        <a:lnTo>
                          <a:pt x="920" y="2715"/>
                        </a:lnTo>
                        <a:lnTo>
                          <a:pt x="959" y="2710"/>
                        </a:lnTo>
                        <a:lnTo>
                          <a:pt x="1001" y="2708"/>
                        </a:lnTo>
                        <a:lnTo>
                          <a:pt x="1002" y="2708"/>
                        </a:lnTo>
                        <a:lnTo>
                          <a:pt x="1033" y="2709"/>
                        </a:lnTo>
                        <a:lnTo>
                          <a:pt x="1063" y="2713"/>
                        </a:lnTo>
                        <a:lnTo>
                          <a:pt x="1090" y="2719"/>
                        </a:lnTo>
                        <a:lnTo>
                          <a:pt x="1092" y="2704"/>
                        </a:lnTo>
                        <a:lnTo>
                          <a:pt x="1089" y="2692"/>
                        </a:lnTo>
                        <a:lnTo>
                          <a:pt x="1081" y="2682"/>
                        </a:lnTo>
                        <a:lnTo>
                          <a:pt x="1070" y="2677"/>
                        </a:lnTo>
                        <a:lnTo>
                          <a:pt x="1056" y="2672"/>
                        </a:lnTo>
                        <a:lnTo>
                          <a:pt x="1041" y="2670"/>
                        </a:lnTo>
                        <a:lnTo>
                          <a:pt x="1024" y="2670"/>
                        </a:lnTo>
                        <a:lnTo>
                          <a:pt x="1008" y="2672"/>
                        </a:lnTo>
                        <a:lnTo>
                          <a:pt x="991" y="2673"/>
                        </a:lnTo>
                        <a:lnTo>
                          <a:pt x="976" y="2677"/>
                        </a:lnTo>
                        <a:lnTo>
                          <a:pt x="962" y="2679"/>
                        </a:lnTo>
                        <a:lnTo>
                          <a:pt x="951" y="2680"/>
                        </a:lnTo>
                        <a:lnTo>
                          <a:pt x="943" y="2680"/>
                        </a:lnTo>
                        <a:lnTo>
                          <a:pt x="937" y="2676"/>
                        </a:lnTo>
                        <a:lnTo>
                          <a:pt x="933" y="2669"/>
                        </a:lnTo>
                        <a:lnTo>
                          <a:pt x="933" y="2661"/>
                        </a:lnTo>
                        <a:lnTo>
                          <a:pt x="936" y="2655"/>
                        </a:lnTo>
                        <a:lnTo>
                          <a:pt x="944" y="2651"/>
                        </a:lnTo>
                        <a:lnTo>
                          <a:pt x="960" y="2649"/>
                        </a:lnTo>
                        <a:lnTo>
                          <a:pt x="979" y="2646"/>
                        </a:lnTo>
                        <a:lnTo>
                          <a:pt x="1000" y="2644"/>
                        </a:lnTo>
                        <a:lnTo>
                          <a:pt x="1021" y="2642"/>
                        </a:lnTo>
                        <a:lnTo>
                          <a:pt x="1042" y="2642"/>
                        </a:lnTo>
                        <a:lnTo>
                          <a:pt x="1063" y="2645"/>
                        </a:lnTo>
                        <a:lnTo>
                          <a:pt x="1081" y="2649"/>
                        </a:lnTo>
                        <a:lnTo>
                          <a:pt x="1097" y="2657"/>
                        </a:lnTo>
                        <a:lnTo>
                          <a:pt x="1100" y="2604"/>
                        </a:lnTo>
                        <a:lnTo>
                          <a:pt x="1083" y="2586"/>
                        </a:lnTo>
                        <a:lnTo>
                          <a:pt x="1064" y="2573"/>
                        </a:lnTo>
                        <a:lnTo>
                          <a:pt x="1044" y="2564"/>
                        </a:lnTo>
                        <a:lnTo>
                          <a:pt x="1022" y="2557"/>
                        </a:lnTo>
                        <a:lnTo>
                          <a:pt x="999" y="2555"/>
                        </a:lnTo>
                        <a:lnTo>
                          <a:pt x="975" y="2554"/>
                        </a:lnTo>
                        <a:lnTo>
                          <a:pt x="950" y="2555"/>
                        </a:lnTo>
                        <a:lnTo>
                          <a:pt x="927" y="2558"/>
                        </a:lnTo>
                        <a:lnTo>
                          <a:pt x="904" y="2563"/>
                        </a:lnTo>
                        <a:lnTo>
                          <a:pt x="896" y="2563"/>
                        </a:lnTo>
                        <a:lnTo>
                          <a:pt x="889" y="2558"/>
                        </a:lnTo>
                        <a:lnTo>
                          <a:pt x="886" y="2552"/>
                        </a:lnTo>
                        <a:lnTo>
                          <a:pt x="886" y="2544"/>
                        </a:lnTo>
                        <a:lnTo>
                          <a:pt x="889" y="2539"/>
                        </a:lnTo>
                        <a:lnTo>
                          <a:pt x="896" y="2534"/>
                        </a:lnTo>
                        <a:lnTo>
                          <a:pt x="926" y="2529"/>
                        </a:lnTo>
                        <a:lnTo>
                          <a:pt x="956" y="2525"/>
                        </a:lnTo>
                        <a:lnTo>
                          <a:pt x="986" y="2524"/>
                        </a:lnTo>
                        <a:lnTo>
                          <a:pt x="1017" y="2528"/>
                        </a:lnTo>
                        <a:lnTo>
                          <a:pt x="1045" y="2533"/>
                        </a:lnTo>
                        <a:lnTo>
                          <a:pt x="1072" y="2543"/>
                        </a:lnTo>
                        <a:lnTo>
                          <a:pt x="1097" y="2558"/>
                        </a:lnTo>
                        <a:lnTo>
                          <a:pt x="1091" y="2516"/>
                        </a:lnTo>
                        <a:lnTo>
                          <a:pt x="1059" y="2499"/>
                        </a:lnTo>
                        <a:lnTo>
                          <a:pt x="1027" y="2488"/>
                        </a:lnTo>
                        <a:lnTo>
                          <a:pt x="993" y="2481"/>
                        </a:lnTo>
                        <a:lnTo>
                          <a:pt x="959" y="2479"/>
                        </a:lnTo>
                        <a:lnTo>
                          <a:pt x="924" y="2480"/>
                        </a:lnTo>
                        <a:lnTo>
                          <a:pt x="888" y="2484"/>
                        </a:lnTo>
                        <a:lnTo>
                          <a:pt x="853" y="2490"/>
                        </a:lnTo>
                        <a:lnTo>
                          <a:pt x="844" y="2490"/>
                        </a:lnTo>
                        <a:lnTo>
                          <a:pt x="839" y="2485"/>
                        </a:lnTo>
                        <a:lnTo>
                          <a:pt x="835" y="2479"/>
                        </a:lnTo>
                        <a:lnTo>
                          <a:pt x="834" y="2471"/>
                        </a:lnTo>
                        <a:lnTo>
                          <a:pt x="837" y="2466"/>
                        </a:lnTo>
                        <a:lnTo>
                          <a:pt x="845" y="2461"/>
                        </a:lnTo>
                        <a:lnTo>
                          <a:pt x="879" y="2456"/>
                        </a:lnTo>
                        <a:lnTo>
                          <a:pt x="915" y="2451"/>
                        </a:lnTo>
                        <a:lnTo>
                          <a:pt x="949" y="2449"/>
                        </a:lnTo>
                        <a:lnTo>
                          <a:pt x="982" y="2450"/>
                        </a:lnTo>
                        <a:lnTo>
                          <a:pt x="1016" y="2453"/>
                        </a:lnTo>
                        <a:lnTo>
                          <a:pt x="1049" y="2462"/>
                        </a:lnTo>
                        <a:lnTo>
                          <a:pt x="1080" y="2476"/>
                        </a:lnTo>
                        <a:lnTo>
                          <a:pt x="1070" y="2447"/>
                        </a:lnTo>
                        <a:lnTo>
                          <a:pt x="1056" y="2420"/>
                        </a:lnTo>
                        <a:lnTo>
                          <a:pt x="1012" y="2410"/>
                        </a:lnTo>
                        <a:lnTo>
                          <a:pt x="968" y="2407"/>
                        </a:lnTo>
                        <a:lnTo>
                          <a:pt x="924" y="2410"/>
                        </a:lnTo>
                        <a:lnTo>
                          <a:pt x="879" y="2420"/>
                        </a:lnTo>
                        <a:lnTo>
                          <a:pt x="835" y="2435"/>
                        </a:lnTo>
                        <a:lnTo>
                          <a:pt x="827" y="2436"/>
                        </a:lnTo>
                        <a:lnTo>
                          <a:pt x="821" y="2432"/>
                        </a:lnTo>
                        <a:lnTo>
                          <a:pt x="818" y="2426"/>
                        </a:lnTo>
                        <a:lnTo>
                          <a:pt x="818" y="2418"/>
                        </a:lnTo>
                        <a:lnTo>
                          <a:pt x="821" y="2411"/>
                        </a:lnTo>
                        <a:lnTo>
                          <a:pt x="827" y="2406"/>
                        </a:lnTo>
                        <a:lnTo>
                          <a:pt x="878" y="2389"/>
                        </a:lnTo>
                        <a:lnTo>
                          <a:pt x="929" y="2379"/>
                        </a:lnTo>
                        <a:lnTo>
                          <a:pt x="981" y="2377"/>
                        </a:lnTo>
                        <a:lnTo>
                          <a:pt x="1032" y="2384"/>
                        </a:lnTo>
                        <a:lnTo>
                          <a:pt x="1013" y="2361"/>
                        </a:lnTo>
                        <a:lnTo>
                          <a:pt x="991" y="2341"/>
                        </a:lnTo>
                        <a:lnTo>
                          <a:pt x="987" y="2337"/>
                        </a:lnTo>
                        <a:lnTo>
                          <a:pt x="983" y="2334"/>
                        </a:lnTo>
                        <a:lnTo>
                          <a:pt x="981" y="2334"/>
                        </a:lnTo>
                        <a:lnTo>
                          <a:pt x="979" y="2334"/>
                        </a:lnTo>
                        <a:lnTo>
                          <a:pt x="946" y="2332"/>
                        </a:lnTo>
                        <a:lnTo>
                          <a:pt x="914" y="2332"/>
                        </a:lnTo>
                        <a:lnTo>
                          <a:pt x="881" y="2334"/>
                        </a:lnTo>
                        <a:lnTo>
                          <a:pt x="849" y="2340"/>
                        </a:lnTo>
                        <a:lnTo>
                          <a:pt x="816" y="2348"/>
                        </a:lnTo>
                        <a:lnTo>
                          <a:pt x="787" y="2361"/>
                        </a:lnTo>
                        <a:lnTo>
                          <a:pt x="758" y="2377"/>
                        </a:lnTo>
                        <a:lnTo>
                          <a:pt x="750" y="2380"/>
                        </a:lnTo>
                        <a:lnTo>
                          <a:pt x="743" y="2378"/>
                        </a:lnTo>
                        <a:lnTo>
                          <a:pt x="739" y="2373"/>
                        </a:lnTo>
                        <a:lnTo>
                          <a:pt x="736" y="2366"/>
                        </a:lnTo>
                        <a:lnTo>
                          <a:pt x="738" y="2358"/>
                        </a:lnTo>
                        <a:lnTo>
                          <a:pt x="742" y="2352"/>
                        </a:lnTo>
                        <a:lnTo>
                          <a:pt x="771" y="2334"/>
                        </a:lnTo>
                        <a:lnTo>
                          <a:pt x="802" y="2322"/>
                        </a:lnTo>
                        <a:lnTo>
                          <a:pt x="833" y="2312"/>
                        </a:lnTo>
                        <a:lnTo>
                          <a:pt x="866" y="2306"/>
                        </a:lnTo>
                        <a:lnTo>
                          <a:pt x="899" y="2303"/>
                        </a:lnTo>
                        <a:lnTo>
                          <a:pt x="933" y="2302"/>
                        </a:lnTo>
                        <a:lnTo>
                          <a:pt x="900" y="2288"/>
                        </a:lnTo>
                        <a:lnTo>
                          <a:pt x="867" y="2277"/>
                        </a:lnTo>
                        <a:lnTo>
                          <a:pt x="834" y="2270"/>
                        </a:lnTo>
                        <a:lnTo>
                          <a:pt x="802" y="2277"/>
                        </a:lnTo>
                        <a:lnTo>
                          <a:pt x="773" y="2288"/>
                        </a:lnTo>
                        <a:lnTo>
                          <a:pt x="747" y="2303"/>
                        </a:lnTo>
                        <a:lnTo>
                          <a:pt x="722" y="2323"/>
                        </a:lnTo>
                        <a:lnTo>
                          <a:pt x="701" y="2348"/>
                        </a:lnTo>
                        <a:lnTo>
                          <a:pt x="695" y="2354"/>
                        </a:lnTo>
                        <a:lnTo>
                          <a:pt x="688" y="2355"/>
                        </a:lnTo>
                        <a:lnTo>
                          <a:pt x="680" y="2353"/>
                        </a:lnTo>
                        <a:lnTo>
                          <a:pt x="675" y="2347"/>
                        </a:lnTo>
                        <a:lnTo>
                          <a:pt x="673" y="2341"/>
                        </a:lnTo>
                        <a:lnTo>
                          <a:pt x="676" y="2333"/>
                        </a:lnTo>
                        <a:lnTo>
                          <a:pt x="694" y="2311"/>
                        </a:lnTo>
                        <a:lnTo>
                          <a:pt x="712" y="2292"/>
                        </a:lnTo>
                        <a:lnTo>
                          <a:pt x="733" y="2277"/>
                        </a:lnTo>
                        <a:lnTo>
                          <a:pt x="757" y="2263"/>
                        </a:lnTo>
                        <a:lnTo>
                          <a:pt x="711" y="2266"/>
                        </a:lnTo>
                        <a:lnTo>
                          <a:pt x="668" y="2273"/>
                        </a:lnTo>
                        <a:lnTo>
                          <a:pt x="628" y="2284"/>
                        </a:lnTo>
                        <a:lnTo>
                          <a:pt x="604" y="2293"/>
                        </a:lnTo>
                        <a:lnTo>
                          <a:pt x="597" y="2269"/>
                        </a:lnTo>
                        <a:lnTo>
                          <a:pt x="584" y="2283"/>
                        </a:lnTo>
                        <a:lnTo>
                          <a:pt x="573" y="2300"/>
                        </a:lnTo>
                        <a:lnTo>
                          <a:pt x="566" y="2319"/>
                        </a:lnTo>
                        <a:lnTo>
                          <a:pt x="564" y="2341"/>
                        </a:lnTo>
                        <a:lnTo>
                          <a:pt x="561" y="2348"/>
                        </a:lnTo>
                        <a:lnTo>
                          <a:pt x="555" y="2354"/>
                        </a:lnTo>
                        <a:lnTo>
                          <a:pt x="549" y="2355"/>
                        </a:lnTo>
                        <a:lnTo>
                          <a:pt x="541" y="2354"/>
                        </a:lnTo>
                        <a:lnTo>
                          <a:pt x="535" y="2348"/>
                        </a:lnTo>
                        <a:lnTo>
                          <a:pt x="533" y="2341"/>
                        </a:lnTo>
                        <a:lnTo>
                          <a:pt x="535" y="2319"/>
                        </a:lnTo>
                        <a:lnTo>
                          <a:pt x="541" y="2299"/>
                        </a:lnTo>
                        <a:lnTo>
                          <a:pt x="549" y="2281"/>
                        </a:lnTo>
                        <a:lnTo>
                          <a:pt x="560" y="2266"/>
                        </a:lnTo>
                        <a:lnTo>
                          <a:pt x="572" y="2251"/>
                        </a:lnTo>
                        <a:lnTo>
                          <a:pt x="587" y="2238"/>
                        </a:lnTo>
                        <a:lnTo>
                          <a:pt x="569" y="2189"/>
                        </a:lnTo>
                        <a:lnTo>
                          <a:pt x="548" y="2145"/>
                        </a:lnTo>
                        <a:lnTo>
                          <a:pt x="533" y="2153"/>
                        </a:lnTo>
                        <a:lnTo>
                          <a:pt x="520" y="2162"/>
                        </a:lnTo>
                        <a:lnTo>
                          <a:pt x="507" y="2176"/>
                        </a:lnTo>
                        <a:lnTo>
                          <a:pt x="497" y="2191"/>
                        </a:lnTo>
                        <a:lnTo>
                          <a:pt x="490" y="2208"/>
                        </a:lnTo>
                        <a:lnTo>
                          <a:pt x="486" y="2227"/>
                        </a:lnTo>
                        <a:lnTo>
                          <a:pt x="482" y="2246"/>
                        </a:lnTo>
                        <a:lnTo>
                          <a:pt x="479" y="2253"/>
                        </a:lnTo>
                        <a:lnTo>
                          <a:pt x="472" y="2258"/>
                        </a:lnTo>
                        <a:lnTo>
                          <a:pt x="465" y="2260"/>
                        </a:lnTo>
                        <a:lnTo>
                          <a:pt x="458" y="2258"/>
                        </a:lnTo>
                        <a:lnTo>
                          <a:pt x="454" y="2253"/>
                        </a:lnTo>
                        <a:lnTo>
                          <a:pt x="451" y="2246"/>
                        </a:lnTo>
                        <a:lnTo>
                          <a:pt x="456" y="2224"/>
                        </a:lnTo>
                        <a:lnTo>
                          <a:pt x="460" y="2202"/>
                        </a:lnTo>
                        <a:lnTo>
                          <a:pt x="468" y="2181"/>
                        </a:lnTo>
                        <a:lnTo>
                          <a:pt x="478" y="2163"/>
                        </a:lnTo>
                        <a:lnTo>
                          <a:pt x="492" y="2146"/>
                        </a:lnTo>
                        <a:lnTo>
                          <a:pt x="505" y="2135"/>
                        </a:lnTo>
                        <a:lnTo>
                          <a:pt x="518" y="2127"/>
                        </a:lnTo>
                        <a:lnTo>
                          <a:pt x="532" y="2120"/>
                        </a:lnTo>
                        <a:lnTo>
                          <a:pt x="511" y="2090"/>
                        </a:lnTo>
                        <a:lnTo>
                          <a:pt x="489" y="2063"/>
                        </a:lnTo>
                        <a:lnTo>
                          <a:pt x="471" y="2078"/>
                        </a:lnTo>
                        <a:lnTo>
                          <a:pt x="456" y="2093"/>
                        </a:lnTo>
                        <a:lnTo>
                          <a:pt x="444" y="2111"/>
                        </a:lnTo>
                        <a:lnTo>
                          <a:pt x="434" y="2130"/>
                        </a:lnTo>
                        <a:lnTo>
                          <a:pt x="426" y="2152"/>
                        </a:lnTo>
                        <a:lnTo>
                          <a:pt x="424" y="2175"/>
                        </a:lnTo>
                        <a:lnTo>
                          <a:pt x="420" y="2183"/>
                        </a:lnTo>
                        <a:lnTo>
                          <a:pt x="415" y="2188"/>
                        </a:lnTo>
                        <a:lnTo>
                          <a:pt x="407" y="2189"/>
                        </a:lnTo>
                        <a:lnTo>
                          <a:pt x="401" y="2188"/>
                        </a:lnTo>
                        <a:lnTo>
                          <a:pt x="395" y="2183"/>
                        </a:lnTo>
                        <a:lnTo>
                          <a:pt x="393" y="2175"/>
                        </a:lnTo>
                        <a:lnTo>
                          <a:pt x="396" y="2147"/>
                        </a:lnTo>
                        <a:lnTo>
                          <a:pt x="404" y="2122"/>
                        </a:lnTo>
                        <a:lnTo>
                          <a:pt x="415" y="2099"/>
                        </a:lnTo>
                        <a:lnTo>
                          <a:pt x="430" y="2078"/>
                        </a:lnTo>
                        <a:lnTo>
                          <a:pt x="447" y="2059"/>
                        </a:lnTo>
                        <a:lnTo>
                          <a:pt x="468" y="2041"/>
                        </a:lnTo>
                        <a:lnTo>
                          <a:pt x="441" y="2020"/>
                        </a:lnTo>
                        <a:lnTo>
                          <a:pt x="418" y="2029"/>
                        </a:lnTo>
                        <a:lnTo>
                          <a:pt x="399" y="2041"/>
                        </a:lnTo>
                        <a:lnTo>
                          <a:pt x="384" y="2058"/>
                        </a:lnTo>
                        <a:lnTo>
                          <a:pt x="373" y="2076"/>
                        </a:lnTo>
                        <a:lnTo>
                          <a:pt x="365" y="2100"/>
                        </a:lnTo>
                        <a:lnTo>
                          <a:pt x="362" y="2124"/>
                        </a:lnTo>
                        <a:lnTo>
                          <a:pt x="360" y="2132"/>
                        </a:lnTo>
                        <a:lnTo>
                          <a:pt x="354" y="2136"/>
                        </a:lnTo>
                        <a:lnTo>
                          <a:pt x="346" y="2138"/>
                        </a:lnTo>
                        <a:lnTo>
                          <a:pt x="340" y="2136"/>
                        </a:lnTo>
                        <a:lnTo>
                          <a:pt x="334" y="2132"/>
                        </a:lnTo>
                        <a:lnTo>
                          <a:pt x="332" y="2124"/>
                        </a:lnTo>
                        <a:lnTo>
                          <a:pt x="335" y="2096"/>
                        </a:lnTo>
                        <a:lnTo>
                          <a:pt x="342" y="2072"/>
                        </a:lnTo>
                        <a:lnTo>
                          <a:pt x="353" y="2049"/>
                        </a:lnTo>
                        <a:lnTo>
                          <a:pt x="368" y="2029"/>
                        </a:lnTo>
                        <a:lnTo>
                          <a:pt x="387" y="2012"/>
                        </a:lnTo>
                        <a:lnTo>
                          <a:pt x="409" y="1999"/>
                        </a:lnTo>
                        <a:lnTo>
                          <a:pt x="383" y="1986"/>
                        </a:lnTo>
                        <a:lnTo>
                          <a:pt x="353" y="1974"/>
                        </a:lnTo>
                        <a:lnTo>
                          <a:pt x="331" y="1985"/>
                        </a:lnTo>
                        <a:lnTo>
                          <a:pt x="313" y="1999"/>
                        </a:lnTo>
                        <a:lnTo>
                          <a:pt x="299" y="2017"/>
                        </a:lnTo>
                        <a:lnTo>
                          <a:pt x="289" y="2037"/>
                        </a:lnTo>
                        <a:lnTo>
                          <a:pt x="281" y="2060"/>
                        </a:lnTo>
                        <a:lnTo>
                          <a:pt x="278" y="2086"/>
                        </a:lnTo>
                        <a:lnTo>
                          <a:pt x="274" y="2094"/>
                        </a:lnTo>
                        <a:lnTo>
                          <a:pt x="269" y="2100"/>
                        </a:lnTo>
                        <a:lnTo>
                          <a:pt x="261" y="2101"/>
                        </a:lnTo>
                        <a:lnTo>
                          <a:pt x="253" y="2100"/>
                        </a:lnTo>
                        <a:lnTo>
                          <a:pt x="249" y="2094"/>
                        </a:lnTo>
                        <a:lnTo>
                          <a:pt x="247" y="2086"/>
                        </a:lnTo>
                        <a:lnTo>
                          <a:pt x="250" y="2063"/>
                        </a:lnTo>
                        <a:lnTo>
                          <a:pt x="255" y="2040"/>
                        </a:lnTo>
                        <a:lnTo>
                          <a:pt x="261" y="2018"/>
                        </a:lnTo>
                        <a:lnTo>
                          <a:pt x="272" y="1997"/>
                        </a:lnTo>
                        <a:lnTo>
                          <a:pt x="290" y="1978"/>
                        </a:lnTo>
                        <a:lnTo>
                          <a:pt x="309" y="1962"/>
                        </a:lnTo>
                        <a:lnTo>
                          <a:pt x="270" y="1956"/>
                        </a:lnTo>
                        <a:lnTo>
                          <a:pt x="231" y="1954"/>
                        </a:lnTo>
                        <a:lnTo>
                          <a:pt x="216" y="1968"/>
                        </a:lnTo>
                        <a:lnTo>
                          <a:pt x="204" y="1984"/>
                        </a:lnTo>
                        <a:lnTo>
                          <a:pt x="194" y="2002"/>
                        </a:lnTo>
                        <a:lnTo>
                          <a:pt x="186" y="2022"/>
                        </a:lnTo>
                        <a:lnTo>
                          <a:pt x="182" y="2043"/>
                        </a:lnTo>
                        <a:lnTo>
                          <a:pt x="178" y="2064"/>
                        </a:lnTo>
                        <a:lnTo>
                          <a:pt x="175" y="2072"/>
                        </a:lnTo>
                        <a:lnTo>
                          <a:pt x="168" y="2076"/>
                        </a:lnTo>
                        <a:lnTo>
                          <a:pt x="162" y="2079"/>
                        </a:lnTo>
                        <a:lnTo>
                          <a:pt x="154" y="2076"/>
                        </a:lnTo>
                        <a:lnTo>
                          <a:pt x="149" y="2072"/>
                        </a:lnTo>
                        <a:lnTo>
                          <a:pt x="147" y="2064"/>
                        </a:lnTo>
                        <a:lnTo>
                          <a:pt x="153" y="2034"/>
                        </a:lnTo>
                        <a:lnTo>
                          <a:pt x="161" y="2006"/>
                        </a:lnTo>
                        <a:lnTo>
                          <a:pt x="172" y="1979"/>
                        </a:lnTo>
                        <a:lnTo>
                          <a:pt x="187" y="1955"/>
                        </a:lnTo>
                        <a:lnTo>
                          <a:pt x="147" y="1959"/>
                        </a:lnTo>
                        <a:lnTo>
                          <a:pt x="111" y="1966"/>
                        </a:lnTo>
                        <a:lnTo>
                          <a:pt x="102" y="1979"/>
                        </a:lnTo>
                        <a:lnTo>
                          <a:pt x="95" y="1992"/>
                        </a:lnTo>
                        <a:lnTo>
                          <a:pt x="92" y="2008"/>
                        </a:lnTo>
                        <a:lnTo>
                          <a:pt x="89" y="2036"/>
                        </a:lnTo>
                        <a:lnTo>
                          <a:pt x="88" y="2064"/>
                        </a:lnTo>
                        <a:lnTo>
                          <a:pt x="85" y="2072"/>
                        </a:lnTo>
                        <a:lnTo>
                          <a:pt x="80" y="2076"/>
                        </a:lnTo>
                        <a:lnTo>
                          <a:pt x="72" y="2079"/>
                        </a:lnTo>
                        <a:lnTo>
                          <a:pt x="65" y="2076"/>
                        </a:lnTo>
                        <a:lnTo>
                          <a:pt x="60" y="2072"/>
                        </a:lnTo>
                        <a:lnTo>
                          <a:pt x="58" y="2064"/>
                        </a:lnTo>
                        <a:lnTo>
                          <a:pt x="58" y="2041"/>
                        </a:lnTo>
                        <a:lnTo>
                          <a:pt x="59" y="2017"/>
                        </a:lnTo>
                        <a:lnTo>
                          <a:pt x="63" y="1995"/>
                        </a:lnTo>
                        <a:lnTo>
                          <a:pt x="71" y="1976"/>
                        </a:lnTo>
                        <a:lnTo>
                          <a:pt x="43" y="1984"/>
                        </a:lnTo>
                        <a:lnTo>
                          <a:pt x="19" y="1991"/>
                        </a:lnTo>
                        <a:lnTo>
                          <a:pt x="0" y="1999"/>
                        </a:lnTo>
                        <a:lnTo>
                          <a:pt x="0" y="2958"/>
                        </a:lnTo>
                        <a:lnTo>
                          <a:pt x="12" y="2929"/>
                        </a:lnTo>
                        <a:lnTo>
                          <a:pt x="20" y="2899"/>
                        </a:lnTo>
                        <a:lnTo>
                          <a:pt x="24" y="2868"/>
                        </a:lnTo>
                        <a:lnTo>
                          <a:pt x="26" y="2838"/>
                        </a:lnTo>
                        <a:lnTo>
                          <a:pt x="28" y="2830"/>
                        </a:lnTo>
                        <a:lnTo>
                          <a:pt x="33" y="2826"/>
                        </a:lnTo>
                        <a:lnTo>
                          <a:pt x="41" y="2824"/>
                        </a:lnTo>
                        <a:lnTo>
                          <a:pt x="48" y="2826"/>
                        </a:lnTo>
                        <a:lnTo>
                          <a:pt x="53" y="2830"/>
                        </a:lnTo>
                        <a:lnTo>
                          <a:pt x="55" y="2838"/>
                        </a:lnTo>
                        <a:lnTo>
                          <a:pt x="54" y="2868"/>
                        </a:lnTo>
                        <a:lnTo>
                          <a:pt x="50" y="2899"/>
                        </a:lnTo>
                        <a:lnTo>
                          <a:pt x="43" y="2929"/>
                        </a:lnTo>
                        <a:lnTo>
                          <a:pt x="32" y="2959"/>
                        </a:lnTo>
                        <a:lnTo>
                          <a:pt x="19" y="2985"/>
                        </a:lnTo>
                        <a:lnTo>
                          <a:pt x="1" y="3009"/>
                        </a:lnTo>
                        <a:lnTo>
                          <a:pt x="3" y="3056"/>
                        </a:lnTo>
                        <a:lnTo>
                          <a:pt x="9" y="3099"/>
                        </a:lnTo>
                        <a:lnTo>
                          <a:pt x="17" y="3139"/>
                        </a:lnTo>
                        <a:lnTo>
                          <a:pt x="34" y="3122"/>
                        </a:lnTo>
                        <a:lnTo>
                          <a:pt x="50" y="3102"/>
                        </a:lnTo>
                        <a:lnTo>
                          <a:pt x="64" y="3080"/>
                        </a:lnTo>
                        <a:lnTo>
                          <a:pt x="75" y="3056"/>
                        </a:lnTo>
                        <a:lnTo>
                          <a:pt x="84" y="3032"/>
                        </a:lnTo>
                        <a:lnTo>
                          <a:pt x="90" y="3007"/>
                        </a:lnTo>
                        <a:lnTo>
                          <a:pt x="94" y="2985"/>
                        </a:lnTo>
                        <a:lnTo>
                          <a:pt x="97" y="2977"/>
                        </a:lnTo>
                        <a:lnTo>
                          <a:pt x="103" y="2972"/>
                        </a:lnTo>
                        <a:lnTo>
                          <a:pt x="111" y="2971"/>
                        </a:lnTo>
                        <a:lnTo>
                          <a:pt x="117" y="2972"/>
                        </a:lnTo>
                        <a:lnTo>
                          <a:pt x="123" y="2977"/>
                        </a:lnTo>
                        <a:lnTo>
                          <a:pt x="124" y="2985"/>
                        </a:lnTo>
                        <a:lnTo>
                          <a:pt x="120" y="3013"/>
                        </a:lnTo>
                        <a:lnTo>
                          <a:pt x="111" y="3043"/>
                        </a:lnTo>
                        <a:lnTo>
                          <a:pt x="100" y="3072"/>
                        </a:lnTo>
                        <a:lnTo>
                          <a:pt x="85" y="3101"/>
                        </a:lnTo>
                        <a:lnTo>
                          <a:pt x="69" y="3128"/>
                        </a:lnTo>
                        <a:lnTo>
                          <a:pt x="48" y="3151"/>
                        </a:lnTo>
                        <a:lnTo>
                          <a:pt x="24" y="3170"/>
                        </a:lnTo>
                        <a:lnTo>
                          <a:pt x="37" y="3206"/>
                        </a:lnTo>
                        <a:lnTo>
                          <a:pt x="51" y="3241"/>
                        </a:lnTo>
                        <a:lnTo>
                          <a:pt x="68" y="3221"/>
                        </a:lnTo>
                        <a:lnTo>
                          <a:pt x="84" y="3200"/>
                        </a:lnTo>
                        <a:lnTo>
                          <a:pt x="101" y="3180"/>
                        </a:lnTo>
                        <a:lnTo>
                          <a:pt x="116" y="3159"/>
                        </a:lnTo>
                        <a:lnTo>
                          <a:pt x="130" y="3137"/>
                        </a:lnTo>
                        <a:lnTo>
                          <a:pt x="140" y="3113"/>
                        </a:lnTo>
                        <a:lnTo>
                          <a:pt x="145" y="3089"/>
                        </a:lnTo>
                        <a:lnTo>
                          <a:pt x="148" y="3081"/>
                        </a:lnTo>
                        <a:lnTo>
                          <a:pt x="154" y="3076"/>
                        </a:lnTo>
                        <a:lnTo>
                          <a:pt x="162" y="3075"/>
                        </a:lnTo>
                        <a:lnTo>
                          <a:pt x="168" y="3076"/>
                        </a:lnTo>
                        <a:lnTo>
                          <a:pt x="174" y="3081"/>
                        </a:lnTo>
                        <a:lnTo>
                          <a:pt x="175" y="3089"/>
                        </a:lnTo>
                        <a:lnTo>
                          <a:pt x="169" y="3116"/>
                        </a:lnTo>
                        <a:lnTo>
                          <a:pt x="159" y="3140"/>
                        </a:lnTo>
                        <a:lnTo>
                          <a:pt x="147" y="3163"/>
                        </a:lnTo>
                        <a:lnTo>
                          <a:pt x="132" y="3185"/>
                        </a:lnTo>
                        <a:lnTo>
                          <a:pt x="115" y="3206"/>
                        </a:lnTo>
                        <a:lnTo>
                          <a:pt x="99" y="3227"/>
                        </a:lnTo>
                        <a:lnTo>
                          <a:pt x="82" y="3248"/>
                        </a:lnTo>
                        <a:lnTo>
                          <a:pt x="67" y="3270"/>
                        </a:lnTo>
                        <a:lnTo>
                          <a:pt x="86" y="3301"/>
                        </a:lnTo>
                        <a:lnTo>
                          <a:pt x="107" y="3330"/>
                        </a:lnTo>
                        <a:lnTo>
                          <a:pt x="127" y="3307"/>
                        </a:lnTo>
                        <a:lnTo>
                          <a:pt x="147" y="3284"/>
                        </a:lnTo>
                        <a:lnTo>
                          <a:pt x="167" y="3260"/>
                        </a:lnTo>
                        <a:lnTo>
                          <a:pt x="185" y="3236"/>
                        </a:lnTo>
                        <a:lnTo>
                          <a:pt x="200" y="3211"/>
                        </a:lnTo>
                        <a:lnTo>
                          <a:pt x="213" y="3183"/>
                        </a:lnTo>
                        <a:lnTo>
                          <a:pt x="219" y="3153"/>
                        </a:lnTo>
                        <a:lnTo>
                          <a:pt x="222" y="3145"/>
                        </a:lnTo>
                        <a:lnTo>
                          <a:pt x="229" y="3142"/>
                        </a:lnTo>
                        <a:lnTo>
                          <a:pt x="236" y="3143"/>
                        </a:lnTo>
                        <a:lnTo>
                          <a:pt x="242" y="3147"/>
                        </a:lnTo>
                        <a:lnTo>
                          <a:pt x="247" y="3152"/>
                        </a:lnTo>
                        <a:lnTo>
                          <a:pt x="248" y="3161"/>
                        </a:lnTo>
                        <a:lnTo>
                          <a:pt x="240" y="3193"/>
                        </a:lnTo>
                        <a:lnTo>
                          <a:pt x="227" y="3223"/>
                        </a:lnTo>
                        <a:lnTo>
                          <a:pt x="210" y="3250"/>
                        </a:lnTo>
                        <a:lnTo>
                          <a:pt x="192" y="3277"/>
                        </a:lnTo>
                        <a:lnTo>
                          <a:pt x="170" y="3302"/>
                        </a:lnTo>
                        <a:lnTo>
                          <a:pt x="148" y="3328"/>
                        </a:lnTo>
                        <a:lnTo>
                          <a:pt x="127" y="3352"/>
                        </a:lnTo>
                        <a:lnTo>
                          <a:pt x="146" y="3372"/>
                        </a:lnTo>
                        <a:lnTo>
                          <a:pt x="166" y="3390"/>
                        </a:lnTo>
                        <a:lnTo>
                          <a:pt x="187" y="3373"/>
                        </a:lnTo>
                        <a:lnTo>
                          <a:pt x="206" y="3352"/>
                        </a:lnTo>
                        <a:lnTo>
                          <a:pt x="222" y="3329"/>
                        </a:lnTo>
                        <a:lnTo>
                          <a:pt x="238" y="3302"/>
                        </a:lnTo>
                        <a:lnTo>
                          <a:pt x="251" y="3277"/>
                        </a:lnTo>
                        <a:lnTo>
                          <a:pt x="263" y="3253"/>
                        </a:lnTo>
                        <a:lnTo>
                          <a:pt x="274" y="3231"/>
                        </a:lnTo>
                        <a:lnTo>
                          <a:pt x="280" y="3225"/>
                        </a:lnTo>
                        <a:lnTo>
                          <a:pt x="287" y="3223"/>
                        </a:lnTo>
                        <a:lnTo>
                          <a:pt x="293" y="3225"/>
                        </a:lnTo>
                        <a:lnTo>
                          <a:pt x="299" y="3231"/>
                        </a:lnTo>
                        <a:lnTo>
                          <a:pt x="302" y="3237"/>
                        </a:lnTo>
                        <a:lnTo>
                          <a:pt x="300" y="3245"/>
                        </a:lnTo>
                        <a:lnTo>
                          <a:pt x="289" y="3268"/>
                        </a:lnTo>
                        <a:lnTo>
                          <a:pt x="276" y="3292"/>
                        </a:lnTo>
                        <a:lnTo>
                          <a:pt x="262" y="3318"/>
                        </a:lnTo>
                        <a:lnTo>
                          <a:pt x="247" y="3344"/>
                        </a:lnTo>
                        <a:lnTo>
                          <a:pt x="230" y="3369"/>
                        </a:lnTo>
                        <a:lnTo>
                          <a:pt x="211" y="3390"/>
                        </a:lnTo>
                        <a:lnTo>
                          <a:pt x="190" y="3409"/>
                        </a:lnTo>
                        <a:lnTo>
                          <a:pt x="220" y="3430"/>
                        </a:lnTo>
                        <a:lnTo>
                          <a:pt x="251" y="3447"/>
                        </a:lnTo>
                        <a:lnTo>
                          <a:pt x="277" y="3432"/>
                        </a:lnTo>
                        <a:lnTo>
                          <a:pt x="298" y="3412"/>
                        </a:lnTo>
                        <a:lnTo>
                          <a:pt x="314" y="3389"/>
                        </a:lnTo>
                        <a:lnTo>
                          <a:pt x="328" y="3363"/>
                        </a:lnTo>
                        <a:lnTo>
                          <a:pt x="336" y="3336"/>
                        </a:lnTo>
                        <a:lnTo>
                          <a:pt x="342" y="3306"/>
                        </a:lnTo>
                        <a:lnTo>
                          <a:pt x="345" y="3298"/>
                        </a:lnTo>
                        <a:lnTo>
                          <a:pt x="351" y="3292"/>
                        </a:lnTo>
                        <a:lnTo>
                          <a:pt x="359" y="3291"/>
                        </a:lnTo>
                        <a:lnTo>
                          <a:pt x="365" y="3292"/>
                        </a:lnTo>
                        <a:lnTo>
                          <a:pt x="370" y="3298"/>
                        </a:lnTo>
                        <a:lnTo>
                          <a:pt x="372" y="3306"/>
                        </a:lnTo>
                        <a:lnTo>
                          <a:pt x="366" y="3338"/>
                        </a:lnTo>
                        <a:lnTo>
                          <a:pt x="356" y="3368"/>
                        </a:lnTo>
                        <a:lnTo>
                          <a:pt x="344" y="3396"/>
                        </a:lnTo>
                        <a:lnTo>
                          <a:pt x="328" y="3422"/>
                        </a:lnTo>
                        <a:lnTo>
                          <a:pt x="307" y="3444"/>
                        </a:lnTo>
                        <a:lnTo>
                          <a:pt x="282" y="3463"/>
                        </a:lnTo>
                        <a:lnTo>
                          <a:pt x="329" y="3482"/>
                        </a:lnTo>
                        <a:lnTo>
                          <a:pt x="375" y="3497"/>
                        </a:lnTo>
                        <a:lnTo>
                          <a:pt x="393" y="3486"/>
                        </a:lnTo>
                        <a:lnTo>
                          <a:pt x="407" y="3473"/>
                        </a:lnTo>
                        <a:lnTo>
                          <a:pt x="419" y="3455"/>
                        </a:lnTo>
                        <a:lnTo>
                          <a:pt x="429" y="3436"/>
                        </a:lnTo>
                        <a:lnTo>
                          <a:pt x="437" y="3415"/>
                        </a:lnTo>
                        <a:lnTo>
                          <a:pt x="441" y="3393"/>
                        </a:lnTo>
                        <a:lnTo>
                          <a:pt x="444" y="3372"/>
                        </a:lnTo>
                        <a:lnTo>
                          <a:pt x="444" y="3351"/>
                        </a:lnTo>
                        <a:lnTo>
                          <a:pt x="440" y="3331"/>
                        </a:lnTo>
                        <a:lnTo>
                          <a:pt x="441" y="3323"/>
                        </a:lnTo>
                        <a:lnTo>
                          <a:pt x="445" y="3317"/>
                        </a:lnTo>
                        <a:lnTo>
                          <a:pt x="450" y="3312"/>
                        </a:lnTo>
                        <a:lnTo>
                          <a:pt x="457" y="3310"/>
                        </a:lnTo>
                        <a:lnTo>
                          <a:pt x="464" y="3311"/>
                        </a:lnTo>
                        <a:lnTo>
                          <a:pt x="469" y="3316"/>
                        </a:lnTo>
                        <a:lnTo>
                          <a:pt x="472" y="3322"/>
                        </a:lnTo>
                        <a:lnTo>
                          <a:pt x="476" y="3350"/>
                        </a:lnTo>
                        <a:lnTo>
                          <a:pt x="476" y="3379"/>
                        </a:lnTo>
                        <a:lnTo>
                          <a:pt x="471" y="3409"/>
                        </a:lnTo>
                        <a:lnTo>
                          <a:pt x="464" y="3436"/>
                        </a:lnTo>
                        <a:lnTo>
                          <a:pt x="451" y="3463"/>
                        </a:lnTo>
                        <a:lnTo>
                          <a:pt x="436" y="3487"/>
                        </a:lnTo>
                        <a:lnTo>
                          <a:pt x="417" y="3507"/>
                        </a:lnTo>
                        <a:lnTo>
                          <a:pt x="455" y="3514"/>
                        </a:lnTo>
                        <a:lnTo>
                          <a:pt x="496" y="3516"/>
                        </a:lnTo>
                        <a:lnTo>
                          <a:pt x="516" y="3489"/>
                        </a:lnTo>
                        <a:lnTo>
                          <a:pt x="530" y="3463"/>
                        </a:lnTo>
                        <a:lnTo>
                          <a:pt x="540" y="3434"/>
                        </a:lnTo>
                        <a:lnTo>
                          <a:pt x="545" y="3404"/>
                        </a:lnTo>
                        <a:lnTo>
                          <a:pt x="549" y="3373"/>
                        </a:lnTo>
                        <a:lnTo>
                          <a:pt x="549" y="3339"/>
                        </a:lnTo>
                        <a:lnTo>
                          <a:pt x="551" y="3331"/>
                        </a:lnTo>
                        <a:lnTo>
                          <a:pt x="555" y="3327"/>
                        </a:lnTo>
                        <a:lnTo>
                          <a:pt x="562" y="3323"/>
                        </a:lnTo>
                        <a:lnTo>
                          <a:pt x="569" y="3323"/>
                        </a:lnTo>
                        <a:lnTo>
                          <a:pt x="575" y="3327"/>
                        </a:lnTo>
                        <a:lnTo>
                          <a:pt x="580" y="3331"/>
                        </a:lnTo>
                        <a:lnTo>
                          <a:pt x="582" y="3339"/>
                        </a:lnTo>
                        <a:lnTo>
                          <a:pt x="581" y="3379"/>
                        </a:lnTo>
                        <a:lnTo>
                          <a:pt x="576" y="3416"/>
                        </a:lnTo>
                        <a:lnTo>
                          <a:pt x="569" y="3451"/>
                        </a:lnTo>
                        <a:lnTo>
                          <a:pt x="555" y="3484"/>
                        </a:lnTo>
                        <a:lnTo>
                          <a:pt x="537" y="3516"/>
                        </a:lnTo>
                        <a:lnTo>
                          <a:pt x="569" y="3514"/>
                        </a:lnTo>
                        <a:lnTo>
                          <a:pt x="601" y="3510"/>
                        </a:lnTo>
                        <a:lnTo>
                          <a:pt x="616" y="3495"/>
                        </a:lnTo>
                        <a:lnTo>
                          <a:pt x="631" y="3477"/>
                        </a:lnTo>
                        <a:lnTo>
                          <a:pt x="644" y="3457"/>
                        </a:lnTo>
                        <a:lnTo>
                          <a:pt x="655" y="3436"/>
                        </a:lnTo>
                        <a:lnTo>
                          <a:pt x="664" y="3414"/>
                        </a:lnTo>
                        <a:lnTo>
                          <a:pt x="669" y="3392"/>
                        </a:lnTo>
                        <a:lnTo>
                          <a:pt x="672" y="3369"/>
                        </a:lnTo>
                        <a:lnTo>
                          <a:pt x="668" y="3348"/>
                        </a:lnTo>
                        <a:lnTo>
                          <a:pt x="662" y="3328"/>
                        </a:lnTo>
                        <a:lnTo>
                          <a:pt x="659" y="3320"/>
                        </a:lnTo>
                        <a:lnTo>
                          <a:pt x="662" y="3313"/>
                        </a:lnTo>
                        <a:lnTo>
                          <a:pt x="665" y="3308"/>
                        </a:lnTo>
                        <a:lnTo>
                          <a:pt x="672" y="3305"/>
                        </a:lnTo>
                        <a:lnTo>
                          <a:pt x="678" y="3304"/>
                        </a:lnTo>
                        <a:lnTo>
                          <a:pt x="685" y="3306"/>
                        </a:lnTo>
                        <a:lnTo>
                          <a:pt x="689" y="3311"/>
                        </a:lnTo>
                        <a:lnTo>
                          <a:pt x="698" y="3334"/>
                        </a:lnTo>
                        <a:lnTo>
                          <a:pt x="703" y="3359"/>
                        </a:lnTo>
                        <a:lnTo>
                          <a:pt x="703" y="3383"/>
                        </a:lnTo>
                        <a:lnTo>
                          <a:pt x="698" y="3409"/>
                        </a:lnTo>
                        <a:lnTo>
                          <a:pt x="691" y="3433"/>
                        </a:lnTo>
                        <a:lnTo>
                          <a:pt x="680" y="3457"/>
                        </a:lnTo>
                        <a:lnTo>
                          <a:pt x="668" y="3479"/>
                        </a:lnTo>
                        <a:lnTo>
                          <a:pt x="653" y="3501"/>
                        </a:lnTo>
                        <a:lnTo>
                          <a:pt x="693" y="3493"/>
                        </a:lnTo>
                        <a:lnTo>
                          <a:pt x="732" y="3482"/>
                        </a:lnTo>
                        <a:lnTo>
                          <a:pt x="747" y="3455"/>
                        </a:lnTo>
                        <a:lnTo>
                          <a:pt x="757" y="3426"/>
                        </a:lnTo>
                        <a:lnTo>
                          <a:pt x="762" y="3397"/>
                        </a:lnTo>
                        <a:lnTo>
                          <a:pt x="764" y="3367"/>
                        </a:lnTo>
                        <a:lnTo>
                          <a:pt x="766" y="3336"/>
                        </a:lnTo>
                        <a:lnTo>
                          <a:pt x="767" y="3306"/>
                        </a:lnTo>
                        <a:lnTo>
                          <a:pt x="768" y="3298"/>
                        </a:lnTo>
                        <a:lnTo>
                          <a:pt x="773" y="3292"/>
                        </a:lnTo>
                        <a:lnTo>
                          <a:pt x="779" y="3290"/>
                        </a:lnTo>
                        <a:lnTo>
                          <a:pt x="787" y="3290"/>
                        </a:lnTo>
                        <a:lnTo>
                          <a:pt x="793" y="3292"/>
                        </a:lnTo>
                        <a:lnTo>
                          <a:pt x="798" y="3298"/>
                        </a:lnTo>
                        <a:lnTo>
                          <a:pt x="799" y="3306"/>
                        </a:lnTo>
                        <a:lnTo>
                          <a:pt x="799" y="3339"/>
                        </a:lnTo>
                        <a:lnTo>
                          <a:pt x="798" y="3372"/>
                        </a:lnTo>
                        <a:lnTo>
                          <a:pt x="793" y="3404"/>
                        </a:lnTo>
                        <a:lnTo>
                          <a:pt x="788" y="3436"/>
                        </a:lnTo>
                        <a:lnTo>
                          <a:pt x="777" y="3466"/>
                        </a:lnTo>
                        <a:lnTo>
                          <a:pt x="830" y="3445"/>
                        </a:lnTo>
                        <a:lnTo>
                          <a:pt x="881" y="3421"/>
                        </a:lnTo>
                        <a:lnTo>
                          <a:pt x="884" y="3388"/>
                        </a:lnTo>
                        <a:lnTo>
                          <a:pt x="889" y="3354"/>
                        </a:lnTo>
                        <a:lnTo>
                          <a:pt x="894" y="3320"/>
                        </a:lnTo>
                        <a:lnTo>
                          <a:pt x="897" y="3287"/>
                        </a:lnTo>
                        <a:lnTo>
                          <a:pt x="897" y="3254"/>
                        </a:lnTo>
                        <a:lnTo>
                          <a:pt x="893" y="3221"/>
                        </a:lnTo>
                        <a:lnTo>
                          <a:pt x="893" y="3212"/>
                        </a:lnTo>
                        <a:lnTo>
                          <a:pt x="897" y="3205"/>
                        </a:lnTo>
                        <a:lnTo>
                          <a:pt x="904" y="3202"/>
                        </a:lnTo>
                        <a:lnTo>
                          <a:pt x="912" y="3202"/>
                        </a:lnTo>
                        <a:lnTo>
                          <a:pt x="918" y="3205"/>
                        </a:lnTo>
                        <a:lnTo>
                          <a:pt x="922" y="3212"/>
                        </a:lnTo>
                        <a:lnTo>
                          <a:pt x="927" y="3250"/>
                        </a:lnTo>
                        <a:lnTo>
                          <a:pt x="927" y="3288"/>
                        </a:lnTo>
                        <a:lnTo>
                          <a:pt x="923" y="3326"/>
                        </a:lnTo>
                        <a:lnTo>
                          <a:pt x="917" y="3364"/>
                        </a:lnTo>
                        <a:lnTo>
                          <a:pt x="913" y="3402"/>
                        </a:lnTo>
                        <a:lnTo>
                          <a:pt x="939" y="3384"/>
                        </a:lnTo>
                        <a:lnTo>
                          <a:pt x="964" y="3365"/>
                        </a:lnTo>
                        <a:lnTo>
                          <a:pt x="964" y="3365"/>
                        </a:lnTo>
                        <a:lnTo>
                          <a:pt x="964" y="3364"/>
                        </a:lnTo>
                        <a:lnTo>
                          <a:pt x="969" y="3334"/>
                        </a:lnTo>
                        <a:lnTo>
                          <a:pt x="973" y="3305"/>
                        </a:lnTo>
                        <a:lnTo>
                          <a:pt x="976" y="3275"/>
                        </a:lnTo>
                        <a:lnTo>
                          <a:pt x="975" y="3245"/>
                        </a:lnTo>
                        <a:lnTo>
                          <a:pt x="970" y="3215"/>
                        </a:lnTo>
                        <a:lnTo>
                          <a:pt x="961" y="3186"/>
                        </a:lnTo>
                        <a:lnTo>
                          <a:pt x="949" y="3159"/>
                        </a:lnTo>
                        <a:lnTo>
                          <a:pt x="947" y="3151"/>
                        </a:lnTo>
                        <a:lnTo>
                          <a:pt x="949" y="3143"/>
                        </a:lnTo>
                        <a:lnTo>
                          <a:pt x="955" y="3139"/>
                        </a:lnTo>
                        <a:lnTo>
                          <a:pt x="961" y="3137"/>
                        </a:lnTo>
                        <a:lnTo>
                          <a:pt x="969" y="3138"/>
                        </a:lnTo>
                        <a:lnTo>
                          <a:pt x="976" y="3143"/>
                        </a:lnTo>
                        <a:lnTo>
                          <a:pt x="989" y="3173"/>
                        </a:lnTo>
                        <a:lnTo>
                          <a:pt x="999" y="3204"/>
                        </a:lnTo>
                        <a:lnTo>
                          <a:pt x="1004" y="3235"/>
                        </a:lnTo>
                        <a:lnTo>
                          <a:pt x="1006" y="3267"/>
                        </a:lnTo>
                        <a:lnTo>
                          <a:pt x="1004" y="3299"/>
                        </a:lnTo>
                        <a:lnTo>
                          <a:pt x="1001" y="3331"/>
                        </a:lnTo>
                        <a:lnTo>
                          <a:pt x="1019" y="3309"/>
                        </a:lnTo>
                        <a:lnTo>
                          <a:pt x="1033" y="3287"/>
                        </a:lnTo>
                        <a:lnTo>
                          <a:pt x="1044" y="3264"/>
                        </a:lnTo>
                        <a:lnTo>
                          <a:pt x="1046" y="3235"/>
                        </a:lnTo>
                        <a:lnTo>
                          <a:pt x="1043" y="3206"/>
                        </a:lnTo>
                        <a:lnTo>
                          <a:pt x="1037" y="3178"/>
                        </a:lnTo>
                        <a:lnTo>
                          <a:pt x="1028" y="3149"/>
                        </a:lnTo>
                        <a:lnTo>
                          <a:pt x="1019" y="3121"/>
                        </a:lnTo>
                        <a:lnTo>
                          <a:pt x="1019" y="3112"/>
                        </a:lnTo>
                        <a:lnTo>
                          <a:pt x="1023" y="3106"/>
                        </a:lnTo>
                        <a:lnTo>
                          <a:pt x="1030" y="3102"/>
                        </a:lnTo>
                        <a:lnTo>
                          <a:pt x="1038" y="3102"/>
                        </a:lnTo>
                        <a:lnTo>
                          <a:pt x="1044" y="3106"/>
                        </a:lnTo>
                        <a:lnTo>
                          <a:pt x="1049" y="3112"/>
                        </a:lnTo>
                        <a:lnTo>
                          <a:pt x="1060" y="3151"/>
                        </a:lnTo>
                        <a:lnTo>
                          <a:pt x="1071" y="3189"/>
                        </a:lnTo>
                        <a:lnTo>
                          <a:pt x="1076" y="3227"/>
                        </a:lnTo>
                        <a:lnTo>
                          <a:pt x="1082" y="3227"/>
                        </a:lnTo>
                        <a:lnTo>
                          <a:pt x="1116" y="3228"/>
                        </a:lnTo>
                        <a:lnTo>
                          <a:pt x="1164" y="3226"/>
                        </a:lnTo>
                        <a:lnTo>
                          <a:pt x="1209" y="3220"/>
                        </a:lnTo>
                        <a:lnTo>
                          <a:pt x="1250" y="3210"/>
                        </a:lnTo>
                        <a:lnTo>
                          <a:pt x="1289" y="3196"/>
                        </a:lnTo>
                        <a:lnTo>
                          <a:pt x="1323" y="3181"/>
                        </a:lnTo>
                        <a:lnTo>
                          <a:pt x="1354" y="3163"/>
                        </a:lnTo>
                        <a:lnTo>
                          <a:pt x="1383" y="3144"/>
                        </a:lnTo>
                        <a:lnTo>
                          <a:pt x="1408" y="3124"/>
                        </a:lnTo>
                        <a:lnTo>
                          <a:pt x="1430" y="3105"/>
                        </a:lnTo>
                        <a:lnTo>
                          <a:pt x="1450" y="3085"/>
                        </a:lnTo>
                        <a:lnTo>
                          <a:pt x="1482" y="3045"/>
                        </a:lnTo>
                        <a:lnTo>
                          <a:pt x="1510" y="3003"/>
                        </a:lnTo>
                        <a:lnTo>
                          <a:pt x="1533" y="2961"/>
                        </a:lnTo>
                        <a:lnTo>
                          <a:pt x="1552" y="2917"/>
                        </a:lnTo>
                        <a:lnTo>
                          <a:pt x="1565" y="2874"/>
                        </a:lnTo>
                        <a:lnTo>
                          <a:pt x="1576" y="2832"/>
                        </a:lnTo>
                        <a:lnTo>
                          <a:pt x="1582" y="2791"/>
                        </a:lnTo>
                        <a:lnTo>
                          <a:pt x="1584" y="2752"/>
                        </a:lnTo>
                        <a:lnTo>
                          <a:pt x="1583" y="2717"/>
                        </a:lnTo>
                        <a:lnTo>
                          <a:pt x="1581" y="2692"/>
                        </a:lnTo>
                        <a:lnTo>
                          <a:pt x="1603" y="2683"/>
                        </a:lnTo>
                        <a:lnTo>
                          <a:pt x="1642" y="2665"/>
                        </a:lnTo>
                        <a:lnTo>
                          <a:pt x="1675" y="2644"/>
                        </a:lnTo>
                        <a:lnTo>
                          <a:pt x="1703" y="2619"/>
                        </a:lnTo>
                        <a:lnTo>
                          <a:pt x="1727" y="2593"/>
                        </a:lnTo>
                        <a:lnTo>
                          <a:pt x="1746" y="2562"/>
                        </a:lnTo>
                        <a:lnTo>
                          <a:pt x="1759" y="2528"/>
                        </a:lnTo>
                        <a:lnTo>
                          <a:pt x="1768" y="2491"/>
                        </a:lnTo>
                        <a:lnTo>
                          <a:pt x="1772" y="2449"/>
                        </a:lnTo>
                        <a:lnTo>
                          <a:pt x="1772" y="2405"/>
                        </a:lnTo>
                        <a:lnTo>
                          <a:pt x="1767" y="2356"/>
                        </a:lnTo>
                        <a:lnTo>
                          <a:pt x="1757" y="2303"/>
                        </a:lnTo>
                        <a:lnTo>
                          <a:pt x="1751" y="2282"/>
                        </a:lnTo>
                        <a:lnTo>
                          <a:pt x="1761" y="2275"/>
                        </a:lnTo>
                        <a:lnTo>
                          <a:pt x="1723" y="2277"/>
                        </a:lnTo>
                        <a:lnTo>
                          <a:pt x="1685" y="2273"/>
                        </a:lnTo>
                        <a:lnTo>
                          <a:pt x="1648" y="2267"/>
                        </a:lnTo>
                        <a:lnTo>
                          <a:pt x="1612" y="2257"/>
                        </a:lnTo>
                        <a:lnTo>
                          <a:pt x="1605" y="2252"/>
                        </a:lnTo>
                        <a:lnTo>
                          <a:pt x="1602" y="2246"/>
                        </a:lnTo>
                        <a:lnTo>
                          <a:pt x="1602" y="2239"/>
                        </a:lnTo>
                        <a:lnTo>
                          <a:pt x="1605" y="2232"/>
                        </a:lnTo>
                        <a:lnTo>
                          <a:pt x="1612" y="2229"/>
                        </a:lnTo>
                        <a:lnTo>
                          <a:pt x="1619" y="2229"/>
                        </a:lnTo>
                        <a:lnTo>
                          <a:pt x="1649" y="2237"/>
                        </a:lnTo>
                        <a:lnTo>
                          <a:pt x="1680" y="2243"/>
                        </a:lnTo>
                        <a:lnTo>
                          <a:pt x="1712" y="2247"/>
                        </a:lnTo>
                        <a:lnTo>
                          <a:pt x="1744" y="2248"/>
                        </a:lnTo>
                        <a:lnTo>
                          <a:pt x="1776" y="2245"/>
                        </a:lnTo>
                        <a:lnTo>
                          <a:pt x="1807" y="2238"/>
                        </a:lnTo>
                        <a:lnTo>
                          <a:pt x="1828" y="2214"/>
                        </a:lnTo>
                        <a:lnTo>
                          <a:pt x="1847" y="2188"/>
                        </a:lnTo>
                        <a:lnTo>
                          <a:pt x="1817" y="2188"/>
                        </a:lnTo>
                        <a:lnTo>
                          <a:pt x="1789" y="2187"/>
                        </a:lnTo>
                        <a:lnTo>
                          <a:pt x="1761" y="2184"/>
                        </a:lnTo>
                        <a:lnTo>
                          <a:pt x="1725" y="2178"/>
                        </a:lnTo>
                        <a:lnTo>
                          <a:pt x="1689" y="2168"/>
                        </a:lnTo>
                        <a:lnTo>
                          <a:pt x="1655" y="2154"/>
                        </a:lnTo>
                        <a:lnTo>
                          <a:pt x="1649" y="2148"/>
                        </a:lnTo>
                        <a:lnTo>
                          <a:pt x="1648" y="2142"/>
                        </a:lnTo>
                        <a:lnTo>
                          <a:pt x="1650" y="2135"/>
                        </a:lnTo>
                        <a:lnTo>
                          <a:pt x="1655" y="2130"/>
                        </a:lnTo>
                        <a:lnTo>
                          <a:pt x="1661" y="2127"/>
                        </a:lnTo>
                        <a:lnTo>
                          <a:pt x="1669" y="2128"/>
                        </a:lnTo>
                        <a:lnTo>
                          <a:pt x="1699" y="2142"/>
                        </a:lnTo>
                        <a:lnTo>
                          <a:pt x="1729" y="2151"/>
                        </a:lnTo>
                        <a:lnTo>
                          <a:pt x="1759" y="2155"/>
                        </a:lnTo>
                        <a:lnTo>
                          <a:pt x="1791" y="2156"/>
                        </a:lnTo>
                        <a:lnTo>
                          <a:pt x="1815" y="2157"/>
                        </a:lnTo>
                        <a:lnTo>
                          <a:pt x="1841" y="2158"/>
                        </a:lnTo>
                        <a:lnTo>
                          <a:pt x="1865" y="2156"/>
                        </a:lnTo>
                        <a:lnTo>
                          <a:pt x="1877" y="2130"/>
                        </a:lnTo>
                        <a:lnTo>
                          <a:pt x="1887" y="2102"/>
                        </a:lnTo>
                        <a:lnTo>
                          <a:pt x="1858" y="2105"/>
                        </a:lnTo>
                        <a:lnTo>
                          <a:pt x="1830" y="2106"/>
                        </a:lnTo>
                        <a:lnTo>
                          <a:pt x="1801" y="2107"/>
                        </a:lnTo>
                        <a:lnTo>
                          <a:pt x="1773" y="2106"/>
                        </a:lnTo>
                        <a:lnTo>
                          <a:pt x="1746" y="2102"/>
                        </a:lnTo>
                        <a:lnTo>
                          <a:pt x="1719" y="2093"/>
                        </a:lnTo>
                        <a:lnTo>
                          <a:pt x="1695" y="2079"/>
                        </a:lnTo>
                        <a:lnTo>
                          <a:pt x="1689" y="2072"/>
                        </a:lnTo>
                        <a:lnTo>
                          <a:pt x="1688" y="2064"/>
                        </a:lnTo>
                        <a:lnTo>
                          <a:pt x="1690" y="2058"/>
                        </a:lnTo>
                        <a:lnTo>
                          <a:pt x="1695" y="2053"/>
                        </a:lnTo>
                        <a:lnTo>
                          <a:pt x="1701" y="2051"/>
                        </a:lnTo>
                        <a:lnTo>
                          <a:pt x="1709" y="2053"/>
                        </a:lnTo>
                        <a:lnTo>
                          <a:pt x="1733" y="2067"/>
                        </a:lnTo>
                        <a:lnTo>
                          <a:pt x="1759" y="2075"/>
                        </a:lnTo>
                        <a:lnTo>
                          <a:pt x="1785" y="2079"/>
                        </a:lnTo>
                        <a:lnTo>
                          <a:pt x="1813" y="2080"/>
                        </a:lnTo>
                        <a:lnTo>
                          <a:pt x="1841" y="2078"/>
                        </a:lnTo>
                        <a:lnTo>
                          <a:pt x="1868" y="2075"/>
                        </a:lnTo>
                        <a:lnTo>
                          <a:pt x="1896" y="2073"/>
                        </a:lnTo>
                        <a:lnTo>
                          <a:pt x="1903" y="2043"/>
                        </a:lnTo>
                        <a:lnTo>
                          <a:pt x="1908" y="2012"/>
                        </a:lnTo>
                        <a:lnTo>
                          <a:pt x="1871" y="2021"/>
                        </a:lnTo>
                        <a:lnTo>
                          <a:pt x="1834" y="2026"/>
                        </a:lnTo>
                        <a:lnTo>
                          <a:pt x="1796" y="2025"/>
                        </a:lnTo>
                        <a:lnTo>
                          <a:pt x="1759" y="2018"/>
                        </a:lnTo>
                        <a:lnTo>
                          <a:pt x="1722" y="2007"/>
                        </a:lnTo>
                        <a:lnTo>
                          <a:pt x="1716" y="2002"/>
                        </a:lnTo>
                        <a:lnTo>
                          <a:pt x="1712" y="1995"/>
                        </a:lnTo>
                        <a:lnTo>
                          <a:pt x="1712" y="1988"/>
                        </a:lnTo>
                        <a:lnTo>
                          <a:pt x="1716" y="1981"/>
                        </a:lnTo>
                        <a:lnTo>
                          <a:pt x="1721" y="1978"/>
                        </a:lnTo>
                        <a:lnTo>
                          <a:pt x="1729" y="1979"/>
                        </a:lnTo>
                        <a:lnTo>
                          <a:pt x="1765" y="1990"/>
                        </a:lnTo>
                        <a:lnTo>
                          <a:pt x="1802" y="1996"/>
                        </a:lnTo>
                        <a:lnTo>
                          <a:pt x="1838" y="1997"/>
                        </a:lnTo>
                        <a:lnTo>
                          <a:pt x="1875" y="1991"/>
                        </a:lnTo>
                        <a:lnTo>
                          <a:pt x="1911" y="1981"/>
                        </a:lnTo>
                        <a:lnTo>
                          <a:pt x="1914" y="1949"/>
                        </a:lnTo>
                        <a:lnTo>
                          <a:pt x="1914" y="1917"/>
                        </a:lnTo>
                        <a:lnTo>
                          <a:pt x="1889" y="1929"/>
                        </a:lnTo>
                        <a:lnTo>
                          <a:pt x="1863" y="1938"/>
                        </a:lnTo>
                        <a:lnTo>
                          <a:pt x="1836" y="1946"/>
                        </a:lnTo>
                        <a:lnTo>
                          <a:pt x="1809" y="1950"/>
                        </a:lnTo>
                        <a:lnTo>
                          <a:pt x="1781" y="1950"/>
                        </a:lnTo>
                        <a:lnTo>
                          <a:pt x="1754" y="1948"/>
                        </a:lnTo>
                        <a:lnTo>
                          <a:pt x="1729" y="1942"/>
                        </a:lnTo>
                        <a:lnTo>
                          <a:pt x="1705" y="1931"/>
                        </a:lnTo>
                        <a:lnTo>
                          <a:pt x="1699" y="1924"/>
                        </a:lnTo>
                        <a:lnTo>
                          <a:pt x="1698" y="1917"/>
                        </a:lnTo>
                        <a:lnTo>
                          <a:pt x="1700" y="1911"/>
                        </a:lnTo>
                        <a:lnTo>
                          <a:pt x="1705" y="1905"/>
                        </a:lnTo>
                        <a:lnTo>
                          <a:pt x="1711" y="1903"/>
                        </a:lnTo>
                        <a:lnTo>
                          <a:pt x="1719" y="1905"/>
                        </a:lnTo>
                        <a:lnTo>
                          <a:pt x="1741" y="1915"/>
                        </a:lnTo>
                        <a:lnTo>
                          <a:pt x="1765" y="1921"/>
                        </a:lnTo>
                        <a:lnTo>
                          <a:pt x="1791" y="1922"/>
                        </a:lnTo>
                        <a:lnTo>
                          <a:pt x="1816" y="1921"/>
                        </a:lnTo>
                        <a:lnTo>
                          <a:pt x="1843" y="1915"/>
                        </a:lnTo>
                        <a:lnTo>
                          <a:pt x="1867" y="1907"/>
                        </a:lnTo>
                        <a:lnTo>
                          <a:pt x="1890" y="1896"/>
                        </a:lnTo>
                        <a:lnTo>
                          <a:pt x="1911" y="1884"/>
                        </a:lnTo>
                        <a:lnTo>
                          <a:pt x="1911" y="1884"/>
                        </a:lnTo>
                        <a:lnTo>
                          <a:pt x="1907" y="1849"/>
                        </a:lnTo>
                        <a:lnTo>
                          <a:pt x="1900" y="1816"/>
                        </a:lnTo>
                        <a:lnTo>
                          <a:pt x="1880" y="1831"/>
                        </a:lnTo>
                        <a:lnTo>
                          <a:pt x="1857" y="1843"/>
                        </a:lnTo>
                        <a:lnTo>
                          <a:pt x="1833" y="1852"/>
                        </a:lnTo>
                        <a:lnTo>
                          <a:pt x="1806" y="1856"/>
                        </a:lnTo>
                        <a:lnTo>
                          <a:pt x="1781" y="1859"/>
                        </a:lnTo>
                        <a:lnTo>
                          <a:pt x="1754" y="1856"/>
                        </a:lnTo>
                        <a:lnTo>
                          <a:pt x="1729" y="1852"/>
                        </a:lnTo>
                        <a:lnTo>
                          <a:pt x="1707" y="1843"/>
                        </a:lnTo>
                        <a:lnTo>
                          <a:pt x="1700" y="1839"/>
                        </a:lnTo>
                        <a:lnTo>
                          <a:pt x="1699" y="1832"/>
                        </a:lnTo>
                        <a:lnTo>
                          <a:pt x="1701" y="1826"/>
                        </a:lnTo>
                        <a:lnTo>
                          <a:pt x="1706" y="1820"/>
                        </a:lnTo>
                        <a:lnTo>
                          <a:pt x="1712" y="1817"/>
                        </a:lnTo>
                        <a:lnTo>
                          <a:pt x="1721" y="1819"/>
                        </a:lnTo>
                        <a:lnTo>
                          <a:pt x="1742" y="1826"/>
                        </a:lnTo>
                        <a:lnTo>
                          <a:pt x="1764" y="1830"/>
                        </a:lnTo>
                        <a:lnTo>
                          <a:pt x="1788" y="1830"/>
                        </a:lnTo>
                        <a:lnTo>
                          <a:pt x="1812" y="1827"/>
                        </a:lnTo>
                        <a:lnTo>
                          <a:pt x="1835" y="1821"/>
                        </a:lnTo>
                        <a:lnTo>
                          <a:pt x="1856" y="1811"/>
                        </a:lnTo>
                        <a:lnTo>
                          <a:pt x="1875" y="1798"/>
                        </a:lnTo>
                        <a:lnTo>
                          <a:pt x="1890" y="1782"/>
                        </a:lnTo>
                        <a:lnTo>
                          <a:pt x="1880" y="1755"/>
                        </a:lnTo>
                        <a:lnTo>
                          <a:pt x="1868" y="1730"/>
                        </a:lnTo>
                        <a:lnTo>
                          <a:pt x="1849" y="1747"/>
                        </a:lnTo>
                        <a:lnTo>
                          <a:pt x="1830" y="1761"/>
                        </a:lnTo>
                        <a:lnTo>
                          <a:pt x="1809" y="1774"/>
                        </a:lnTo>
                        <a:lnTo>
                          <a:pt x="1786" y="1784"/>
                        </a:lnTo>
                        <a:lnTo>
                          <a:pt x="1763" y="1789"/>
                        </a:lnTo>
                        <a:lnTo>
                          <a:pt x="1741" y="1790"/>
                        </a:lnTo>
                        <a:lnTo>
                          <a:pt x="1718" y="1786"/>
                        </a:lnTo>
                        <a:lnTo>
                          <a:pt x="1711" y="1781"/>
                        </a:lnTo>
                        <a:lnTo>
                          <a:pt x="1709" y="1775"/>
                        </a:lnTo>
                        <a:lnTo>
                          <a:pt x="1709" y="1767"/>
                        </a:lnTo>
                        <a:lnTo>
                          <a:pt x="1712" y="1761"/>
                        </a:lnTo>
                        <a:lnTo>
                          <a:pt x="1718" y="1757"/>
                        </a:lnTo>
                        <a:lnTo>
                          <a:pt x="1726" y="1758"/>
                        </a:lnTo>
                        <a:lnTo>
                          <a:pt x="1744" y="1761"/>
                        </a:lnTo>
                        <a:lnTo>
                          <a:pt x="1764" y="1759"/>
                        </a:lnTo>
                        <a:lnTo>
                          <a:pt x="1783" y="1754"/>
                        </a:lnTo>
                        <a:lnTo>
                          <a:pt x="1803" y="1745"/>
                        </a:lnTo>
                        <a:lnTo>
                          <a:pt x="1821" y="1733"/>
                        </a:lnTo>
                        <a:lnTo>
                          <a:pt x="1837" y="1719"/>
                        </a:lnTo>
                        <a:lnTo>
                          <a:pt x="1853" y="1706"/>
                        </a:lnTo>
                        <a:lnTo>
                          <a:pt x="1841" y="1691"/>
                        </a:lnTo>
                        <a:lnTo>
                          <a:pt x="1827" y="1676"/>
                        </a:lnTo>
                        <a:lnTo>
                          <a:pt x="1814" y="1690"/>
                        </a:lnTo>
                        <a:lnTo>
                          <a:pt x="1799" y="1700"/>
                        </a:lnTo>
                        <a:lnTo>
                          <a:pt x="1783" y="1707"/>
                        </a:lnTo>
                        <a:lnTo>
                          <a:pt x="1765" y="1711"/>
                        </a:lnTo>
                        <a:lnTo>
                          <a:pt x="1749" y="1711"/>
                        </a:lnTo>
                        <a:lnTo>
                          <a:pt x="1730" y="1704"/>
                        </a:lnTo>
                        <a:lnTo>
                          <a:pt x="1725" y="1700"/>
                        </a:lnTo>
                        <a:lnTo>
                          <a:pt x="1723" y="1693"/>
                        </a:lnTo>
                        <a:lnTo>
                          <a:pt x="1726" y="1685"/>
                        </a:lnTo>
                        <a:lnTo>
                          <a:pt x="1730" y="1681"/>
                        </a:lnTo>
                        <a:lnTo>
                          <a:pt x="1737" y="1677"/>
                        </a:lnTo>
                        <a:lnTo>
                          <a:pt x="1744" y="1680"/>
                        </a:lnTo>
                        <a:lnTo>
                          <a:pt x="1758" y="1683"/>
                        </a:lnTo>
                        <a:lnTo>
                          <a:pt x="1770" y="1682"/>
                        </a:lnTo>
                        <a:lnTo>
                          <a:pt x="1782" y="1676"/>
                        </a:lnTo>
                        <a:lnTo>
                          <a:pt x="1794" y="1669"/>
                        </a:lnTo>
                        <a:lnTo>
                          <a:pt x="1805" y="1660"/>
                        </a:lnTo>
                        <a:lnTo>
                          <a:pt x="1796" y="1654"/>
                        </a:lnTo>
                        <a:lnTo>
                          <a:pt x="1788" y="1650"/>
                        </a:lnTo>
                        <a:lnTo>
                          <a:pt x="1759" y="1638"/>
                        </a:lnTo>
                        <a:lnTo>
                          <a:pt x="1762" y="1629"/>
                        </a:lnTo>
                        <a:lnTo>
                          <a:pt x="1740" y="1620"/>
                        </a:lnTo>
                        <a:lnTo>
                          <a:pt x="1713" y="1609"/>
                        </a:lnTo>
                        <a:lnTo>
                          <a:pt x="1681" y="1599"/>
                        </a:lnTo>
                        <a:lnTo>
                          <a:pt x="1646" y="1589"/>
                        </a:lnTo>
                        <a:lnTo>
                          <a:pt x="1607" y="1581"/>
                        </a:lnTo>
                        <a:lnTo>
                          <a:pt x="1566" y="1576"/>
                        </a:lnTo>
                        <a:lnTo>
                          <a:pt x="1523" y="1573"/>
                        </a:lnTo>
                        <a:close/>
                        <a:moveTo>
                          <a:pt x="1158" y="864"/>
                        </a:moveTo>
                        <a:lnTo>
                          <a:pt x="1135" y="877"/>
                        </a:lnTo>
                        <a:lnTo>
                          <a:pt x="1106" y="890"/>
                        </a:lnTo>
                        <a:lnTo>
                          <a:pt x="1073" y="905"/>
                        </a:lnTo>
                        <a:lnTo>
                          <a:pt x="1035" y="918"/>
                        </a:lnTo>
                        <a:lnTo>
                          <a:pt x="993" y="929"/>
                        </a:lnTo>
                        <a:lnTo>
                          <a:pt x="949" y="938"/>
                        </a:lnTo>
                        <a:lnTo>
                          <a:pt x="902" y="942"/>
                        </a:lnTo>
                        <a:lnTo>
                          <a:pt x="852" y="942"/>
                        </a:lnTo>
                        <a:lnTo>
                          <a:pt x="800" y="938"/>
                        </a:lnTo>
                        <a:lnTo>
                          <a:pt x="750" y="927"/>
                        </a:lnTo>
                        <a:lnTo>
                          <a:pt x="703" y="910"/>
                        </a:lnTo>
                        <a:lnTo>
                          <a:pt x="675" y="956"/>
                        </a:lnTo>
                        <a:lnTo>
                          <a:pt x="652" y="999"/>
                        </a:lnTo>
                        <a:lnTo>
                          <a:pt x="634" y="1041"/>
                        </a:lnTo>
                        <a:lnTo>
                          <a:pt x="643" y="1033"/>
                        </a:lnTo>
                        <a:lnTo>
                          <a:pt x="651" y="1025"/>
                        </a:lnTo>
                        <a:lnTo>
                          <a:pt x="672" y="1008"/>
                        </a:lnTo>
                        <a:lnTo>
                          <a:pt x="694" y="992"/>
                        </a:lnTo>
                        <a:lnTo>
                          <a:pt x="716" y="977"/>
                        </a:lnTo>
                        <a:lnTo>
                          <a:pt x="722" y="974"/>
                        </a:lnTo>
                        <a:lnTo>
                          <a:pt x="728" y="975"/>
                        </a:lnTo>
                        <a:lnTo>
                          <a:pt x="732" y="981"/>
                        </a:lnTo>
                        <a:lnTo>
                          <a:pt x="735" y="986"/>
                        </a:lnTo>
                        <a:lnTo>
                          <a:pt x="733" y="993"/>
                        </a:lnTo>
                        <a:lnTo>
                          <a:pt x="729" y="999"/>
                        </a:lnTo>
                        <a:lnTo>
                          <a:pt x="705" y="1016"/>
                        </a:lnTo>
                        <a:lnTo>
                          <a:pt x="681" y="1033"/>
                        </a:lnTo>
                        <a:lnTo>
                          <a:pt x="659" y="1053"/>
                        </a:lnTo>
                        <a:lnTo>
                          <a:pt x="616" y="1096"/>
                        </a:lnTo>
                        <a:lnTo>
                          <a:pt x="610" y="1139"/>
                        </a:lnTo>
                        <a:lnTo>
                          <a:pt x="607" y="1179"/>
                        </a:lnTo>
                        <a:lnTo>
                          <a:pt x="611" y="1218"/>
                        </a:lnTo>
                        <a:lnTo>
                          <a:pt x="630" y="1189"/>
                        </a:lnTo>
                        <a:lnTo>
                          <a:pt x="651" y="1162"/>
                        </a:lnTo>
                        <a:lnTo>
                          <a:pt x="674" y="1137"/>
                        </a:lnTo>
                        <a:lnTo>
                          <a:pt x="699" y="1114"/>
                        </a:lnTo>
                        <a:lnTo>
                          <a:pt x="726" y="1092"/>
                        </a:lnTo>
                        <a:lnTo>
                          <a:pt x="732" y="1088"/>
                        </a:lnTo>
                        <a:lnTo>
                          <a:pt x="739" y="1088"/>
                        </a:lnTo>
                        <a:lnTo>
                          <a:pt x="745" y="1092"/>
                        </a:lnTo>
                        <a:lnTo>
                          <a:pt x="748" y="1097"/>
                        </a:lnTo>
                        <a:lnTo>
                          <a:pt x="748" y="1104"/>
                        </a:lnTo>
                        <a:lnTo>
                          <a:pt x="745" y="1109"/>
                        </a:lnTo>
                        <a:lnTo>
                          <a:pt x="719" y="1130"/>
                        </a:lnTo>
                        <a:lnTo>
                          <a:pt x="696" y="1152"/>
                        </a:lnTo>
                        <a:lnTo>
                          <a:pt x="673" y="1176"/>
                        </a:lnTo>
                        <a:lnTo>
                          <a:pt x="653" y="1201"/>
                        </a:lnTo>
                        <a:lnTo>
                          <a:pt x="635" y="1227"/>
                        </a:lnTo>
                        <a:lnTo>
                          <a:pt x="621" y="1256"/>
                        </a:lnTo>
                        <a:lnTo>
                          <a:pt x="623" y="1263"/>
                        </a:lnTo>
                        <a:lnTo>
                          <a:pt x="634" y="1287"/>
                        </a:lnTo>
                        <a:lnTo>
                          <a:pt x="647" y="1309"/>
                        </a:lnTo>
                        <a:lnTo>
                          <a:pt x="662" y="1330"/>
                        </a:lnTo>
                        <a:lnTo>
                          <a:pt x="672" y="1300"/>
                        </a:lnTo>
                        <a:lnTo>
                          <a:pt x="685" y="1271"/>
                        </a:lnTo>
                        <a:lnTo>
                          <a:pt x="701" y="1242"/>
                        </a:lnTo>
                        <a:lnTo>
                          <a:pt x="722" y="1216"/>
                        </a:lnTo>
                        <a:lnTo>
                          <a:pt x="745" y="1195"/>
                        </a:lnTo>
                        <a:lnTo>
                          <a:pt x="770" y="1178"/>
                        </a:lnTo>
                        <a:lnTo>
                          <a:pt x="778" y="1176"/>
                        </a:lnTo>
                        <a:lnTo>
                          <a:pt x="783" y="1178"/>
                        </a:lnTo>
                        <a:lnTo>
                          <a:pt x="788" y="1182"/>
                        </a:lnTo>
                        <a:lnTo>
                          <a:pt x="790" y="1189"/>
                        </a:lnTo>
                        <a:lnTo>
                          <a:pt x="789" y="1194"/>
                        </a:lnTo>
                        <a:lnTo>
                          <a:pt x="783" y="1200"/>
                        </a:lnTo>
                        <a:lnTo>
                          <a:pt x="759" y="1218"/>
                        </a:lnTo>
                        <a:lnTo>
                          <a:pt x="737" y="1240"/>
                        </a:lnTo>
                        <a:lnTo>
                          <a:pt x="717" y="1266"/>
                        </a:lnTo>
                        <a:lnTo>
                          <a:pt x="701" y="1294"/>
                        </a:lnTo>
                        <a:lnTo>
                          <a:pt x="690" y="1325"/>
                        </a:lnTo>
                        <a:lnTo>
                          <a:pt x="683" y="1355"/>
                        </a:lnTo>
                        <a:lnTo>
                          <a:pt x="707" y="1377"/>
                        </a:lnTo>
                        <a:lnTo>
                          <a:pt x="731" y="1396"/>
                        </a:lnTo>
                        <a:lnTo>
                          <a:pt x="743" y="1367"/>
                        </a:lnTo>
                        <a:lnTo>
                          <a:pt x="758" y="1339"/>
                        </a:lnTo>
                        <a:lnTo>
                          <a:pt x="776" y="1314"/>
                        </a:lnTo>
                        <a:lnTo>
                          <a:pt x="788" y="1294"/>
                        </a:lnTo>
                        <a:lnTo>
                          <a:pt x="801" y="1275"/>
                        </a:lnTo>
                        <a:lnTo>
                          <a:pt x="815" y="1258"/>
                        </a:lnTo>
                        <a:lnTo>
                          <a:pt x="833" y="1243"/>
                        </a:lnTo>
                        <a:lnTo>
                          <a:pt x="840" y="1241"/>
                        </a:lnTo>
                        <a:lnTo>
                          <a:pt x="845" y="1242"/>
                        </a:lnTo>
                        <a:lnTo>
                          <a:pt x="850" y="1246"/>
                        </a:lnTo>
                        <a:lnTo>
                          <a:pt x="851" y="1253"/>
                        </a:lnTo>
                        <a:lnTo>
                          <a:pt x="851" y="1260"/>
                        </a:lnTo>
                        <a:lnTo>
                          <a:pt x="845" y="1265"/>
                        </a:lnTo>
                        <a:lnTo>
                          <a:pt x="827" y="1282"/>
                        </a:lnTo>
                        <a:lnTo>
                          <a:pt x="813" y="1300"/>
                        </a:lnTo>
                        <a:lnTo>
                          <a:pt x="800" y="1321"/>
                        </a:lnTo>
                        <a:lnTo>
                          <a:pt x="787" y="1342"/>
                        </a:lnTo>
                        <a:lnTo>
                          <a:pt x="773" y="1365"/>
                        </a:lnTo>
                        <a:lnTo>
                          <a:pt x="762" y="1387"/>
                        </a:lnTo>
                        <a:lnTo>
                          <a:pt x="754" y="1411"/>
                        </a:lnTo>
                        <a:lnTo>
                          <a:pt x="773" y="1422"/>
                        </a:lnTo>
                        <a:lnTo>
                          <a:pt x="791" y="1432"/>
                        </a:lnTo>
                        <a:lnTo>
                          <a:pt x="805" y="1404"/>
                        </a:lnTo>
                        <a:lnTo>
                          <a:pt x="823" y="1378"/>
                        </a:lnTo>
                        <a:lnTo>
                          <a:pt x="842" y="1355"/>
                        </a:lnTo>
                        <a:lnTo>
                          <a:pt x="865" y="1333"/>
                        </a:lnTo>
                        <a:lnTo>
                          <a:pt x="891" y="1315"/>
                        </a:lnTo>
                        <a:lnTo>
                          <a:pt x="897" y="1313"/>
                        </a:lnTo>
                        <a:lnTo>
                          <a:pt x="903" y="1314"/>
                        </a:lnTo>
                        <a:lnTo>
                          <a:pt x="907" y="1319"/>
                        </a:lnTo>
                        <a:lnTo>
                          <a:pt x="909" y="1325"/>
                        </a:lnTo>
                        <a:lnTo>
                          <a:pt x="908" y="1331"/>
                        </a:lnTo>
                        <a:lnTo>
                          <a:pt x="904" y="1337"/>
                        </a:lnTo>
                        <a:lnTo>
                          <a:pt x="881" y="1354"/>
                        </a:lnTo>
                        <a:lnTo>
                          <a:pt x="861" y="1372"/>
                        </a:lnTo>
                        <a:lnTo>
                          <a:pt x="843" y="1394"/>
                        </a:lnTo>
                        <a:lnTo>
                          <a:pt x="827" y="1418"/>
                        </a:lnTo>
                        <a:lnTo>
                          <a:pt x="814" y="1443"/>
                        </a:lnTo>
                        <a:lnTo>
                          <a:pt x="834" y="1451"/>
                        </a:lnTo>
                        <a:lnTo>
                          <a:pt x="851" y="1457"/>
                        </a:lnTo>
                        <a:lnTo>
                          <a:pt x="864" y="1462"/>
                        </a:lnTo>
                        <a:lnTo>
                          <a:pt x="873" y="1464"/>
                        </a:lnTo>
                        <a:lnTo>
                          <a:pt x="876" y="1465"/>
                        </a:lnTo>
                        <a:lnTo>
                          <a:pt x="897" y="1471"/>
                        </a:lnTo>
                        <a:lnTo>
                          <a:pt x="894" y="1492"/>
                        </a:lnTo>
                        <a:lnTo>
                          <a:pt x="892" y="1523"/>
                        </a:lnTo>
                        <a:lnTo>
                          <a:pt x="892" y="1552"/>
                        </a:lnTo>
                        <a:lnTo>
                          <a:pt x="913" y="1528"/>
                        </a:lnTo>
                        <a:lnTo>
                          <a:pt x="937" y="1506"/>
                        </a:lnTo>
                        <a:lnTo>
                          <a:pt x="965" y="1487"/>
                        </a:lnTo>
                        <a:lnTo>
                          <a:pt x="992" y="1472"/>
                        </a:lnTo>
                        <a:lnTo>
                          <a:pt x="1000" y="1471"/>
                        </a:lnTo>
                        <a:lnTo>
                          <a:pt x="1006" y="1473"/>
                        </a:lnTo>
                        <a:lnTo>
                          <a:pt x="1010" y="1477"/>
                        </a:lnTo>
                        <a:lnTo>
                          <a:pt x="1012" y="1484"/>
                        </a:lnTo>
                        <a:lnTo>
                          <a:pt x="1011" y="1489"/>
                        </a:lnTo>
                        <a:lnTo>
                          <a:pt x="1006" y="1495"/>
                        </a:lnTo>
                        <a:lnTo>
                          <a:pt x="980" y="1509"/>
                        </a:lnTo>
                        <a:lnTo>
                          <a:pt x="956" y="1526"/>
                        </a:lnTo>
                        <a:lnTo>
                          <a:pt x="934" y="1545"/>
                        </a:lnTo>
                        <a:lnTo>
                          <a:pt x="914" y="1567"/>
                        </a:lnTo>
                        <a:lnTo>
                          <a:pt x="898" y="1591"/>
                        </a:lnTo>
                        <a:lnTo>
                          <a:pt x="897" y="1594"/>
                        </a:lnTo>
                        <a:lnTo>
                          <a:pt x="895" y="1596"/>
                        </a:lnTo>
                        <a:lnTo>
                          <a:pt x="902" y="1632"/>
                        </a:lnTo>
                        <a:lnTo>
                          <a:pt x="912" y="1664"/>
                        </a:lnTo>
                        <a:lnTo>
                          <a:pt x="924" y="1694"/>
                        </a:lnTo>
                        <a:lnTo>
                          <a:pt x="937" y="1659"/>
                        </a:lnTo>
                        <a:lnTo>
                          <a:pt x="952" y="1625"/>
                        </a:lnTo>
                        <a:lnTo>
                          <a:pt x="971" y="1594"/>
                        </a:lnTo>
                        <a:lnTo>
                          <a:pt x="995" y="1566"/>
                        </a:lnTo>
                        <a:lnTo>
                          <a:pt x="1021" y="1540"/>
                        </a:lnTo>
                        <a:lnTo>
                          <a:pt x="1029" y="1537"/>
                        </a:lnTo>
                        <a:lnTo>
                          <a:pt x="1035" y="1538"/>
                        </a:lnTo>
                        <a:lnTo>
                          <a:pt x="1041" y="1541"/>
                        </a:lnTo>
                        <a:lnTo>
                          <a:pt x="1044" y="1547"/>
                        </a:lnTo>
                        <a:lnTo>
                          <a:pt x="1044" y="1552"/>
                        </a:lnTo>
                        <a:lnTo>
                          <a:pt x="1041" y="1559"/>
                        </a:lnTo>
                        <a:lnTo>
                          <a:pt x="1012" y="1586"/>
                        </a:lnTo>
                        <a:lnTo>
                          <a:pt x="990" y="1616"/>
                        </a:lnTo>
                        <a:lnTo>
                          <a:pt x="971" y="1648"/>
                        </a:lnTo>
                        <a:lnTo>
                          <a:pt x="956" y="1683"/>
                        </a:lnTo>
                        <a:lnTo>
                          <a:pt x="945" y="1719"/>
                        </a:lnTo>
                        <a:lnTo>
                          <a:pt x="944" y="1723"/>
                        </a:lnTo>
                        <a:lnTo>
                          <a:pt x="941" y="1725"/>
                        </a:lnTo>
                        <a:lnTo>
                          <a:pt x="955" y="1744"/>
                        </a:lnTo>
                        <a:lnTo>
                          <a:pt x="969" y="1761"/>
                        </a:lnTo>
                        <a:lnTo>
                          <a:pt x="972" y="1735"/>
                        </a:lnTo>
                        <a:lnTo>
                          <a:pt x="978" y="1708"/>
                        </a:lnTo>
                        <a:lnTo>
                          <a:pt x="987" y="1684"/>
                        </a:lnTo>
                        <a:lnTo>
                          <a:pt x="1000" y="1662"/>
                        </a:lnTo>
                        <a:lnTo>
                          <a:pt x="1016" y="1642"/>
                        </a:lnTo>
                        <a:lnTo>
                          <a:pt x="1032" y="1625"/>
                        </a:lnTo>
                        <a:lnTo>
                          <a:pt x="1051" y="1609"/>
                        </a:lnTo>
                        <a:lnTo>
                          <a:pt x="1071" y="1593"/>
                        </a:lnTo>
                        <a:lnTo>
                          <a:pt x="1077" y="1591"/>
                        </a:lnTo>
                        <a:lnTo>
                          <a:pt x="1084" y="1592"/>
                        </a:lnTo>
                        <a:lnTo>
                          <a:pt x="1087" y="1598"/>
                        </a:lnTo>
                        <a:lnTo>
                          <a:pt x="1090" y="1603"/>
                        </a:lnTo>
                        <a:lnTo>
                          <a:pt x="1089" y="1610"/>
                        </a:lnTo>
                        <a:lnTo>
                          <a:pt x="1084" y="1616"/>
                        </a:lnTo>
                        <a:lnTo>
                          <a:pt x="1065" y="1631"/>
                        </a:lnTo>
                        <a:lnTo>
                          <a:pt x="1046" y="1646"/>
                        </a:lnTo>
                        <a:lnTo>
                          <a:pt x="1030" y="1664"/>
                        </a:lnTo>
                        <a:lnTo>
                          <a:pt x="1017" y="1683"/>
                        </a:lnTo>
                        <a:lnTo>
                          <a:pt x="1007" y="1705"/>
                        </a:lnTo>
                        <a:lnTo>
                          <a:pt x="1000" y="1733"/>
                        </a:lnTo>
                        <a:lnTo>
                          <a:pt x="996" y="1759"/>
                        </a:lnTo>
                        <a:lnTo>
                          <a:pt x="995" y="1787"/>
                        </a:lnTo>
                        <a:lnTo>
                          <a:pt x="1022" y="1809"/>
                        </a:lnTo>
                        <a:lnTo>
                          <a:pt x="1025" y="1789"/>
                        </a:lnTo>
                        <a:lnTo>
                          <a:pt x="1031" y="1769"/>
                        </a:lnTo>
                        <a:lnTo>
                          <a:pt x="1042" y="1743"/>
                        </a:lnTo>
                        <a:lnTo>
                          <a:pt x="1058" y="1719"/>
                        </a:lnTo>
                        <a:lnTo>
                          <a:pt x="1074" y="1698"/>
                        </a:lnTo>
                        <a:lnTo>
                          <a:pt x="1092" y="1677"/>
                        </a:lnTo>
                        <a:lnTo>
                          <a:pt x="1111" y="1655"/>
                        </a:lnTo>
                        <a:lnTo>
                          <a:pt x="1116" y="1651"/>
                        </a:lnTo>
                        <a:lnTo>
                          <a:pt x="1123" y="1651"/>
                        </a:lnTo>
                        <a:lnTo>
                          <a:pt x="1127" y="1654"/>
                        </a:lnTo>
                        <a:lnTo>
                          <a:pt x="1132" y="1660"/>
                        </a:lnTo>
                        <a:lnTo>
                          <a:pt x="1132" y="1667"/>
                        </a:lnTo>
                        <a:lnTo>
                          <a:pt x="1129" y="1674"/>
                        </a:lnTo>
                        <a:lnTo>
                          <a:pt x="1114" y="1692"/>
                        </a:lnTo>
                        <a:lnTo>
                          <a:pt x="1098" y="1708"/>
                        </a:lnTo>
                        <a:lnTo>
                          <a:pt x="1083" y="1726"/>
                        </a:lnTo>
                        <a:lnTo>
                          <a:pt x="1070" y="1745"/>
                        </a:lnTo>
                        <a:lnTo>
                          <a:pt x="1060" y="1766"/>
                        </a:lnTo>
                        <a:lnTo>
                          <a:pt x="1054" y="1786"/>
                        </a:lnTo>
                        <a:lnTo>
                          <a:pt x="1049" y="1806"/>
                        </a:lnTo>
                        <a:lnTo>
                          <a:pt x="1048" y="1827"/>
                        </a:lnTo>
                        <a:lnTo>
                          <a:pt x="1074" y="1842"/>
                        </a:lnTo>
                        <a:lnTo>
                          <a:pt x="1100" y="1855"/>
                        </a:lnTo>
                        <a:lnTo>
                          <a:pt x="1098" y="1828"/>
                        </a:lnTo>
                        <a:lnTo>
                          <a:pt x="1102" y="1799"/>
                        </a:lnTo>
                        <a:lnTo>
                          <a:pt x="1108" y="1771"/>
                        </a:lnTo>
                        <a:lnTo>
                          <a:pt x="1119" y="1744"/>
                        </a:lnTo>
                        <a:lnTo>
                          <a:pt x="1133" y="1718"/>
                        </a:lnTo>
                        <a:lnTo>
                          <a:pt x="1149" y="1695"/>
                        </a:lnTo>
                        <a:lnTo>
                          <a:pt x="1166" y="1675"/>
                        </a:lnTo>
                        <a:lnTo>
                          <a:pt x="1173" y="1672"/>
                        </a:lnTo>
                        <a:lnTo>
                          <a:pt x="1179" y="1673"/>
                        </a:lnTo>
                        <a:lnTo>
                          <a:pt x="1185" y="1676"/>
                        </a:lnTo>
                        <a:lnTo>
                          <a:pt x="1188" y="1682"/>
                        </a:lnTo>
                        <a:lnTo>
                          <a:pt x="1189" y="1688"/>
                        </a:lnTo>
                        <a:lnTo>
                          <a:pt x="1185" y="1694"/>
                        </a:lnTo>
                        <a:lnTo>
                          <a:pt x="1170" y="1711"/>
                        </a:lnTo>
                        <a:lnTo>
                          <a:pt x="1157" y="1729"/>
                        </a:lnTo>
                        <a:lnTo>
                          <a:pt x="1145" y="1751"/>
                        </a:lnTo>
                        <a:lnTo>
                          <a:pt x="1136" y="1775"/>
                        </a:lnTo>
                        <a:lnTo>
                          <a:pt x="1128" y="1798"/>
                        </a:lnTo>
                        <a:lnTo>
                          <a:pt x="1125" y="1822"/>
                        </a:lnTo>
                        <a:lnTo>
                          <a:pt x="1126" y="1847"/>
                        </a:lnTo>
                        <a:lnTo>
                          <a:pt x="1131" y="1869"/>
                        </a:lnTo>
                        <a:lnTo>
                          <a:pt x="1150" y="1875"/>
                        </a:lnTo>
                        <a:lnTo>
                          <a:pt x="1167" y="1881"/>
                        </a:lnTo>
                        <a:lnTo>
                          <a:pt x="1169" y="1863"/>
                        </a:lnTo>
                        <a:lnTo>
                          <a:pt x="1171" y="1842"/>
                        </a:lnTo>
                        <a:lnTo>
                          <a:pt x="1175" y="1819"/>
                        </a:lnTo>
                        <a:lnTo>
                          <a:pt x="1180" y="1793"/>
                        </a:lnTo>
                        <a:lnTo>
                          <a:pt x="1188" y="1768"/>
                        </a:lnTo>
                        <a:lnTo>
                          <a:pt x="1197" y="1740"/>
                        </a:lnTo>
                        <a:lnTo>
                          <a:pt x="1208" y="1713"/>
                        </a:lnTo>
                        <a:lnTo>
                          <a:pt x="1222" y="1685"/>
                        </a:lnTo>
                        <a:lnTo>
                          <a:pt x="1239" y="1658"/>
                        </a:lnTo>
                        <a:lnTo>
                          <a:pt x="1259" y="1632"/>
                        </a:lnTo>
                        <a:lnTo>
                          <a:pt x="1281" y="1608"/>
                        </a:lnTo>
                        <a:lnTo>
                          <a:pt x="1309" y="1587"/>
                        </a:lnTo>
                        <a:lnTo>
                          <a:pt x="1338" y="1567"/>
                        </a:lnTo>
                        <a:lnTo>
                          <a:pt x="1373" y="1551"/>
                        </a:lnTo>
                        <a:lnTo>
                          <a:pt x="1423" y="1536"/>
                        </a:lnTo>
                        <a:lnTo>
                          <a:pt x="1471" y="1528"/>
                        </a:lnTo>
                        <a:lnTo>
                          <a:pt x="1520" y="1525"/>
                        </a:lnTo>
                        <a:lnTo>
                          <a:pt x="1566" y="1527"/>
                        </a:lnTo>
                        <a:lnTo>
                          <a:pt x="1611" y="1533"/>
                        </a:lnTo>
                        <a:lnTo>
                          <a:pt x="1654" y="1540"/>
                        </a:lnTo>
                        <a:lnTo>
                          <a:pt x="1691" y="1550"/>
                        </a:lnTo>
                        <a:lnTo>
                          <a:pt x="1727" y="1561"/>
                        </a:lnTo>
                        <a:lnTo>
                          <a:pt x="1755" y="1573"/>
                        </a:lnTo>
                        <a:lnTo>
                          <a:pt x="1780" y="1583"/>
                        </a:lnTo>
                        <a:lnTo>
                          <a:pt x="1796" y="1533"/>
                        </a:lnTo>
                        <a:lnTo>
                          <a:pt x="1809" y="1485"/>
                        </a:lnTo>
                        <a:lnTo>
                          <a:pt x="1815" y="1439"/>
                        </a:lnTo>
                        <a:lnTo>
                          <a:pt x="1816" y="1396"/>
                        </a:lnTo>
                        <a:lnTo>
                          <a:pt x="1813" y="1355"/>
                        </a:lnTo>
                        <a:lnTo>
                          <a:pt x="1804" y="1316"/>
                        </a:lnTo>
                        <a:lnTo>
                          <a:pt x="1791" y="1281"/>
                        </a:lnTo>
                        <a:lnTo>
                          <a:pt x="1772" y="1247"/>
                        </a:lnTo>
                        <a:lnTo>
                          <a:pt x="1749" y="1216"/>
                        </a:lnTo>
                        <a:lnTo>
                          <a:pt x="1720" y="1189"/>
                        </a:lnTo>
                        <a:lnTo>
                          <a:pt x="1686" y="1164"/>
                        </a:lnTo>
                        <a:lnTo>
                          <a:pt x="1648" y="1142"/>
                        </a:lnTo>
                        <a:lnTo>
                          <a:pt x="1647" y="1142"/>
                        </a:lnTo>
                        <a:lnTo>
                          <a:pt x="1624" y="1147"/>
                        </a:lnTo>
                        <a:lnTo>
                          <a:pt x="1594" y="1150"/>
                        </a:lnTo>
                        <a:lnTo>
                          <a:pt x="1557" y="1151"/>
                        </a:lnTo>
                        <a:lnTo>
                          <a:pt x="1528" y="1150"/>
                        </a:lnTo>
                        <a:lnTo>
                          <a:pt x="1497" y="1147"/>
                        </a:lnTo>
                        <a:lnTo>
                          <a:pt x="1462" y="1140"/>
                        </a:lnTo>
                        <a:lnTo>
                          <a:pt x="1428" y="1131"/>
                        </a:lnTo>
                        <a:lnTo>
                          <a:pt x="1393" y="1117"/>
                        </a:lnTo>
                        <a:lnTo>
                          <a:pt x="1357" y="1099"/>
                        </a:lnTo>
                        <a:lnTo>
                          <a:pt x="1321" y="1076"/>
                        </a:lnTo>
                        <a:lnTo>
                          <a:pt x="1285" y="1047"/>
                        </a:lnTo>
                        <a:lnTo>
                          <a:pt x="1282" y="1048"/>
                        </a:lnTo>
                        <a:lnTo>
                          <a:pt x="1279" y="1048"/>
                        </a:lnTo>
                        <a:lnTo>
                          <a:pt x="1275" y="1047"/>
                        </a:lnTo>
                        <a:lnTo>
                          <a:pt x="1272" y="1045"/>
                        </a:lnTo>
                        <a:lnTo>
                          <a:pt x="1270" y="1042"/>
                        </a:lnTo>
                        <a:lnTo>
                          <a:pt x="1257" y="1019"/>
                        </a:lnTo>
                        <a:lnTo>
                          <a:pt x="1230" y="986"/>
                        </a:lnTo>
                        <a:lnTo>
                          <a:pt x="1205" y="951"/>
                        </a:lnTo>
                        <a:lnTo>
                          <a:pt x="1180" y="910"/>
                        </a:lnTo>
                        <a:lnTo>
                          <a:pt x="1158" y="864"/>
                        </a:lnTo>
                        <a:close/>
                        <a:moveTo>
                          <a:pt x="362" y="0"/>
                        </a:moveTo>
                        <a:lnTo>
                          <a:pt x="316" y="3"/>
                        </a:lnTo>
                        <a:lnTo>
                          <a:pt x="274" y="8"/>
                        </a:lnTo>
                        <a:lnTo>
                          <a:pt x="237" y="18"/>
                        </a:lnTo>
                        <a:lnTo>
                          <a:pt x="201" y="30"/>
                        </a:lnTo>
                        <a:lnTo>
                          <a:pt x="172" y="46"/>
                        </a:lnTo>
                        <a:lnTo>
                          <a:pt x="144" y="63"/>
                        </a:lnTo>
                        <a:lnTo>
                          <a:pt x="120" y="83"/>
                        </a:lnTo>
                        <a:lnTo>
                          <a:pt x="97" y="105"/>
                        </a:lnTo>
                        <a:lnTo>
                          <a:pt x="79" y="129"/>
                        </a:lnTo>
                        <a:lnTo>
                          <a:pt x="62" y="154"/>
                        </a:lnTo>
                        <a:lnTo>
                          <a:pt x="49" y="180"/>
                        </a:lnTo>
                        <a:lnTo>
                          <a:pt x="37" y="205"/>
                        </a:lnTo>
                        <a:lnTo>
                          <a:pt x="28" y="230"/>
                        </a:lnTo>
                        <a:lnTo>
                          <a:pt x="20" y="257"/>
                        </a:lnTo>
                        <a:lnTo>
                          <a:pt x="13" y="282"/>
                        </a:lnTo>
                        <a:lnTo>
                          <a:pt x="9" y="307"/>
                        </a:lnTo>
                        <a:lnTo>
                          <a:pt x="6" y="330"/>
                        </a:lnTo>
                        <a:lnTo>
                          <a:pt x="2" y="351"/>
                        </a:lnTo>
                        <a:lnTo>
                          <a:pt x="1" y="371"/>
                        </a:lnTo>
                        <a:lnTo>
                          <a:pt x="0" y="388"/>
                        </a:lnTo>
                        <a:lnTo>
                          <a:pt x="0" y="403"/>
                        </a:lnTo>
                        <a:lnTo>
                          <a:pt x="0" y="1946"/>
                        </a:lnTo>
                        <a:lnTo>
                          <a:pt x="27" y="1937"/>
                        </a:lnTo>
                        <a:lnTo>
                          <a:pt x="58" y="1928"/>
                        </a:lnTo>
                        <a:lnTo>
                          <a:pt x="93" y="1920"/>
                        </a:lnTo>
                        <a:lnTo>
                          <a:pt x="132" y="1913"/>
                        </a:lnTo>
                        <a:lnTo>
                          <a:pt x="173" y="1907"/>
                        </a:lnTo>
                        <a:lnTo>
                          <a:pt x="217" y="1905"/>
                        </a:lnTo>
                        <a:lnTo>
                          <a:pt x="262" y="1906"/>
                        </a:lnTo>
                        <a:lnTo>
                          <a:pt x="309" y="1913"/>
                        </a:lnTo>
                        <a:lnTo>
                          <a:pt x="356" y="1924"/>
                        </a:lnTo>
                        <a:lnTo>
                          <a:pt x="403" y="1941"/>
                        </a:lnTo>
                        <a:lnTo>
                          <a:pt x="444" y="1963"/>
                        </a:lnTo>
                        <a:lnTo>
                          <a:pt x="482" y="1990"/>
                        </a:lnTo>
                        <a:lnTo>
                          <a:pt x="518" y="2021"/>
                        </a:lnTo>
                        <a:lnTo>
                          <a:pt x="549" y="2059"/>
                        </a:lnTo>
                        <a:lnTo>
                          <a:pt x="578" y="2100"/>
                        </a:lnTo>
                        <a:lnTo>
                          <a:pt x="603" y="2146"/>
                        </a:lnTo>
                        <a:lnTo>
                          <a:pt x="625" y="2198"/>
                        </a:lnTo>
                        <a:lnTo>
                          <a:pt x="646" y="2147"/>
                        </a:lnTo>
                        <a:lnTo>
                          <a:pt x="669" y="2102"/>
                        </a:lnTo>
                        <a:lnTo>
                          <a:pt x="696" y="2061"/>
                        </a:lnTo>
                        <a:lnTo>
                          <a:pt x="724" y="2027"/>
                        </a:lnTo>
                        <a:lnTo>
                          <a:pt x="752" y="1996"/>
                        </a:lnTo>
                        <a:lnTo>
                          <a:pt x="783" y="1969"/>
                        </a:lnTo>
                        <a:lnTo>
                          <a:pt x="815" y="1947"/>
                        </a:lnTo>
                        <a:lnTo>
                          <a:pt x="847" y="1928"/>
                        </a:lnTo>
                        <a:lnTo>
                          <a:pt x="881" y="1913"/>
                        </a:lnTo>
                        <a:lnTo>
                          <a:pt x="913" y="1901"/>
                        </a:lnTo>
                        <a:lnTo>
                          <a:pt x="946" y="1891"/>
                        </a:lnTo>
                        <a:lnTo>
                          <a:pt x="977" y="1884"/>
                        </a:lnTo>
                        <a:lnTo>
                          <a:pt x="1008" y="1880"/>
                        </a:lnTo>
                        <a:lnTo>
                          <a:pt x="1038" y="1876"/>
                        </a:lnTo>
                        <a:lnTo>
                          <a:pt x="1038" y="1876"/>
                        </a:lnTo>
                        <a:lnTo>
                          <a:pt x="1012" y="1860"/>
                        </a:lnTo>
                        <a:lnTo>
                          <a:pt x="987" y="1842"/>
                        </a:lnTo>
                        <a:lnTo>
                          <a:pt x="961" y="1821"/>
                        </a:lnTo>
                        <a:lnTo>
                          <a:pt x="938" y="1798"/>
                        </a:lnTo>
                        <a:lnTo>
                          <a:pt x="916" y="1771"/>
                        </a:lnTo>
                        <a:lnTo>
                          <a:pt x="896" y="1742"/>
                        </a:lnTo>
                        <a:lnTo>
                          <a:pt x="878" y="1709"/>
                        </a:lnTo>
                        <a:lnTo>
                          <a:pt x="863" y="1674"/>
                        </a:lnTo>
                        <a:lnTo>
                          <a:pt x="852" y="1634"/>
                        </a:lnTo>
                        <a:lnTo>
                          <a:pt x="845" y="1592"/>
                        </a:lnTo>
                        <a:lnTo>
                          <a:pt x="843" y="1546"/>
                        </a:lnTo>
                        <a:lnTo>
                          <a:pt x="818" y="1566"/>
                        </a:lnTo>
                        <a:lnTo>
                          <a:pt x="789" y="1587"/>
                        </a:lnTo>
                        <a:lnTo>
                          <a:pt x="756" y="1609"/>
                        </a:lnTo>
                        <a:lnTo>
                          <a:pt x="718" y="1630"/>
                        </a:lnTo>
                        <a:lnTo>
                          <a:pt x="678" y="1650"/>
                        </a:lnTo>
                        <a:lnTo>
                          <a:pt x="634" y="1666"/>
                        </a:lnTo>
                        <a:lnTo>
                          <a:pt x="587" y="1680"/>
                        </a:lnTo>
                        <a:lnTo>
                          <a:pt x="540" y="1688"/>
                        </a:lnTo>
                        <a:lnTo>
                          <a:pt x="489" y="1692"/>
                        </a:lnTo>
                        <a:lnTo>
                          <a:pt x="447" y="1690"/>
                        </a:lnTo>
                        <a:lnTo>
                          <a:pt x="397" y="1681"/>
                        </a:lnTo>
                        <a:lnTo>
                          <a:pt x="350" y="1665"/>
                        </a:lnTo>
                        <a:lnTo>
                          <a:pt x="303" y="1642"/>
                        </a:lnTo>
                        <a:lnTo>
                          <a:pt x="259" y="1613"/>
                        </a:lnTo>
                        <a:lnTo>
                          <a:pt x="216" y="1577"/>
                        </a:lnTo>
                        <a:lnTo>
                          <a:pt x="175" y="1535"/>
                        </a:lnTo>
                        <a:lnTo>
                          <a:pt x="136" y="1485"/>
                        </a:lnTo>
                        <a:lnTo>
                          <a:pt x="100" y="1430"/>
                        </a:lnTo>
                        <a:lnTo>
                          <a:pt x="141" y="1404"/>
                        </a:lnTo>
                        <a:lnTo>
                          <a:pt x="175" y="1456"/>
                        </a:lnTo>
                        <a:lnTo>
                          <a:pt x="211" y="1503"/>
                        </a:lnTo>
                        <a:lnTo>
                          <a:pt x="249" y="1541"/>
                        </a:lnTo>
                        <a:lnTo>
                          <a:pt x="250" y="1505"/>
                        </a:lnTo>
                        <a:lnTo>
                          <a:pt x="251" y="1466"/>
                        </a:lnTo>
                        <a:lnTo>
                          <a:pt x="253" y="1460"/>
                        </a:lnTo>
                        <a:lnTo>
                          <a:pt x="259" y="1455"/>
                        </a:lnTo>
                        <a:lnTo>
                          <a:pt x="266" y="1453"/>
                        </a:lnTo>
                        <a:lnTo>
                          <a:pt x="272" y="1455"/>
                        </a:lnTo>
                        <a:lnTo>
                          <a:pt x="277" y="1460"/>
                        </a:lnTo>
                        <a:lnTo>
                          <a:pt x="279" y="1466"/>
                        </a:lnTo>
                        <a:lnTo>
                          <a:pt x="278" y="1486"/>
                        </a:lnTo>
                        <a:lnTo>
                          <a:pt x="277" y="1507"/>
                        </a:lnTo>
                        <a:lnTo>
                          <a:pt x="276" y="1528"/>
                        </a:lnTo>
                        <a:lnTo>
                          <a:pt x="277" y="1549"/>
                        </a:lnTo>
                        <a:lnTo>
                          <a:pt x="281" y="1568"/>
                        </a:lnTo>
                        <a:lnTo>
                          <a:pt x="321" y="1596"/>
                        </a:lnTo>
                        <a:lnTo>
                          <a:pt x="362" y="1618"/>
                        </a:lnTo>
                        <a:lnTo>
                          <a:pt x="405" y="1632"/>
                        </a:lnTo>
                        <a:lnTo>
                          <a:pt x="387" y="1614"/>
                        </a:lnTo>
                        <a:lnTo>
                          <a:pt x="374" y="1594"/>
                        </a:lnTo>
                        <a:lnTo>
                          <a:pt x="364" y="1572"/>
                        </a:lnTo>
                        <a:lnTo>
                          <a:pt x="359" y="1547"/>
                        </a:lnTo>
                        <a:lnTo>
                          <a:pt x="360" y="1540"/>
                        </a:lnTo>
                        <a:lnTo>
                          <a:pt x="364" y="1537"/>
                        </a:lnTo>
                        <a:lnTo>
                          <a:pt x="370" y="1535"/>
                        </a:lnTo>
                        <a:lnTo>
                          <a:pt x="376" y="1537"/>
                        </a:lnTo>
                        <a:lnTo>
                          <a:pt x="381" y="1540"/>
                        </a:lnTo>
                        <a:lnTo>
                          <a:pt x="383" y="1547"/>
                        </a:lnTo>
                        <a:lnTo>
                          <a:pt x="387" y="1568"/>
                        </a:lnTo>
                        <a:lnTo>
                          <a:pt x="396" y="1587"/>
                        </a:lnTo>
                        <a:lnTo>
                          <a:pt x="409" y="1603"/>
                        </a:lnTo>
                        <a:lnTo>
                          <a:pt x="425" y="1618"/>
                        </a:lnTo>
                        <a:lnTo>
                          <a:pt x="443" y="1631"/>
                        </a:lnTo>
                        <a:lnTo>
                          <a:pt x="461" y="1642"/>
                        </a:lnTo>
                        <a:lnTo>
                          <a:pt x="497" y="1643"/>
                        </a:lnTo>
                        <a:lnTo>
                          <a:pt x="532" y="1641"/>
                        </a:lnTo>
                        <a:lnTo>
                          <a:pt x="565" y="1635"/>
                        </a:lnTo>
                        <a:lnTo>
                          <a:pt x="548" y="1628"/>
                        </a:lnTo>
                        <a:lnTo>
                          <a:pt x="530" y="1620"/>
                        </a:lnTo>
                        <a:lnTo>
                          <a:pt x="514" y="1611"/>
                        </a:lnTo>
                        <a:lnTo>
                          <a:pt x="500" y="1600"/>
                        </a:lnTo>
                        <a:lnTo>
                          <a:pt x="488" y="1586"/>
                        </a:lnTo>
                        <a:lnTo>
                          <a:pt x="478" y="1570"/>
                        </a:lnTo>
                        <a:lnTo>
                          <a:pt x="471" y="1550"/>
                        </a:lnTo>
                        <a:lnTo>
                          <a:pt x="471" y="1543"/>
                        </a:lnTo>
                        <a:lnTo>
                          <a:pt x="475" y="1537"/>
                        </a:lnTo>
                        <a:lnTo>
                          <a:pt x="481" y="1534"/>
                        </a:lnTo>
                        <a:lnTo>
                          <a:pt x="488" y="1534"/>
                        </a:lnTo>
                        <a:lnTo>
                          <a:pt x="493" y="1537"/>
                        </a:lnTo>
                        <a:lnTo>
                          <a:pt x="498" y="1544"/>
                        </a:lnTo>
                        <a:lnTo>
                          <a:pt x="505" y="1560"/>
                        </a:lnTo>
                        <a:lnTo>
                          <a:pt x="514" y="1575"/>
                        </a:lnTo>
                        <a:lnTo>
                          <a:pt x="527" y="1587"/>
                        </a:lnTo>
                        <a:lnTo>
                          <a:pt x="541" y="1596"/>
                        </a:lnTo>
                        <a:lnTo>
                          <a:pt x="558" y="1604"/>
                        </a:lnTo>
                        <a:lnTo>
                          <a:pt x="575" y="1611"/>
                        </a:lnTo>
                        <a:lnTo>
                          <a:pt x="593" y="1617"/>
                        </a:lnTo>
                        <a:lnTo>
                          <a:pt x="610" y="1623"/>
                        </a:lnTo>
                        <a:lnTo>
                          <a:pt x="655" y="1606"/>
                        </a:lnTo>
                        <a:lnTo>
                          <a:pt x="698" y="1585"/>
                        </a:lnTo>
                        <a:lnTo>
                          <a:pt x="672" y="1578"/>
                        </a:lnTo>
                        <a:lnTo>
                          <a:pt x="646" y="1569"/>
                        </a:lnTo>
                        <a:lnTo>
                          <a:pt x="622" y="1558"/>
                        </a:lnTo>
                        <a:lnTo>
                          <a:pt x="600" y="1544"/>
                        </a:lnTo>
                        <a:lnTo>
                          <a:pt x="580" y="1525"/>
                        </a:lnTo>
                        <a:lnTo>
                          <a:pt x="579" y="1522"/>
                        </a:lnTo>
                        <a:lnTo>
                          <a:pt x="578" y="1518"/>
                        </a:lnTo>
                        <a:lnTo>
                          <a:pt x="579" y="1515"/>
                        </a:lnTo>
                        <a:lnTo>
                          <a:pt x="580" y="1512"/>
                        </a:lnTo>
                        <a:lnTo>
                          <a:pt x="582" y="1509"/>
                        </a:lnTo>
                        <a:lnTo>
                          <a:pt x="585" y="1508"/>
                        </a:lnTo>
                        <a:lnTo>
                          <a:pt x="589" y="1507"/>
                        </a:lnTo>
                        <a:lnTo>
                          <a:pt x="592" y="1508"/>
                        </a:lnTo>
                        <a:lnTo>
                          <a:pt x="594" y="1510"/>
                        </a:lnTo>
                        <a:lnTo>
                          <a:pt x="612" y="1527"/>
                        </a:lnTo>
                        <a:lnTo>
                          <a:pt x="632" y="1540"/>
                        </a:lnTo>
                        <a:lnTo>
                          <a:pt x="654" y="1550"/>
                        </a:lnTo>
                        <a:lnTo>
                          <a:pt x="676" y="1558"/>
                        </a:lnTo>
                        <a:lnTo>
                          <a:pt x="699" y="1565"/>
                        </a:lnTo>
                        <a:lnTo>
                          <a:pt x="724" y="1570"/>
                        </a:lnTo>
                        <a:lnTo>
                          <a:pt x="753" y="1551"/>
                        </a:lnTo>
                        <a:lnTo>
                          <a:pt x="781" y="1533"/>
                        </a:lnTo>
                        <a:lnTo>
                          <a:pt x="804" y="1515"/>
                        </a:lnTo>
                        <a:lnTo>
                          <a:pt x="823" y="1498"/>
                        </a:lnTo>
                        <a:lnTo>
                          <a:pt x="801" y="1491"/>
                        </a:lnTo>
                        <a:lnTo>
                          <a:pt x="777" y="1478"/>
                        </a:lnTo>
                        <a:lnTo>
                          <a:pt x="750" y="1465"/>
                        </a:lnTo>
                        <a:lnTo>
                          <a:pt x="722" y="1449"/>
                        </a:lnTo>
                        <a:lnTo>
                          <a:pt x="694" y="1429"/>
                        </a:lnTo>
                        <a:lnTo>
                          <a:pt x="666" y="1405"/>
                        </a:lnTo>
                        <a:lnTo>
                          <a:pt x="639" y="1380"/>
                        </a:lnTo>
                        <a:lnTo>
                          <a:pt x="615" y="1350"/>
                        </a:lnTo>
                        <a:lnTo>
                          <a:pt x="594" y="1317"/>
                        </a:lnTo>
                        <a:lnTo>
                          <a:pt x="578" y="1281"/>
                        </a:lnTo>
                        <a:lnTo>
                          <a:pt x="565" y="1237"/>
                        </a:lnTo>
                        <a:lnTo>
                          <a:pt x="559" y="1193"/>
                        </a:lnTo>
                        <a:lnTo>
                          <a:pt x="560" y="1147"/>
                        </a:lnTo>
                        <a:lnTo>
                          <a:pt x="566" y="1098"/>
                        </a:lnTo>
                        <a:lnTo>
                          <a:pt x="580" y="1048"/>
                        </a:lnTo>
                        <a:lnTo>
                          <a:pt x="600" y="998"/>
                        </a:lnTo>
                        <a:lnTo>
                          <a:pt x="626" y="943"/>
                        </a:lnTo>
                        <a:lnTo>
                          <a:pt x="658" y="889"/>
                        </a:lnTo>
                        <a:lnTo>
                          <a:pt x="618" y="864"/>
                        </a:lnTo>
                        <a:lnTo>
                          <a:pt x="581" y="835"/>
                        </a:lnTo>
                        <a:lnTo>
                          <a:pt x="544" y="802"/>
                        </a:lnTo>
                        <a:lnTo>
                          <a:pt x="510" y="763"/>
                        </a:lnTo>
                        <a:lnTo>
                          <a:pt x="478" y="721"/>
                        </a:lnTo>
                        <a:lnTo>
                          <a:pt x="448" y="738"/>
                        </a:lnTo>
                        <a:lnTo>
                          <a:pt x="417" y="751"/>
                        </a:lnTo>
                        <a:lnTo>
                          <a:pt x="383" y="761"/>
                        </a:lnTo>
                        <a:lnTo>
                          <a:pt x="346" y="767"/>
                        </a:lnTo>
                        <a:lnTo>
                          <a:pt x="308" y="769"/>
                        </a:lnTo>
                        <a:lnTo>
                          <a:pt x="268" y="767"/>
                        </a:lnTo>
                        <a:lnTo>
                          <a:pt x="226" y="761"/>
                        </a:lnTo>
                        <a:lnTo>
                          <a:pt x="183" y="752"/>
                        </a:lnTo>
                        <a:lnTo>
                          <a:pt x="136" y="740"/>
                        </a:lnTo>
                        <a:lnTo>
                          <a:pt x="151" y="694"/>
                        </a:lnTo>
                        <a:lnTo>
                          <a:pt x="167" y="698"/>
                        </a:lnTo>
                        <a:lnTo>
                          <a:pt x="166" y="682"/>
                        </a:lnTo>
                        <a:lnTo>
                          <a:pt x="165" y="668"/>
                        </a:lnTo>
                        <a:lnTo>
                          <a:pt x="162" y="654"/>
                        </a:lnTo>
                        <a:lnTo>
                          <a:pt x="156" y="640"/>
                        </a:lnTo>
                        <a:lnTo>
                          <a:pt x="146" y="627"/>
                        </a:lnTo>
                        <a:lnTo>
                          <a:pt x="142" y="619"/>
                        </a:lnTo>
                        <a:lnTo>
                          <a:pt x="142" y="612"/>
                        </a:lnTo>
                        <a:lnTo>
                          <a:pt x="146" y="605"/>
                        </a:lnTo>
                        <a:lnTo>
                          <a:pt x="154" y="601"/>
                        </a:lnTo>
                        <a:lnTo>
                          <a:pt x="162" y="600"/>
                        </a:lnTo>
                        <a:lnTo>
                          <a:pt x="169" y="604"/>
                        </a:lnTo>
                        <a:lnTo>
                          <a:pt x="183" y="619"/>
                        </a:lnTo>
                        <a:lnTo>
                          <a:pt x="190" y="636"/>
                        </a:lnTo>
                        <a:lnTo>
                          <a:pt x="195" y="653"/>
                        </a:lnTo>
                        <a:lnTo>
                          <a:pt x="197" y="669"/>
                        </a:lnTo>
                        <a:lnTo>
                          <a:pt x="198" y="688"/>
                        </a:lnTo>
                        <a:lnTo>
                          <a:pt x="200" y="707"/>
                        </a:lnTo>
                        <a:lnTo>
                          <a:pt x="245" y="715"/>
                        </a:lnTo>
                        <a:lnTo>
                          <a:pt x="247" y="690"/>
                        </a:lnTo>
                        <a:lnTo>
                          <a:pt x="246" y="666"/>
                        </a:lnTo>
                        <a:lnTo>
                          <a:pt x="239" y="643"/>
                        </a:lnTo>
                        <a:lnTo>
                          <a:pt x="227" y="621"/>
                        </a:lnTo>
                        <a:lnTo>
                          <a:pt x="210" y="601"/>
                        </a:lnTo>
                        <a:lnTo>
                          <a:pt x="206" y="592"/>
                        </a:lnTo>
                        <a:lnTo>
                          <a:pt x="207" y="584"/>
                        </a:lnTo>
                        <a:lnTo>
                          <a:pt x="211" y="577"/>
                        </a:lnTo>
                        <a:lnTo>
                          <a:pt x="218" y="573"/>
                        </a:lnTo>
                        <a:lnTo>
                          <a:pt x="226" y="572"/>
                        </a:lnTo>
                        <a:lnTo>
                          <a:pt x="235" y="577"/>
                        </a:lnTo>
                        <a:lnTo>
                          <a:pt x="255" y="602"/>
                        </a:lnTo>
                        <a:lnTo>
                          <a:pt x="269" y="629"/>
                        </a:lnTo>
                        <a:lnTo>
                          <a:pt x="278" y="658"/>
                        </a:lnTo>
                        <a:lnTo>
                          <a:pt x="281" y="688"/>
                        </a:lnTo>
                        <a:lnTo>
                          <a:pt x="278" y="719"/>
                        </a:lnTo>
                        <a:lnTo>
                          <a:pt x="307" y="720"/>
                        </a:lnTo>
                        <a:lnTo>
                          <a:pt x="312" y="704"/>
                        </a:lnTo>
                        <a:lnTo>
                          <a:pt x="315" y="685"/>
                        </a:lnTo>
                        <a:lnTo>
                          <a:pt x="314" y="666"/>
                        </a:lnTo>
                        <a:lnTo>
                          <a:pt x="310" y="647"/>
                        </a:lnTo>
                        <a:lnTo>
                          <a:pt x="303" y="629"/>
                        </a:lnTo>
                        <a:lnTo>
                          <a:pt x="293" y="614"/>
                        </a:lnTo>
                        <a:lnTo>
                          <a:pt x="280" y="603"/>
                        </a:lnTo>
                        <a:lnTo>
                          <a:pt x="274" y="596"/>
                        </a:lnTo>
                        <a:lnTo>
                          <a:pt x="273" y="589"/>
                        </a:lnTo>
                        <a:lnTo>
                          <a:pt x="276" y="581"/>
                        </a:lnTo>
                        <a:lnTo>
                          <a:pt x="281" y="574"/>
                        </a:lnTo>
                        <a:lnTo>
                          <a:pt x="289" y="572"/>
                        </a:lnTo>
                        <a:lnTo>
                          <a:pt x="298" y="574"/>
                        </a:lnTo>
                        <a:lnTo>
                          <a:pt x="314" y="589"/>
                        </a:lnTo>
                        <a:lnTo>
                          <a:pt x="328" y="606"/>
                        </a:lnTo>
                        <a:lnTo>
                          <a:pt x="338" y="626"/>
                        </a:lnTo>
                        <a:lnTo>
                          <a:pt x="345" y="649"/>
                        </a:lnTo>
                        <a:lnTo>
                          <a:pt x="349" y="673"/>
                        </a:lnTo>
                        <a:lnTo>
                          <a:pt x="347" y="696"/>
                        </a:lnTo>
                        <a:lnTo>
                          <a:pt x="343" y="718"/>
                        </a:lnTo>
                        <a:lnTo>
                          <a:pt x="378" y="712"/>
                        </a:lnTo>
                        <a:lnTo>
                          <a:pt x="376" y="684"/>
                        </a:lnTo>
                        <a:lnTo>
                          <a:pt x="373" y="657"/>
                        </a:lnTo>
                        <a:lnTo>
                          <a:pt x="366" y="632"/>
                        </a:lnTo>
                        <a:lnTo>
                          <a:pt x="356" y="607"/>
                        </a:lnTo>
                        <a:lnTo>
                          <a:pt x="341" y="583"/>
                        </a:lnTo>
                        <a:lnTo>
                          <a:pt x="338" y="575"/>
                        </a:lnTo>
                        <a:lnTo>
                          <a:pt x="340" y="568"/>
                        </a:lnTo>
                        <a:lnTo>
                          <a:pt x="345" y="562"/>
                        </a:lnTo>
                        <a:lnTo>
                          <a:pt x="353" y="560"/>
                        </a:lnTo>
                        <a:lnTo>
                          <a:pt x="362" y="561"/>
                        </a:lnTo>
                        <a:lnTo>
                          <a:pt x="370" y="566"/>
                        </a:lnTo>
                        <a:lnTo>
                          <a:pt x="386" y="592"/>
                        </a:lnTo>
                        <a:lnTo>
                          <a:pt x="397" y="617"/>
                        </a:lnTo>
                        <a:lnTo>
                          <a:pt x="405" y="645"/>
                        </a:lnTo>
                        <a:lnTo>
                          <a:pt x="409" y="673"/>
                        </a:lnTo>
                        <a:lnTo>
                          <a:pt x="412" y="701"/>
                        </a:lnTo>
                        <a:lnTo>
                          <a:pt x="429" y="694"/>
                        </a:lnTo>
                        <a:lnTo>
                          <a:pt x="446" y="685"/>
                        </a:lnTo>
                        <a:lnTo>
                          <a:pt x="446" y="661"/>
                        </a:lnTo>
                        <a:lnTo>
                          <a:pt x="445" y="639"/>
                        </a:lnTo>
                        <a:lnTo>
                          <a:pt x="441" y="617"/>
                        </a:lnTo>
                        <a:lnTo>
                          <a:pt x="435" y="595"/>
                        </a:lnTo>
                        <a:lnTo>
                          <a:pt x="425" y="575"/>
                        </a:lnTo>
                        <a:lnTo>
                          <a:pt x="412" y="558"/>
                        </a:lnTo>
                        <a:lnTo>
                          <a:pt x="395" y="542"/>
                        </a:lnTo>
                        <a:lnTo>
                          <a:pt x="389" y="534"/>
                        </a:lnTo>
                        <a:lnTo>
                          <a:pt x="388" y="526"/>
                        </a:lnTo>
                        <a:lnTo>
                          <a:pt x="391" y="518"/>
                        </a:lnTo>
                        <a:lnTo>
                          <a:pt x="396" y="511"/>
                        </a:lnTo>
                        <a:lnTo>
                          <a:pt x="404" y="510"/>
                        </a:lnTo>
                        <a:lnTo>
                          <a:pt x="413" y="513"/>
                        </a:lnTo>
                        <a:lnTo>
                          <a:pt x="433" y="532"/>
                        </a:lnTo>
                        <a:lnTo>
                          <a:pt x="450" y="554"/>
                        </a:lnTo>
                        <a:lnTo>
                          <a:pt x="462" y="577"/>
                        </a:lnTo>
                        <a:lnTo>
                          <a:pt x="471" y="604"/>
                        </a:lnTo>
                        <a:lnTo>
                          <a:pt x="477" y="631"/>
                        </a:lnTo>
                        <a:lnTo>
                          <a:pt x="479" y="658"/>
                        </a:lnTo>
                        <a:lnTo>
                          <a:pt x="499" y="636"/>
                        </a:lnTo>
                        <a:lnTo>
                          <a:pt x="497" y="615"/>
                        </a:lnTo>
                        <a:lnTo>
                          <a:pt x="493" y="593"/>
                        </a:lnTo>
                        <a:lnTo>
                          <a:pt x="488" y="572"/>
                        </a:lnTo>
                        <a:lnTo>
                          <a:pt x="480" y="551"/>
                        </a:lnTo>
                        <a:lnTo>
                          <a:pt x="470" y="532"/>
                        </a:lnTo>
                        <a:lnTo>
                          <a:pt x="458" y="516"/>
                        </a:lnTo>
                        <a:lnTo>
                          <a:pt x="441" y="502"/>
                        </a:lnTo>
                        <a:lnTo>
                          <a:pt x="436" y="495"/>
                        </a:lnTo>
                        <a:lnTo>
                          <a:pt x="435" y="486"/>
                        </a:lnTo>
                        <a:lnTo>
                          <a:pt x="437" y="478"/>
                        </a:lnTo>
                        <a:lnTo>
                          <a:pt x="443" y="472"/>
                        </a:lnTo>
                        <a:lnTo>
                          <a:pt x="450" y="470"/>
                        </a:lnTo>
                        <a:lnTo>
                          <a:pt x="459" y="474"/>
                        </a:lnTo>
                        <a:lnTo>
                          <a:pt x="477" y="488"/>
                        </a:lnTo>
                        <a:lnTo>
                          <a:pt x="492" y="506"/>
                        </a:lnTo>
                        <a:lnTo>
                          <a:pt x="505" y="526"/>
                        </a:lnTo>
                        <a:lnTo>
                          <a:pt x="514" y="548"/>
                        </a:lnTo>
                        <a:lnTo>
                          <a:pt x="522" y="570"/>
                        </a:lnTo>
                        <a:lnTo>
                          <a:pt x="527" y="593"/>
                        </a:lnTo>
                        <a:lnTo>
                          <a:pt x="542" y="561"/>
                        </a:lnTo>
                        <a:lnTo>
                          <a:pt x="539" y="542"/>
                        </a:lnTo>
                        <a:lnTo>
                          <a:pt x="534" y="523"/>
                        </a:lnTo>
                        <a:lnTo>
                          <a:pt x="529" y="505"/>
                        </a:lnTo>
                        <a:lnTo>
                          <a:pt x="520" y="488"/>
                        </a:lnTo>
                        <a:lnTo>
                          <a:pt x="508" y="472"/>
                        </a:lnTo>
                        <a:lnTo>
                          <a:pt x="495" y="460"/>
                        </a:lnTo>
                        <a:lnTo>
                          <a:pt x="477" y="451"/>
                        </a:lnTo>
                        <a:lnTo>
                          <a:pt x="470" y="447"/>
                        </a:lnTo>
                        <a:lnTo>
                          <a:pt x="467" y="442"/>
                        </a:lnTo>
                        <a:lnTo>
                          <a:pt x="466" y="434"/>
                        </a:lnTo>
                        <a:lnTo>
                          <a:pt x="468" y="427"/>
                        </a:lnTo>
                        <a:lnTo>
                          <a:pt x="472" y="422"/>
                        </a:lnTo>
                        <a:lnTo>
                          <a:pt x="478" y="418"/>
                        </a:lnTo>
                        <a:lnTo>
                          <a:pt x="486" y="419"/>
                        </a:lnTo>
                        <a:lnTo>
                          <a:pt x="506" y="429"/>
                        </a:lnTo>
                        <a:lnTo>
                          <a:pt x="523" y="443"/>
                        </a:lnTo>
                        <a:lnTo>
                          <a:pt x="538" y="458"/>
                        </a:lnTo>
                        <a:lnTo>
                          <a:pt x="550" y="476"/>
                        </a:lnTo>
                        <a:lnTo>
                          <a:pt x="560" y="495"/>
                        </a:lnTo>
                        <a:lnTo>
                          <a:pt x="562" y="480"/>
                        </a:lnTo>
                        <a:lnTo>
                          <a:pt x="563" y="471"/>
                        </a:lnTo>
                        <a:lnTo>
                          <a:pt x="563" y="467"/>
                        </a:lnTo>
                        <a:lnTo>
                          <a:pt x="612" y="469"/>
                        </a:lnTo>
                        <a:lnTo>
                          <a:pt x="612" y="475"/>
                        </a:lnTo>
                        <a:lnTo>
                          <a:pt x="611" y="487"/>
                        </a:lnTo>
                        <a:lnTo>
                          <a:pt x="607" y="503"/>
                        </a:lnTo>
                        <a:lnTo>
                          <a:pt x="603" y="524"/>
                        </a:lnTo>
                        <a:lnTo>
                          <a:pt x="597" y="550"/>
                        </a:lnTo>
                        <a:lnTo>
                          <a:pt x="587" y="576"/>
                        </a:lnTo>
                        <a:lnTo>
                          <a:pt x="575" y="605"/>
                        </a:lnTo>
                        <a:lnTo>
                          <a:pt x="560" y="634"/>
                        </a:lnTo>
                        <a:lnTo>
                          <a:pt x="540" y="663"/>
                        </a:lnTo>
                        <a:lnTo>
                          <a:pt x="516" y="690"/>
                        </a:lnTo>
                        <a:lnTo>
                          <a:pt x="550" y="734"/>
                        </a:lnTo>
                        <a:lnTo>
                          <a:pt x="585" y="773"/>
                        </a:lnTo>
                        <a:lnTo>
                          <a:pt x="624" y="807"/>
                        </a:lnTo>
                        <a:lnTo>
                          <a:pt x="664" y="835"/>
                        </a:lnTo>
                        <a:lnTo>
                          <a:pt x="706" y="858"/>
                        </a:lnTo>
                        <a:lnTo>
                          <a:pt x="750" y="875"/>
                        </a:lnTo>
                        <a:lnTo>
                          <a:pt x="730" y="858"/>
                        </a:lnTo>
                        <a:lnTo>
                          <a:pt x="709" y="843"/>
                        </a:lnTo>
                        <a:lnTo>
                          <a:pt x="689" y="825"/>
                        </a:lnTo>
                        <a:lnTo>
                          <a:pt x="672" y="806"/>
                        </a:lnTo>
                        <a:lnTo>
                          <a:pt x="657" y="786"/>
                        </a:lnTo>
                        <a:lnTo>
                          <a:pt x="645" y="764"/>
                        </a:lnTo>
                        <a:lnTo>
                          <a:pt x="636" y="740"/>
                        </a:lnTo>
                        <a:lnTo>
                          <a:pt x="630" y="716"/>
                        </a:lnTo>
                        <a:lnTo>
                          <a:pt x="625" y="691"/>
                        </a:lnTo>
                        <a:lnTo>
                          <a:pt x="626" y="684"/>
                        </a:lnTo>
                        <a:lnTo>
                          <a:pt x="631" y="677"/>
                        </a:lnTo>
                        <a:lnTo>
                          <a:pt x="637" y="674"/>
                        </a:lnTo>
                        <a:lnTo>
                          <a:pt x="644" y="674"/>
                        </a:lnTo>
                        <a:lnTo>
                          <a:pt x="649" y="677"/>
                        </a:lnTo>
                        <a:lnTo>
                          <a:pt x="653" y="684"/>
                        </a:lnTo>
                        <a:lnTo>
                          <a:pt x="658" y="712"/>
                        </a:lnTo>
                        <a:lnTo>
                          <a:pt x="667" y="739"/>
                        </a:lnTo>
                        <a:lnTo>
                          <a:pt x="679" y="765"/>
                        </a:lnTo>
                        <a:lnTo>
                          <a:pt x="695" y="789"/>
                        </a:lnTo>
                        <a:lnTo>
                          <a:pt x="715" y="810"/>
                        </a:lnTo>
                        <a:lnTo>
                          <a:pt x="741" y="830"/>
                        </a:lnTo>
                        <a:lnTo>
                          <a:pt x="767" y="852"/>
                        </a:lnTo>
                        <a:lnTo>
                          <a:pt x="791" y="875"/>
                        </a:lnTo>
                        <a:lnTo>
                          <a:pt x="793" y="879"/>
                        </a:lnTo>
                        <a:lnTo>
                          <a:pt x="794" y="883"/>
                        </a:lnTo>
                        <a:lnTo>
                          <a:pt x="794" y="887"/>
                        </a:lnTo>
                        <a:lnTo>
                          <a:pt x="808" y="889"/>
                        </a:lnTo>
                        <a:lnTo>
                          <a:pt x="841" y="894"/>
                        </a:lnTo>
                        <a:lnTo>
                          <a:pt x="874" y="895"/>
                        </a:lnTo>
                        <a:lnTo>
                          <a:pt x="839" y="858"/>
                        </a:lnTo>
                        <a:lnTo>
                          <a:pt x="806" y="820"/>
                        </a:lnTo>
                        <a:lnTo>
                          <a:pt x="778" y="779"/>
                        </a:lnTo>
                        <a:lnTo>
                          <a:pt x="751" y="736"/>
                        </a:lnTo>
                        <a:lnTo>
                          <a:pt x="729" y="690"/>
                        </a:lnTo>
                        <a:lnTo>
                          <a:pt x="728" y="681"/>
                        </a:lnTo>
                        <a:lnTo>
                          <a:pt x="730" y="675"/>
                        </a:lnTo>
                        <a:lnTo>
                          <a:pt x="736" y="669"/>
                        </a:lnTo>
                        <a:lnTo>
                          <a:pt x="742" y="667"/>
                        </a:lnTo>
                        <a:lnTo>
                          <a:pt x="749" y="669"/>
                        </a:lnTo>
                        <a:lnTo>
                          <a:pt x="754" y="675"/>
                        </a:lnTo>
                        <a:lnTo>
                          <a:pt x="779" y="725"/>
                        </a:lnTo>
                        <a:lnTo>
                          <a:pt x="808" y="770"/>
                        </a:lnTo>
                        <a:lnTo>
                          <a:pt x="840" y="813"/>
                        </a:lnTo>
                        <a:lnTo>
                          <a:pt x="875" y="854"/>
                        </a:lnTo>
                        <a:lnTo>
                          <a:pt x="914" y="893"/>
                        </a:lnTo>
                        <a:lnTo>
                          <a:pt x="941" y="889"/>
                        </a:lnTo>
                        <a:lnTo>
                          <a:pt x="967" y="885"/>
                        </a:lnTo>
                        <a:lnTo>
                          <a:pt x="940" y="852"/>
                        </a:lnTo>
                        <a:lnTo>
                          <a:pt x="917" y="815"/>
                        </a:lnTo>
                        <a:lnTo>
                          <a:pt x="898" y="776"/>
                        </a:lnTo>
                        <a:lnTo>
                          <a:pt x="883" y="737"/>
                        </a:lnTo>
                        <a:lnTo>
                          <a:pt x="883" y="728"/>
                        </a:lnTo>
                        <a:lnTo>
                          <a:pt x="886" y="722"/>
                        </a:lnTo>
                        <a:lnTo>
                          <a:pt x="893" y="719"/>
                        </a:lnTo>
                        <a:lnTo>
                          <a:pt x="899" y="719"/>
                        </a:lnTo>
                        <a:lnTo>
                          <a:pt x="906" y="721"/>
                        </a:lnTo>
                        <a:lnTo>
                          <a:pt x="912" y="729"/>
                        </a:lnTo>
                        <a:lnTo>
                          <a:pt x="927" y="770"/>
                        </a:lnTo>
                        <a:lnTo>
                          <a:pt x="947" y="809"/>
                        </a:lnTo>
                        <a:lnTo>
                          <a:pt x="971" y="844"/>
                        </a:lnTo>
                        <a:lnTo>
                          <a:pt x="1000" y="877"/>
                        </a:lnTo>
                        <a:lnTo>
                          <a:pt x="1046" y="863"/>
                        </a:lnTo>
                        <a:lnTo>
                          <a:pt x="1021" y="841"/>
                        </a:lnTo>
                        <a:lnTo>
                          <a:pt x="1000" y="815"/>
                        </a:lnTo>
                        <a:lnTo>
                          <a:pt x="981" y="788"/>
                        </a:lnTo>
                        <a:lnTo>
                          <a:pt x="965" y="759"/>
                        </a:lnTo>
                        <a:lnTo>
                          <a:pt x="950" y="728"/>
                        </a:lnTo>
                        <a:lnTo>
                          <a:pt x="937" y="697"/>
                        </a:lnTo>
                        <a:lnTo>
                          <a:pt x="937" y="689"/>
                        </a:lnTo>
                        <a:lnTo>
                          <a:pt x="940" y="684"/>
                        </a:lnTo>
                        <a:lnTo>
                          <a:pt x="946" y="680"/>
                        </a:lnTo>
                        <a:lnTo>
                          <a:pt x="954" y="680"/>
                        </a:lnTo>
                        <a:lnTo>
                          <a:pt x="961" y="682"/>
                        </a:lnTo>
                        <a:lnTo>
                          <a:pt x="966" y="689"/>
                        </a:lnTo>
                        <a:lnTo>
                          <a:pt x="979" y="720"/>
                        </a:lnTo>
                        <a:lnTo>
                          <a:pt x="993" y="750"/>
                        </a:lnTo>
                        <a:lnTo>
                          <a:pt x="1010" y="779"/>
                        </a:lnTo>
                        <a:lnTo>
                          <a:pt x="1030" y="805"/>
                        </a:lnTo>
                        <a:lnTo>
                          <a:pt x="1052" y="830"/>
                        </a:lnTo>
                        <a:lnTo>
                          <a:pt x="1079" y="849"/>
                        </a:lnTo>
                        <a:lnTo>
                          <a:pt x="1096" y="842"/>
                        </a:lnTo>
                        <a:lnTo>
                          <a:pt x="1112" y="834"/>
                        </a:lnTo>
                        <a:lnTo>
                          <a:pt x="1098" y="797"/>
                        </a:lnTo>
                        <a:lnTo>
                          <a:pt x="1087" y="760"/>
                        </a:lnTo>
                        <a:lnTo>
                          <a:pt x="1080" y="721"/>
                        </a:lnTo>
                        <a:lnTo>
                          <a:pt x="1074" y="682"/>
                        </a:lnTo>
                        <a:lnTo>
                          <a:pt x="1075" y="675"/>
                        </a:lnTo>
                        <a:lnTo>
                          <a:pt x="1080" y="670"/>
                        </a:lnTo>
                        <a:lnTo>
                          <a:pt x="1086" y="668"/>
                        </a:lnTo>
                        <a:lnTo>
                          <a:pt x="1094" y="670"/>
                        </a:lnTo>
                        <a:lnTo>
                          <a:pt x="1100" y="675"/>
                        </a:lnTo>
                        <a:lnTo>
                          <a:pt x="1103" y="682"/>
                        </a:lnTo>
                        <a:lnTo>
                          <a:pt x="1111" y="729"/>
                        </a:lnTo>
                        <a:lnTo>
                          <a:pt x="1122" y="775"/>
                        </a:lnTo>
                        <a:lnTo>
                          <a:pt x="1138" y="820"/>
                        </a:lnTo>
                        <a:lnTo>
                          <a:pt x="1144" y="815"/>
                        </a:lnTo>
                        <a:lnTo>
                          <a:pt x="1149" y="811"/>
                        </a:lnTo>
                        <a:lnTo>
                          <a:pt x="1154" y="809"/>
                        </a:lnTo>
                        <a:lnTo>
                          <a:pt x="1179" y="788"/>
                        </a:lnTo>
                        <a:lnTo>
                          <a:pt x="1191" y="818"/>
                        </a:lnTo>
                        <a:lnTo>
                          <a:pt x="1206" y="851"/>
                        </a:lnTo>
                        <a:lnTo>
                          <a:pt x="1220" y="880"/>
                        </a:lnTo>
                        <a:lnTo>
                          <a:pt x="1220" y="851"/>
                        </a:lnTo>
                        <a:lnTo>
                          <a:pt x="1225" y="820"/>
                        </a:lnTo>
                        <a:lnTo>
                          <a:pt x="1231" y="790"/>
                        </a:lnTo>
                        <a:lnTo>
                          <a:pt x="1236" y="783"/>
                        </a:lnTo>
                        <a:lnTo>
                          <a:pt x="1242" y="780"/>
                        </a:lnTo>
                        <a:lnTo>
                          <a:pt x="1250" y="780"/>
                        </a:lnTo>
                        <a:lnTo>
                          <a:pt x="1257" y="783"/>
                        </a:lnTo>
                        <a:lnTo>
                          <a:pt x="1260" y="790"/>
                        </a:lnTo>
                        <a:lnTo>
                          <a:pt x="1260" y="797"/>
                        </a:lnTo>
                        <a:lnTo>
                          <a:pt x="1252" y="834"/>
                        </a:lnTo>
                        <a:lnTo>
                          <a:pt x="1250" y="872"/>
                        </a:lnTo>
                        <a:lnTo>
                          <a:pt x="1252" y="909"/>
                        </a:lnTo>
                        <a:lnTo>
                          <a:pt x="1260" y="946"/>
                        </a:lnTo>
                        <a:lnTo>
                          <a:pt x="1285" y="978"/>
                        </a:lnTo>
                        <a:lnTo>
                          <a:pt x="1312" y="1005"/>
                        </a:lnTo>
                        <a:lnTo>
                          <a:pt x="1338" y="1029"/>
                        </a:lnTo>
                        <a:lnTo>
                          <a:pt x="1366" y="1048"/>
                        </a:lnTo>
                        <a:lnTo>
                          <a:pt x="1393" y="1065"/>
                        </a:lnTo>
                        <a:lnTo>
                          <a:pt x="1369" y="1030"/>
                        </a:lnTo>
                        <a:lnTo>
                          <a:pt x="1350" y="993"/>
                        </a:lnTo>
                        <a:lnTo>
                          <a:pt x="1335" y="954"/>
                        </a:lnTo>
                        <a:lnTo>
                          <a:pt x="1324" y="914"/>
                        </a:lnTo>
                        <a:lnTo>
                          <a:pt x="1320" y="873"/>
                        </a:lnTo>
                        <a:lnTo>
                          <a:pt x="1322" y="864"/>
                        </a:lnTo>
                        <a:lnTo>
                          <a:pt x="1327" y="859"/>
                        </a:lnTo>
                        <a:lnTo>
                          <a:pt x="1334" y="858"/>
                        </a:lnTo>
                        <a:lnTo>
                          <a:pt x="1342" y="859"/>
                        </a:lnTo>
                        <a:lnTo>
                          <a:pt x="1347" y="864"/>
                        </a:lnTo>
                        <a:lnTo>
                          <a:pt x="1350" y="873"/>
                        </a:lnTo>
                        <a:lnTo>
                          <a:pt x="1354" y="912"/>
                        </a:lnTo>
                        <a:lnTo>
                          <a:pt x="1365" y="952"/>
                        </a:lnTo>
                        <a:lnTo>
                          <a:pt x="1381" y="989"/>
                        </a:lnTo>
                        <a:lnTo>
                          <a:pt x="1402" y="1024"/>
                        </a:lnTo>
                        <a:lnTo>
                          <a:pt x="1425" y="1057"/>
                        </a:lnTo>
                        <a:lnTo>
                          <a:pt x="1451" y="1088"/>
                        </a:lnTo>
                        <a:lnTo>
                          <a:pt x="1491" y="1098"/>
                        </a:lnTo>
                        <a:lnTo>
                          <a:pt x="1528" y="1103"/>
                        </a:lnTo>
                        <a:lnTo>
                          <a:pt x="1507" y="1078"/>
                        </a:lnTo>
                        <a:lnTo>
                          <a:pt x="1488" y="1052"/>
                        </a:lnTo>
                        <a:lnTo>
                          <a:pt x="1473" y="1024"/>
                        </a:lnTo>
                        <a:lnTo>
                          <a:pt x="1461" y="993"/>
                        </a:lnTo>
                        <a:lnTo>
                          <a:pt x="1451" y="960"/>
                        </a:lnTo>
                        <a:lnTo>
                          <a:pt x="1444" y="925"/>
                        </a:lnTo>
                        <a:lnTo>
                          <a:pt x="1445" y="917"/>
                        </a:lnTo>
                        <a:lnTo>
                          <a:pt x="1449" y="910"/>
                        </a:lnTo>
                        <a:lnTo>
                          <a:pt x="1456" y="907"/>
                        </a:lnTo>
                        <a:lnTo>
                          <a:pt x="1462" y="907"/>
                        </a:lnTo>
                        <a:lnTo>
                          <a:pt x="1469" y="910"/>
                        </a:lnTo>
                        <a:lnTo>
                          <a:pt x="1472" y="917"/>
                        </a:lnTo>
                        <a:lnTo>
                          <a:pt x="1480" y="950"/>
                        </a:lnTo>
                        <a:lnTo>
                          <a:pt x="1488" y="980"/>
                        </a:lnTo>
                        <a:lnTo>
                          <a:pt x="1499" y="1009"/>
                        </a:lnTo>
                        <a:lnTo>
                          <a:pt x="1512" y="1035"/>
                        </a:lnTo>
                        <a:lnTo>
                          <a:pt x="1529" y="1059"/>
                        </a:lnTo>
                        <a:lnTo>
                          <a:pt x="1550" y="1083"/>
                        </a:lnTo>
                        <a:lnTo>
                          <a:pt x="1574" y="1104"/>
                        </a:lnTo>
                        <a:lnTo>
                          <a:pt x="1604" y="1100"/>
                        </a:lnTo>
                        <a:lnTo>
                          <a:pt x="1585" y="1079"/>
                        </a:lnTo>
                        <a:lnTo>
                          <a:pt x="1569" y="1054"/>
                        </a:lnTo>
                        <a:lnTo>
                          <a:pt x="1555" y="1026"/>
                        </a:lnTo>
                        <a:lnTo>
                          <a:pt x="1544" y="998"/>
                        </a:lnTo>
                        <a:lnTo>
                          <a:pt x="1536" y="970"/>
                        </a:lnTo>
                        <a:lnTo>
                          <a:pt x="1531" y="943"/>
                        </a:lnTo>
                        <a:lnTo>
                          <a:pt x="1531" y="935"/>
                        </a:lnTo>
                        <a:lnTo>
                          <a:pt x="1535" y="929"/>
                        </a:lnTo>
                        <a:lnTo>
                          <a:pt x="1542" y="926"/>
                        </a:lnTo>
                        <a:lnTo>
                          <a:pt x="1549" y="925"/>
                        </a:lnTo>
                        <a:lnTo>
                          <a:pt x="1555" y="928"/>
                        </a:lnTo>
                        <a:lnTo>
                          <a:pt x="1559" y="936"/>
                        </a:lnTo>
                        <a:lnTo>
                          <a:pt x="1564" y="958"/>
                        </a:lnTo>
                        <a:lnTo>
                          <a:pt x="1571" y="982"/>
                        </a:lnTo>
                        <a:lnTo>
                          <a:pt x="1580" y="1008"/>
                        </a:lnTo>
                        <a:lnTo>
                          <a:pt x="1590" y="1032"/>
                        </a:lnTo>
                        <a:lnTo>
                          <a:pt x="1603" y="1054"/>
                        </a:lnTo>
                        <a:lnTo>
                          <a:pt x="1618" y="1074"/>
                        </a:lnTo>
                        <a:lnTo>
                          <a:pt x="1637" y="1089"/>
                        </a:lnTo>
                        <a:lnTo>
                          <a:pt x="1653" y="1043"/>
                        </a:lnTo>
                        <a:lnTo>
                          <a:pt x="1660" y="995"/>
                        </a:lnTo>
                        <a:lnTo>
                          <a:pt x="1663" y="949"/>
                        </a:lnTo>
                        <a:lnTo>
                          <a:pt x="1658" y="901"/>
                        </a:lnTo>
                        <a:lnTo>
                          <a:pt x="1646" y="855"/>
                        </a:lnTo>
                        <a:lnTo>
                          <a:pt x="1628" y="811"/>
                        </a:lnTo>
                        <a:lnTo>
                          <a:pt x="1604" y="767"/>
                        </a:lnTo>
                        <a:lnTo>
                          <a:pt x="1576" y="729"/>
                        </a:lnTo>
                        <a:lnTo>
                          <a:pt x="1544" y="696"/>
                        </a:lnTo>
                        <a:lnTo>
                          <a:pt x="1509" y="666"/>
                        </a:lnTo>
                        <a:lnTo>
                          <a:pt x="1470" y="640"/>
                        </a:lnTo>
                        <a:lnTo>
                          <a:pt x="1429" y="621"/>
                        </a:lnTo>
                        <a:lnTo>
                          <a:pt x="1386" y="606"/>
                        </a:lnTo>
                        <a:lnTo>
                          <a:pt x="1342" y="596"/>
                        </a:lnTo>
                        <a:lnTo>
                          <a:pt x="1296" y="592"/>
                        </a:lnTo>
                        <a:lnTo>
                          <a:pt x="1251" y="593"/>
                        </a:lnTo>
                        <a:lnTo>
                          <a:pt x="1225" y="596"/>
                        </a:lnTo>
                        <a:lnTo>
                          <a:pt x="1217" y="571"/>
                        </a:lnTo>
                        <a:lnTo>
                          <a:pt x="1198" y="519"/>
                        </a:lnTo>
                        <a:lnTo>
                          <a:pt x="1176" y="471"/>
                        </a:lnTo>
                        <a:lnTo>
                          <a:pt x="1152" y="428"/>
                        </a:lnTo>
                        <a:lnTo>
                          <a:pt x="1125" y="391"/>
                        </a:lnTo>
                        <a:lnTo>
                          <a:pt x="1095" y="357"/>
                        </a:lnTo>
                        <a:lnTo>
                          <a:pt x="1063" y="329"/>
                        </a:lnTo>
                        <a:lnTo>
                          <a:pt x="1029" y="306"/>
                        </a:lnTo>
                        <a:lnTo>
                          <a:pt x="992" y="288"/>
                        </a:lnTo>
                        <a:lnTo>
                          <a:pt x="954" y="275"/>
                        </a:lnTo>
                        <a:lnTo>
                          <a:pt x="913" y="267"/>
                        </a:lnTo>
                        <a:lnTo>
                          <a:pt x="870" y="265"/>
                        </a:lnTo>
                        <a:lnTo>
                          <a:pt x="840" y="266"/>
                        </a:lnTo>
                        <a:lnTo>
                          <a:pt x="812" y="269"/>
                        </a:lnTo>
                        <a:lnTo>
                          <a:pt x="787" y="273"/>
                        </a:lnTo>
                        <a:lnTo>
                          <a:pt x="766" y="279"/>
                        </a:lnTo>
                        <a:lnTo>
                          <a:pt x="747" y="283"/>
                        </a:lnTo>
                        <a:lnTo>
                          <a:pt x="733" y="288"/>
                        </a:lnTo>
                        <a:lnTo>
                          <a:pt x="726" y="291"/>
                        </a:lnTo>
                        <a:lnTo>
                          <a:pt x="722" y="292"/>
                        </a:lnTo>
                        <a:lnTo>
                          <a:pt x="686" y="309"/>
                        </a:lnTo>
                        <a:lnTo>
                          <a:pt x="677" y="270"/>
                        </a:lnTo>
                        <a:lnTo>
                          <a:pt x="676" y="267"/>
                        </a:lnTo>
                        <a:lnTo>
                          <a:pt x="674" y="258"/>
                        </a:lnTo>
                        <a:lnTo>
                          <a:pt x="670" y="247"/>
                        </a:lnTo>
                        <a:lnTo>
                          <a:pt x="665" y="231"/>
                        </a:lnTo>
                        <a:lnTo>
                          <a:pt x="658" y="215"/>
                        </a:lnTo>
                        <a:lnTo>
                          <a:pt x="649" y="196"/>
                        </a:lnTo>
                        <a:lnTo>
                          <a:pt x="639" y="175"/>
                        </a:lnTo>
                        <a:lnTo>
                          <a:pt x="626" y="153"/>
                        </a:lnTo>
                        <a:lnTo>
                          <a:pt x="612" y="131"/>
                        </a:lnTo>
                        <a:lnTo>
                          <a:pt x="595" y="110"/>
                        </a:lnTo>
                        <a:lnTo>
                          <a:pt x="575" y="88"/>
                        </a:lnTo>
                        <a:lnTo>
                          <a:pt x="554" y="68"/>
                        </a:lnTo>
                        <a:lnTo>
                          <a:pt x="529" y="49"/>
                        </a:lnTo>
                        <a:lnTo>
                          <a:pt x="502" y="34"/>
                        </a:lnTo>
                        <a:lnTo>
                          <a:pt x="471" y="19"/>
                        </a:lnTo>
                        <a:lnTo>
                          <a:pt x="438" y="9"/>
                        </a:lnTo>
                        <a:lnTo>
                          <a:pt x="402" y="3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2684095" y="2445024"/>
              <a:ext cx="2969730" cy="2372834"/>
              <a:chOff x="2678906" y="1754188"/>
              <a:chExt cx="5434013" cy="434181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678906" y="1754188"/>
                <a:ext cx="5434013" cy="4341812"/>
                <a:chOff x="2678906" y="1754188"/>
                <a:chExt cx="5434013" cy="4341812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678906" y="1754188"/>
                  <a:ext cx="5434013" cy="4341812"/>
                  <a:chOff x="1725612" y="1520826"/>
                  <a:chExt cx="5434013" cy="4341812"/>
                </a:xfrm>
                <a:solidFill>
                  <a:schemeClr val="accent2"/>
                </a:solidFill>
              </p:grpSpPr>
              <p:sp>
                <p:nvSpPr>
                  <p:cNvPr id="10" name="Freeform 6"/>
                  <p:cNvSpPr>
                    <a:spLocks/>
                  </p:cNvSpPr>
                  <p:nvPr/>
                </p:nvSpPr>
                <p:spPr bwMode="auto">
                  <a:xfrm>
                    <a:off x="1725612" y="4487863"/>
                    <a:ext cx="2162175" cy="1374775"/>
                  </a:xfrm>
                  <a:custGeom>
                    <a:avLst/>
                    <a:gdLst>
                      <a:gd name="T0" fmla="*/ 1362 w 1362"/>
                      <a:gd name="T1" fmla="*/ 20 h 866"/>
                      <a:gd name="T2" fmla="*/ 1297 w 1362"/>
                      <a:gd name="T3" fmla="*/ 99 h 866"/>
                      <a:gd name="T4" fmla="*/ 1220 w 1362"/>
                      <a:gd name="T5" fmla="*/ 163 h 866"/>
                      <a:gd name="T6" fmla="*/ 1136 w 1362"/>
                      <a:gd name="T7" fmla="*/ 211 h 866"/>
                      <a:gd name="T8" fmla="*/ 1044 w 1362"/>
                      <a:gd name="T9" fmla="*/ 249 h 866"/>
                      <a:gd name="T10" fmla="*/ 947 w 1362"/>
                      <a:gd name="T11" fmla="*/ 278 h 866"/>
                      <a:gd name="T12" fmla="*/ 847 w 1362"/>
                      <a:gd name="T13" fmla="*/ 301 h 866"/>
                      <a:gd name="T14" fmla="*/ 745 w 1362"/>
                      <a:gd name="T15" fmla="*/ 319 h 866"/>
                      <a:gd name="T16" fmla="*/ 641 w 1362"/>
                      <a:gd name="T17" fmla="*/ 336 h 866"/>
                      <a:gd name="T18" fmla="*/ 540 w 1362"/>
                      <a:gd name="T19" fmla="*/ 356 h 866"/>
                      <a:gd name="T20" fmla="*/ 442 w 1362"/>
                      <a:gd name="T21" fmla="*/ 378 h 866"/>
                      <a:gd name="T22" fmla="*/ 354 w 1362"/>
                      <a:gd name="T23" fmla="*/ 407 h 866"/>
                      <a:gd name="T24" fmla="*/ 275 w 1362"/>
                      <a:gd name="T25" fmla="*/ 447 h 866"/>
                      <a:gd name="T26" fmla="*/ 198 w 1362"/>
                      <a:gd name="T27" fmla="*/ 507 h 866"/>
                      <a:gd name="T28" fmla="*/ 132 w 1362"/>
                      <a:gd name="T29" fmla="*/ 581 h 866"/>
                      <a:gd name="T30" fmla="*/ 86 w 1362"/>
                      <a:gd name="T31" fmla="*/ 652 h 866"/>
                      <a:gd name="T32" fmla="*/ 58 w 1362"/>
                      <a:gd name="T33" fmla="*/ 718 h 866"/>
                      <a:gd name="T34" fmla="*/ 44 w 1362"/>
                      <a:gd name="T35" fmla="*/ 775 h 866"/>
                      <a:gd name="T36" fmla="*/ 37 w 1362"/>
                      <a:gd name="T37" fmla="*/ 820 h 866"/>
                      <a:gd name="T38" fmla="*/ 37 w 1362"/>
                      <a:gd name="T39" fmla="*/ 849 h 866"/>
                      <a:gd name="T40" fmla="*/ 37 w 1362"/>
                      <a:gd name="T41" fmla="*/ 861 h 866"/>
                      <a:gd name="T42" fmla="*/ 1 w 1362"/>
                      <a:gd name="T43" fmla="*/ 862 h 866"/>
                      <a:gd name="T44" fmla="*/ 0 w 1362"/>
                      <a:gd name="T45" fmla="*/ 837 h 866"/>
                      <a:gd name="T46" fmla="*/ 2 w 1362"/>
                      <a:gd name="T47" fmla="*/ 795 h 866"/>
                      <a:gd name="T48" fmla="*/ 12 w 1362"/>
                      <a:gd name="T49" fmla="*/ 739 h 866"/>
                      <a:gd name="T50" fmla="*/ 35 w 1362"/>
                      <a:gd name="T51" fmla="*/ 673 h 866"/>
                      <a:gd name="T52" fmla="*/ 74 w 1362"/>
                      <a:gd name="T53" fmla="*/ 599 h 866"/>
                      <a:gd name="T54" fmla="*/ 134 w 1362"/>
                      <a:gd name="T55" fmla="*/ 522 h 866"/>
                      <a:gd name="T56" fmla="*/ 218 w 1362"/>
                      <a:gd name="T57" fmla="*/ 442 h 866"/>
                      <a:gd name="T58" fmla="*/ 295 w 1362"/>
                      <a:gd name="T59" fmla="*/ 394 h 866"/>
                      <a:gd name="T60" fmla="*/ 382 w 1362"/>
                      <a:gd name="T61" fmla="*/ 359 h 866"/>
                      <a:gd name="T62" fmla="*/ 478 w 1362"/>
                      <a:gd name="T63" fmla="*/ 332 h 866"/>
                      <a:gd name="T64" fmla="*/ 581 w 1362"/>
                      <a:gd name="T65" fmla="*/ 310 h 866"/>
                      <a:gd name="T66" fmla="*/ 688 w 1362"/>
                      <a:gd name="T67" fmla="*/ 291 h 866"/>
                      <a:gd name="T68" fmla="*/ 787 w 1362"/>
                      <a:gd name="T69" fmla="*/ 275 h 866"/>
                      <a:gd name="T70" fmla="*/ 885 w 1362"/>
                      <a:gd name="T71" fmla="*/ 255 h 866"/>
                      <a:gd name="T72" fmla="*/ 980 w 1362"/>
                      <a:gd name="T73" fmla="*/ 231 h 866"/>
                      <a:gd name="T74" fmla="*/ 1072 w 1362"/>
                      <a:gd name="T75" fmla="*/ 199 h 866"/>
                      <a:gd name="T76" fmla="*/ 1158 w 1362"/>
                      <a:gd name="T77" fmla="*/ 158 h 866"/>
                      <a:gd name="T78" fmla="*/ 1235 w 1362"/>
                      <a:gd name="T79" fmla="*/ 105 h 866"/>
                      <a:gd name="T80" fmla="*/ 1302 w 1362"/>
                      <a:gd name="T81" fmla="*/ 39 h 8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362" h="866">
                        <a:moveTo>
                          <a:pt x="1332" y="0"/>
                        </a:moveTo>
                        <a:lnTo>
                          <a:pt x="1362" y="20"/>
                        </a:lnTo>
                        <a:lnTo>
                          <a:pt x="1331" y="62"/>
                        </a:lnTo>
                        <a:lnTo>
                          <a:pt x="1297" y="99"/>
                        </a:lnTo>
                        <a:lnTo>
                          <a:pt x="1260" y="132"/>
                        </a:lnTo>
                        <a:lnTo>
                          <a:pt x="1220" y="163"/>
                        </a:lnTo>
                        <a:lnTo>
                          <a:pt x="1179" y="188"/>
                        </a:lnTo>
                        <a:lnTo>
                          <a:pt x="1136" y="211"/>
                        </a:lnTo>
                        <a:lnTo>
                          <a:pt x="1090" y="231"/>
                        </a:lnTo>
                        <a:lnTo>
                          <a:pt x="1044" y="249"/>
                        </a:lnTo>
                        <a:lnTo>
                          <a:pt x="996" y="264"/>
                        </a:lnTo>
                        <a:lnTo>
                          <a:pt x="947" y="278"/>
                        </a:lnTo>
                        <a:lnTo>
                          <a:pt x="897" y="290"/>
                        </a:lnTo>
                        <a:lnTo>
                          <a:pt x="847" y="301"/>
                        </a:lnTo>
                        <a:lnTo>
                          <a:pt x="796" y="310"/>
                        </a:lnTo>
                        <a:lnTo>
                          <a:pt x="745" y="319"/>
                        </a:lnTo>
                        <a:lnTo>
                          <a:pt x="694" y="328"/>
                        </a:lnTo>
                        <a:lnTo>
                          <a:pt x="641" y="336"/>
                        </a:lnTo>
                        <a:lnTo>
                          <a:pt x="589" y="345"/>
                        </a:lnTo>
                        <a:lnTo>
                          <a:pt x="540" y="356"/>
                        </a:lnTo>
                        <a:lnTo>
                          <a:pt x="490" y="366"/>
                        </a:lnTo>
                        <a:lnTo>
                          <a:pt x="442" y="378"/>
                        </a:lnTo>
                        <a:lnTo>
                          <a:pt x="397" y="392"/>
                        </a:lnTo>
                        <a:lnTo>
                          <a:pt x="354" y="407"/>
                        </a:lnTo>
                        <a:lnTo>
                          <a:pt x="313" y="426"/>
                        </a:lnTo>
                        <a:lnTo>
                          <a:pt x="275" y="447"/>
                        </a:lnTo>
                        <a:lnTo>
                          <a:pt x="241" y="471"/>
                        </a:lnTo>
                        <a:lnTo>
                          <a:pt x="198" y="507"/>
                        </a:lnTo>
                        <a:lnTo>
                          <a:pt x="162" y="544"/>
                        </a:lnTo>
                        <a:lnTo>
                          <a:pt x="132" y="581"/>
                        </a:lnTo>
                        <a:lnTo>
                          <a:pt x="107" y="617"/>
                        </a:lnTo>
                        <a:lnTo>
                          <a:pt x="86" y="652"/>
                        </a:lnTo>
                        <a:lnTo>
                          <a:pt x="71" y="687"/>
                        </a:lnTo>
                        <a:lnTo>
                          <a:pt x="58" y="718"/>
                        </a:lnTo>
                        <a:lnTo>
                          <a:pt x="50" y="748"/>
                        </a:lnTo>
                        <a:lnTo>
                          <a:pt x="44" y="775"/>
                        </a:lnTo>
                        <a:lnTo>
                          <a:pt x="39" y="800"/>
                        </a:lnTo>
                        <a:lnTo>
                          <a:pt x="37" y="820"/>
                        </a:lnTo>
                        <a:lnTo>
                          <a:pt x="36" y="837"/>
                        </a:lnTo>
                        <a:lnTo>
                          <a:pt x="37" y="849"/>
                        </a:lnTo>
                        <a:lnTo>
                          <a:pt x="37" y="858"/>
                        </a:lnTo>
                        <a:lnTo>
                          <a:pt x="37" y="861"/>
                        </a:lnTo>
                        <a:lnTo>
                          <a:pt x="1" y="866"/>
                        </a:lnTo>
                        <a:lnTo>
                          <a:pt x="1" y="862"/>
                        </a:lnTo>
                        <a:lnTo>
                          <a:pt x="0" y="851"/>
                        </a:lnTo>
                        <a:lnTo>
                          <a:pt x="0" y="837"/>
                        </a:lnTo>
                        <a:lnTo>
                          <a:pt x="1" y="818"/>
                        </a:lnTo>
                        <a:lnTo>
                          <a:pt x="2" y="795"/>
                        </a:lnTo>
                        <a:lnTo>
                          <a:pt x="6" y="770"/>
                        </a:lnTo>
                        <a:lnTo>
                          <a:pt x="12" y="739"/>
                        </a:lnTo>
                        <a:lnTo>
                          <a:pt x="23" y="707"/>
                        </a:lnTo>
                        <a:lnTo>
                          <a:pt x="35" y="673"/>
                        </a:lnTo>
                        <a:lnTo>
                          <a:pt x="53" y="637"/>
                        </a:lnTo>
                        <a:lnTo>
                          <a:pt x="74" y="599"/>
                        </a:lnTo>
                        <a:lnTo>
                          <a:pt x="101" y="560"/>
                        </a:lnTo>
                        <a:lnTo>
                          <a:pt x="134" y="522"/>
                        </a:lnTo>
                        <a:lnTo>
                          <a:pt x="172" y="481"/>
                        </a:lnTo>
                        <a:lnTo>
                          <a:pt x="218" y="442"/>
                        </a:lnTo>
                        <a:lnTo>
                          <a:pt x="255" y="417"/>
                        </a:lnTo>
                        <a:lnTo>
                          <a:pt x="295" y="394"/>
                        </a:lnTo>
                        <a:lnTo>
                          <a:pt x="337" y="375"/>
                        </a:lnTo>
                        <a:lnTo>
                          <a:pt x="382" y="359"/>
                        </a:lnTo>
                        <a:lnTo>
                          <a:pt x="430" y="344"/>
                        </a:lnTo>
                        <a:lnTo>
                          <a:pt x="478" y="332"/>
                        </a:lnTo>
                        <a:lnTo>
                          <a:pt x="529" y="320"/>
                        </a:lnTo>
                        <a:lnTo>
                          <a:pt x="581" y="310"/>
                        </a:lnTo>
                        <a:lnTo>
                          <a:pt x="634" y="301"/>
                        </a:lnTo>
                        <a:lnTo>
                          <a:pt x="688" y="291"/>
                        </a:lnTo>
                        <a:lnTo>
                          <a:pt x="738" y="283"/>
                        </a:lnTo>
                        <a:lnTo>
                          <a:pt x="787" y="275"/>
                        </a:lnTo>
                        <a:lnTo>
                          <a:pt x="836" y="265"/>
                        </a:lnTo>
                        <a:lnTo>
                          <a:pt x="885" y="255"/>
                        </a:lnTo>
                        <a:lnTo>
                          <a:pt x="934" y="243"/>
                        </a:lnTo>
                        <a:lnTo>
                          <a:pt x="980" y="231"/>
                        </a:lnTo>
                        <a:lnTo>
                          <a:pt x="1027" y="216"/>
                        </a:lnTo>
                        <a:lnTo>
                          <a:pt x="1072" y="199"/>
                        </a:lnTo>
                        <a:lnTo>
                          <a:pt x="1115" y="180"/>
                        </a:lnTo>
                        <a:lnTo>
                          <a:pt x="1158" y="158"/>
                        </a:lnTo>
                        <a:lnTo>
                          <a:pt x="1197" y="133"/>
                        </a:lnTo>
                        <a:lnTo>
                          <a:pt x="1235" y="105"/>
                        </a:lnTo>
                        <a:lnTo>
                          <a:pt x="1270" y="74"/>
                        </a:lnTo>
                        <a:lnTo>
                          <a:pt x="1302" y="39"/>
                        </a:lnTo>
                        <a:lnTo>
                          <a:pt x="133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Freeform 7"/>
                  <p:cNvSpPr>
                    <a:spLocks/>
                  </p:cNvSpPr>
                  <p:nvPr/>
                </p:nvSpPr>
                <p:spPr bwMode="auto">
                  <a:xfrm>
                    <a:off x="4997450" y="4487863"/>
                    <a:ext cx="2162175" cy="1374775"/>
                  </a:xfrm>
                  <a:custGeom>
                    <a:avLst/>
                    <a:gdLst>
                      <a:gd name="T0" fmla="*/ 60 w 1362"/>
                      <a:gd name="T1" fmla="*/ 39 h 866"/>
                      <a:gd name="T2" fmla="*/ 127 w 1362"/>
                      <a:gd name="T3" fmla="*/ 105 h 866"/>
                      <a:gd name="T4" fmla="*/ 205 w 1362"/>
                      <a:gd name="T5" fmla="*/ 158 h 866"/>
                      <a:gd name="T6" fmla="*/ 290 w 1362"/>
                      <a:gd name="T7" fmla="*/ 199 h 866"/>
                      <a:gd name="T8" fmla="*/ 381 w 1362"/>
                      <a:gd name="T9" fmla="*/ 231 h 866"/>
                      <a:gd name="T10" fmla="*/ 477 w 1362"/>
                      <a:gd name="T11" fmla="*/ 255 h 866"/>
                      <a:gd name="T12" fmla="*/ 575 w 1362"/>
                      <a:gd name="T13" fmla="*/ 275 h 866"/>
                      <a:gd name="T14" fmla="*/ 674 w 1362"/>
                      <a:gd name="T15" fmla="*/ 291 h 866"/>
                      <a:gd name="T16" fmla="*/ 781 w 1362"/>
                      <a:gd name="T17" fmla="*/ 310 h 866"/>
                      <a:gd name="T18" fmla="*/ 884 w 1362"/>
                      <a:gd name="T19" fmla="*/ 332 h 866"/>
                      <a:gd name="T20" fmla="*/ 980 w 1362"/>
                      <a:gd name="T21" fmla="*/ 359 h 866"/>
                      <a:gd name="T22" fmla="*/ 1067 w 1362"/>
                      <a:gd name="T23" fmla="*/ 394 h 866"/>
                      <a:gd name="T24" fmla="*/ 1144 w 1362"/>
                      <a:gd name="T25" fmla="*/ 442 h 866"/>
                      <a:gd name="T26" fmla="*/ 1228 w 1362"/>
                      <a:gd name="T27" fmla="*/ 520 h 866"/>
                      <a:gd name="T28" fmla="*/ 1288 w 1362"/>
                      <a:gd name="T29" fmla="*/ 599 h 866"/>
                      <a:gd name="T30" fmla="*/ 1327 w 1362"/>
                      <a:gd name="T31" fmla="*/ 673 h 866"/>
                      <a:gd name="T32" fmla="*/ 1350 w 1362"/>
                      <a:gd name="T33" fmla="*/ 739 h 866"/>
                      <a:gd name="T34" fmla="*/ 1360 w 1362"/>
                      <a:gd name="T35" fmla="*/ 795 h 866"/>
                      <a:gd name="T36" fmla="*/ 1362 w 1362"/>
                      <a:gd name="T37" fmla="*/ 837 h 866"/>
                      <a:gd name="T38" fmla="*/ 1362 w 1362"/>
                      <a:gd name="T39" fmla="*/ 851 h 866"/>
                      <a:gd name="T40" fmla="*/ 1361 w 1362"/>
                      <a:gd name="T41" fmla="*/ 866 h 866"/>
                      <a:gd name="T42" fmla="*/ 1342 w 1362"/>
                      <a:gd name="T43" fmla="*/ 863 h 866"/>
                      <a:gd name="T44" fmla="*/ 1325 w 1362"/>
                      <a:gd name="T45" fmla="*/ 858 h 866"/>
                      <a:gd name="T46" fmla="*/ 1326 w 1362"/>
                      <a:gd name="T47" fmla="*/ 837 h 866"/>
                      <a:gd name="T48" fmla="*/ 1323 w 1362"/>
                      <a:gd name="T49" fmla="*/ 800 h 866"/>
                      <a:gd name="T50" fmla="*/ 1313 w 1362"/>
                      <a:gd name="T51" fmla="*/ 748 h 866"/>
                      <a:gd name="T52" fmla="*/ 1291 w 1362"/>
                      <a:gd name="T53" fmla="*/ 687 h 866"/>
                      <a:gd name="T54" fmla="*/ 1255 w 1362"/>
                      <a:gd name="T55" fmla="*/ 617 h 866"/>
                      <a:gd name="T56" fmla="*/ 1200 w 1362"/>
                      <a:gd name="T57" fmla="*/ 544 h 866"/>
                      <a:gd name="T58" fmla="*/ 1121 w 1362"/>
                      <a:gd name="T59" fmla="*/ 471 h 866"/>
                      <a:gd name="T60" fmla="*/ 1049 w 1362"/>
                      <a:gd name="T61" fmla="*/ 426 h 866"/>
                      <a:gd name="T62" fmla="*/ 966 w 1362"/>
                      <a:gd name="T63" fmla="*/ 392 h 866"/>
                      <a:gd name="T64" fmla="*/ 872 w 1362"/>
                      <a:gd name="T65" fmla="*/ 366 h 866"/>
                      <a:gd name="T66" fmla="*/ 773 w 1362"/>
                      <a:gd name="T67" fmla="*/ 345 h 866"/>
                      <a:gd name="T68" fmla="*/ 668 w 1362"/>
                      <a:gd name="T69" fmla="*/ 328 h 866"/>
                      <a:gd name="T70" fmla="*/ 566 w 1362"/>
                      <a:gd name="T71" fmla="*/ 310 h 866"/>
                      <a:gd name="T72" fmla="*/ 464 w 1362"/>
                      <a:gd name="T73" fmla="*/ 290 h 866"/>
                      <a:gd name="T74" fmla="*/ 366 w 1362"/>
                      <a:gd name="T75" fmla="*/ 264 h 866"/>
                      <a:gd name="T76" fmla="*/ 271 w 1362"/>
                      <a:gd name="T77" fmla="*/ 231 h 866"/>
                      <a:gd name="T78" fmla="*/ 183 w 1362"/>
                      <a:gd name="T79" fmla="*/ 188 h 866"/>
                      <a:gd name="T80" fmla="*/ 102 w 1362"/>
                      <a:gd name="T81" fmla="*/ 132 h 866"/>
                      <a:gd name="T82" fmla="*/ 32 w 1362"/>
                      <a:gd name="T83" fmla="*/ 62 h 866"/>
                      <a:gd name="T84" fmla="*/ 30 w 1362"/>
                      <a:gd name="T85" fmla="*/ 0 h 8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362" h="866">
                        <a:moveTo>
                          <a:pt x="30" y="0"/>
                        </a:moveTo>
                        <a:lnTo>
                          <a:pt x="60" y="39"/>
                        </a:lnTo>
                        <a:lnTo>
                          <a:pt x="92" y="74"/>
                        </a:lnTo>
                        <a:lnTo>
                          <a:pt x="127" y="105"/>
                        </a:lnTo>
                        <a:lnTo>
                          <a:pt x="165" y="133"/>
                        </a:lnTo>
                        <a:lnTo>
                          <a:pt x="205" y="158"/>
                        </a:lnTo>
                        <a:lnTo>
                          <a:pt x="247" y="180"/>
                        </a:lnTo>
                        <a:lnTo>
                          <a:pt x="290" y="199"/>
                        </a:lnTo>
                        <a:lnTo>
                          <a:pt x="335" y="216"/>
                        </a:lnTo>
                        <a:lnTo>
                          <a:pt x="381" y="231"/>
                        </a:lnTo>
                        <a:lnTo>
                          <a:pt x="428" y="243"/>
                        </a:lnTo>
                        <a:lnTo>
                          <a:pt x="477" y="255"/>
                        </a:lnTo>
                        <a:lnTo>
                          <a:pt x="526" y="265"/>
                        </a:lnTo>
                        <a:lnTo>
                          <a:pt x="575" y="275"/>
                        </a:lnTo>
                        <a:lnTo>
                          <a:pt x="624" y="283"/>
                        </a:lnTo>
                        <a:lnTo>
                          <a:pt x="674" y="291"/>
                        </a:lnTo>
                        <a:lnTo>
                          <a:pt x="728" y="301"/>
                        </a:lnTo>
                        <a:lnTo>
                          <a:pt x="781" y="310"/>
                        </a:lnTo>
                        <a:lnTo>
                          <a:pt x="834" y="320"/>
                        </a:lnTo>
                        <a:lnTo>
                          <a:pt x="884" y="332"/>
                        </a:lnTo>
                        <a:lnTo>
                          <a:pt x="933" y="344"/>
                        </a:lnTo>
                        <a:lnTo>
                          <a:pt x="980" y="359"/>
                        </a:lnTo>
                        <a:lnTo>
                          <a:pt x="1025" y="375"/>
                        </a:lnTo>
                        <a:lnTo>
                          <a:pt x="1067" y="394"/>
                        </a:lnTo>
                        <a:lnTo>
                          <a:pt x="1108" y="417"/>
                        </a:lnTo>
                        <a:lnTo>
                          <a:pt x="1144" y="442"/>
                        </a:lnTo>
                        <a:lnTo>
                          <a:pt x="1190" y="481"/>
                        </a:lnTo>
                        <a:lnTo>
                          <a:pt x="1228" y="520"/>
                        </a:lnTo>
                        <a:lnTo>
                          <a:pt x="1261" y="560"/>
                        </a:lnTo>
                        <a:lnTo>
                          <a:pt x="1288" y="599"/>
                        </a:lnTo>
                        <a:lnTo>
                          <a:pt x="1310" y="637"/>
                        </a:lnTo>
                        <a:lnTo>
                          <a:pt x="1327" y="673"/>
                        </a:lnTo>
                        <a:lnTo>
                          <a:pt x="1340" y="707"/>
                        </a:lnTo>
                        <a:lnTo>
                          <a:pt x="1350" y="739"/>
                        </a:lnTo>
                        <a:lnTo>
                          <a:pt x="1356" y="770"/>
                        </a:lnTo>
                        <a:lnTo>
                          <a:pt x="1360" y="795"/>
                        </a:lnTo>
                        <a:lnTo>
                          <a:pt x="1362" y="818"/>
                        </a:lnTo>
                        <a:lnTo>
                          <a:pt x="1362" y="837"/>
                        </a:lnTo>
                        <a:lnTo>
                          <a:pt x="1362" y="837"/>
                        </a:lnTo>
                        <a:lnTo>
                          <a:pt x="1362" y="851"/>
                        </a:lnTo>
                        <a:lnTo>
                          <a:pt x="1361" y="862"/>
                        </a:lnTo>
                        <a:lnTo>
                          <a:pt x="1361" y="866"/>
                        </a:lnTo>
                        <a:lnTo>
                          <a:pt x="1325" y="861"/>
                        </a:lnTo>
                        <a:lnTo>
                          <a:pt x="1342" y="863"/>
                        </a:lnTo>
                        <a:lnTo>
                          <a:pt x="1325" y="861"/>
                        </a:lnTo>
                        <a:lnTo>
                          <a:pt x="1325" y="858"/>
                        </a:lnTo>
                        <a:lnTo>
                          <a:pt x="1326" y="849"/>
                        </a:lnTo>
                        <a:lnTo>
                          <a:pt x="1326" y="837"/>
                        </a:lnTo>
                        <a:lnTo>
                          <a:pt x="1325" y="820"/>
                        </a:lnTo>
                        <a:lnTo>
                          <a:pt x="1323" y="800"/>
                        </a:lnTo>
                        <a:lnTo>
                          <a:pt x="1319" y="775"/>
                        </a:lnTo>
                        <a:lnTo>
                          <a:pt x="1313" y="748"/>
                        </a:lnTo>
                        <a:lnTo>
                          <a:pt x="1304" y="718"/>
                        </a:lnTo>
                        <a:lnTo>
                          <a:pt x="1291" y="687"/>
                        </a:lnTo>
                        <a:lnTo>
                          <a:pt x="1276" y="652"/>
                        </a:lnTo>
                        <a:lnTo>
                          <a:pt x="1255" y="617"/>
                        </a:lnTo>
                        <a:lnTo>
                          <a:pt x="1230" y="581"/>
                        </a:lnTo>
                        <a:lnTo>
                          <a:pt x="1200" y="544"/>
                        </a:lnTo>
                        <a:lnTo>
                          <a:pt x="1164" y="507"/>
                        </a:lnTo>
                        <a:lnTo>
                          <a:pt x="1121" y="471"/>
                        </a:lnTo>
                        <a:lnTo>
                          <a:pt x="1087" y="447"/>
                        </a:lnTo>
                        <a:lnTo>
                          <a:pt x="1049" y="426"/>
                        </a:lnTo>
                        <a:lnTo>
                          <a:pt x="1008" y="407"/>
                        </a:lnTo>
                        <a:lnTo>
                          <a:pt x="966" y="392"/>
                        </a:lnTo>
                        <a:lnTo>
                          <a:pt x="920" y="378"/>
                        </a:lnTo>
                        <a:lnTo>
                          <a:pt x="872" y="366"/>
                        </a:lnTo>
                        <a:lnTo>
                          <a:pt x="823" y="356"/>
                        </a:lnTo>
                        <a:lnTo>
                          <a:pt x="773" y="345"/>
                        </a:lnTo>
                        <a:lnTo>
                          <a:pt x="721" y="336"/>
                        </a:lnTo>
                        <a:lnTo>
                          <a:pt x="668" y="328"/>
                        </a:lnTo>
                        <a:lnTo>
                          <a:pt x="617" y="319"/>
                        </a:lnTo>
                        <a:lnTo>
                          <a:pt x="566" y="310"/>
                        </a:lnTo>
                        <a:lnTo>
                          <a:pt x="515" y="301"/>
                        </a:lnTo>
                        <a:lnTo>
                          <a:pt x="464" y="290"/>
                        </a:lnTo>
                        <a:lnTo>
                          <a:pt x="415" y="278"/>
                        </a:lnTo>
                        <a:lnTo>
                          <a:pt x="366" y="264"/>
                        </a:lnTo>
                        <a:lnTo>
                          <a:pt x="318" y="249"/>
                        </a:lnTo>
                        <a:lnTo>
                          <a:pt x="271" y="231"/>
                        </a:lnTo>
                        <a:lnTo>
                          <a:pt x="226" y="211"/>
                        </a:lnTo>
                        <a:lnTo>
                          <a:pt x="183" y="188"/>
                        </a:lnTo>
                        <a:lnTo>
                          <a:pt x="142" y="163"/>
                        </a:lnTo>
                        <a:lnTo>
                          <a:pt x="102" y="132"/>
                        </a:lnTo>
                        <a:lnTo>
                          <a:pt x="66" y="99"/>
                        </a:lnTo>
                        <a:lnTo>
                          <a:pt x="32" y="62"/>
                        </a:lnTo>
                        <a:lnTo>
                          <a:pt x="0" y="20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Freeform 8"/>
                  <p:cNvSpPr>
                    <a:spLocks/>
                  </p:cNvSpPr>
                  <p:nvPr/>
                </p:nvSpPr>
                <p:spPr bwMode="auto">
                  <a:xfrm>
                    <a:off x="3621088" y="4518026"/>
                    <a:ext cx="1655763" cy="668338"/>
                  </a:xfrm>
                  <a:custGeom>
                    <a:avLst/>
                    <a:gdLst>
                      <a:gd name="T0" fmla="*/ 915 w 1043"/>
                      <a:gd name="T1" fmla="*/ 31 h 421"/>
                      <a:gd name="T2" fmla="*/ 1043 w 1043"/>
                      <a:gd name="T3" fmla="*/ 148 h 421"/>
                      <a:gd name="T4" fmla="*/ 1036 w 1043"/>
                      <a:gd name="T5" fmla="*/ 156 h 421"/>
                      <a:gd name="T6" fmla="*/ 1015 w 1043"/>
                      <a:gd name="T7" fmla="*/ 179 h 421"/>
                      <a:gd name="T8" fmla="*/ 982 w 1043"/>
                      <a:gd name="T9" fmla="*/ 212 h 421"/>
                      <a:gd name="T10" fmla="*/ 936 w 1043"/>
                      <a:gd name="T11" fmla="*/ 251 h 421"/>
                      <a:gd name="T12" fmla="*/ 881 w 1043"/>
                      <a:gd name="T13" fmla="*/ 295 h 421"/>
                      <a:gd name="T14" fmla="*/ 817 w 1043"/>
                      <a:gd name="T15" fmla="*/ 337 h 421"/>
                      <a:gd name="T16" fmla="*/ 744 w 1043"/>
                      <a:gd name="T17" fmla="*/ 374 h 421"/>
                      <a:gd name="T18" fmla="*/ 664 w 1043"/>
                      <a:gd name="T19" fmla="*/ 402 h 421"/>
                      <a:gd name="T20" fmla="*/ 579 w 1043"/>
                      <a:gd name="T21" fmla="*/ 418 h 421"/>
                      <a:gd name="T22" fmla="*/ 482 w 1043"/>
                      <a:gd name="T23" fmla="*/ 418 h 421"/>
                      <a:gd name="T24" fmla="*/ 384 w 1043"/>
                      <a:gd name="T25" fmla="*/ 401 h 421"/>
                      <a:gd name="T26" fmla="*/ 297 w 1043"/>
                      <a:gd name="T27" fmla="*/ 372 h 421"/>
                      <a:gd name="T28" fmla="*/ 220 w 1043"/>
                      <a:gd name="T29" fmla="*/ 334 h 421"/>
                      <a:gd name="T30" fmla="*/ 154 w 1043"/>
                      <a:gd name="T31" fmla="*/ 293 h 421"/>
                      <a:gd name="T32" fmla="*/ 100 w 1043"/>
                      <a:gd name="T33" fmla="*/ 250 h 421"/>
                      <a:gd name="T34" fmla="*/ 56 w 1043"/>
                      <a:gd name="T35" fmla="*/ 210 h 421"/>
                      <a:gd name="T36" fmla="*/ 25 w 1043"/>
                      <a:gd name="T37" fmla="*/ 177 h 421"/>
                      <a:gd name="T38" fmla="*/ 6 w 1043"/>
                      <a:gd name="T39" fmla="*/ 154 h 421"/>
                      <a:gd name="T40" fmla="*/ 0 w 1043"/>
                      <a:gd name="T41" fmla="*/ 146 h 421"/>
                      <a:gd name="T42" fmla="*/ 99 w 1043"/>
                      <a:gd name="T43" fmla="*/ 60 h 421"/>
                      <a:gd name="T44" fmla="*/ 168 w 1043"/>
                      <a:gd name="T45" fmla="*/ 1 h 421"/>
                      <a:gd name="T46" fmla="*/ 177 w 1043"/>
                      <a:gd name="T47" fmla="*/ 7 h 421"/>
                      <a:gd name="T48" fmla="*/ 202 w 1043"/>
                      <a:gd name="T49" fmla="*/ 21 h 421"/>
                      <a:gd name="T50" fmla="*/ 241 w 1043"/>
                      <a:gd name="T51" fmla="*/ 42 h 421"/>
                      <a:gd name="T52" fmla="*/ 294 w 1043"/>
                      <a:gd name="T53" fmla="*/ 64 h 421"/>
                      <a:gd name="T54" fmla="*/ 359 w 1043"/>
                      <a:gd name="T55" fmla="*/ 83 h 421"/>
                      <a:gd name="T56" fmla="*/ 435 w 1043"/>
                      <a:gd name="T57" fmla="*/ 98 h 421"/>
                      <a:gd name="T58" fmla="*/ 520 w 1043"/>
                      <a:gd name="T59" fmla="*/ 103 h 421"/>
                      <a:gd name="T60" fmla="*/ 613 w 1043"/>
                      <a:gd name="T61" fmla="*/ 97 h 421"/>
                      <a:gd name="T62" fmla="*/ 713 w 1043"/>
                      <a:gd name="T63" fmla="*/ 73 h 421"/>
                      <a:gd name="T64" fmla="*/ 818 w 1043"/>
                      <a:gd name="T65" fmla="*/ 3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43" h="421">
                        <a:moveTo>
                          <a:pt x="872" y="0"/>
                        </a:moveTo>
                        <a:lnTo>
                          <a:pt x="915" y="31"/>
                        </a:lnTo>
                        <a:lnTo>
                          <a:pt x="1013" y="119"/>
                        </a:lnTo>
                        <a:lnTo>
                          <a:pt x="1043" y="148"/>
                        </a:lnTo>
                        <a:lnTo>
                          <a:pt x="1041" y="150"/>
                        </a:lnTo>
                        <a:lnTo>
                          <a:pt x="1036" y="156"/>
                        </a:lnTo>
                        <a:lnTo>
                          <a:pt x="1027" y="165"/>
                        </a:lnTo>
                        <a:lnTo>
                          <a:pt x="1015" y="179"/>
                        </a:lnTo>
                        <a:lnTo>
                          <a:pt x="999" y="194"/>
                        </a:lnTo>
                        <a:lnTo>
                          <a:pt x="982" y="212"/>
                        </a:lnTo>
                        <a:lnTo>
                          <a:pt x="960" y="231"/>
                        </a:lnTo>
                        <a:lnTo>
                          <a:pt x="936" y="251"/>
                        </a:lnTo>
                        <a:lnTo>
                          <a:pt x="910" y="273"/>
                        </a:lnTo>
                        <a:lnTo>
                          <a:pt x="881" y="295"/>
                        </a:lnTo>
                        <a:lnTo>
                          <a:pt x="850" y="316"/>
                        </a:lnTo>
                        <a:lnTo>
                          <a:pt x="817" y="337"/>
                        </a:lnTo>
                        <a:lnTo>
                          <a:pt x="782" y="356"/>
                        </a:lnTo>
                        <a:lnTo>
                          <a:pt x="744" y="374"/>
                        </a:lnTo>
                        <a:lnTo>
                          <a:pt x="705" y="389"/>
                        </a:lnTo>
                        <a:lnTo>
                          <a:pt x="664" y="402"/>
                        </a:lnTo>
                        <a:lnTo>
                          <a:pt x="623" y="412"/>
                        </a:lnTo>
                        <a:lnTo>
                          <a:pt x="579" y="418"/>
                        </a:lnTo>
                        <a:lnTo>
                          <a:pt x="535" y="421"/>
                        </a:lnTo>
                        <a:lnTo>
                          <a:pt x="482" y="418"/>
                        </a:lnTo>
                        <a:lnTo>
                          <a:pt x="432" y="411"/>
                        </a:lnTo>
                        <a:lnTo>
                          <a:pt x="384" y="401"/>
                        </a:lnTo>
                        <a:lnTo>
                          <a:pt x="340" y="388"/>
                        </a:lnTo>
                        <a:lnTo>
                          <a:pt x="297" y="372"/>
                        </a:lnTo>
                        <a:lnTo>
                          <a:pt x="258" y="354"/>
                        </a:lnTo>
                        <a:lnTo>
                          <a:pt x="220" y="334"/>
                        </a:lnTo>
                        <a:lnTo>
                          <a:pt x="186" y="314"/>
                        </a:lnTo>
                        <a:lnTo>
                          <a:pt x="154" y="293"/>
                        </a:lnTo>
                        <a:lnTo>
                          <a:pt x="126" y="271"/>
                        </a:lnTo>
                        <a:lnTo>
                          <a:pt x="100" y="250"/>
                        </a:lnTo>
                        <a:lnTo>
                          <a:pt x="76" y="230"/>
                        </a:lnTo>
                        <a:lnTo>
                          <a:pt x="56" y="210"/>
                        </a:lnTo>
                        <a:lnTo>
                          <a:pt x="40" y="192"/>
                        </a:lnTo>
                        <a:lnTo>
                          <a:pt x="25" y="177"/>
                        </a:lnTo>
                        <a:lnTo>
                          <a:pt x="14" y="164"/>
                        </a:lnTo>
                        <a:lnTo>
                          <a:pt x="6" y="154"/>
                        </a:lnTo>
                        <a:lnTo>
                          <a:pt x="1" y="148"/>
                        </a:lnTo>
                        <a:lnTo>
                          <a:pt x="0" y="146"/>
                        </a:lnTo>
                        <a:lnTo>
                          <a:pt x="41" y="109"/>
                        </a:lnTo>
                        <a:lnTo>
                          <a:pt x="99" y="60"/>
                        </a:lnTo>
                        <a:lnTo>
                          <a:pt x="144" y="5"/>
                        </a:lnTo>
                        <a:lnTo>
                          <a:pt x="168" y="1"/>
                        </a:lnTo>
                        <a:lnTo>
                          <a:pt x="170" y="2"/>
                        </a:lnTo>
                        <a:lnTo>
                          <a:pt x="177" y="7"/>
                        </a:lnTo>
                        <a:lnTo>
                          <a:pt x="187" y="13"/>
                        </a:lnTo>
                        <a:lnTo>
                          <a:pt x="202" y="21"/>
                        </a:lnTo>
                        <a:lnTo>
                          <a:pt x="219" y="30"/>
                        </a:lnTo>
                        <a:lnTo>
                          <a:pt x="241" y="42"/>
                        </a:lnTo>
                        <a:lnTo>
                          <a:pt x="266" y="52"/>
                        </a:lnTo>
                        <a:lnTo>
                          <a:pt x="294" y="64"/>
                        </a:lnTo>
                        <a:lnTo>
                          <a:pt x="325" y="74"/>
                        </a:lnTo>
                        <a:lnTo>
                          <a:pt x="359" y="83"/>
                        </a:lnTo>
                        <a:lnTo>
                          <a:pt x="397" y="92"/>
                        </a:lnTo>
                        <a:lnTo>
                          <a:pt x="435" y="98"/>
                        </a:lnTo>
                        <a:lnTo>
                          <a:pt x="476" y="102"/>
                        </a:lnTo>
                        <a:lnTo>
                          <a:pt x="520" y="103"/>
                        </a:lnTo>
                        <a:lnTo>
                          <a:pt x="566" y="102"/>
                        </a:lnTo>
                        <a:lnTo>
                          <a:pt x="613" y="97"/>
                        </a:lnTo>
                        <a:lnTo>
                          <a:pt x="662" y="88"/>
                        </a:lnTo>
                        <a:lnTo>
                          <a:pt x="713" y="73"/>
                        </a:lnTo>
                        <a:lnTo>
                          <a:pt x="765" y="54"/>
                        </a:lnTo>
                        <a:lnTo>
                          <a:pt x="818" y="30"/>
                        </a:lnTo>
                        <a:lnTo>
                          <a:pt x="87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Freeform 9"/>
                  <p:cNvSpPr>
                    <a:spLocks/>
                  </p:cNvSpPr>
                  <p:nvPr/>
                </p:nvSpPr>
                <p:spPr bwMode="auto">
                  <a:xfrm>
                    <a:off x="3452813" y="4810126"/>
                    <a:ext cx="2003425" cy="558800"/>
                  </a:xfrm>
                  <a:custGeom>
                    <a:avLst/>
                    <a:gdLst>
                      <a:gd name="T0" fmla="*/ 26 w 1262"/>
                      <a:gd name="T1" fmla="*/ 0 h 352"/>
                      <a:gd name="T2" fmla="*/ 33 w 1262"/>
                      <a:gd name="T3" fmla="*/ 10 h 352"/>
                      <a:gd name="T4" fmla="*/ 50 w 1262"/>
                      <a:gd name="T5" fmla="*/ 35 h 352"/>
                      <a:gd name="T6" fmla="*/ 80 w 1262"/>
                      <a:gd name="T7" fmla="*/ 71 h 352"/>
                      <a:gd name="T8" fmla="*/ 123 w 1262"/>
                      <a:gd name="T9" fmla="*/ 114 h 352"/>
                      <a:gd name="T10" fmla="*/ 177 w 1262"/>
                      <a:gd name="T11" fmla="*/ 161 h 352"/>
                      <a:gd name="T12" fmla="*/ 234 w 1262"/>
                      <a:gd name="T13" fmla="*/ 201 h 352"/>
                      <a:gd name="T14" fmla="*/ 304 w 1262"/>
                      <a:gd name="T15" fmla="*/ 242 h 352"/>
                      <a:gd name="T16" fmla="*/ 387 w 1262"/>
                      <a:gd name="T17" fmla="*/ 277 h 352"/>
                      <a:gd name="T18" fmla="*/ 483 w 1262"/>
                      <a:gd name="T19" fmla="*/ 304 h 352"/>
                      <a:gd name="T20" fmla="*/ 592 w 1262"/>
                      <a:gd name="T21" fmla="*/ 320 h 352"/>
                      <a:gd name="T22" fmla="*/ 706 w 1262"/>
                      <a:gd name="T23" fmla="*/ 319 h 352"/>
                      <a:gd name="T24" fmla="*/ 807 w 1262"/>
                      <a:gd name="T25" fmla="*/ 303 h 352"/>
                      <a:gd name="T26" fmla="*/ 896 w 1262"/>
                      <a:gd name="T27" fmla="*/ 276 h 352"/>
                      <a:gd name="T28" fmla="*/ 974 w 1262"/>
                      <a:gd name="T29" fmla="*/ 241 h 352"/>
                      <a:gd name="T30" fmla="*/ 1039 w 1262"/>
                      <a:gd name="T31" fmla="*/ 202 h 352"/>
                      <a:gd name="T32" fmla="*/ 1093 w 1262"/>
                      <a:gd name="T33" fmla="*/ 162 h 352"/>
                      <a:gd name="T34" fmla="*/ 1144 w 1262"/>
                      <a:gd name="T35" fmla="*/ 115 h 352"/>
                      <a:gd name="T36" fmla="*/ 1184 w 1262"/>
                      <a:gd name="T37" fmla="*/ 72 h 352"/>
                      <a:gd name="T38" fmla="*/ 1212 w 1262"/>
                      <a:gd name="T39" fmla="*/ 36 h 352"/>
                      <a:gd name="T40" fmla="*/ 1230 w 1262"/>
                      <a:gd name="T41" fmla="*/ 12 h 352"/>
                      <a:gd name="T42" fmla="*/ 1235 w 1262"/>
                      <a:gd name="T43" fmla="*/ 3 h 352"/>
                      <a:gd name="T44" fmla="*/ 1260 w 1262"/>
                      <a:gd name="T45" fmla="*/ 21 h 352"/>
                      <a:gd name="T46" fmla="*/ 1248 w 1262"/>
                      <a:gd name="T47" fmla="*/ 39 h 352"/>
                      <a:gd name="T48" fmla="*/ 1224 w 1262"/>
                      <a:gd name="T49" fmla="*/ 72 h 352"/>
                      <a:gd name="T50" fmla="*/ 1188 w 1262"/>
                      <a:gd name="T51" fmla="*/ 113 h 352"/>
                      <a:gd name="T52" fmla="*/ 1141 w 1262"/>
                      <a:gd name="T53" fmla="*/ 160 h 352"/>
                      <a:gd name="T54" fmla="*/ 1087 w 1262"/>
                      <a:gd name="T55" fmla="*/ 205 h 352"/>
                      <a:gd name="T56" fmla="*/ 1023 w 1262"/>
                      <a:gd name="T57" fmla="*/ 247 h 352"/>
                      <a:gd name="T58" fmla="*/ 949 w 1262"/>
                      <a:gd name="T59" fmla="*/ 287 h 352"/>
                      <a:gd name="T60" fmla="*/ 862 w 1262"/>
                      <a:gd name="T61" fmla="*/ 320 h 352"/>
                      <a:gd name="T62" fmla="*/ 763 w 1262"/>
                      <a:gd name="T63" fmla="*/ 342 h 352"/>
                      <a:gd name="T64" fmla="*/ 651 w 1262"/>
                      <a:gd name="T65" fmla="*/ 352 h 352"/>
                      <a:gd name="T66" fmla="*/ 531 w 1262"/>
                      <a:gd name="T67" fmla="*/ 343 h 352"/>
                      <a:gd name="T68" fmla="*/ 425 w 1262"/>
                      <a:gd name="T69" fmla="*/ 321 h 352"/>
                      <a:gd name="T70" fmla="*/ 331 w 1262"/>
                      <a:gd name="T71" fmla="*/ 287 h 352"/>
                      <a:gd name="T72" fmla="*/ 251 w 1262"/>
                      <a:gd name="T73" fmla="*/ 248 h 352"/>
                      <a:gd name="T74" fmla="*/ 185 w 1262"/>
                      <a:gd name="T75" fmla="*/ 205 h 352"/>
                      <a:gd name="T76" fmla="*/ 127 w 1262"/>
                      <a:gd name="T77" fmla="*/ 160 h 352"/>
                      <a:gd name="T78" fmla="*/ 77 w 1262"/>
                      <a:gd name="T79" fmla="*/ 112 h 352"/>
                      <a:gd name="T80" fmla="*/ 40 w 1262"/>
                      <a:gd name="T81" fmla="*/ 71 h 352"/>
                      <a:gd name="T82" fmla="*/ 15 w 1262"/>
                      <a:gd name="T83" fmla="*/ 38 h 352"/>
                      <a:gd name="T84" fmla="*/ 2 w 1262"/>
                      <a:gd name="T85" fmla="*/ 20 h 352"/>
                      <a:gd name="T86" fmla="*/ 14 w 1262"/>
                      <a:gd name="T87" fmla="*/ 8 h 3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262" h="352">
                        <a:moveTo>
                          <a:pt x="26" y="0"/>
                        </a:moveTo>
                        <a:lnTo>
                          <a:pt x="26" y="0"/>
                        </a:lnTo>
                        <a:lnTo>
                          <a:pt x="27" y="3"/>
                        </a:lnTo>
                        <a:lnTo>
                          <a:pt x="33" y="10"/>
                        </a:lnTo>
                        <a:lnTo>
                          <a:pt x="40" y="21"/>
                        </a:lnTo>
                        <a:lnTo>
                          <a:pt x="50" y="35"/>
                        </a:lnTo>
                        <a:lnTo>
                          <a:pt x="64" y="52"/>
                        </a:lnTo>
                        <a:lnTo>
                          <a:pt x="80" y="71"/>
                        </a:lnTo>
                        <a:lnTo>
                          <a:pt x="100" y="92"/>
                        </a:lnTo>
                        <a:lnTo>
                          <a:pt x="123" y="114"/>
                        </a:lnTo>
                        <a:lnTo>
                          <a:pt x="148" y="138"/>
                        </a:lnTo>
                        <a:lnTo>
                          <a:pt x="177" y="161"/>
                        </a:lnTo>
                        <a:lnTo>
                          <a:pt x="204" y="182"/>
                        </a:lnTo>
                        <a:lnTo>
                          <a:pt x="234" y="201"/>
                        </a:lnTo>
                        <a:lnTo>
                          <a:pt x="267" y="222"/>
                        </a:lnTo>
                        <a:lnTo>
                          <a:pt x="304" y="242"/>
                        </a:lnTo>
                        <a:lnTo>
                          <a:pt x="344" y="259"/>
                        </a:lnTo>
                        <a:lnTo>
                          <a:pt x="387" y="277"/>
                        </a:lnTo>
                        <a:lnTo>
                          <a:pt x="433" y="292"/>
                        </a:lnTo>
                        <a:lnTo>
                          <a:pt x="483" y="304"/>
                        </a:lnTo>
                        <a:lnTo>
                          <a:pt x="536" y="313"/>
                        </a:lnTo>
                        <a:lnTo>
                          <a:pt x="592" y="320"/>
                        </a:lnTo>
                        <a:lnTo>
                          <a:pt x="651" y="322"/>
                        </a:lnTo>
                        <a:lnTo>
                          <a:pt x="706" y="319"/>
                        </a:lnTo>
                        <a:lnTo>
                          <a:pt x="758" y="312"/>
                        </a:lnTo>
                        <a:lnTo>
                          <a:pt x="807" y="303"/>
                        </a:lnTo>
                        <a:lnTo>
                          <a:pt x="852" y="291"/>
                        </a:lnTo>
                        <a:lnTo>
                          <a:pt x="896" y="276"/>
                        </a:lnTo>
                        <a:lnTo>
                          <a:pt x="936" y="259"/>
                        </a:lnTo>
                        <a:lnTo>
                          <a:pt x="974" y="241"/>
                        </a:lnTo>
                        <a:lnTo>
                          <a:pt x="1008" y="222"/>
                        </a:lnTo>
                        <a:lnTo>
                          <a:pt x="1039" y="202"/>
                        </a:lnTo>
                        <a:lnTo>
                          <a:pt x="1067" y="182"/>
                        </a:lnTo>
                        <a:lnTo>
                          <a:pt x="1093" y="162"/>
                        </a:lnTo>
                        <a:lnTo>
                          <a:pt x="1120" y="138"/>
                        </a:lnTo>
                        <a:lnTo>
                          <a:pt x="1144" y="115"/>
                        </a:lnTo>
                        <a:lnTo>
                          <a:pt x="1166" y="92"/>
                        </a:lnTo>
                        <a:lnTo>
                          <a:pt x="1184" y="72"/>
                        </a:lnTo>
                        <a:lnTo>
                          <a:pt x="1200" y="53"/>
                        </a:lnTo>
                        <a:lnTo>
                          <a:pt x="1212" y="36"/>
                        </a:lnTo>
                        <a:lnTo>
                          <a:pt x="1223" y="23"/>
                        </a:lnTo>
                        <a:lnTo>
                          <a:pt x="1230" y="12"/>
                        </a:lnTo>
                        <a:lnTo>
                          <a:pt x="1234" y="5"/>
                        </a:lnTo>
                        <a:lnTo>
                          <a:pt x="1235" y="3"/>
                        </a:lnTo>
                        <a:lnTo>
                          <a:pt x="1262" y="18"/>
                        </a:lnTo>
                        <a:lnTo>
                          <a:pt x="1260" y="21"/>
                        </a:lnTo>
                        <a:lnTo>
                          <a:pt x="1255" y="29"/>
                        </a:lnTo>
                        <a:lnTo>
                          <a:pt x="1248" y="39"/>
                        </a:lnTo>
                        <a:lnTo>
                          <a:pt x="1237" y="54"/>
                        </a:lnTo>
                        <a:lnTo>
                          <a:pt x="1224" y="72"/>
                        </a:lnTo>
                        <a:lnTo>
                          <a:pt x="1207" y="91"/>
                        </a:lnTo>
                        <a:lnTo>
                          <a:pt x="1188" y="113"/>
                        </a:lnTo>
                        <a:lnTo>
                          <a:pt x="1167" y="136"/>
                        </a:lnTo>
                        <a:lnTo>
                          <a:pt x="1141" y="160"/>
                        </a:lnTo>
                        <a:lnTo>
                          <a:pt x="1113" y="185"/>
                        </a:lnTo>
                        <a:lnTo>
                          <a:pt x="1087" y="205"/>
                        </a:lnTo>
                        <a:lnTo>
                          <a:pt x="1057" y="226"/>
                        </a:lnTo>
                        <a:lnTo>
                          <a:pt x="1023" y="247"/>
                        </a:lnTo>
                        <a:lnTo>
                          <a:pt x="988" y="268"/>
                        </a:lnTo>
                        <a:lnTo>
                          <a:pt x="949" y="287"/>
                        </a:lnTo>
                        <a:lnTo>
                          <a:pt x="907" y="304"/>
                        </a:lnTo>
                        <a:lnTo>
                          <a:pt x="862" y="320"/>
                        </a:lnTo>
                        <a:lnTo>
                          <a:pt x="814" y="333"/>
                        </a:lnTo>
                        <a:lnTo>
                          <a:pt x="763" y="342"/>
                        </a:lnTo>
                        <a:lnTo>
                          <a:pt x="708" y="349"/>
                        </a:lnTo>
                        <a:lnTo>
                          <a:pt x="651" y="352"/>
                        </a:lnTo>
                        <a:lnTo>
                          <a:pt x="590" y="350"/>
                        </a:lnTo>
                        <a:lnTo>
                          <a:pt x="531" y="343"/>
                        </a:lnTo>
                        <a:lnTo>
                          <a:pt x="476" y="333"/>
                        </a:lnTo>
                        <a:lnTo>
                          <a:pt x="425" y="321"/>
                        </a:lnTo>
                        <a:lnTo>
                          <a:pt x="376" y="305"/>
                        </a:lnTo>
                        <a:lnTo>
                          <a:pt x="331" y="287"/>
                        </a:lnTo>
                        <a:lnTo>
                          <a:pt x="290" y="269"/>
                        </a:lnTo>
                        <a:lnTo>
                          <a:pt x="251" y="248"/>
                        </a:lnTo>
                        <a:lnTo>
                          <a:pt x="216" y="226"/>
                        </a:lnTo>
                        <a:lnTo>
                          <a:pt x="185" y="205"/>
                        </a:lnTo>
                        <a:lnTo>
                          <a:pt x="157" y="185"/>
                        </a:lnTo>
                        <a:lnTo>
                          <a:pt x="127" y="160"/>
                        </a:lnTo>
                        <a:lnTo>
                          <a:pt x="100" y="135"/>
                        </a:lnTo>
                        <a:lnTo>
                          <a:pt x="77" y="112"/>
                        </a:lnTo>
                        <a:lnTo>
                          <a:pt x="56" y="90"/>
                        </a:lnTo>
                        <a:lnTo>
                          <a:pt x="40" y="71"/>
                        </a:lnTo>
                        <a:lnTo>
                          <a:pt x="26" y="53"/>
                        </a:lnTo>
                        <a:lnTo>
                          <a:pt x="15" y="38"/>
                        </a:lnTo>
                        <a:lnTo>
                          <a:pt x="7" y="27"/>
                        </a:lnTo>
                        <a:lnTo>
                          <a:pt x="2" y="20"/>
                        </a:lnTo>
                        <a:lnTo>
                          <a:pt x="0" y="16"/>
                        </a:lnTo>
                        <a:lnTo>
                          <a:pt x="14" y="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324225" y="1520826"/>
                    <a:ext cx="2265363" cy="3067050"/>
                  </a:xfrm>
                  <a:custGeom>
                    <a:avLst/>
                    <a:gdLst>
                      <a:gd name="T0" fmla="*/ 660 w 1427"/>
                      <a:gd name="T1" fmla="*/ 45 h 1932"/>
                      <a:gd name="T2" fmla="*/ 511 w 1427"/>
                      <a:gd name="T3" fmla="*/ 80 h 1932"/>
                      <a:gd name="T4" fmla="*/ 374 w 1427"/>
                      <a:gd name="T5" fmla="*/ 149 h 1932"/>
                      <a:gd name="T6" fmla="*/ 258 w 1427"/>
                      <a:gd name="T7" fmla="*/ 249 h 1932"/>
                      <a:gd name="T8" fmla="*/ 168 w 1427"/>
                      <a:gd name="T9" fmla="*/ 377 h 1932"/>
                      <a:gd name="T10" fmla="*/ 114 w 1427"/>
                      <a:gd name="T11" fmla="*/ 527 h 1932"/>
                      <a:gd name="T12" fmla="*/ 102 w 1427"/>
                      <a:gd name="T13" fmla="*/ 699 h 1932"/>
                      <a:gd name="T14" fmla="*/ 124 w 1427"/>
                      <a:gd name="T15" fmla="*/ 830 h 1932"/>
                      <a:gd name="T16" fmla="*/ 175 w 1427"/>
                      <a:gd name="T17" fmla="*/ 913 h 1932"/>
                      <a:gd name="T18" fmla="*/ 253 w 1427"/>
                      <a:gd name="T19" fmla="*/ 971 h 1932"/>
                      <a:gd name="T20" fmla="*/ 349 w 1427"/>
                      <a:gd name="T21" fmla="*/ 1011 h 1932"/>
                      <a:gd name="T22" fmla="*/ 453 w 1427"/>
                      <a:gd name="T23" fmla="*/ 1034 h 1932"/>
                      <a:gd name="T24" fmla="*/ 556 w 1427"/>
                      <a:gd name="T25" fmla="*/ 1046 h 1932"/>
                      <a:gd name="T26" fmla="*/ 647 w 1427"/>
                      <a:gd name="T27" fmla="*/ 1049 h 1932"/>
                      <a:gd name="T28" fmla="*/ 720 w 1427"/>
                      <a:gd name="T29" fmla="*/ 1047 h 1932"/>
                      <a:gd name="T30" fmla="*/ 792 w 1427"/>
                      <a:gd name="T31" fmla="*/ 1049 h 1932"/>
                      <a:gd name="T32" fmla="*/ 884 w 1427"/>
                      <a:gd name="T33" fmla="*/ 1046 h 1932"/>
                      <a:gd name="T34" fmla="*/ 986 w 1427"/>
                      <a:gd name="T35" fmla="*/ 1034 h 1932"/>
                      <a:gd name="T36" fmla="*/ 1090 w 1427"/>
                      <a:gd name="T37" fmla="*/ 1011 h 1932"/>
                      <a:gd name="T38" fmla="*/ 1186 w 1427"/>
                      <a:gd name="T39" fmla="*/ 971 h 1932"/>
                      <a:gd name="T40" fmla="*/ 1264 w 1427"/>
                      <a:gd name="T41" fmla="*/ 913 h 1932"/>
                      <a:gd name="T42" fmla="*/ 1316 w 1427"/>
                      <a:gd name="T43" fmla="*/ 830 h 1932"/>
                      <a:gd name="T44" fmla="*/ 1338 w 1427"/>
                      <a:gd name="T45" fmla="*/ 699 h 1932"/>
                      <a:gd name="T46" fmla="*/ 1325 w 1427"/>
                      <a:gd name="T47" fmla="*/ 527 h 1932"/>
                      <a:gd name="T48" fmla="*/ 1272 w 1427"/>
                      <a:gd name="T49" fmla="*/ 377 h 1932"/>
                      <a:gd name="T50" fmla="*/ 1181 w 1427"/>
                      <a:gd name="T51" fmla="*/ 249 h 1932"/>
                      <a:gd name="T52" fmla="*/ 1065 w 1427"/>
                      <a:gd name="T53" fmla="*/ 149 h 1932"/>
                      <a:gd name="T54" fmla="*/ 928 w 1427"/>
                      <a:gd name="T55" fmla="*/ 80 h 1932"/>
                      <a:gd name="T56" fmla="*/ 780 w 1427"/>
                      <a:gd name="T57" fmla="*/ 45 h 1932"/>
                      <a:gd name="T58" fmla="*/ 720 w 1427"/>
                      <a:gd name="T59" fmla="*/ 42 h 1932"/>
                      <a:gd name="T60" fmla="*/ 780 w 1427"/>
                      <a:gd name="T61" fmla="*/ 3 h 1932"/>
                      <a:gd name="T62" fmla="*/ 963 w 1427"/>
                      <a:gd name="T63" fmla="*/ 38 h 1932"/>
                      <a:gd name="T64" fmla="*/ 1117 w 1427"/>
                      <a:gd name="T65" fmla="*/ 112 h 1932"/>
                      <a:gd name="T66" fmla="*/ 1240 w 1427"/>
                      <a:gd name="T67" fmla="*/ 220 h 1932"/>
                      <a:gd name="T68" fmla="*/ 1333 w 1427"/>
                      <a:gd name="T69" fmla="*/ 357 h 1932"/>
                      <a:gd name="T70" fmla="*/ 1394 w 1427"/>
                      <a:gd name="T71" fmla="*/ 519 h 1932"/>
                      <a:gd name="T72" fmla="*/ 1424 w 1427"/>
                      <a:gd name="T73" fmla="*/ 700 h 1932"/>
                      <a:gd name="T74" fmla="*/ 1422 w 1427"/>
                      <a:gd name="T75" fmla="*/ 898 h 1932"/>
                      <a:gd name="T76" fmla="*/ 1385 w 1427"/>
                      <a:gd name="T77" fmla="*/ 1143 h 1932"/>
                      <a:gd name="T78" fmla="*/ 1323 w 1427"/>
                      <a:gd name="T79" fmla="*/ 1378 h 1932"/>
                      <a:gd name="T80" fmla="*/ 1242 w 1427"/>
                      <a:gd name="T81" fmla="*/ 1573 h 1932"/>
                      <a:gd name="T82" fmla="*/ 1141 w 1427"/>
                      <a:gd name="T83" fmla="*/ 1728 h 1932"/>
                      <a:gd name="T84" fmla="*/ 1018 w 1427"/>
                      <a:gd name="T85" fmla="*/ 1841 h 1932"/>
                      <a:gd name="T86" fmla="*/ 876 w 1427"/>
                      <a:gd name="T87" fmla="*/ 1909 h 1932"/>
                      <a:gd name="T88" fmla="*/ 712 w 1427"/>
                      <a:gd name="T89" fmla="*/ 1932 h 1932"/>
                      <a:gd name="T90" fmla="*/ 546 w 1427"/>
                      <a:gd name="T91" fmla="*/ 1906 h 1932"/>
                      <a:gd name="T92" fmla="*/ 400 w 1427"/>
                      <a:gd name="T93" fmla="*/ 1830 h 1932"/>
                      <a:gd name="T94" fmla="*/ 273 w 1427"/>
                      <a:gd name="T95" fmla="*/ 1711 h 1932"/>
                      <a:gd name="T96" fmla="*/ 170 w 1427"/>
                      <a:gd name="T97" fmla="*/ 1550 h 1932"/>
                      <a:gd name="T98" fmla="*/ 89 w 1427"/>
                      <a:gd name="T99" fmla="*/ 1356 h 1932"/>
                      <a:gd name="T100" fmla="*/ 32 w 1427"/>
                      <a:gd name="T101" fmla="*/ 1131 h 1932"/>
                      <a:gd name="T102" fmla="*/ 4 w 1427"/>
                      <a:gd name="T103" fmla="*/ 903 h 1932"/>
                      <a:gd name="T104" fmla="*/ 3 w 1427"/>
                      <a:gd name="T105" fmla="*/ 720 h 1932"/>
                      <a:gd name="T106" fmla="*/ 23 w 1427"/>
                      <a:gd name="T107" fmla="*/ 551 h 1932"/>
                      <a:gd name="T108" fmla="*/ 68 w 1427"/>
                      <a:gd name="T109" fmla="*/ 397 h 1932"/>
                      <a:gd name="T110" fmla="*/ 139 w 1427"/>
                      <a:gd name="T111" fmla="*/ 264 h 1932"/>
                      <a:gd name="T112" fmla="*/ 237 w 1427"/>
                      <a:gd name="T113" fmla="*/ 154 h 1932"/>
                      <a:gd name="T114" fmla="*/ 365 w 1427"/>
                      <a:gd name="T115" fmla="*/ 71 h 1932"/>
                      <a:gd name="T116" fmla="*/ 522 w 1427"/>
                      <a:gd name="T117" fmla="*/ 19 h 1932"/>
                      <a:gd name="T118" fmla="*/ 712 w 1427"/>
                      <a:gd name="T119" fmla="*/ 0 h 19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427" h="1932">
                        <a:moveTo>
                          <a:pt x="711" y="41"/>
                        </a:moveTo>
                        <a:lnTo>
                          <a:pt x="711" y="42"/>
                        </a:lnTo>
                        <a:lnTo>
                          <a:pt x="660" y="45"/>
                        </a:lnTo>
                        <a:lnTo>
                          <a:pt x="610" y="53"/>
                        </a:lnTo>
                        <a:lnTo>
                          <a:pt x="560" y="64"/>
                        </a:lnTo>
                        <a:lnTo>
                          <a:pt x="511" y="80"/>
                        </a:lnTo>
                        <a:lnTo>
                          <a:pt x="464" y="100"/>
                        </a:lnTo>
                        <a:lnTo>
                          <a:pt x="419" y="122"/>
                        </a:lnTo>
                        <a:lnTo>
                          <a:pt x="374" y="149"/>
                        </a:lnTo>
                        <a:lnTo>
                          <a:pt x="332" y="180"/>
                        </a:lnTo>
                        <a:lnTo>
                          <a:pt x="294" y="213"/>
                        </a:lnTo>
                        <a:lnTo>
                          <a:pt x="258" y="249"/>
                        </a:lnTo>
                        <a:lnTo>
                          <a:pt x="225" y="288"/>
                        </a:lnTo>
                        <a:lnTo>
                          <a:pt x="194" y="331"/>
                        </a:lnTo>
                        <a:lnTo>
                          <a:pt x="168" y="377"/>
                        </a:lnTo>
                        <a:lnTo>
                          <a:pt x="146" y="424"/>
                        </a:lnTo>
                        <a:lnTo>
                          <a:pt x="127" y="474"/>
                        </a:lnTo>
                        <a:lnTo>
                          <a:pt x="114" y="527"/>
                        </a:lnTo>
                        <a:lnTo>
                          <a:pt x="104" y="583"/>
                        </a:lnTo>
                        <a:lnTo>
                          <a:pt x="100" y="640"/>
                        </a:lnTo>
                        <a:lnTo>
                          <a:pt x="102" y="699"/>
                        </a:lnTo>
                        <a:lnTo>
                          <a:pt x="108" y="761"/>
                        </a:lnTo>
                        <a:lnTo>
                          <a:pt x="114" y="797"/>
                        </a:lnTo>
                        <a:lnTo>
                          <a:pt x="124" y="830"/>
                        </a:lnTo>
                        <a:lnTo>
                          <a:pt x="137" y="860"/>
                        </a:lnTo>
                        <a:lnTo>
                          <a:pt x="154" y="888"/>
                        </a:lnTo>
                        <a:lnTo>
                          <a:pt x="175" y="913"/>
                        </a:lnTo>
                        <a:lnTo>
                          <a:pt x="199" y="935"/>
                        </a:lnTo>
                        <a:lnTo>
                          <a:pt x="225" y="955"/>
                        </a:lnTo>
                        <a:lnTo>
                          <a:pt x="253" y="971"/>
                        </a:lnTo>
                        <a:lnTo>
                          <a:pt x="284" y="987"/>
                        </a:lnTo>
                        <a:lnTo>
                          <a:pt x="316" y="1000"/>
                        </a:lnTo>
                        <a:lnTo>
                          <a:pt x="349" y="1011"/>
                        </a:lnTo>
                        <a:lnTo>
                          <a:pt x="383" y="1021"/>
                        </a:lnTo>
                        <a:lnTo>
                          <a:pt x="418" y="1028"/>
                        </a:lnTo>
                        <a:lnTo>
                          <a:pt x="453" y="1034"/>
                        </a:lnTo>
                        <a:lnTo>
                          <a:pt x="487" y="1040"/>
                        </a:lnTo>
                        <a:lnTo>
                          <a:pt x="521" y="1044"/>
                        </a:lnTo>
                        <a:lnTo>
                          <a:pt x="556" y="1046"/>
                        </a:lnTo>
                        <a:lnTo>
                          <a:pt x="588" y="1048"/>
                        </a:lnTo>
                        <a:lnTo>
                          <a:pt x="618" y="1049"/>
                        </a:lnTo>
                        <a:lnTo>
                          <a:pt x="647" y="1049"/>
                        </a:lnTo>
                        <a:lnTo>
                          <a:pt x="674" y="1049"/>
                        </a:lnTo>
                        <a:lnTo>
                          <a:pt x="698" y="1048"/>
                        </a:lnTo>
                        <a:lnTo>
                          <a:pt x="720" y="1047"/>
                        </a:lnTo>
                        <a:lnTo>
                          <a:pt x="741" y="1048"/>
                        </a:lnTo>
                        <a:lnTo>
                          <a:pt x="765" y="1049"/>
                        </a:lnTo>
                        <a:lnTo>
                          <a:pt x="792" y="1049"/>
                        </a:lnTo>
                        <a:lnTo>
                          <a:pt x="821" y="1049"/>
                        </a:lnTo>
                        <a:lnTo>
                          <a:pt x="851" y="1048"/>
                        </a:lnTo>
                        <a:lnTo>
                          <a:pt x="884" y="1046"/>
                        </a:lnTo>
                        <a:lnTo>
                          <a:pt x="918" y="1044"/>
                        </a:lnTo>
                        <a:lnTo>
                          <a:pt x="952" y="1040"/>
                        </a:lnTo>
                        <a:lnTo>
                          <a:pt x="986" y="1034"/>
                        </a:lnTo>
                        <a:lnTo>
                          <a:pt x="1021" y="1028"/>
                        </a:lnTo>
                        <a:lnTo>
                          <a:pt x="1057" y="1021"/>
                        </a:lnTo>
                        <a:lnTo>
                          <a:pt x="1090" y="1011"/>
                        </a:lnTo>
                        <a:lnTo>
                          <a:pt x="1123" y="1000"/>
                        </a:lnTo>
                        <a:lnTo>
                          <a:pt x="1155" y="987"/>
                        </a:lnTo>
                        <a:lnTo>
                          <a:pt x="1186" y="971"/>
                        </a:lnTo>
                        <a:lnTo>
                          <a:pt x="1214" y="955"/>
                        </a:lnTo>
                        <a:lnTo>
                          <a:pt x="1240" y="935"/>
                        </a:lnTo>
                        <a:lnTo>
                          <a:pt x="1264" y="913"/>
                        </a:lnTo>
                        <a:lnTo>
                          <a:pt x="1285" y="888"/>
                        </a:lnTo>
                        <a:lnTo>
                          <a:pt x="1302" y="860"/>
                        </a:lnTo>
                        <a:lnTo>
                          <a:pt x="1316" y="830"/>
                        </a:lnTo>
                        <a:lnTo>
                          <a:pt x="1325" y="797"/>
                        </a:lnTo>
                        <a:lnTo>
                          <a:pt x="1331" y="761"/>
                        </a:lnTo>
                        <a:lnTo>
                          <a:pt x="1338" y="699"/>
                        </a:lnTo>
                        <a:lnTo>
                          <a:pt x="1339" y="640"/>
                        </a:lnTo>
                        <a:lnTo>
                          <a:pt x="1335" y="583"/>
                        </a:lnTo>
                        <a:lnTo>
                          <a:pt x="1325" y="527"/>
                        </a:lnTo>
                        <a:lnTo>
                          <a:pt x="1312" y="474"/>
                        </a:lnTo>
                        <a:lnTo>
                          <a:pt x="1293" y="424"/>
                        </a:lnTo>
                        <a:lnTo>
                          <a:pt x="1272" y="377"/>
                        </a:lnTo>
                        <a:lnTo>
                          <a:pt x="1245" y="331"/>
                        </a:lnTo>
                        <a:lnTo>
                          <a:pt x="1214" y="288"/>
                        </a:lnTo>
                        <a:lnTo>
                          <a:pt x="1181" y="249"/>
                        </a:lnTo>
                        <a:lnTo>
                          <a:pt x="1145" y="213"/>
                        </a:lnTo>
                        <a:lnTo>
                          <a:pt x="1107" y="180"/>
                        </a:lnTo>
                        <a:lnTo>
                          <a:pt x="1065" y="149"/>
                        </a:lnTo>
                        <a:lnTo>
                          <a:pt x="1020" y="122"/>
                        </a:lnTo>
                        <a:lnTo>
                          <a:pt x="975" y="100"/>
                        </a:lnTo>
                        <a:lnTo>
                          <a:pt x="928" y="80"/>
                        </a:lnTo>
                        <a:lnTo>
                          <a:pt x="879" y="64"/>
                        </a:lnTo>
                        <a:lnTo>
                          <a:pt x="829" y="53"/>
                        </a:lnTo>
                        <a:lnTo>
                          <a:pt x="780" y="45"/>
                        </a:lnTo>
                        <a:lnTo>
                          <a:pt x="729" y="42"/>
                        </a:lnTo>
                        <a:lnTo>
                          <a:pt x="729" y="41"/>
                        </a:lnTo>
                        <a:lnTo>
                          <a:pt x="720" y="42"/>
                        </a:lnTo>
                        <a:lnTo>
                          <a:pt x="711" y="41"/>
                        </a:lnTo>
                        <a:close/>
                        <a:moveTo>
                          <a:pt x="712" y="0"/>
                        </a:moveTo>
                        <a:lnTo>
                          <a:pt x="780" y="3"/>
                        </a:lnTo>
                        <a:lnTo>
                          <a:pt x="844" y="10"/>
                        </a:lnTo>
                        <a:lnTo>
                          <a:pt x="905" y="22"/>
                        </a:lnTo>
                        <a:lnTo>
                          <a:pt x="963" y="38"/>
                        </a:lnTo>
                        <a:lnTo>
                          <a:pt x="1017" y="59"/>
                        </a:lnTo>
                        <a:lnTo>
                          <a:pt x="1069" y="84"/>
                        </a:lnTo>
                        <a:lnTo>
                          <a:pt x="1117" y="112"/>
                        </a:lnTo>
                        <a:lnTo>
                          <a:pt x="1162" y="144"/>
                        </a:lnTo>
                        <a:lnTo>
                          <a:pt x="1202" y="181"/>
                        </a:lnTo>
                        <a:lnTo>
                          <a:pt x="1240" y="220"/>
                        </a:lnTo>
                        <a:lnTo>
                          <a:pt x="1275" y="263"/>
                        </a:lnTo>
                        <a:lnTo>
                          <a:pt x="1305" y="308"/>
                        </a:lnTo>
                        <a:lnTo>
                          <a:pt x="1333" y="357"/>
                        </a:lnTo>
                        <a:lnTo>
                          <a:pt x="1357" y="409"/>
                        </a:lnTo>
                        <a:lnTo>
                          <a:pt x="1377" y="463"/>
                        </a:lnTo>
                        <a:lnTo>
                          <a:pt x="1394" y="519"/>
                        </a:lnTo>
                        <a:lnTo>
                          <a:pt x="1407" y="578"/>
                        </a:lnTo>
                        <a:lnTo>
                          <a:pt x="1418" y="638"/>
                        </a:lnTo>
                        <a:lnTo>
                          <a:pt x="1424" y="700"/>
                        </a:lnTo>
                        <a:lnTo>
                          <a:pt x="1427" y="765"/>
                        </a:lnTo>
                        <a:lnTo>
                          <a:pt x="1426" y="831"/>
                        </a:lnTo>
                        <a:lnTo>
                          <a:pt x="1422" y="898"/>
                        </a:lnTo>
                        <a:lnTo>
                          <a:pt x="1415" y="966"/>
                        </a:lnTo>
                        <a:lnTo>
                          <a:pt x="1401" y="1057"/>
                        </a:lnTo>
                        <a:lnTo>
                          <a:pt x="1385" y="1143"/>
                        </a:lnTo>
                        <a:lnTo>
                          <a:pt x="1367" y="1226"/>
                        </a:lnTo>
                        <a:lnTo>
                          <a:pt x="1346" y="1304"/>
                        </a:lnTo>
                        <a:lnTo>
                          <a:pt x="1323" y="1378"/>
                        </a:lnTo>
                        <a:lnTo>
                          <a:pt x="1298" y="1447"/>
                        </a:lnTo>
                        <a:lnTo>
                          <a:pt x="1272" y="1513"/>
                        </a:lnTo>
                        <a:lnTo>
                          <a:pt x="1242" y="1573"/>
                        </a:lnTo>
                        <a:lnTo>
                          <a:pt x="1210" y="1629"/>
                        </a:lnTo>
                        <a:lnTo>
                          <a:pt x="1177" y="1681"/>
                        </a:lnTo>
                        <a:lnTo>
                          <a:pt x="1141" y="1728"/>
                        </a:lnTo>
                        <a:lnTo>
                          <a:pt x="1102" y="1770"/>
                        </a:lnTo>
                        <a:lnTo>
                          <a:pt x="1062" y="1807"/>
                        </a:lnTo>
                        <a:lnTo>
                          <a:pt x="1018" y="1841"/>
                        </a:lnTo>
                        <a:lnTo>
                          <a:pt x="974" y="1869"/>
                        </a:lnTo>
                        <a:lnTo>
                          <a:pt x="926" y="1891"/>
                        </a:lnTo>
                        <a:lnTo>
                          <a:pt x="876" y="1909"/>
                        </a:lnTo>
                        <a:lnTo>
                          <a:pt x="823" y="1922"/>
                        </a:lnTo>
                        <a:lnTo>
                          <a:pt x="769" y="1930"/>
                        </a:lnTo>
                        <a:lnTo>
                          <a:pt x="712" y="1932"/>
                        </a:lnTo>
                        <a:lnTo>
                          <a:pt x="654" y="1930"/>
                        </a:lnTo>
                        <a:lnTo>
                          <a:pt x="599" y="1921"/>
                        </a:lnTo>
                        <a:lnTo>
                          <a:pt x="546" y="1906"/>
                        </a:lnTo>
                        <a:lnTo>
                          <a:pt x="495" y="1886"/>
                        </a:lnTo>
                        <a:lnTo>
                          <a:pt x="447" y="1861"/>
                        </a:lnTo>
                        <a:lnTo>
                          <a:pt x="400" y="1830"/>
                        </a:lnTo>
                        <a:lnTo>
                          <a:pt x="355" y="1795"/>
                        </a:lnTo>
                        <a:lnTo>
                          <a:pt x="313" y="1756"/>
                        </a:lnTo>
                        <a:lnTo>
                          <a:pt x="273" y="1711"/>
                        </a:lnTo>
                        <a:lnTo>
                          <a:pt x="236" y="1661"/>
                        </a:lnTo>
                        <a:lnTo>
                          <a:pt x="202" y="1608"/>
                        </a:lnTo>
                        <a:lnTo>
                          <a:pt x="170" y="1550"/>
                        </a:lnTo>
                        <a:lnTo>
                          <a:pt x="139" y="1489"/>
                        </a:lnTo>
                        <a:lnTo>
                          <a:pt x="113" y="1425"/>
                        </a:lnTo>
                        <a:lnTo>
                          <a:pt x="89" y="1356"/>
                        </a:lnTo>
                        <a:lnTo>
                          <a:pt x="67" y="1283"/>
                        </a:lnTo>
                        <a:lnTo>
                          <a:pt x="48" y="1209"/>
                        </a:lnTo>
                        <a:lnTo>
                          <a:pt x="32" y="1131"/>
                        </a:lnTo>
                        <a:lnTo>
                          <a:pt x="19" y="1050"/>
                        </a:lnTo>
                        <a:lnTo>
                          <a:pt x="9" y="966"/>
                        </a:lnTo>
                        <a:lnTo>
                          <a:pt x="4" y="903"/>
                        </a:lnTo>
                        <a:lnTo>
                          <a:pt x="0" y="841"/>
                        </a:lnTo>
                        <a:lnTo>
                          <a:pt x="0" y="780"/>
                        </a:lnTo>
                        <a:lnTo>
                          <a:pt x="3" y="720"/>
                        </a:lnTo>
                        <a:lnTo>
                          <a:pt x="7" y="662"/>
                        </a:lnTo>
                        <a:lnTo>
                          <a:pt x="14" y="605"/>
                        </a:lnTo>
                        <a:lnTo>
                          <a:pt x="23" y="551"/>
                        </a:lnTo>
                        <a:lnTo>
                          <a:pt x="36" y="497"/>
                        </a:lnTo>
                        <a:lnTo>
                          <a:pt x="50" y="446"/>
                        </a:lnTo>
                        <a:lnTo>
                          <a:pt x="68" y="397"/>
                        </a:lnTo>
                        <a:lnTo>
                          <a:pt x="89" y="350"/>
                        </a:lnTo>
                        <a:lnTo>
                          <a:pt x="113" y="306"/>
                        </a:lnTo>
                        <a:lnTo>
                          <a:pt x="139" y="264"/>
                        </a:lnTo>
                        <a:lnTo>
                          <a:pt x="169" y="224"/>
                        </a:lnTo>
                        <a:lnTo>
                          <a:pt x="202" y="188"/>
                        </a:lnTo>
                        <a:lnTo>
                          <a:pt x="237" y="154"/>
                        </a:lnTo>
                        <a:lnTo>
                          <a:pt x="276" y="122"/>
                        </a:lnTo>
                        <a:lnTo>
                          <a:pt x="319" y="95"/>
                        </a:lnTo>
                        <a:lnTo>
                          <a:pt x="365" y="71"/>
                        </a:lnTo>
                        <a:lnTo>
                          <a:pt x="413" y="50"/>
                        </a:lnTo>
                        <a:lnTo>
                          <a:pt x="466" y="32"/>
                        </a:lnTo>
                        <a:lnTo>
                          <a:pt x="522" y="19"/>
                        </a:lnTo>
                        <a:lnTo>
                          <a:pt x="582" y="8"/>
                        </a:lnTo>
                        <a:lnTo>
                          <a:pt x="645" y="2"/>
                        </a:lnTo>
                        <a:lnTo>
                          <a:pt x="71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 flipH="1">
                  <a:off x="4518713" y="1992548"/>
                  <a:ext cx="762571" cy="1361573"/>
                </a:xfrm>
                <a:custGeom>
                  <a:avLst/>
                  <a:gdLst>
                    <a:gd name="T0" fmla="*/ 510 w 2042"/>
                    <a:gd name="T1" fmla="*/ 9 h 3646"/>
                    <a:gd name="T2" fmla="*/ 612 w 2042"/>
                    <a:gd name="T3" fmla="*/ 50 h 3646"/>
                    <a:gd name="T4" fmla="*/ 689 w 2042"/>
                    <a:gd name="T5" fmla="*/ 112 h 3646"/>
                    <a:gd name="T6" fmla="*/ 743 w 2042"/>
                    <a:gd name="T7" fmla="*/ 184 h 3646"/>
                    <a:gd name="T8" fmla="*/ 780 w 2042"/>
                    <a:gd name="T9" fmla="*/ 250 h 3646"/>
                    <a:gd name="T10" fmla="*/ 821 w 2042"/>
                    <a:gd name="T11" fmla="*/ 279 h 3646"/>
                    <a:gd name="T12" fmla="*/ 934 w 2042"/>
                    <a:gd name="T13" fmla="*/ 264 h 3646"/>
                    <a:gd name="T14" fmla="*/ 1016 w 2042"/>
                    <a:gd name="T15" fmla="*/ 273 h 3646"/>
                    <a:gd name="T16" fmla="*/ 1104 w 2042"/>
                    <a:gd name="T17" fmla="*/ 302 h 3646"/>
                    <a:gd name="T18" fmla="*/ 1189 w 2042"/>
                    <a:gd name="T19" fmla="*/ 361 h 3646"/>
                    <a:gd name="T20" fmla="*/ 1268 w 2042"/>
                    <a:gd name="T21" fmla="*/ 455 h 3646"/>
                    <a:gd name="T22" fmla="*/ 1334 w 2042"/>
                    <a:gd name="T23" fmla="*/ 592 h 3646"/>
                    <a:gd name="T24" fmla="*/ 1484 w 2042"/>
                    <a:gd name="T25" fmla="*/ 613 h 3646"/>
                    <a:gd name="T26" fmla="*/ 1618 w 2042"/>
                    <a:gd name="T27" fmla="*/ 683 h 3646"/>
                    <a:gd name="T28" fmla="*/ 1722 w 2042"/>
                    <a:gd name="T29" fmla="*/ 796 h 3646"/>
                    <a:gd name="T30" fmla="*/ 1781 w 2042"/>
                    <a:gd name="T31" fmla="*/ 930 h 3646"/>
                    <a:gd name="T32" fmla="*/ 1790 w 2042"/>
                    <a:gd name="T33" fmla="*/ 1070 h 3646"/>
                    <a:gd name="T34" fmla="*/ 1787 w 2042"/>
                    <a:gd name="T35" fmla="*/ 1176 h 3646"/>
                    <a:gd name="T36" fmla="*/ 1847 w 2042"/>
                    <a:gd name="T37" fmla="*/ 1224 h 3646"/>
                    <a:gd name="T38" fmla="*/ 1899 w 2042"/>
                    <a:gd name="T39" fmla="*/ 1290 h 3646"/>
                    <a:gd name="T40" fmla="*/ 1935 w 2042"/>
                    <a:gd name="T41" fmla="*/ 1377 h 3646"/>
                    <a:gd name="T42" fmla="*/ 1946 w 2042"/>
                    <a:gd name="T43" fmla="*/ 1485 h 3646"/>
                    <a:gd name="T44" fmla="*/ 1922 w 2042"/>
                    <a:gd name="T45" fmla="*/ 1620 h 3646"/>
                    <a:gd name="T46" fmla="*/ 1956 w 2042"/>
                    <a:gd name="T47" fmla="*/ 1715 h 3646"/>
                    <a:gd name="T48" fmla="*/ 2011 w 2042"/>
                    <a:gd name="T49" fmla="*/ 1813 h 3646"/>
                    <a:gd name="T50" fmla="*/ 2040 w 2042"/>
                    <a:gd name="T51" fmla="*/ 1942 h 3646"/>
                    <a:gd name="T52" fmla="*/ 2038 w 2042"/>
                    <a:gd name="T53" fmla="*/ 2070 h 3646"/>
                    <a:gd name="T54" fmla="*/ 2009 w 2042"/>
                    <a:gd name="T55" fmla="*/ 2199 h 3646"/>
                    <a:gd name="T56" fmla="*/ 1948 w 2042"/>
                    <a:gd name="T57" fmla="*/ 2314 h 3646"/>
                    <a:gd name="T58" fmla="*/ 1897 w 2042"/>
                    <a:gd name="T59" fmla="*/ 2431 h 3646"/>
                    <a:gd name="T60" fmla="*/ 1894 w 2042"/>
                    <a:gd name="T61" fmla="*/ 2576 h 3646"/>
                    <a:gd name="T62" fmla="*/ 1846 w 2042"/>
                    <a:gd name="T63" fmla="*/ 2692 h 3646"/>
                    <a:gd name="T64" fmla="*/ 1754 w 2042"/>
                    <a:gd name="T65" fmla="*/ 2777 h 3646"/>
                    <a:gd name="T66" fmla="*/ 1706 w 2042"/>
                    <a:gd name="T67" fmla="*/ 2902 h 3646"/>
                    <a:gd name="T68" fmla="*/ 1654 w 2042"/>
                    <a:gd name="T69" fmla="*/ 3057 h 3646"/>
                    <a:gd name="T70" fmla="*/ 1562 w 2042"/>
                    <a:gd name="T71" fmla="*/ 3193 h 3646"/>
                    <a:gd name="T72" fmla="*/ 1433 w 2042"/>
                    <a:gd name="T73" fmla="*/ 3296 h 3646"/>
                    <a:gd name="T74" fmla="*/ 1281 w 2042"/>
                    <a:gd name="T75" fmla="*/ 3350 h 3646"/>
                    <a:gd name="T76" fmla="*/ 1148 w 2042"/>
                    <a:gd name="T77" fmla="*/ 3393 h 3646"/>
                    <a:gd name="T78" fmla="*/ 1057 w 2042"/>
                    <a:gd name="T79" fmla="*/ 3488 h 3646"/>
                    <a:gd name="T80" fmla="*/ 929 w 2042"/>
                    <a:gd name="T81" fmla="*/ 3564 h 3646"/>
                    <a:gd name="T82" fmla="*/ 779 w 2042"/>
                    <a:gd name="T83" fmla="*/ 3618 h 3646"/>
                    <a:gd name="T84" fmla="*/ 624 w 2042"/>
                    <a:gd name="T85" fmla="*/ 3644 h 3646"/>
                    <a:gd name="T86" fmla="*/ 494 w 2042"/>
                    <a:gd name="T87" fmla="*/ 3640 h 3646"/>
                    <a:gd name="T88" fmla="*/ 405 w 2042"/>
                    <a:gd name="T89" fmla="*/ 3618 h 3646"/>
                    <a:gd name="T90" fmla="*/ 315 w 2042"/>
                    <a:gd name="T91" fmla="*/ 3584 h 3646"/>
                    <a:gd name="T92" fmla="*/ 223 w 2042"/>
                    <a:gd name="T93" fmla="*/ 3530 h 3646"/>
                    <a:gd name="T94" fmla="*/ 137 w 2042"/>
                    <a:gd name="T95" fmla="*/ 3455 h 3646"/>
                    <a:gd name="T96" fmla="*/ 66 w 2042"/>
                    <a:gd name="T97" fmla="*/ 3353 h 3646"/>
                    <a:gd name="T98" fmla="*/ 18 w 2042"/>
                    <a:gd name="T99" fmla="*/ 3220 h 3646"/>
                    <a:gd name="T100" fmla="*/ 0 w 2042"/>
                    <a:gd name="T101" fmla="*/ 3055 h 3646"/>
                    <a:gd name="T102" fmla="*/ 3 w 2042"/>
                    <a:gd name="T103" fmla="*/ 393 h 3646"/>
                    <a:gd name="T104" fmla="*/ 28 w 2042"/>
                    <a:gd name="T105" fmla="*/ 282 h 3646"/>
                    <a:gd name="T106" fmla="*/ 74 w 2042"/>
                    <a:gd name="T107" fmla="*/ 180 h 3646"/>
                    <a:gd name="T108" fmla="*/ 146 w 2042"/>
                    <a:gd name="T109" fmla="*/ 95 h 3646"/>
                    <a:gd name="T110" fmla="*/ 246 w 2042"/>
                    <a:gd name="T111" fmla="*/ 33 h 3646"/>
                    <a:gd name="T112" fmla="*/ 375 w 2042"/>
                    <a:gd name="T113" fmla="*/ 2 h 3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042" h="3646">
                      <a:moveTo>
                        <a:pt x="426" y="0"/>
                      </a:moveTo>
                      <a:lnTo>
                        <a:pt x="469" y="2"/>
                      </a:lnTo>
                      <a:lnTo>
                        <a:pt x="510" y="9"/>
                      </a:lnTo>
                      <a:lnTo>
                        <a:pt x="546" y="20"/>
                      </a:lnTo>
                      <a:lnTo>
                        <a:pt x="581" y="33"/>
                      </a:lnTo>
                      <a:lnTo>
                        <a:pt x="612" y="50"/>
                      </a:lnTo>
                      <a:lnTo>
                        <a:pt x="640" y="69"/>
                      </a:lnTo>
                      <a:lnTo>
                        <a:pt x="666" y="90"/>
                      </a:lnTo>
                      <a:lnTo>
                        <a:pt x="689" y="112"/>
                      </a:lnTo>
                      <a:lnTo>
                        <a:pt x="710" y="135"/>
                      </a:lnTo>
                      <a:lnTo>
                        <a:pt x="728" y="159"/>
                      </a:lnTo>
                      <a:lnTo>
                        <a:pt x="743" y="184"/>
                      </a:lnTo>
                      <a:lnTo>
                        <a:pt x="758" y="207"/>
                      </a:lnTo>
                      <a:lnTo>
                        <a:pt x="770" y="229"/>
                      </a:lnTo>
                      <a:lnTo>
                        <a:pt x="780" y="250"/>
                      </a:lnTo>
                      <a:lnTo>
                        <a:pt x="788" y="270"/>
                      </a:lnTo>
                      <a:lnTo>
                        <a:pt x="794" y="287"/>
                      </a:lnTo>
                      <a:lnTo>
                        <a:pt x="821" y="279"/>
                      </a:lnTo>
                      <a:lnTo>
                        <a:pt x="854" y="272"/>
                      </a:lnTo>
                      <a:lnTo>
                        <a:pt x="891" y="267"/>
                      </a:lnTo>
                      <a:lnTo>
                        <a:pt x="934" y="264"/>
                      </a:lnTo>
                      <a:lnTo>
                        <a:pt x="960" y="266"/>
                      </a:lnTo>
                      <a:lnTo>
                        <a:pt x="988" y="268"/>
                      </a:lnTo>
                      <a:lnTo>
                        <a:pt x="1016" y="273"/>
                      </a:lnTo>
                      <a:lnTo>
                        <a:pt x="1045" y="280"/>
                      </a:lnTo>
                      <a:lnTo>
                        <a:pt x="1074" y="290"/>
                      </a:lnTo>
                      <a:lnTo>
                        <a:pt x="1104" y="302"/>
                      </a:lnTo>
                      <a:lnTo>
                        <a:pt x="1133" y="319"/>
                      </a:lnTo>
                      <a:lnTo>
                        <a:pt x="1161" y="337"/>
                      </a:lnTo>
                      <a:lnTo>
                        <a:pt x="1189" y="361"/>
                      </a:lnTo>
                      <a:lnTo>
                        <a:pt x="1217" y="387"/>
                      </a:lnTo>
                      <a:lnTo>
                        <a:pt x="1243" y="418"/>
                      </a:lnTo>
                      <a:lnTo>
                        <a:pt x="1268" y="455"/>
                      </a:lnTo>
                      <a:lnTo>
                        <a:pt x="1292" y="495"/>
                      </a:lnTo>
                      <a:lnTo>
                        <a:pt x="1314" y="541"/>
                      </a:lnTo>
                      <a:lnTo>
                        <a:pt x="1334" y="592"/>
                      </a:lnTo>
                      <a:lnTo>
                        <a:pt x="1385" y="593"/>
                      </a:lnTo>
                      <a:lnTo>
                        <a:pt x="1435" y="600"/>
                      </a:lnTo>
                      <a:lnTo>
                        <a:pt x="1484" y="613"/>
                      </a:lnTo>
                      <a:lnTo>
                        <a:pt x="1531" y="631"/>
                      </a:lnTo>
                      <a:lnTo>
                        <a:pt x="1576" y="655"/>
                      </a:lnTo>
                      <a:lnTo>
                        <a:pt x="1618" y="683"/>
                      </a:lnTo>
                      <a:lnTo>
                        <a:pt x="1657" y="717"/>
                      </a:lnTo>
                      <a:lnTo>
                        <a:pt x="1692" y="755"/>
                      </a:lnTo>
                      <a:lnTo>
                        <a:pt x="1722" y="796"/>
                      </a:lnTo>
                      <a:lnTo>
                        <a:pt x="1748" y="839"/>
                      </a:lnTo>
                      <a:lnTo>
                        <a:pt x="1766" y="885"/>
                      </a:lnTo>
                      <a:lnTo>
                        <a:pt x="1781" y="930"/>
                      </a:lnTo>
                      <a:lnTo>
                        <a:pt x="1789" y="976"/>
                      </a:lnTo>
                      <a:lnTo>
                        <a:pt x="1792" y="1023"/>
                      </a:lnTo>
                      <a:lnTo>
                        <a:pt x="1790" y="1070"/>
                      </a:lnTo>
                      <a:lnTo>
                        <a:pt x="1781" y="1118"/>
                      </a:lnTo>
                      <a:lnTo>
                        <a:pt x="1767" y="1163"/>
                      </a:lnTo>
                      <a:lnTo>
                        <a:pt x="1787" y="1176"/>
                      </a:lnTo>
                      <a:lnTo>
                        <a:pt x="1807" y="1190"/>
                      </a:lnTo>
                      <a:lnTo>
                        <a:pt x="1827" y="1206"/>
                      </a:lnTo>
                      <a:lnTo>
                        <a:pt x="1847" y="1224"/>
                      </a:lnTo>
                      <a:lnTo>
                        <a:pt x="1865" y="1244"/>
                      </a:lnTo>
                      <a:lnTo>
                        <a:pt x="1883" y="1266"/>
                      </a:lnTo>
                      <a:lnTo>
                        <a:pt x="1899" y="1290"/>
                      </a:lnTo>
                      <a:lnTo>
                        <a:pt x="1913" y="1317"/>
                      </a:lnTo>
                      <a:lnTo>
                        <a:pt x="1926" y="1346"/>
                      </a:lnTo>
                      <a:lnTo>
                        <a:pt x="1935" y="1377"/>
                      </a:lnTo>
                      <a:lnTo>
                        <a:pt x="1942" y="1410"/>
                      </a:lnTo>
                      <a:lnTo>
                        <a:pt x="1946" y="1446"/>
                      </a:lnTo>
                      <a:lnTo>
                        <a:pt x="1946" y="1485"/>
                      </a:lnTo>
                      <a:lnTo>
                        <a:pt x="1942" y="1527"/>
                      </a:lnTo>
                      <a:lnTo>
                        <a:pt x="1935" y="1572"/>
                      </a:lnTo>
                      <a:lnTo>
                        <a:pt x="1922" y="1620"/>
                      </a:lnTo>
                      <a:lnTo>
                        <a:pt x="1906" y="1671"/>
                      </a:lnTo>
                      <a:lnTo>
                        <a:pt x="1931" y="1690"/>
                      </a:lnTo>
                      <a:lnTo>
                        <a:pt x="1956" y="1715"/>
                      </a:lnTo>
                      <a:lnTo>
                        <a:pt x="1977" y="1744"/>
                      </a:lnTo>
                      <a:lnTo>
                        <a:pt x="1995" y="1777"/>
                      </a:lnTo>
                      <a:lnTo>
                        <a:pt x="2011" y="1813"/>
                      </a:lnTo>
                      <a:lnTo>
                        <a:pt x="2024" y="1854"/>
                      </a:lnTo>
                      <a:lnTo>
                        <a:pt x="2034" y="1897"/>
                      </a:lnTo>
                      <a:lnTo>
                        <a:pt x="2040" y="1942"/>
                      </a:lnTo>
                      <a:lnTo>
                        <a:pt x="2042" y="1983"/>
                      </a:lnTo>
                      <a:lnTo>
                        <a:pt x="2042" y="2027"/>
                      </a:lnTo>
                      <a:lnTo>
                        <a:pt x="2038" y="2070"/>
                      </a:lnTo>
                      <a:lnTo>
                        <a:pt x="2032" y="2113"/>
                      </a:lnTo>
                      <a:lnTo>
                        <a:pt x="2022" y="2156"/>
                      </a:lnTo>
                      <a:lnTo>
                        <a:pt x="2009" y="2199"/>
                      </a:lnTo>
                      <a:lnTo>
                        <a:pt x="1992" y="2239"/>
                      </a:lnTo>
                      <a:lnTo>
                        <a:pt x="1971" y="2277"/>
                      </a:lnTo>
                      <a:lnTo>
                        <a:pt x="1948" y="2314"/>
                      </a:lnTo>
                      <a:lnTo>
                        <a:pt x="1920" y="2346"/>
                      </a:lnTo>
                      <a:lnTo>
                        <a:pt x="1888" y="2375"/>
                      </a:lnTo>
                      <a:lnTo>
                        <a:pt x="1897" y="2431"/>
                      </a:lnTo>
                      <a:lnTo>
                        <a:pt x="1900" y="2483"/>
                      </a:lnTo>
                      <a:lnTo>
                        <a:pt x="1900" y="2532"/>
                      </a:lnTo>
                      <a:lnTo>
                        <a:pt x="1894" y="2576"/>
                      </a:lnTo>
                      <a:lnTo>
                        <a:pt x="1883" y="2618"/>
                      </a:lnTo>
                      <a:lnTo>
                        <a:pt x="1867" y="2657"/>
                      </a:lnTo>
                      <a:lnTo>
                        <a:pt x="1846" y="2692"/>
                      </a:lnTo>
                      <a:lnTo>
                        <a:pt x="1821" y="2723"/>
                      </a:lnTo>
                      <a:lnTo>
                        <a:pt x="1790" y="2752"/>
                      </a:lnTo>
                      <a:lnTo>
                        <a:pt x="1754" y="2777"/>
                      </a:lnTo>
                      <a:lnTo>
                        <a:pt x="1713" y="2799"/>
                      </a:lnTo>
                      <a:lnTo>
                        <a:pt x="1712" y="2850"/>
                      </a:lnTo>
                      <a:lnTo>
                        <a:pt x="1706" y="2902"/>
                      </a:lnTo>
                      <a:lnTo>
                        <a:pt x="1693" y="2954"/>
                      </a:lnTo>
                      <a:lnTo>
                        <a:pt x="1676" y="3006"/>
                      </a:lnTo>
                      <a:lnTo>
                        <a:pt x="1654" y="3057"/>
                      </a:lnTo>
                      <a:lnTo>
                        <a:pt x="1627" y="3105"/>
                      </a:lnTo>
                      <a:lnTo>
                        <a:pt x="1596" y="3151"/>
                      </a:lnTo>
                      <a:lnTo>
                        <a:pt x="1562" y="3193"/>
                      </a:lnTo>
                      <a:lnTo>
                        <a:pt x="1522" y="3233"/>
                      </a:lnTo>
                      <a:lnTo>
                        <a:pt x="1479" y="3267"/>
                      </a:lnTo>
                      <a:lnTo>
                        <a:pt x="1433" y="3296"/>
                      </a:lnTo>
                      <a:lnTo>
                        <a:pt x="1385" y="3319"/>
                      </a:lnTo>
                      <a:lnTo>
                        <a:pt x="1334" y="3336"/>
                      </a:lnTo>
                      <a:lnTo>
                        <a:pt x="1281" y="3350"/>
                      </a:lnTo>
                      <a:lnTo>
                        <a:pt x="1224" y="3356"/>
                      </a:lnTo>
                      <a:lnTo>
                        <a:pt x="1167" y="3359"/>
                      </a:lnTo>
                      <a:lnTo>
                        <a:pt x="1148" y="3393"/>
                      </a:lnTo>
                      <a:lnTo>
                        <a:pt x="1123" y="3426"/>
                      </a:lnTo>
                      <a:lnTo>
                        <a:pt x="1093" y="3458"/>
                      </a:lnTo>
                      <a:lnTo>
                        <a:pt x="1057" y="3488"/>
                      </a:lnTo>
                      <a:lnTo>
                        <a:pt x="1019" y="3516"/>
                      </a:lnTo>
                      <a:lnTo>
                        <a:pt x="976" y="3541"/>
                      </a:lnTo>
                      <a:lnTo>
                        <a:pt x="929" y="3564"/>
                      </a:lnTo>
                      <a:lnTo>
                        <a:pt x="880" y="3585"/>
                      </a:lnTo>
                      <a:lnTo>
                        <a:pt x="831" y="3603"/>
                      </a:lnTo>
                      <a:lnTo>
                        <a:pt x="779" y="3618"/>
                      </a:lnTo>
                      <a:lnTo>
                        <a:pt x="727" y="3631"/>
                      </a:lnTo>
                      <a:lnTo>
                        <a:pt x="676" y="3638"/>
                      </a:lnTo>
                      <a:lnTo>
                        <a:pt x="624" y="3644"/>
                      </a:lnTo>
                      <a:lnTo>
                        <a:pt x="574" y="3646"/>
                      </a:lnTo>
                      <a:lnTo>
                        <a:pt x="533" y="3645"/>
                      </a:lnTo>
                      <a:lnTo>
                        <a:pt x="494" y="3640"/>
                      </a:lnTo>
                      <a:lnTo>
                        <a:pt x="459" y="3634"/>
                      </a:lnTo>
                      <a:lnTo>
                        <a:pt x="432" y="3627"/>
                      </a:lnTo>
                      <a:lnTo>
                        <a:pt x="405" y="3618"/>
                      </a:lnTo>
                      <a:lnTo>
                        <a:pt x="375" y="3608"/>
                      </a:lnTo>
                      <a:lnTo>
                        <a:pt x="345" y="3597"/>
                      </a:lnTo>
                      <a:lnTo>
                        <a:pt x="315" y="3584"/>
                      </a:lnTo>
                      <a:lnTo>
                        <a:pt x="284" y="3569"/>
                      </a:lnTo>
                      <a:lnTo>
                        <a:pt x="253" y="3551"/>
                      </a:lnTo>
                      <a:lnTo>
                        <a:pt x="223" y="3530"/>
                      </a:lnTo>
                      <a:lnTo>
                        <a:pt x="194" y="3508"/>
                      </a:lnTo>
                      <a:lnTo>
                        <a:pt x="165" y="3482"/>
                      </a:lnTo>
                      <a:lnTo>
                        <a:pt x="137" y="3455"/>
                      </a:lnTo>
                      <a:lnTo>
                        <a:pt x="112" y="3424"/>
                      </a:lnTo>
                      <a:lnTo>
                        <a:pt x="88" y="3390"/>
                      </a:lnTo>
                      <a:lnTo>
                        <a:pt x="66" y="3353"/>
                      </a:lnTo>
                      <a:lnTo>
                        <a:pt x="48" y="3312"/>
                      </a:lnTo>
                      <a:lnTo>
                        <a:pt x="31" y="3268"/>
                      </a:lnTo>
                      <a:lnTo>
                        <a:pt x="18" y="3220"/>
                      </a:lnTo>
                      <a:lnTo>
                        <a:pt x="8" y="3168"/>
                      </a:lnTo>
                      <a:lnTo>
                        <a:pt x="1" y="3113"/>
                      </a:lnTo>
                      <a:lnTo>
                        <a:pt x="0" y="3055"/>
                      </a:lnTo>
                      <a:lnTo>
                        <a:pt x="0" y="468"/>
                      </a:lnTo>
                      <a:lnTo>
                        <a:pt x="1" y="430"/>
                      </a:lnTo>
                      <a:lnTo>
                        <a:pt x="3" y="393"/>
                      </a:lnTo>
                      <a:lnTo>
                        <a:pt x="9" y="355"/>
                      </a:lnTo>
                      <a:lnTo>
                        <a:pt x="17" y="317"/>
                      </a:lnTo>
                      <a:lnTo>
                        <a:pt x="28" y="282"/>
                      </a:lnTo>
                      <a:lnTo>
                        <a:pt x="40" y="247"/>
                      </a:lnTo>
                      <a:lnTo>
                        <a:pt x="55" y="212"/>
                      </a:lnTo>
                      <a:lnTo>
                        <a:pt x="74" y="180"/>
                      </a:lnTo>
                      <a:lnTo>
                        <a:pt x="95" y="149"/>
                      </a:lnTo>
                      <a:lnTo>
                        <a:pt x="118" y="121"/>
                      </a:lnTo>
                      <a:lnTo>
                        <a:pt x="146" y="95"/>
                      </a:lnTo>
                      <a:lnTo>
                        <a:pt x="176" y="71"/>
                      </a:lnTo>
                      <a:lnTo>
                        <a:pt x="209" y="51"/>
                      </a:lnTo>
                      <a:lnTo>
                        <a:pt x="246" y="33"/>
                      </a:lnTo>
                      <a:lnTo>
                        <a:pt x="285" y="19"/>
                      </a:lnTo>
                      <a:lnTo>
                        <a:pt x="329" y="9"/>
                      </a:lnTo>
                      <a:lnTo>
                        <a:pt x="375" y="2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 flipH="1">
                <a:off x="4542613" y="2017195"/>
                <a:ext cx="714770" cy="1312279"/>
                <a:chOff x="9413875" y="3330575"/>
                <a:chExt cx="1519238" cy="2789238"/>
              </a:xfrm>
              <a:solidFill>
                <a:schemeClr val="accent2"/>
              </a:solidFill>
            </p:grpSpPr>
            <p:sp>
              <p:nvSpPr>
                <p:cNvPr id="36" name="Freeform 15"/>
                <p:cNvSpPr>
                  <a:spLocks/>
                </p:cNvSpPr>
                <p:nvPr/>
              </p:nvSpPr>
              <p:spPr bwMode="auto">
                <a:xfrm>
                  <a:off x="9896475" y="4014788"/>
                  <a:ext cx="958850" cy="808038"/>
                </a:xfrm>
                <a:custGeom>
                  <a:avLst/>
                  <a:gdLst>
                    <a:gd name="T0" fmla="*/ 650 w 1209"/>
                    <a:gd name="T1" fmla="*/ 155 h 1017"/>
                    <a:gd name="T2" fmla="*/ 675 w 1209"/>
                    <a:gd name="T3" fmla="*/ 184 h 1017"/>
                    <a:gd name="T4" fmla="*/ 821 w 1209"/>
                    <a:gd name="T5" fmla="*/ 267 h 1017"/>
                    <a:gd name="T6" fmla="*/ 987 w 1209"/>
                    <a:gd name="T7" fmla="*/ 286 h 1017"/>
                    <a:gd name="T8" fmla="*/ 1113 w 1209"/>
                    <a:gd name="T9" fmla="*/ 325 h 1017"/>
                    <a:gd name="T10" fmla="*/ 1206 w 1209"/>
                    <a:gd name="T11" fmla="*/ 491 h 1017"/>
                    <a:gd name="T12" fmla="*/ 1173 w 1209"/>
                    <a:gd name="T13" fmla="*/ 719 h 1017"/>
                    <a:gd name="T14" fmla="*/ 1004 w 1209"/>
                    <a:gd name="T15" fmla="*/ 669 h 1017"/>
                    <a:gd name="T16" fmla="*/ 766 w 1209"/>
                    <a:gd name="T17" fmla="*/ 687 h 1017"/>
                    <a:gd name="T18" fmla="*/ 632 w 1209"/>
                    <a:gd name="T19" fmla="*/ 794 h 1017"/>
                    <a:gd name="T20" fmla="*/ 573 w 1209"/>
                    <a:gd name="T21" fmla="*/ 929 h 1017"/>
                    <a:gd name="T22" fmla="*/ 543 w 1209"/>
                    <a:gd name="T23" fmla="*/ 1011 h 1017"/>
                    <a:gd name="T24" fmla="*/ 529 w 1209"/>
                    <a:gd name="T25" fmla="*/ 911 h 1017"/>
                    <a:gd name="T26" fmla="*/ 582 w 1209"/>
                    <a:gd name="T27" fmla="*/ 824 h 1017"/>
                    <a:gd name="T28" fmla="*/ 559 w 1209"/>
                    <a:gd name="T29" fmla="*/ 811 h 1017"/>
                    <a:gd name="T30" fmla="*/ 495 w 1209"/>
                    <a:gd name="T31" fmla="*/ 935 h 1017"/>
                    <a:gd name="T32" fmla="*/ 442 w 1209"/>
                    <a:gd name="T33" fmla="*/ 942 h 1017"/>
                    <a:gd name="T34" fmla="*/ 491 w 1209"/>
                    <a:gd name="T35" fmla="*/ 844 h 1017"/>
                    <a:gd name="T36" fmla="*/ 520 w 1209"/>
                    <a:gd name="T37" fmla="*/ 790 h 1017"/>
                    <a:gd name="T38" fmla="*/ 467 w 1209"/>
                    <a:gd name="T39" fmla="*/ 834 h 1017"/>
                    <a:gd name="T40" fmla="*/ 415 w 1209"/>
                    <a:gd name="T41" fmla="*/ 945 h 1017"/>
                    <a:gd name="T42" fmla="*/ 410 w 1209"/>
                    <a:gd name="T43" fmla="*/ 819 h 1017"/>
                    <a:gd name="T44" fmla="*/ 482 w 1209"/>
                    <a:gd name="T45" fmla="*/ 746 h 1017"/>
                    <a:gd name="T46" fmla="*/ 464 w 1209"/>
                    <a:gd name="T47" fmla="*/ 729 h 1017"/>
                    <a:gd name="T48" fmla="*/ 380 w 1209"/>
                    <a:gd name="T49" fmla="*/ 820 h 1017"/>
                    <a:gd name="T50" fmla="*/ 334 w 1209"/>
                    <a:gd name="T51" fmla="*/ 861 h 1017"/>
                    <a:gd name="T52" fmla="*/ 383 w 1209"/>
                    <a:gd name="T53" fmla="*/ 752 h 1017"/>
                    <a:gd name="T54" fmla="*/ 434 w 1209"/>
                    <a:gd name="T55" fmla="*/ 677 h 1017"/>
                    <a:gd name="T56" fmla="*/ 364 w 1209"/>
                    <a:gd name="T57" fmla="*/ 730 h 1017"/>
                    <a:gd name="T58" fmla="*/ 295 w 1209"/>
                    <a:gd name="T59" fmla="*/ 768 h 1017"/>
                    <a:gd name="T60" fmla="*/ 327 w 1209"/>
                    <a:gd name="T61" fmla="*/ 681 h 1017"/>
                    <a:gd name="T62" fmla="*/ 405 w 1209"/>
                    <a:gd name="T63" fmla="*/ 620 h 1017"/>
                    <a:gd name="T64" fmla="*/ 358 w 1209"/>
                    <a:gd name="T65" fmla="*/ 623 h 1017"/>
                    <a:gd name="T66" fmla="*/ 287 w 1209"/>
                    <a:gd name="T67" fmla="*/ 628 h 1017"/>
                    <a:gd name="T68" fmla="*/ 244 w 1209"/>
                    <a:gd name="T69" fmla="*/ 593 h 1017"/>
                    <a:gd name="T70" fmla="*/ 254 w 1209"/>
                    <a:gd name="T71" fmla="*/ 508 h 1017"/>
                    <a:gd name="T72" fmla="*/ 300 w 1209"/>
                    <a:gd name="T73" fmla="*/ 455 h 1017"/>
                    <a:gd name="T74" fmla="*/ 235 w 1209"/>
                    <a:gd name="T75" fmla="*/ 491 h 1017"/>
                    <a:gd name="T76" fmla="*/ 147 w 1209"/>
                    <a:gd name="T77" fmla="*/ 547 h 1017"/>
                    <a:gd name="T78" fmla="*/ 206 w 1209"/>
                    <a:gd name="T79" fmla="*/ 436 h 1017"/>
                    <a:gd name="T80" fmla="*/ 243 w 1209"/>
                    <a:gd name="T81" fmla="*/ 382 h 1017"/>
                    <a:gd name="T82" fmla="*/ 194 w 1209"/>
                    <a:gd name="T83" fmla="*/ 411 h 1017"/>
                    <a:gd name="T84" fmla="*/ 124 w 1209"/>
                    <a:gd name="T85" fmla="*/ 532 h 1017"/>
                    <a:gd name="T86" fmla="*/ 110 w 1209"/>
                    <a:gd name="T87" fmla="*/ 402 h 1017"/>
                    <a:gd name="T88" fmla="*/ 183 w 1209"/>
                    <a:gd name="T89" fmla="*/ 325 h 1017"/>
                    <a:gd name="T90" fmla="*/ 138 w 1209"/>
                    <a:gd name="T91" fmla="*/ 331 h 1017"/>
                    <a:gd name="T92" fmla="*/ 55 w 1209"/>
                    <a:gd name="T93" fmla="*/ 466 h 1017"/>
                    <a:gd name="T94" fmla="*/ 28 w 1209"/>
                    <a:gd name="T95" fmla="*/ 363 h 1017"/>
                    <a:gd name="T96" fmla="*/ 138 w 1209"/>
                    <a:gd name="T97" fmla="*/ 245 h 1017"/>
                    <a:gd name="T98" fmla="*/ 125 w 1209"/>
                    <a:gd name="T99" fmla="*/ 224 h 1017"/>
                    <a:gd name="T100" fmla="*/ 23 w 1209"/>
                    <a:gd name="T101" fmla="*/ 325 h 1017"/>
                    <a:gd name="T102" fmla="*/ 52 w 1209"/>
                    <a:gd name="T103" fmla="*/ 189 h 1017"/>
                    <a:gd name="T104" fmla="*/ 128 w 1209"/>
                    <a:gd name="T105" fmla="*/ 122 h 1017"/>
                    <a:gd name="T106" fmla="*/ 87 w 1209"/>
                    <a:gd name="T107" fmla="*/ 128 h 1017"/>
                    <a:gd name="T108" fmla="*/ 45 w 1209"/>
                    <a:gd name="T109" fmla="*/ 135 h 1017"/>
                    <a:gd name="T110" fmla="*/ 245 w 1209"/>
                    <a:gd name="T111" fmla="*/ 78 h 1017"/>
                    <a:gd name="T112" fmla="*/ 466 w 1209"/>
                    <a:gd name="T113" fmla="*/ 41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09" h="1017">
                      <a:moveTo>
                        <a:pt x="551" y="0"/>
                      </a:moveTo>
                      <a:lnTo>
                        <a:pt x="573" y="46"/>
                      </a:lnTo>
                      <a:lnTo>
                        <a:pt x="598" y="87"/>
                      </a:lnTo>
                      <a:lnTo>
                        <a:pt x="623" y="122"/>
                      </a:lnTo>
                      <a:lnTo>
                        <a:pt x="650" y="155"/>
                      </a:lnTo>
                      <a:lnTo>
                        <a:pt x="663" y="178"/>
                      </a:lnTo>
                      <a:lnTo>
                        <a:pt x="665" y="181"/>
                      </a:lnTo>
                      <a:lnTo>
                        <a:pt x="668" y="183"/>
                      </a:lnTo>
                      <a:lnTo>
                        <a:pt x="672" y="184"/>
                      </a:lnTo>
                      <a:lnTo>
                        <a:pt x="675" y="184"/>
                      </a:lnTo>
                      <a:lnTo>
                        <a:pt x="678" y="183"/>
                      </a:lnTo>
                      <a:lnTo>
                        <a:pt x="714" y="212"/>
                      </a:lnTo>
                      <a:lnTo>
                        <a:pt x="750" y="235"/>
                      </a:lnTo>
                      <a:lnTo>
                        <a:pt x="786" y="253"/>
                      </a:lnTo>
                      <a:lnTo>
                        <a:pt x="821" y="267"/>
                      </a:lnTo>
                      <a:lnTo>
                        <a:pt x="855" y="276"/>
                      </a:lnTo>
                      <a:lnTo>
                        <a:pt x="890" y="283"/>
                      </a:lnTo>
                      <a:lnTo>
                        <a:pt x="921" y="286"/>
                      </a:lnTo>
                      <a:lnTo>
                        <a:pt x="950" y="287"/>
                      </a:lnTo>
                      <a:lnTo>
                        <a:pt x="987" y="286"/>
                      </a:lnTo>
                      <a:lnTo>
                        <a:pt x="1017" y="283"/>
                      </a:lnTo>
                      <a:lnTo>
                        <a:pt x="1040" y="278"/>
                      </a:lnTo>
                      <a:lnTo>
                        <a:pt x="1041" y="278"/>
                      </a:lnTo>
                      <a:lnTo>
                        <a:pt x="1079" y="300"/>
                      </a:lnTo>
                      <a:lnTo>
                        <a:pt x="1113" y="325"/>
                      </a:lnTo>
                      <a:lnTo>
                        <a:pt x="1142" y="352"/>
                      </a:lnTo>
                      <a:lnTo>
                        <a:pt x="1165" y="383"/>
                      </a:lnTo>
                      <a:lnTo>
                        <a:pt x="1184" y="417"/>
                      </a:lnTo>
                      <a:lnTo>
                        <a:pt x="1197" y="452"/>
                      </a:lnTo>
                      <a:lnTo>
                        <a:pt x="1206" y="491"/>
                      </a:lnTo>
                      <a:lnTo>
                        <a:pt x="1209" y="532"/>
                      </a:lnTo>
                      <a:lnTo>
                        <a:pt x="1208" y="575"/>
                      </a:lnTo>
                      <a:lnTo>
                        <a:pt x="1202" y="621"/>
                      </a:lnTo>
                      <a:lnTo>
                        <a:pt x="1189" y="669"/>
                      </a:lnTo>
                      <a:lnTo>
                        <a:pt x="1173" y="719"/>
                      </a:lnTo>
                      <a:lnTo>
                        <a:pt x="1148" y="709"/>
                      </a:lnTo>
                      <a:lnTo>
                        <a:pt x="1120" y="697"/>
                      </a:lnTo>
                      <a:lnTo>
                        <a:pt x="1084" y="686"/>
                      </a:lnTo>
                      <a:lnTo>
                        <a:pt x="1047" y="676"/>
                      </a:lnTo>
                      <a:lnTo>
                        <a:pt x="1004" y="669"/>
                      </a:lnTo>
                      <a:lnTo>
                        <a:pt x="959" y="663"/>
                      </a:lnTo>
                      <a:lnTo>
                        <a:pt x="913" y="661"/>
                      </a:lnTo>
                      <a:lnTo>
                        <a:pt x="864" y="664"/>
                      </a:lnTo>
                      <a:lnTo>
                        <a:pt x="816" y="672"/>
                      </a:lnTo>
                      <a:lnTo>
                        <a:pt x="766" y="687"/>
                      </a:lnTo>
                      <a:lnTo>
                        <a:pt x="731" y="703"/>
                      </a:lnTo>
                      <a:lnTo>
                        <a:pt x="702" y="723"/>
                      </a:lnTo>
                      <a:lnTo>
                        <a:pt x="674" y="744"/>
                      </a:lnTo>
                      <a:lnTo>
                        <a:pt x="652" y="768"/>
                      </a:lnTo>
                      <a:lnTo>
                        <a:pt x="632" y="794"/>
                      </a:lnTo>
                      <a:lnTo>
                        <a:pt x="615" y="821"/>
                      </a:lnTo>
                      <a:lnTo>
                        <a:pt x="601" y="849"/>
                      </a:lnTo>
                      <a:lnTo>
                        <a:pt x="590" y="876"/>
                      </a:lnTo>
                      <a:lnTo>
                        <a:pt x="581" y="904"/>
                      </a:lnTo>
                      <a:lnTo>
                        <a:pt x="573" y="929"/>
                      </a:lnTo>
                      <a:lnTo>
                        <a:pt x="568" y="955"/>
                      </a:lnTo>
                      <a:lnTo>
                        <a:pt x="564" y="978"/>
                      </a:lnTo>
                      <a:lnTo>
                        <a:pt x="562" y="999"/>
                      </a:lnTo>
                      <a:lnTo>
                        <a:pt x="560" y="1017"/>
                      </a:lnTo>
                      <a:lnTo>
                        <a:pt x="543" y="1011"/>
                      </a:lnTo>
                      <a:lnTo>
                        <a:pt x="524" y="1005"/>
                      </a:lnTo>
                      <a:lnTo>
                        <a:pt x="519" y="983"/>
                      </a:lnTo>
                      <a:lnTo>
                        <a:pt x="518" y="958"/>
                      </a:lnTo>
                      <a:lnTo>
                        <a:pt x="521" y="934"/>
                      </a:lnTo>
                      <a:lnTo>
                        <a:pt x="529" y="911"/>
                      </a:lnTo>
                      <a:lnTo>
                        <a:pt x="538" y="887"/>
                      </a:lnTo>
                      <a:lnTo>
                        <a:pt x="550" y="865"/>
                      </a:lnTo>
                      <a:lnTo>
                        <a:pt x="563" y="847"/>
                      </a:lnTo>
                      <a:lnTo>
                        <a:pt x="578" y="830"/>
                      </a:lnTo>
                      <a:lnTo>
                        <a:pt x="582" y="824"/>
                      </a:lnTo>
                      <a:lnTo>
                        <a:pt x="581" y="818"/>
                      </a:lnTo>
                      <a:lnTo>
                        <a:pt x="578" y="812"/>
                      </a:lnTo>
                      <a:lnTo>
                        <a:pt x="572" y="809"/>
                      </a:lnTo>
                      <a:lnTo>
                        <a:pt x="566" y="808"/>
                      </a:lnTo>
                      <a:lnTo>
                        <a:pt x="559" y="811"/>
                      </a:lnTo>
                      <a:lnTo>
                        <a:pt x="542" y="831"/>
                      </a:lnTo>
                      <a:lnTo>
                        <a:pt x="526" y="854"/>
                      </a:lnTo>
                      <a:lnTo>
                        <a:pt x="512" y="880"/>
                      </a:lnTo>
                      <a:lnTo>
                        <a:pt x="501" y="907"/>
                      </a:lnTo>
                      <a:lnTo>
                        <a:pt x="495" y="935"/>
                      </a:lnTo>
                      <a:lnTo>
                        <a:pt x="491" y="964"/>
                      </a:lnTo>
                      <a:lnTo>
                        <a:pt x="493" y="991"/>
                      </a:lnTo>
                      <a:lnTo>
                        <a:pt x="467" y="978"/>
                      </a:lnTo>
                      <a:lnTo>
                        <a:pt x="441" y="963"/>
                      </a:lnTo>
                      <a:lnTo>
                        <a:pt x="442" y="942"/>
                      </a:lnTo>
                      <a:lnTo>
                        <a:pt x="447" y="922"/>
                      </a:lnTo>
                      <a:lnTo>
                        <a:pt x="453" y="902"/>
                      </a:lnTo>
                      <a:lnTo>
                        <a:pt x="463" y="881"/>
                      </a:lnTo>
                      <a:lnTo>
                        <a:pt x="476" y="862"/>
                      </a:lnTo>
                      <a:lnTo>
                        <a:pt x="491" y="844"/>
                      </a:lnTo>
                      <a:lnTo>
                        <a:pt x="507" y="828"/>
                      </a:lnTo>
                      <a:lnTo>
                        <a:pt x="522" y="810"/>
                      </a:lnTo>
                      <a:lnTo>
                        <a:pt x="525" y="803"/>
                      </a:lnTo>
                      <a:lnTo>
                        <a:pt x="525" y="796"/>
                      </a:lnTo>
                      <a:lnTo>
                        <a:pt x="520" y="790"/>
                      </a:lnTo>
                      <a:lnTo>
                        <a:pt x="516" y="787"/>
                      </a:lnTo>
                      <a:lnTo>
                        <a:pt x="509" y="787"/>
                      </a:lnTo>
                      <a:lnTo>
                        <a:pt x="504" y="791"/>
                      </a:lnTo>
                      <a:lnTo>
                        <a:pt x="485" y="813"/>
                      </a:lnTo>
                      <a:lnTo>
                        <a:pt x="467" y="834"/>
                      </a:lnTo>
                      <a:lnTo>
                        <a:pt x="451" y="855"/>
                      </a:lnTo>
                      <a:lnTo>
                        <a:pt x="435" y="879"/>
                      </a:lnTo>
                      <a:lnTo>
                        <a:pt x="424" y="905"/>
                      </a:lnTo>
                      <a:lnTo>
                        <a:pt x="418" y="925"/>
                      </a:lnTo>
                      <a:lnTo>
                        <a:pt x="415" y="945"/>
                      </a:lnTo>
                      <a:lnTo>
                        <a:pt x="388" y="923"/>
                      </a:lnTo>
                      <a:lnTo>
                        <a:pt x="389" y="895"/>
                      </a:lnTo>
                      <a:lnTo>
                        <a:pt x="393" y="869"/>
                      </a:lnTo>
                      <a:lnTo>
                        <a:pt x="400" y="841"/>
                      </a:lnTo>
                      <a:lnTo>
                        <a:pt x="410" y="819"/>
                      </a:lnTo>
                      <a:lnTo>
                        <a:pt x="423" y="800"/>
                      </a:lnTo>
                      <a:lnTo>
                        <a:pt x="439" y="782"/>
                      </a:lnTo>
                      <a:lnTo>
                        <a:pt x="458" y="767"/>
                      </a:lnTo>
                      <a:lnTo>
                        <a:pt x="477" y="752"/>
                      </a:lnTo>
                      <a:lnTo>
                        <a:pt x="482" y="746"/>
                      </a:lnTo>
                      <a:lnTo>
                        <a:pt x="483" y="739"/>
                      </a:lnTo>
                      <a:lnTo>
                        <a:pt x="480" y="734"/>
                      </a:lnTo>
                      <a:lnTo>
                        <a:pt x="477" y="728"/>
                      </a:lnTo>
                      <a:lnTo>
                        <a:pt x="470" y="727"/>
                      </a:lnTo>
                      <a:lnTo>
                        <a:pt x="464" y="729"/>
                      </a:lnTo>
                      <a:lnTo>
                        <a:pt x="444" y="745"/>
                      </a:lnTo>
                      <a:lnTo>
                        <a:pt x="425" y="761"/>
                      </a:lnTo>
                      <a:lnTo>
                        <a:pt x="409" y="778"/>
                      </a:lnTo>
                      <a:lnTo>
                        <a:pt x="393" y="798"/>
                      </a:lnTo>
                      <a:lnTo>
                        <a:pt x="380" y="820"/>
                      </a:lnTo>
                      <a:lnTo>
                        <a:pt x="371" y="844"/>
                      </a:lnTo>
                      <a:lnTo>
                        <a:pt x="365" y="871"/>
                      </a:lnTo>
                      <a:lnTo>
                        <a:pt x="362" y="897"/>
                      </a:lnTo>
                      <a:lnTo>
                        <a:pt x="348" y="880"/>
                      </a:lnTo>
                      <a:lnTo>
                        <a:pt x="334" y="861"/>
                      </a:lnTo>
                      <a:lnTo>
                        <a:pt x="337" y="859"/>
                      </a:lnTo>
                      <a:lnTo>
                        <a:pt x="338" y="855"/>
                      </a:lnTo>
                      <a:lnTo>
                        <a:pt x="349" y="819"/>
                      </a:lnTo>
                      <a:lnTo>
                        <a:pt x="364" y="784"/>
                      </a:lnTo>
                      <a:lnTo>
                        <a:pt x="383" y="752"/>
                      </a:lnTo>
                      <a:lnTo>
                        <a:pt x="405" y="722"/>
                      </a:lnTo>
                      <a:lnTo>
                        <a:pt x="434" y="695"/>
                      </a:lnTo>
                      <a:lnTo>
                        <a:pt x="437" y="688"/>
                      </a:lnTo>
                      <a:lnTo>
                        <a:pt x="437" y="683"/>
                      </a:lnTo>
                      <a:lnTo>
                        <a:pt x="434" y="677"/>
                      </a:lnTo>
                      <a:lnTo>
                        <a:pt x="428" y="674"/>
                      </a:lnTo>
                      <a:lnTo>
                        <a:pt x="422" y="673"/>
                      </a:lnTo>
                      <a:lnTo>
                        <a:pt x="414" y="676"/>
                      </a:lnTo>
                      <a:lnTo>
                        <a:pt x="388" y="702"/>
                      </a:lnTo>
                      <a:lnTo>
                        <a:pt x="364" y="730"/>
                      </a:lnTo>
                      <a:lnTo>
                        <a:pt x="345" y="761"/>
                      </a:lnTo>
                      <a:lnTo>
                        <a:pt x="330" y="795"/>
                      </a:lnTo>
                      <a:lnTo>
                        <a:pt x="317" y="830"/>
                      </a:lnTo>
                      <a:lnTo>
                        <a:pt x="305" y="800"/>
                      </a:lnTo>
                      <a:lnTo>
                        <a:pt x="295" y="768"/>
                      </a:lnTo>
                      <a:lnTo>
                        <a:pt x="288" y="732"/>
                      </a:lnTo>
                      <a:lnTo>
                        <a:pt x="290" y="730"/>
                      </a:lnTo>
                      <a:lnTo>
                        <a:pt x="291" y="727"/>
                      </a:lnTo>
                      <a:lnTo>
                        <a:pt x="307" y="703"/>
                      </a:lnTo>
                      <a:lnTo>
                        <a:pt x="327" y="681"/>
                      </a:lnTo>
                      <a:lnTo>
                        <a:pt x="349" y="662"/>
                      </a:lnTo>
                      <a:lnTo>
                        <a:pt x="373" y="645"/>
                      </a:lnTo>
                      <a:lnTo>
                        <a:pt x="399" y="631"/>
                      </a:lnTo>
                      <a:lnTo>
                        <a:pt x="404" y="625"/>
                      </a:lnTo>
                      <a:lnTo>
                        <a:pt x="405" y="620"/>
                      </a:lnTo>
                      <a:lnTo>
                        <a:pt x="403" y="613"/>
                      </a:lnTo>
                      <a:lnTo>
                        <a:pt x="399" y="609"/>
                      </a:lnTo>
                      <a:lnTo>
                        <a:pt x="393" y="607"/>
                      </a:lnTo>
                      <a:lnTo>
                        <a:pt x="385" y="608"/>
                      </a:lnTo>
                      <a:lnTo>
                        <a:pt x="358" y="623"/>
                      </a:lnTo>
                      <a:lnTo>
                        <a:pt x="330" y="642"/>
                      </a:lnTo>
                      <a:lnTo>
                        <a:pt x="306" y="664"/>
                      </a:lnTo>
                      <a:lnTo>
                        <a:pt x="285" y="688"/>
                      </a:lnTo>
                      <a:lnTo>
                        <a:pt x="285" y="659"/>
                      </a:lnTo>
                      <a:lnTo>
                        <a:pt x="287" y="628"/>
                      </a:lnTo>
                      <a:lnTo>
                        <a:pt x="290" y="607"/>
                      </a:lnTo>
                      <a:lnTo>
                        <a:pt x="269" y="601"/>
                      </a:lnTo>
                      <a:lnTo>
                        <a:pt x="266" y="600"/>
                      </a:lnTo>
                      <a:lnTo>
                        <a:pt x="257" y="598"/>
                      </a:lnTo>
                      <a:lnTo>
                        <a:pt x="244" y="593"/>
                      </a:lnTo>
                      <a:lnTo>
                        <a:pt x="227" y="587"/>
                      </a:lnTo>
                      <a:lnTo>
                        <a:pt x="207" y="579"/>
                      </a:lnTo>
                      <a:lnTo>
                        <a:pt x="220" y="554"/>
                      </a:lnTo>
                      <a:lnTo>
                        <a:pt x="236" y="530"/>
                      </a:lnTo>
                      <a:lnTo>
                        <a:pt x="254" y="508"/>
                      </a:lnTo>
                      <a:lnTo>
                        <a:pt x="274" y="490"/>
                      </a:lnTo>
                      <a:lnTo>
                        <a:pt x="297" y="473"/>
                      </a:lnTo>
                      <a:lnTo>
                        <a:pt x="301" y="467"/>
                      </a:lnTo>
                      <a:lnTo>
                        <a:pt x="302" y="461"/>
                      </a:lnTo>
                      <a:lnTo>
                        <a:pt x="300" y="455"/>
                      </a:lnTo>
                      <a:lnTo>
                        <a:pt x="296" y="450"/>
                      </a:lnTo>
                      <a:lnTo>
                        <a:pt x="290" y="449"/>
                      </a:lnTo>
                      <a:lnTo>
                        <a:pt x="284" y="451"/>
                      </a:lnTo>
                      <a:lnTo>
                        <a:pt x="258" y="469"/>
                      </a:lnTo>
                      <a:lnTo>
                        <a:pt x="235" y="491"/>
                      </a:lnTo>
                      <a:lnTo>
                        <a:pt x="216" y="514"/>
                      </a:lnTo>
                      <a:lnTo>
                        <a:pt x="198" y="540"/>
                      </a:lnTo>
                      <a:lnTo>
                        <a:pt x="184" y="568"/>
                      </a:lnTo>
                      <a:lnTo>
                        <a:pt x="166" y="558"/>
                      </a:lnTo>
                      <a:lnTo>
                        <a:pt x="147" y="547"/>
                      </a:lnTo>
                      <a:lnTo>
                        <a:pt x="155" y="523"/>
                      </a:lnTo>
                      <a:lnTo>
                        <a:pt x="166" y="501"/>
                      </a:lnTo>
                      <a:lnTo>
                        <a:pt x="180" y="478"/>
                      </a:lnTo>
                      <a:lnTo>
                        <a:pt x="193" y="457"/>
                      </a:lnTo>
                      <a:lnTo>
                        <a:pt x="206" y="436"/>
                      </a:lnTo>
                      <a:lnTo>
                        <a:pt x="220" y="418"/>
                      </a:lnTo>
                      <a:lnTo>
                        <a:pt x="238" y="401"/>
                      </a:lnTo>
                      <a:lnTo>
                        <a:pt x="244" y="396"/>
                      </a:lnTo>
                      <a:lnTo>
                        <a:pt x="244" y="389"/>
                      </a:lnTo>
                      <a:lnTo>
                        <a:pt x="243" y="382"/>
                      </a:lnTo>
                      <a:lnTo>
                        <a:pt x="238" y="378"/>
                      </a:lnTo>
                      <a:lnTo>
                        <a:pt x="233" y="377"/>
                      </a:lnTo>
                      <a:lnTo>
                        <a:pt x="226" y="379"/>
                      </a:lnTo>
                      <a:lnTo>
                        <a:pt x="208" y="394"/>
                      </a:lnTo>
                      <a:lnTo>
                        <a:pt x="194" y="411"/>
                      </a:lnTo>
                      <a:lnTo>
                        <a:pt x="181" y="430"/>
                      </a:lnTo>
                      <a:lnTo>
                        <a:pt x="169" y="450"/>
                      </a:lnTo>
                      <a:lnTo>
                        <a:pt x="151" y="475"/>
                      </a:lnTo>
                      <a:lnTo>
                        <a:pt x="136" y="503"/>
                      </a:lnTo>
                      <a:lnTo>
                        <a:pt x="124" y="532"/>
                      </a:lnTo>
                      <a:lnTo>
                        <a:pt x="100" y="513"/>
                      </a:lnTo>
                      <a:lnTo>
                        <a:pt x="76" y="491"/>
                      </a:lnTo>
                      <a:lnTo>
                        <a:pt x="83" y="461"/>
                      </a:lnTo>
                      <a:lnTo>
                        <a:pt x="94" y="430"/>
                      </a:lnTo>
                      <a:lnTo>
                        <a:pt x="110" y="402"/>
                      </a:lnTo>
                      <a:lnTo>
                        <a:pt x="130" y="376"/>
                      </a:lnTo>
                      <a:lnTo>
                        <a:pt x="152" y="354"/>
                      </a:lnTo>
                      <a:lnTo>
                        <a:pt x="176" y="336"/>
                      </a:lnTo>
                      <a:lnTo>
                        <a:pt x="182" y="330"/>
                      </a:lnTo>
                      <a:lnTo>
                        <a:pt x="183" y="325"/>
                      </a:lnTo>
                      <a:lnTo>
                        <a:pt x="181" y="318"/>
                      </a:lnTo>
                      <a:lnTo>
                        <a:pt x="176" y="314"/>
                      </a:lnTo>
                      <a:lnTo>
                        <a:pt x="171" y="312"/>
                      </a:lnTo>
                      <a:lnTo>
                        <a:pt x="163" y="314"/>
                      </a:lnTo>
                      <a:lnTo>
                        <a:pt x="138" y="331"/>
                      </a:lnTo>
                      <a:lnTo>
                        <a:pt x="115" y="352"/>
                      </a:lnTo>
                      <a:lnTo>
                        <a:pt x="94" y="378"/>
                      </a:lnTo>
                      <a:lnTo>
                        <a:pt x="78" y="407"/>
                      </a:lnTo>
                      <a:lnTo>
                        <a:pt x="65" y="436"/>
                      </a:lnTo>
                      <a:lnTo>
                        <a:pt x="55" y="466"/>
                      </a:lnTo>
                      <a:lnTo>
                        <a:pt x="40" y="445"/>
                      </a:lnTo>
                      <a:lnTo>
                        <a:pt x="27" y="423"/>
                      </a:lnTo>
                      <a:lnTo>
                        <a:pt x="16" y="399"/>
                      </a:lnTo>
                      <a:lnTo>
                        <a:pt x="14" y="392"/>
                      </a:lnTo>
                      <a:lnTo>
                        <a:pt x="28" y="363"/>
                      </a:lnTo>
                      <a:lnTo>
                        <a:pt x="46" y="337"/>
                      </a:lnTo>
                      <a:lnTo>
                        <a:pt x="66" y="312"/>
                      </a:lnTo>
                      <a:lnTo>
                        <a:pt x="89" y="288"/>
                      </a:lnTo>
                      <a:lnTo>
                        <a:pt x="112" y="266"/>
                      </a:lnTo>
                      <a:lnTo>
                        <a:pt x="138" y="245"/>
                      </a:lnTo>
                      <a:lnTo>
                        <a:pt x="141" y="240"/>
                      </a:lnTo>
                      <a:lnTo>
                        <a:pt x="141" y="233"/>
                      </a:lnTo>
                      <a:lnTo>
                        <a:pt x="138" y="228"/>
                      </a:lnTo>
                      <a:lnTo>
                        <a:pt x="132" y="224"/>
                      </a:lnTo>
                      <a:lnTo>
                        <a:pt x="125" y="224"/>
                      </a:lnTo>
                      <a:lnTo>
                        <a:pt x="119" y="228"/>
                      </a:lnTo>
                      <a:lnTo>
                        <a:pt x="92" y="250"/>
                      </a:lnTo>
                      <a:lnTo>
                        <a:pt x="67" y="273"/>
                      </a:lnTo>
                      <a:lnTo>
                        <a:pt x="44" y="298"/>
                      </a:lnTo>
                      <a:lnTo>
                        <a:pt x="23" y="325"/>
                      </a:lnTo>
                      <a:lnTo>
                        <a:pt x="4" y="354"/>
                      </a:lnTo>
                      <a:lnTo>
                        <a:pt x="0" y="315"/>
                      </a:lnTo>
                      <a:lnTo>
                        <a:pt x="3" y="275"/>
                      </a:lnTo>
                      <a:lnTo>
                        <a:pt x="9" y="232"/>
                      </a:lnTo>
                      <a:lnTo>
                        <a:pt x="52" y="189"/>
                      </a:lnTo>
                      <a:lnTo>
                        <a:pt x="74" y="169"/>
                      </a:lnTo>
                      <a:lnTo>
                        <a:pt x="98" y="152"/>
                      </a:lnTo>
                      <a:lnTo>
                        <a:pt x="122" y="135"/>
                      </a:lnTo>
                      <a:lnTo>
                        <a:pt x="126" y="129"/>
                      </a:lnTo>
                      <a:lnTo>
                        <a:pt x="128" y="122"/>
                      </a:lnTo>
                      <a:lnTo>
                        <a:pt x="125" y="117"/>
                      </a:lnTo>
                      <a:lnTo>
                        <a:pt x="121" y="111"/>
                      </a:lnTo>
                      <a:lnTo>
                        <a:pt x="115" y="110"/>
                      </a:lnTo>
                      <a:lnTo>
                        <a:pt x="109" y="113"/>
                      </a:lnTo>
                      <a:lnTo>
                        <a:pt x="87" y="128"/>
                      </a:lnTo>
                      <a:lnTo>
                        <a:pt x="65" y="144"/>
                      </a:lnTo>
                      <a:lnTo>
                        <a:pt x="44" y="161"/>
                      </a:lnTo>
                      <a:lnTo>
                        <a:pt x="36" y="169"/>
                      </a:lnTo>
                      <a:lnTo>
                        <a:pt x="27" y="177"/>
                      </a:lnTo>
                      <a:lnTo>
                        <a:pt x="45" y="135"/>
                      </a:lnTo>
                      <a:lnTo>
                        <a:pt x="68" y="92"/>
                      </a:lnTo>
                      <a:lnTo>
                        <a:pt x="96" y="46"/>
                      </a:lnTo>
                      <a:lnTo>
                        <a:pt x="143" y="63"/>
                      </a:lnTo>
                      <a:lnTo>
                        <a:pt x="193" y="74"/>
                      </a:lnTo>
                      <a:lnTo>
                        <a:pt x="245" y="78"/>
                      </a:lnTo>
                      <a:lnTo>
                        <a:pt x="295" y="78"/>
                      </a:lnTo>
                      <a:lnTo>
                        <a:pt x="342" y="74"/>
                      </a:lnTo>
                      <a:lnTo>
                        <a:pt x="386" y="65"/>
                      </a:lnTo>
                      <a:lnTo>
                        <a:pt x="428" y="54"/>
                      </a:lnTo>
                      <a:lnTo>
                        <a:pt x="466" y="41"/>
                      </a:lnTo>
                      <a:lnTo>
                        <a:pt x="499" y="26"/>
                      </a:lnTo>
                      <a:lnTo>
                        <a:pt x="528" y="13"/>
                      </a:lnTo>
                      <a:lnTo>
                        <a:pt x="5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9413875" y="4578350"/>
                  <a:ext cx="1519238" cy="1541463"/>
                </a:xfrm>
                <a:custGeom>
                  <a:avLst/>
                  <a:gdLst>
                    <a:gd name="T0" fmla="*/ 1730 w 1914"/>
                    <a:gd name="T1" fmla="*/ 108 h 1943"/>
                    <a:gd name="T2" fmla="*/ 1726 w 1914"/>
                    <a:gd name="T3" fmla="*/ 185 h 1943"/>
                    <a:gd name="T4" fmla="*/ 1812 w 1914"/>
                    <a:gd name="T5" fmla="*/ 254 h 1943"/>
                    <a:gd name="T6" fmla="*/ 1907 w 1914"/>
                    <a:gd name="T7" fmla="*/ 276 h 1943"/>
                    <a:gd name="T8" fmla="*/ 1781 w 1914"/>
                    <a:gd name="T9" fmla="*/ 377 h 1943"/>
                    <a:gd name="T10" fmla="*/ 1759 w 1914"/>
                    <a:gd name="T11" fmla="*/ 445 h 1943"/>
                    <a:gd name="T12" fmla="*/ 1695 w 1914"/>
                    <a:gd name="T13" fmla="*/ 506 h 1943"/>
                    <a:gd name="T14" fmla="*/ 1650 w 1914"/>
                    <a:gd name="T15" fmla="*/ 562 h 1943"/>
                    <a:gd name="T16" fmla="*/ 1605 w 1914"/>
                    <a:gd name="T17" fmla="*/ 659 h 1943"/>
                    <a:gd name="T18" fmla="*/ 1675 w 1914"/>
                    <a:gd name="T19" fmla="*/ 1071 h 1943"/>
                    <a:gd name="T20" fmla="*/ 1289 w 1914"/>
                    <a:gd name="T21" fmla="*/ 1623 h 1943"/>
                    <a:gd name="T22" fmla="*/ 1046 w 1914"/>
                    <a:gd name="T23" fmla="*/ 1662 h 1943"/>
                    <a:gd name="T24" fmla="*/ 975 w 1914"/>
                    <a:gd name="T25" fmla="*/ 1672 h 1943"/>
                    <a:gd name="T26" fmla="*/ 893 w 1914"/>
                    <a:gd name="T27" fmla="*/ 1648 h 1943"/>
                    <a:gd name="T28" fmla="*/ 768 w 1914"/>
                    <a:gd name="T29" fmla="*/ 1725 h 1943"/>
                    <a:gd name="T30" fmla="*/ 678 w 1914"/>
                    <a:gd name="T31" fmla="*/ 1731 h 1943"/>
                    <a:gd name="T32" fmla="*/ 576 w 1914"/>
                    <a:gd name="T33" fmla="*/ 1843 h 1943"/>
                    <a:gd name="T34" fmla="*/ 451 w 1914"/>
                    <a:gd name="T35" fmla="*/ 1890 h 1943"/>
                    <a:gd name="T36" fmla="*/ 407 w 1914"/>
                    <a:gd name="T37" fmla="*/ 1900 h 1943"/>
                    <a:gd name="T38" fmla="*/ 314 w 1914"/>
                    <a:gd name="T39" fmla="*/ 1816 h 1943"/>
                    <a:gd name="T40" fmla="*/ 263 w 1914"/>
                    <a:gd name="T41" fmla="*/ 1680 h 1943"/>
                    <a:gd name="T42" fmla="*/ 229 w 1914"/>
                    <a:gd name="T43" fmla="*/ 1569 h 1943"/>
                    <a:gd name="T44" fmla="*/ 175 w 1914"/>
                    <a:gd name="T45" fmla="*/ 1516 h 1943"/>
                    <a:gd name="T46" fmla="*/ 100 w 1914"/>
                    <a:gd name="T47" fmla="*/ 1499 h 1943"/>
                    <a:gd name="T48" fmla="*/ 1 w 1914"/>
                    <a:gd name="T49" fmla="*/ 1436 h 1943"/>
                    <a:gd name="T50" fmla="*/ 43 w 1914"/>
                    <a:gd name="T51" fmla="*/ 411 h 1943"/>
                    <a:gd name="T52" fmla="*/ 172 w 1914"/>
                    <a:gd name="T53" fmla="*/ 406 h 1943"/>
                    <a:gd name="T54" fmla="*/ 272 w 1914"/>
                    <a:gd name="T55" fmla="*/ 424 h 1943"/>
                    <a:gd name="T56" fmla="*/ 387 w 1914"/>
                    <a:gd name="T57" fmla="*/ 439 h 1943"/>
                    <a:gd name="T58" fmla="*/ 447 w 1914"/>
                    <a:gd name="T59" fmla="*/ 486 h 1943"/>
                    <a:gd name="T60" fmla="*/ 532 w 1914"/>
                    <a:gd name="T61" fmla="*/ 547 h 1943"/>
                    <a:gd name="T62" fmla="*/ 520 w 1914"/>
                    <a:gd name="T63" fmla="*/ 589 h 1943"/>
                    <a:gd name="T64" fmla="*/ 584 w 1914"/>
                    <a:gd name="T65" fmla="*/ 710 h 1943"/>
                    <a:gd name="T66" fmla="*/ 773 w 1914"/>
                    <a:gd name="T67" fmla="*/ 715 h 1943"/>
                    <a:gd name="T68" fmla="*/ 816 w 1914"/>
                    <a:gd name="T69" fmla="*/ 775 h 1943"/>
                    <a:gd name="T70" fmla="*/ 821 w 1914"/>
                    <a:gd name="T71" fmla="*/ 859 h 1943"/>
                    <a:gd name="T72" fmla="*/ 835 w 1914"/>
                    <a:gd name="T73" fmla="*/ 906 h 1943"/>
                    <a:gd name="T74" fmla="*/ 889 w 1914"/>
                    <a:gd name="T75" fmla="*/ 966 h 1943"/>
                    <a:gd name="T76" fmla="*/ 1021 w 1914"/>
                    <a:gd name="T77" fmla="*/ 1069 h 1943"/>
                    <a:gd name="T78" fmla="*/ 1081 w 1914"/>
                    <a:gd name="T79" fmla="*/ 1109 h 1943"/>
                    <a:gd name="T80" fmla="*/ 705 w 1914"/>
                    <a:gd name="T81" fmla="*/ 1288 h 1943"/>
                    <a:gd name="T82" fmla="*/ 414 w 1914"/>
                    <a:gd name="T83" fmla="*/ 1368 h 1943"/>
                    <a:gd name="T84" fmla="*/ 488 w 1914"/>
                    <a:gd name="T85" fmla="*/ 1385 h 1943"/>
                    <a:gd name="T86" fmla="*/ 603 w 1914"/>
                    <a:gd name="T87" fmla="*/ 1388 h 1943"/>
                    <a:gd name="T88" fmla="*/ 677 w 1914"/>
                    <a:gd name="T89" fmla="*/ 1387 h 1943"/>
                    <a:gd name="T90" fmla="*/ 669 w 1914"/>
                    <a:gd name="T91" fmla="*/ 1543 h 1943"/>
                    <a:gd name="T92" fmla="*/ 809 w 1914"/>
                    <a:gd name="T93" fmla="*/ 1654 h 1943"/>
                    <a:gd name="T94" fmla="*/ 852 w 1914"/>
                    <a:gd name="T95" fmla="*/ 1339 h 1943"/>
                    <a:gd name="T96" fmla="*/ 816 w 1914"/>
                    <a:gd name="T97" fmla="*/ 1254 h 1943"/>
                    <a:gd name="T98" fmla="*/ 905 w 1914"/>
                    <a:gd name="T99" fmla="*/ 1256 h 1943"/>
                    <a:gd name="T100" fmla="*/ 998 w 1914"/>
                    <a:gd name="T101" fmla="*/ 1299 h 1943"/>
                    <a:gd name="T102" fmla="*/ 1160 w 1914"/>
                    <a:gd name="T103" fmla="*/ 1232 h 1943"/>
                    <a:gd name="T104" fmla="*/ 1327 w 1914"/>
                    <a:gd name="T105" fmla="*/ 1434 h 1943"/>
                    <a:gd name="T106" fmla="*/ 1415 w 1914"/>
                    <a:gd name="T107" fmla="*/ 1354 h 1943"/>
                    <a:gd name="T108" fmla="*/ 1369 w 1914"/>
                    <a:gd name="T109" fmla="*/ 1219 h 1943"/>
                    <a:gd name="T110" fmla="*/ 1319 w 1914"/>
                    <a:gd name="T111" fmla="*/ 1183 h 1943"/>
                    <a:gd name="T112" fmla="*/ 1260 w 1914"/>
                    <a:gd name="T113" fmla="*/ 1135 h 1943"/>
                    <a:gd name="T114" fmla="*/ 1204 w 1914"/>
                    <a:gd name="T115" fmla="*/ 1086 h 1943"/>
                    <a:gd name="T116" fmla="*/ 1040 w 1914"/>
                    <a:gd name="T117" fmla="*/ 746 h 1943"/>
                    <a:gd name="T118" fmla="*/ 898 w 1914"/>
                    <a:gd name="T119" fmla="*/ 383 h 1943"/>
                    <a:gd name="T120" fmla="*/ 1216 w 1914"/>
                    <a:gd name="T121" fmla="*/ 327 h 19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4" h="1943">
                      <a:moveTo>
                        <a:pt x="1523" y="0"/>
                      </a:moveTo>
                      <a:lnTo>
                        <a:pt x="1566" y="3"/>
                      </a:lnTo>
                      <a:lnTo>
                        <a:pt x="1607" y="8"/>
                      </a:lnTo>
                      <a:lnTo>
                        <a:pt x="1646" y="16"/>
                      </a:lnTo>
                      <a:lnTo>
                        <a:pt x="1681" y="26"/>
                      </a:lnTo>
                      <a:lnTo>
                        <a:pt x="1713" y="36"/>
                      </a:lnTo>
                      <a:lnTo>
                        <a:pt x="1740" y="47"/>
                      </a:lnTo>
                      <a:lnTo>
                        <a:pt x="1762" y="56"/>
                      </a:lnTo>
                      <a:lnTo>
                        <a:pt x="1759" y="65"/>
                      </a:lnTo>
                      <a:lnTo>
                        <a:pt x="1788" y="77"/>
                      </a:lnTo>
                      <a:lnTo>
                        <a:pt x="1796" y="81"/>
                      </a:lnTo>
                      <a:lnTo>
                        <a:pt x="1805" y="87"/>
                      </a:lnTo>
                      <a:lnTo>
                        <a:pt x="1794" y="96"/>
                      </a:lnTo>
                      <a:lnTo>
                        <a:pt x="1782" y="103"/>
                      </a:lnTo>
                      <a:lnTo>
                        <a:pt x="1770" y="109"/>
                      </a:lnTo>
                      <a:lnTo>
                        <a:pt x="1758" y="110"/>
                      </a:lnTo>
                      <a:lnTo>
                        <a:pt x="1744" y="107"/>
                      </a:lnTo>
                      <a:lnTo>
                        <a:pt x="1737" y="104"/>
                      </a:lnTo>
                      <a:lnTo>
                        <a:pt x="1730" y="108"/>
                      </a:lnTo>
                      <a:lnTo>
                        <a:pt x="1726" y="112"/>
                      </a:lnTo>
                      <a:lnTo>
                        <a:pt x="1723" y="120"/>
                      </a:lnTo>
                      <a:lnTo>
                        <a:pt x="1725" y="127"/>
                      </a:lnTo>
                      <a:lnTo>
                        <a:pt x="1730" y="131"/>
                      </a:lnTo>
                      <a:lnTo>
                        <a:pt x="1749" y="138"/>
                      </a:lnTo>
                      <a:lnTo>
                        <a:pt x="1765" y="138"/>
                      </a:lnTo>
                      <a:lnTo>
                        <a:pt x="1783" y="134"/>
                      </a:lnTo>
                      <a:lnTo>
                        <a:pt x="1799" y="127"/>
                      </a:lnTo>
                      <a:lnTo>
                        <a:pt x="1814" y="117"/>
                      </a:lnTo>
                      <a:lnTo>
                        <a:pt x="1827" y="103"/>
                      </a:lnTo>
                      <a:lnTo>
                        <a:pt x="1841" y="118"/>
                      </a:lnTo>
                      <a:lnTo>
                        <a:pt x="1853" y="133"/>
                      </a:lnTo>
                      <a:lnTo>
                        <a:pt x="1837" y="146"/>
                      </a:lnTo>
                      <a:lnTo>
                        <a:pt x="1821" y="160"/>
                      </a:lnTo>
                      <a:lnTo>
                        <a:pt x="1803" y="172"/>
                      </a:lnTo>
                      <a:lnTo>
                        <a:pt x="1783" y="181"/>
                      </a:lnTo>
                      <a:lnTo>
                        <a:pt x="1764" y="186"/>
                      </a:lnTo>
                      <a:lnTo>
                        <a:pt x="1744" y="188"/>
                      </a:lnTo>
                      <a:lnTo>
                        <a:pt x="1726" y="185"/>
                      </a:lnTo>
                      <a:lnTo>
                        <a:pt x="1718" y="184"/>
                      </a:lnTo>
                      <a:lnTo>
                        <a:pt x="1712" y="188"/>
                      </a:lnTo>
                      <a:lnTo>
                        <a:pt x="1709" y="194"/>
                      </a:lnTo>
                      <a:lnTo>
                        <a:pt x="1709" y="202"/>
                      </a:lnTo>
                      <a:lnTo>
                        <a:pt x="1711" y="208"/>
                      </a:lnTo>
                      <a:lnTo>
                        <a:pt x="1718" y="213"/>
                      </a:lnTo>
                      <a:lnTo>
                        <a:pt x="1741" y="217"/>
                      </a:lnTo>
                      <a:lnTo>
                        <a:pt x="1763" y="216"/>
                      </a:lnTo>
                      <a:lnTo>
                        <a:pt x="1786" y="211"/>
                      </a:lnTo>
                      <a:lnTo>
                        <a:pt x="1809" y="201"/>
                      </a:lnTo>
                      <a:lnTo>
                        <a:pt x="1830" y="188"/>
                      </a:lnTo>
                      <a:lnTo>
                        <a:pt x="1849" y="174"/>
                      </a:lnTo>
                      <a:lnTo>
                        <a:pt x="1868" y="157"/>
                      </a:lnTo>
                      <a:lnTo>
                        <a:pt x="1880" y="182"/>
                      </a:lnTo>
                      <a:lnTo>
                        <a:pt x="1890" y="209"/>
                      </a:lnTo>
                      <a:lnTo>
                        <a:pt x="1875" y="225"/>
                      </a:lnTo>
                      <a:lnTo>
                        <a:pt x="1856" y="238"/>
                      </a:lnTo>
                      <a:lnTo>
                        <a:pt x="1835" y="248"/>
                      </a:lnTo>
                      <a:lnTo>
                        <a:pt x="1812" y="254"/>
                      </a:lnTo>
                      <a:lnTo>
                        <a:pt x="1788" y="257"/>
                      </a:lnTo>
                      <a:lnTo>
                        <a:pt x="1764" y="257"/>
                      </a:lnTo>
                      <a:lnTo>
                        <a:pt x="1742" y="253"/>
                      </a:lnTo>
                      <a:lnTo>
                        <a:pt x="1721" y="246"/>
                      </a:lnTo>
                      <a:lnTo>
                        <a:pt x="1712" y="244"/>
                      </a:lnTo>
                      <a:lnTo>
                        <a:pt x="1706" y="247"/>
                      </a:lnTo>
                      <a:lnTo>
                        <a:pt x="1701" y="253"/>
                      </a:lnTo>
                      <a:lnTo>
                        <a:pt x="1699" y="259"/>
                      </a:lnTo>
                      <a:lnTo>
                        <a:pt x="1700" y="266"/>
                      </a:lnTo>
                      <a:lnTo>
                        <a:pt x="1707" y="270"/>
                      </a:lnTo>
                      <a:lnTo>
                        <a:pt x="1729" y="279"/>
                      </a:lnTo>
                      <a:lnTo>
                        <a:pt x="1754" y="283"/>
                      </a:lnTo>
                      <a:lnTo>
                        <a:pt x="1781" y="286"/>
                      </a:lnTo>
                      <a:lnTo>
                        <a:pt x="1806" y="283"/>
                      </a:lnTo>
                      <a:lnTo>
                        <a:pt x="1833" y="279"/>
                      </a:lnTo>
                      <a:lnTo>
                        <a:pt x="1857" y="270"/>
                      </a:lnTo>
                      <a:lnTo>
                        <a:pt x="1880" y="258"/>
                      </a:lnTo>
                      <a:lnTo>
                        <a:pt x="1900" y="243"/>
                      </a:lnTo>
                      <a:lnTo>
                        <a:pt x="1907" y="276"/>
                      </a:lnTo>
                      <a:lnTo>
                        <a:pt x="1911" y="311"/>
                      </a:lnTo>
                      <a:lnTo>
                        <a:pt x="1911" y="311"/>
                      </a:lnTo>
                      <a:lnTo>
                        <a:pt x="1890" y="323"/>
                      </a:lnTo>
                      <a:lnTo>
                        <a:pt x="1867" y="334"/>
                      </a:lnTo>
                      <a:lnTo>
                        <a:pt x="1843" y="342"/>
                      </a:lnTo>
                      <a:lnTo>
                        <a:pt x="1816" y="348"/>
                      </a:lnTo>
                      <a:lnTo>
                        <a:pt x="1791" y="349"/>
                      </a:lnTo>
                      <a:lnTo>
                        <a:pt x="1765" y="348"/>
                      </a:lnTo>
                      <a:lnTo>
                        <a:pt x="1741" y="342"/>
                      </a:lnTo>
                      <a:lnTo>
                        <a:pt x="1719" y="332"/>
                      </a:lnTo>
                      <a:lnTo>
                        <a:pt x="1711" y="330"/>
                      </a:lnTo>
                      <a:lnTo>
                        <a:pt x="1705" y="332"/>
                      </a:lnTo>
                      <a:lnTo>
                        <a:pt x="1700" y="338"/>
                      </a:lnTo>
                      <a:lnTo>
                        <a:pt x="1698" y="344"/>
                      </a:lnTo>
                      <a:lnTo>
                        <a:pt x="1699" y="351"/>
                      </a:lnTo>
                      <a:lnTo>
                        <a:pt x="1705" y="358"/>
                      </a:lnTo>
                      <a:lnTo>
                        <a:pt x="1729" y="369"/>
                      </a:lnTo>
                      <a:lnTo>
                        <a:pt x="1754" y="375"/>
                      </a:lnTo>
                      <a:lnTo>
                        <a:pt x="1781" y="377"/>
                      </a:lnTo>
                      <a:lnTo>
                        <a:pt x="1809" y="377"/>
                      </a:lnTo>
                      <a:lnTo>
                        <a:pt x="1836" y="373"/>
                      </a:lnTo>
                      <a:lnTo>
                        <a:pt x="1863" y="365"/>
                      </a:lnTo>
                      <a:lnTo>
                        <a:pt x="1889" y="356"/>
                      </a:lnTo>
                      <a:lnTo>
                        <a:pt x="1914" y="344"/>
                      </a:lnTo>
                      <a:lnTo>
                        <a:pt x="1914" y="376"/>
                      </a:lnTo>
                      <a:lnTo>
                        <a:pt x="1911" y="408"/>
                      </a:lnTo>
                      <a:lnTo>
                        <a:pt x="1875" y="418"/>
                      </a:lnTo>
                      <a:lnTo>
                        <a:pt x="1838" y="424"/>
                      </a:lnTo>
                      <a:lnTo>
                        <a:pt x="1802" y="423"/>
                      </a:lnTo>
                      <a:lnTo>
                        <a:pt x="1765" y="417"/>
                      </a:lnTo>
                      <a:lnTo>
                        <a:pt x="1729" y="406"/>
                      </a:lnTo>
                      <a:lnTo>
                        <a:pt x="1721" y="405"/>
                      </a:lnTo>
                      <a:lnTo>
                        <a:pt x="1716" y="408"/>
                      </a:lnTo>
                      <a:lnTo>
                        <a:pt x="1712" y="415"/>
                      </a:lnTo>
                      <a:lnTo>
                        <a:pt x="1712" y="422"/>
                      </a:lnTo>
                      <a:lnTo>
                        <a:pt x="1716" y="429"/>
                      </a:lnTo>
                      <a:lnTo>
                        <a:pt x="1722" y="434"/>
                      </a:lnTo>
                      <a:lnTo>
                        <a:pt x="1759" y="445"/>
                      </a:lnTo>
                      <a:lnTo>
                        <a:pt x="1796" y="452"/>
                      </a:lnTo>
                      <a:lnTo>
                        <a:pt x="1834" y="453"/>
                      </a:lnTo>
                      <a:lnTo>
                        <a:pt x="1871" y="448"/>
                      </a:lnTo>
                      <a:lnTo>
                        <a:pt x="1908" y="439"/>
                      </a:lnTo>
                      <a:lnTo>
                        <a:pt x="1903" y="470"/>
                      </a:lnTo>
                      <a:lnTo>
                        <a:pt x="1896" y="500"/>
                      </a:lnTo>
                      <a:lnTo>
                        <a:pt x="1868" y="502"/>
                      </a:lnTo>
                      <a:lnTo>
                        <a:pt x="1841" y="505"/>
                      </a:lnTo>
                      <a:lnTo>
                        <a:pt x="1813" y="507"/>
                      </a:lnTo>
                      <a:lnTo>
                        <a:pt x="1785" y="506"/>
                      </a:lnTo>
                      <a:lnTo>
                        <a:pt x="1759" y="502"/>
                      </a:lnTo>
                      <a:lnTo>
                        <a:pt x="1733" y="494"/>
                      </a:lnTo>
                      <a:lnTo>
                        <a:pt x="1709" y="480"/>
                      </a:lnTo>
                      <a:lnTo>
                        <a:pt x="1701" y="478"/>
                      </a:lnTo>
                      <a:lnTo>
                        <a:pt x="1695" y="480"/>
                      </a:lnTo>
                      <a:lnTo>
                        <a:pt x="1690" y="485"/>
                      </a:lnTo>
                      <a:lnTo>
                        <a:pt x="1688" y="491"/>
                      </a:lnTo>
                      <a:lnTo>
                        <a:pt x="1689" y="499"/>
                      </a:lnTo>
                      <a:lnTo>
                        <a:pt x="1695" y="506"/>
                      </a:lnTo>
                      <a:lnTo>
                        <a:pt x="1719" y="520"/>
                      </a:lnTo>
                      <a:lnTo>
                        <a:pt x="1746" y="529"/>
                      </a:lnTo>
                      <a:lnTo>
                        <a:pt x="1773" y="533"/>
                      </a:lnTo>
                      <a:lnTo>
                        <a:pt x="1801" y="534"/>
                      </a:lnTo>
                      <a:lnTo>
                        <a:pt x="1830" y="533"/>
                      </a:lnTo>
                      <a:lnTo>
                        <a:pt x="1858" y="532"/>
                      </a:lnTo>
                      <a:lnTo>
                        <a:pt x="1887" y="529"/>
                      </a:lnTo>
                      <a:lnTo>
                        <a:pt x="1877" y="557"/>
                      </a:lnTo>
                      <a:lnTo>
                        <a:pt x="1865" y="583"/>
                      </a:lnTo>
                      <a:lnTo>
                        <a:pt x="1841" y="585"/>
                      </a:lnTo>
                      <a:lnTo>
                        <a:pt x="1815" y="584"/>
                      </a:lnTo>
                      <a:lnTo>
                        <a:pt x="1791" y="583"/>
                      </a:lnTo>
                      <a:lnTo>
                        <a:pt x="1759" y="582"/>
                      </a:lnTo>
                      <a:lnTo>
                        <a:pt x="1729" y="578"/>
                      </a:lnTo>
                      <a:lnTo>
                        <a:pt x="1699" y="569"/>
                      </a:lnTo>
                      <a:lnTo>
                        <a:pt x="1669" y="555"/>
                      </a:lnTo>
                      <a:lnTo>
                        <a:pt x="1661" y="554"/>
                      </a:lnTo>
                      <a:lnTo>
                        <a:pt x="1655" y="557"/>
                      </a:lnTo>
                      <a:lnTo>
                        <a:pt x="1650" y="562"/>
                      </a:lnTo>
                      <a:lnTo>
                        <a:pt x="1648" y="569"/>
                      </a:lnTo>
                      <a:lnTo>
                        <a:pt x="1649" y="575"/>
                      </a:lnTo>
                      <a:lnTo>
                        <a:pt x="1655" y="581"/>
                      </a:lnTo>
                      <a:lnTo>
                        <a:pt x="1689" y="595"/>
                      </a:lnTo>
                      <a:lnTo>
                        <a:pt x="1725" y="605"/>
                      </a:lnTo>
                      <a:lnTo>
                        <a:pt x="1761" y="611"/>
                      </a:lnTo>
                      <a:lnTo>
                        <a:pt x="1789" y="614"/>
                      </a:lnTo>
                      <a:lnTo>
                        <a:pt x="1817" y="615"/>
                      </a:lnTo>
                      <a:lnTo>
                        <a:pt x="1847" y="615"/>
                      </a:lnTo>
                      <a:lnTo>
                        <a:pt x="1828" y="641"/>
                      </a:lnTo>
                      <a:lnTo>
                        <a:pt x="1807" y="665"/>
                      </a:lnTo>
                      <a:lnTo>
                        <a:pt x="1776" y="672"/>
                      </a:lnTo>
                      <a:lnTo>
                        <a:pt x="1744" y="675"/>
                      </a:lnTo>
                      <a:lnTo>
                        <a:pt x="1712" y="674"/>
                      </a:lnTo>
                      <a:lnTo>
                        <a:pt x="1680" y="670"/>
                      </a:lnTo>
                      <a:lnTo>
                        <a:pt x="1649" y="664"/>
                      </a:lnTo>
                      <a:lnTo>
                        <a:pt x="1619" y="656"/>
                      </a:lnTo>
                      <a:lnTo>
                        <a:pt x="1612" y="656"/>
                      </a:lnTo>
                      <a:lnTo>
                        <a:pt x="1605" y="659"/>
                      </a:lnTo>
                      <a:lnTo>
                        <a:pt x="1602" y="666"/>
                      </a:lnTo>
                      <a:lnTo>
                        <a:pt x="1602" y="673"/>
                      </a:lnTo>
                      <a:lnTo>
                        <a:pt x="1605" y="679"/>
                      </a:lnTo>
                      <a:lnTo>
                        <a:pt x="1612" y="684"/>
                      </a:lnTo>
                      <a:lnTo>
                        <a:pt x="1648" y="694"/>
                      </a:lnTo>
                      <a:lnTo>
                        <a:pt x="1685" y="700"/>
                      </a:lnTo>
                      <a:lnTo>
                        <a:pt x="1723" y="704"/>
                      </a:lnTo>
                      <a:lnTo>
                        <a:pt x="1761" y="702"/>
                      </a:lnTo>
                      <a:lnTo>
                        <a:pt x="1751" y="709"/>
                      </a:lnTo>
                      <a:lnTo>
                        <a:pt x="1757" y="730"/>
                      </a:lnTo>
                      <a:lnTo>
                        <a:pt x="1767" y="783"/>
                      </a:lnTo>
                      <a:lnTo>
                        <a:pt x="1772" y="832"/>
                      </a:lnTo>
                      <a:lnTo>
                        <a:pt x="1772" y="876"/>
                      </a:lnTo>
                      <a:lnTo>
                        <a:pt x="1768" y="918"/>
                      </a:lnTo>
                      <a:lnTo>
                        <a:pt x="1759" y="955"/>
                      </a:lnTo>
                      <a:lnTo>
                        <a:pt x="1746" y="989"/>
                      </a:lnTo>
                      <a:lnTo>
                        <a:pt x="1727" y="1020"/>
                      </a:lnTo>
                      <a:lnTo>
                        <a:pt x="1703" y="1046"/>
                      </a:lnTo>
                      <a:lnTo>
                        <a:pt x="1675" y="1071"/>
                      </a:lnTo>
                      <a:lnTo>
                        <a:pt x="1642" y="1092"/>
                      </a:lnTo>
                      <a:lnTo>
                        <a:pt x="1603" y="1110"/>
                      </a:lnTo>
                      <a:lnTo>
                        <a:pt x="1581" y="1119"/>
                      </a:lnTo>
                      <a:lnTo>
                        <a:pt x="1583" y="1144"/>
                      </a:lnTo>
                      <a:lnTo>
                        <a:pt x="1584" y="1179"/>
                      </a:lnTo>
                      <a:lnTo>
                        <a:pt x="1582" y="1218"/>
                      </a:lnTo>
                      <a:lnTo>
                        <a:pt x="1576" y="1259"/>
                      </a:lnTo>
                      <a:lnTo>
                        <a:pt x="1565" y="1301"/>
                      </a:lnTo>
                      <a:lnTo>
                        <a:pt x="1552" y="1344"/>
                      </a:lnTo>
                      <a:lnTo>
                        <a:pt x="1533" y="1388"/>
                      </a:lnTo>
                      <a:lnTo>
                        <a:pt x="1510" y="1430"/>
                      </a:lnTo>
                      <a:lnTo>
                        <a:pt x="1482" y="1472"/>
                      </a:lnTo>
                      <a:lnTo>
                        <a:pt x="1450" y="1512"/>
                      </a:lnTo>
                      <a:lnTo>
                        <a:pt x="1430" y="1532"/>
                      </a:lnTo>
                      <a:lnTo>
                        <a:pt x="1408" y="1551"/>
                      </a:lnTo>
                      <a:lnTo>
                        <a:pt x="1383" y="1571"/>
                      </a:lnTo>
                      <a:lnTo>
                        <a:pt x="1354" y="1590"/>
                      </a:lnTo>
                      <a:lnTo>
                        <a:pt x="1323" y="1608"/>
                      </a:lnTo>
                      <a:lnTo>
                        <a:pt x="1289" y="1623"/>
                      </a:lnTo>
                      <a:lnTo>
                        <a:pt x="1250" y="1637"/>
                      </a:lnTo>
                      <a:lnTo>
                        <a:pt x="1209" y="1647"/>
                      </a:lnTo>
                      <a:lnTo>
                        <a:pt x="1164" y="1653"/>
                      </a:lnTo>
                      <a:lnTo>
                        <a:pt x="1116" y="1655"/>
                      </a:lnTo>
                      <a:lnTo>
                        <a:pt x="1082" y="1654"/>
                      </a:lnTo>
                      <a:lnTo>
                        <a:pt x="1076" y="1654"/>
                      </a:lnTo>
                      <a:lnTo>
                        <a:pt x="1071" y="1616"/>
                      </a:lnTo>
                      <a:lnTo>
                        <a:pt x="1060" y="1578"/>
                      </a:lnTo>
                      <a:lnTo>
                        <a:pt x="1049" y="1539"/>
                      </a:lnTo>
                      <a:lnTo>
                        <a:pt x="1044" y="1533"/>
                      </a:lnTo>
                      <a:lnTo>
                        <a:pt x="1038" y="1529"/>
                      </a:lnTo>
                      <a:lnTo>
                        <a:pt x="1030" y="1529"/>
                      </a:lnTo>
                      <a:lnTo>
                        <a:pt x="1023" y="1533"/>
                      </a:lnTo>
                      <a:lnTo>
                        <a:pt x="1019" y="1539"/>
                      </a:lnTo>
                      <a:lnTo>
                        <a:pt x="1019" y="1548"/>
                      </a:lnTo>
                      <a:lnTo>
                        <a:pt x="1028" y="1576"/>
                      </a:lnTo>
                      <a:lnTo>
                        <a:pt x="1037" y="1605"/>
                      </a:lnTo>
                      <a:lnTo>
                        <a:pt x="1043" y="1633"/>
                      </a:lnTo>
                      <a:lnTo>
                        <a:pt x="1046" y="1662"/>
                      </a:lnTo>
                      <a:lnTo>
                        <a:pt x="1044" y="1691"/>
                      </a:lnTo>
                      <a:lnTo>
                        <a:pt x="1033" y="1714"/>
                      </a:lnTo>
                      <a:lnTo>
                        <a:pt x="1019" y="1736"/>
                      </a:lnTo>
                      <a:lnTo>
                        <a:pt x="1001" y="1758"/>
                      </a:lnTo>
                      <a:lnTo>
                        <a:pt x="1004" y="1726"/>
                      </a:lnTo>
                      <a:lnTo>
                        <a:pt x="1006" y="1694"/>
                      </a:lnTo>
                      <a:lnTo>
                        <a:pt x="1004" y="1662"/>
                      </a:lnTo>
                      <a:lnTo>
                        <a:pt x="999" y="1631"/>
                      </a:lnTo>
                      <a:lnTo>
                        <a:pt x="989" y="1600"/>
                      </a:lnTo>
                      <a:lnTo>
                        <a:pt x="976" y="1570"/>
                      </a:lnTo>
                      <a:lnTo>
                        <a:pt x="969" y="1565"/>
                      </a:lnTo>
                      <a:lnTo>
                        <a:pt x="961" y="1564"/>
                      </a:lnTo>
                      <a:lnTo>
                        <a:pt x="955" y="1566"/>
                      </a:lnTo>
                      <a:lnTo>
                        <a:pt x="949" y="1570"/>
                      </a:lnTo>
                      <a:lnTo>
                        <a:pt x="947" y="1578"/>
                      </a:lnTo>
                      <a:lnTo>
                        <a:pt x="949" y="1586"/>
                      </a:lnTo>
                      <a:lnTo>
                        <a:pt x="961" y="1613"/>
                      </a:lnTo>
                      <a:lnTo>
                        <a:pt x="970" y="1642"/>
                      </a:lnTo>
                      <a:lnTo>
                        <a:pt x="975" y="1672"/>
                      </a:lnTo>
                      <a:lnTo>
                        <a:pt x="976" y="1702"/>
                      </a:lnTo>
                      <a:lnTo>
                        <a:pt x="973" y="1732"/>
                      </a:lnTo>
                      <a:lnTo>
                        <a:pt x="969" y="1761"/>
                      </a:lnTo>
                      <a:lnTo>
                        <a:pt x="964" y="1791"/>
                      </a:lnTo>
                      <a:lnTo>
                        <a:pt x="964" y="1792"/>
                      </a:lnTo>
                      <a:lnTo>
                        <a:pt x="964" y="1792"/>
                      </a:lnTo>
                      <a:lnTo>
                        <a:pt x="939" y="1811"/>
                      </a:lnTo>
                      <a:lnTo>
                        <a:pt x="913" y="1829"/>
                      </a:lnTo>
                      <a:lnTo>
                        <a:pt x="917" y="1791"/>
                      </a:lnTo>
                      <a:lnTo>
                        <a:pt x="923" y="1753"/>
                      </a:lnTo>
                      <a:lnTo>
                        <a:pt x="927" y="1715"/>
                      </a:lnTo>
                      <a:lnTo>
                        <a:pt x="927" y="1677"/>
                      </a:lnTo>
                      <a:lnTo>
                        <a:pt x="922" y="1639"/>
                      </a:lnTo>
                      <a:lnTo>
                        <a:pt x="918" y="1632"/>
                      </a:lnTo>
                      <a:lnTo>
                        <a:pt x="912" y="1629"/>
                      </a:lnTo>
                      <a:lnTo>
                        <a:pt x="904" y="1629"/>
                      </a:lnTo>
                      <a:lnTo>
                        <a:pt x="897" y="1632"/>
                      </a:lnTo>
                      <a:lnTo>
                        <a:pt x="893" y="1639"/>
                      </a:lnTo>
                      <a:lnTo>
                        <a:pt x="893" y="1648"/>
                      </a:lnTo>
                      <a:lnTo>
                        <a:pt x="897" y="1681"/>
                      </a:lnTo>
                      <a:lnTo>
                        <a:pt x="897" y="1714"/>
                      </a:lnTo>
                      <a:lnTo>
                        <a:pt x="894" y="1747"/>
                      </a:lnTo>
                      <a:lnTo>
                        <a:pt x="889" y="1781"/>
                      </a:lnTo>
                      <a:lnTo>
                        <a:pt x="884" y="1815"/>
                      </a:lnTo>
                      <a:lnTo>
                        <a:pt x="881" y="1848"/>
                      </a:lnTo>
                      <a:lnTo>
                        <a:pt x="830" y="1872"/>
                      </a:lnTo>
                      <a:lnTo>
                        <a:pt x="777" y="1893"/>
                      </a:lnTo>
                      <a:lnTo>
                        <a:pt x="788" y="1863"/>
                      </a:lnTo>
                      <a:lnTo>
                        <a:pt x="793" y="1831"/>
                      </a:lnTo>
                      <a:lnTo>
                        <a:pt x="798" y="1799"/>
                      </a:lnTo>
                      <a:lnTo>
                        <a:pt x="799" y="1766"/>
                      </a:lnTo>
                      <a:lnTo>
                        <a:pt x="799" y="1733"/>
                      </a:lnTo>
                      <a:lnTo>
                        <a:pt x="798" y="1725"/>
                      </a:lnTo>
                      <a:lnTo>
                        <a:pt x="793" y="1719"/>
                      </a:lnTo>
                      <a:lnTo>
                        <a:pt x="787" y="1717"/>
                      </a:lnTo>
                      <a:lnTo>
                        <a:pt x="779" y="1717"/>
                      </a:lnTo>
                      <a:lnTo>
                        <a:pt x="773" y="1719"/>
                      </a:lnTo>
                      <a:lnTo>
                        <a:pt x="768" y="1725"/>
                      </a:lnTo>
                      <a:lnTo>
                        <a:pt x="767" y="1733"/>
                      </a:lnTo>
                      <a:lnTo>
                        <a:pt x="766" y="1763"/>
                      </a:lnTo>
                      <a:lnTo>
                        <a:pt x="764" y="1794"/>
                      </a:lnTo>
                      <a:lnTo>
                        <a:pt x="762" y="1824"/>
                      </a:lnTo>
                      <a:lnTo>
                        <a:pt x="757" y="1853"/>
                      </a:lnTo>
                      <a:lnTo>
                        <a:pt x="747" y="1882"/>
                      </a:lnTo>
                      <a:lnTo>
                        <a:pt x="732" y="1909"/>
                      </a:lnTo>
                      <a:lnTo>
                        <a:pt x="693" y="1920"/>
                      </a:lnTo>
                      <a:lnTo>
                        <a:pt x="653" y="1928"/>
                      </a:lnTo>
                      <a:lnTo>
                        <a:pt x="668" y="1906"/>
                      </a:lnTo>
                      <a:lnTo>
                        <a:pt x="680" y="1884"/>
                      </a:lnTo>
                      <a:lnTo>
                        <a:pt x="691" y="1860"/>
                      </a:lnTo>
                      <a:lnTo>
                        <a:pt x="698" y="1836"/>
                      </a:lnTo>
                      <a:lnTo>
                        <a:pt x="703" y="1810"/>
                      </a:lnTo>
                      <a:lnTo>
                        <a:pt x="703" y="1786"/>
                      </a:lnTo>
                      <a:lnTo>
                        <a:pt x="698" y="1761"/>
                      </a:lnTo>
                      <a:lnTo>
                        <a:pt x="689" y="1738"/>
                      </a:lnTo>
                      <a:lnTo>
                        <a:pt x="685" y="1733"/>
                      </a:lnTo>
                      <a:lnTo>
                        <a:pt x="678" y="1731"/>
                      </a:lnTo>
                      <a:lnTo>
                        <a:pt x="672" y="1732"/>
                      </a:lnTo>
                      <a:lnTo>
                        <a:pt x="665" y="1735"/>
                      </a:lnTo>
                      <a:lnTo>
                        <a:pt x="662" y="1740"/>
                      </a:lnTo>
                      <a:lnTo>
                        <a:pt x="659" y="1747"/>
                      </a:lnTo>
                      <a:lnTo>
                        <a:pt x="662" y="1755"/>
                      </a:lnTo>
                      <a:lnTo>
                        <a:pt x="668" y="1775"/>
                      </a:lnTo>
                      <a:lnTo>
                        <a:pt x="672" y="1796"/>
                      </a:lnTo>
                      <a:lnTo>
                        <a:pt x="669" y="1819"/>
                      </a:lnTo>
                      <a:lnTo>
                        <a:pt x="664" y="1841"/>
                      </a:lnTo>
                      <a:lnTo>
                        <a:pt x="655" y="1863"/>
                      </a:lnTo>
                      <a:lnTo>
                        <a:pt x="644" y="1884"/>
                      </a:lnTo>
                      <a:lnTo>
                        <a:pt x="631" y="1904"/>
                      </a:lnTo>
                      <a:lnTo>
                        <a:pt x="616" y="1922"/>
                      </a:lnTo>
                      <a:lnTo>
                        <a:pt x="601" y="1937"/>
                      </a:lnTo>
                      <a:lnTo>
                        <a:pt x="569" y="1941"/>
                      </a:lnTo>
                      <a:lnTo>
                        <a:pt x="537" y="1943"/>
                      </a:lnTo>
                      <a:lnTo>
                        <a:pt x="555" y="1911"/>
                      </a:lnTo>
                      <a:lnTo>
                        <a:pt x="569" y="1878"/>
                      </a:lnTo>
                      <a:lnTo>
                        <a:pt x="576" y="1843"/>
                      </a:lnTo>
                      <a:lnTo>
                        <a:pt x="581" y="1806"/>
                      </a:lnTo>
                      <a:lnTo>
                        <a:pt x="582" y="1766"/>
                      </a:lnTo>
                      <a:lnTo>
                        <a:pt x="580" y="1758"/>
                      </a:lnTo>
                      <a:lnTo>
                        <a:pt x="575" y="1754"/>
                      </a:lnTo>
                      <a:lnTo>
                        <a:pt x="569" y="1750"/>
                      </a:lnTo>
                      <a:lnTo>
                        <a:pt x="562" y="1750"/>
                      </a:lnTo>
                      <a:lnTo>
                        <a:pt x="555" y="1754"/>
                      </a:lnTo>
                      <a:lnTo>
                        <a:pt x="551" y="1758"/>
                      </a:lnTo>
                      <a:lnTo>
                        <a:pt x="549" y="1766"/>
                      </a:lnTo>
                      <a:lnTo>
                        <a:pt x="549" y="1800"/>
                      </a:lnTo>
                      <a:lnTo>
                        <a:pt x="545" y="1831"/>
                      </a:lnTo>
                      <a:lnTo>
                        <a:pt x="540" y="1861"/>
                      </a:lnTo>
                      <a:lnTo>
                        <a:pt x="530" y="1890"/>
                      </a:lnTo>
                      <a:lnTo>
                        <a:pt x="516" y="1916"/>
                      </a:lnTo>
                      <a:lnTo>
                        <a:pt x="496" y="1943"/>
                      </a:lnTo>
                      <a:lnTo>
                        <a:pt x="455" y="1941"/>
                      </a:lnTo>
                      <a:lnTo>
                        <a:pt x="417" y="1934"/>
                      </a:lnTo>
                      <a:lnTo>
                        <a:pt x="436" y="1914"/>
                      </a:lnTo>
                      <a:lnTo>
                        <a:pt x="451" y="1890"/>
                      </a:lnTo>
                      <a:lnTo>
                        <a:pt x="464" y="1863"/>
                      </a:lnTo>
                      <a:lnTo>
                        <a:pt x="471" y="1836"/>
                      </a:lnTo>
                      <a:lnTo>
                        <a:pt x="476" y="1806"/>
                      </a:lnTo>
                      <a:lnTo>
                        <a:pt x="476" y="1777"/>
                      </a:lnTo>
                      <a:lnTo>
                        <a:pt x="472" y="1749"/>
                      </a:lnTo>
                      <a:lnTo>
                        <a:pt x="469" y="1743"/>
                      </a:lnTo>
                      <a:lnTo>
                        <a:pt x="464" y="1738"/>
                      </a:lnTo>
                      <a:lnTo>
                        <a:pt x="457" y="1737"/>
                      </a:lnTo>
                      <a:lnTo>
                        <a:pt x="450" y="1739"/>
                      </a:lnTo>
                      <a:lnTo>
                        <a:pt x="445" y="1744"/>
                      </a:lnTo>
                      <a:lnTo>
                        <a:pt x="441" y="1750"/>
                      </a:lnTo>
                      <a:lnTo>
                        <a:pt x="440" y="1758"/>
                      </a:lnTo>
                      <a:lnTo>
                        <a:pt x="444" y="1778"/>
                      </a:lnTo>
                      <a:lnTo>
                        <a:pt x="444" y="1799"/>
                      </a:lnTo>
                      <a:lnTo>
                        <a:pt x="441" y="1820"/>
                      </a:lnTo>
                      <a:lnTo>
                        <a:pt x="437" y="1842"/>
                      </a:lnTo>
                      <a:lnTo>
                        <a:pt x="429" y="1863"/>
                      </a:lnTo>
                      <a:lnTo>
                        <a:pt x="419" y="1882"/>
                      </a:lnTo>
                      <a:lnTo>
                        <a:pt x="407" y="1900"/>
                      </a:lnTo>
                      <a:lnTo>
                        <a:pt x="393" y="1913"/>
                      </a:lnTo>
                      <a:lnTo>
                        <a:pt x="375" y="1924"/>
                      </a:lnTo>
                      <a:lnTo>
                        <a:pt x="329" y="1909"/>
                      </a:lnTo>
                      <a:lnTo>
                        <a:pt x="282" y="1890"/>
                      </a:lnTo>
                      <a:lnTo>
                        <a:pt x="307" y="1871"/>
                      </a:lnTo>
                      <a:lnTo>
                        <a:pt x="328" y="1849"/>
                      </a:lnTo>
                      <a:lnTo>
                        <a:pt x="344" y="1823"/>
                      </a:lnTo>
                      <a:lnTo>
                        <a:pt x="356" y="1795"/>
                      </a:lnTo>
                      <a:lnTo>
                        <a:pt x="366" y="1765"/>
                      </a:lnTo>
                      <a:lnTo>
                        <a:pt x="372" y="1733"/>
                      </a:lnTo>
                      <a:lnTo>
                        <a:pt x="370" y="1725"/>
                      </a:lnTo>
                      <a:lnTo>
                        <a:pt x="365" y="1719"/>
                      </a:lnTo>
                      <a:lnTo>
                        <a:pt x="359" y="1718"/>
                      </a:lnTo>
                      <a:lnTo>
                        <a:pt x="351" y="1719"/>
                      </a:lnTo>
                      <a:lnTo>
                        <a:pt x="345" y="1725"/>
                      </a:lnTo>
                      <a:lnTo>
                        <a:pt x="342" y="1733"/>
                      </a:lnTo>
                      <a:lnTo>
                        <a:pt x="336" y="1763"/>
                      </a:lnTo>
                      <a:lnTo>
                        <a:pt x="328" y="1790"/>
                      </a:lnTo>
                      <a:lnTo>
                        <a:pt x="314" y="1816"/>
                      </a:lnTo>
                      <a:lnTo>
                        <a:pt x="298" y="1839"/>
                      </a:lnTo>
                      <a:lnTo>
                        <a:pt x="277" y="1859"/>
                      </a:lnTo>
                      <a:lnTo>
                        <a:pt x="251" y="1874"/>
                      </a:lnTo>
                      <a:lnTo>
                        <a:pt x="220" y="1857"/>
                      </a:lnTo>
                      <a:lnTo>
                        <a:pt x="190" y="1836"/>
                      </a:lnTo>
                      <a:lnTo>
                        <a:pt x="211" y="1817"/>
                      </a:lnTo>
                      <a:lnTo>
                        <a:pt x="230" y="1796"/>
                      </a:lnTo>
                      <a:lnTo>
                        <a:pt x="247" y="1771"/>
                      </a:lnTo>
                      <a:lnTo>
                        <a:pt x="262" y="1745"/>
                      </a:lnTo>
                      <a:lnTo>
                        <a:pt x="276" y="1719"/>
                      </a:lnTo>
                      <a:lnTo>
                        <a:pt x="289" y="1695"/>
                      </a:lnTo>
                      <a:lnTo>
                        <a:pt x="300" y="1672"/>
                      </a:lnTo>
                      <a:lnTo>
                        <a:pt x="302" y="1664"/>
                      </a:lnTo>
                      <a:lnTo>
                        <a:pt x="299" y="1658"/>
                      </a:lnTo>
                      <a:lnTo>
                        <a:pt x="293" y="1652"/>
                      </a:lnTo>
                      <a:lnTo>
                        <a:pt x="287" y="1650"/>
                      </a:lnTo>
                      <a:lnTo>
                        <a:pt x="280" y="1652"/>
                      </a:lnTo>
                      <a:lnTo>
                        <a:pt x="274" y="1658"/>
                      </a:lnTo>
                      <a:lnTo>
                        <a:pt x="263" y="1680"/>
                      </a:lnTo>
                      <a:lnTo>
                        <a:pt x="251" y="1704"/>
                      </a:lnTo>
                      <a:lnTo>
                        <a:pt x="238" y="1729"/>
                      </a:lnTo>
                      <a:lnTo>
                        <a:pt x="222" y="1756"/>
                      </a:lnTo>
                      <a:lnTo>
                        <a:pt x="206" y="1779"/>
                      </a:lnTo>
                      <a:lnTo>
                        <a:pt x="187" y="1800"/>
                      </a:lnTo>
                      <a:lnTo>
                        <a:pt x="166" y="1817"/>
                      </a:lnTo>
                      <a:lnTo>
                        <a:pt x="146" y="1799"/>
                      </a:lnTo>
                      <a:lnTo>
                        <a:pt x="127" y="1779"/>
                      </a:lnTo>
                      <a:lnTo>
                        <a:pt x="148" y="1755"/>
                      </a:lnTo>
                      <a:lnTo>
                        <a:pt x="170" y="1729"/>
                      </a:lnTo>
                      <a:lnTo>
                        <a:pt x="192" y="1704"/>
                      </a:lnTo>
                      <a:lnTo>
                        <a:pt x="210" y="1677"/>
                      </a:lnTo>
                      <a:lnTo>
                        <a:pt x="227" y="1650"/>
                      </a:lnTo>
                      <a:lnTo>
                        <a:pt x="240" y="1620"/>
                      </a:lnTo>
                      <a:lnTo>
                        <a:pt x="248" y="1588"/>
                      </a:lnTo>
                      <a:lnTo>
                        <a:pt x="247" y="1579"/>
                      </a:lnTo>
                      <a:lnTo>
                        <a:pt x="242" y="1574"/>
                      </a:lnTo>
                      <a:lnTo>
                        <a:pt x="236" y="1570"/>
                      </a:lnTo>
                      <a:lnTo>
                        <a:pt x="229" y="1569"/>
                      </a:lnTo>
                      <a:lnTo>
                        <a:pt x="222" y="1572"/>
                      </a:lnTo>
                      <a:lnTo>
                        <a:pt x="219" y="1580"/>
                      </a:lnTo>
                      <a:lnTo>
                        <a:pt x="213" y="1610"/>
                      </a:lnTo>
                      <a:lnTo>
                        <a:pt x="200" y="1638"/>
                      </a:lnTo>
                      <a:lnTo>
                        <a:pt x="185" y="1663"/>
                      </a:lnTo>
                      <a:lnTo>
                        <a:pt x="167" y="1687"/>
                      </a:lnTo>
                      <a:lnTo>
                        <a:pt x="147" y="1711"/>
                      </a:lnTo>
                      <a:lnTo>
                        <a:pt x="127" y="1734"/>
                      </a:lnTo>
                      <a:lnTo>
                        <a:pt x="107" y="1757"/>
                      </a:lnTo>
                      <a:lnTo>
                        <a:pt x="86" y="1728"/>
                      </a:lnTo>
                      <a:lnTo>
                        <a:pt x="67" y="1697"/>
                      </a:lnTo>
                      <a:lnTo>
                        <a:pt x="82" y="1675"/>
                      </a:lnTo>
                      <a:lnTo>
                        <a:pt x="99" y="1654"/>
                      </a:lnTo>
                      <a:lnTo>
                        <a:pt x="115" y="1633"/>
                      </a:lnTo>
                      <a:lnTo>
                        <a:pt x="132" y="1612"/>
                      </a:lnTo>
                      <a:lnTo>
                        <a:pt x="147" y="1590"/>
                      </a:lnTo>
                      <a:lnTo>
                        <a:pt x="159" y="1567"/>
                      </a:lnTo>
                      <a:lnTo>
                        <a:pt x="169" y="1543"/>
                      </a:lnTo>
                      <a:lnTo>
                        <a:pt x="175" y="1516"/>
                      </a:lnTo>
                      <a:lnTo>
                        <a:pt x="174" y="1508"/>
                      </a:lnTo>
                      <a:lnTo>
                        <a:pt x="168" y="1503"/>
                      </a:lnTo>
                      <a:lnTo>
                        <a:pt x="162" y="1502"/>
                      </a:lnTo>
                      <a:lnTo>
                        <a:pt x="154" y="1503"/>
                      </a:lnTo>
                      <a:lnTo>
                        <a:pt x="148" y="1508"/>
                      </a:lnTo>
                      <a:lnTo>
                        <a:pt x="145" y="1516"/>
                      </a:lnTo>
                      <a:lnTo>
                        <a:pt x="140" y="1540"/>
                      </a:lnTo>
                      <a:lnTo>
                        <a:pt x="130" y="1564"/>
                      </a:lnTo>
                      <a:lnTo>
                        <a:pt x="116" y="1586"/>
                      </a:lnTo>
                      <a:lnTo>
                        <a:pt x="101" y="1607"/>
                      </a:lnTo>
                      <a:lnTo>
                        <a:pt x="84" y="1627"/>
                      </a:lnTo>
                      <a:lnTo>
                        <a:pt x="68" y="1648"/>
                      </a:lnTo>
                      <a:lnTo>
                        <a:pt x="51" y="1668"/>
                      </a:lnTo>
                      <a:lnTo>
                        <a:pt x="37" y="1633"/>
                      </a:lnTo>
                      <a:lnTo>
                        <a:pt x="24" y="1597"/>
                      </a:lnTo>
                      <a:lnTo>
                        <a:pt x="48" y="1578"/>
                      </a:lnTo>
                      <a:lnTo>
                        <a:pt x="69" y="1555"/>
                      </a:lnTo>
                      <a:lnTo>
                        <a:pt x="85" y="1528"/>
                      </a:lnTo>
                      <a:lnTo>
                        <a:pt x="100" y="1499"/>
                      </a:lnTo>
                      <a:lnTo>
                        <a:pt x="111" y="1470"/>
                      </a:lnTo>
                      <a:lnTo>
                        <a:pt x="120" y="1440"/>
                      </a:lnTo>
                      <a:lnTo>
                        <a:pt x="124" y="1412"/>
                      </a:lnTo>
                      <a:lnTo>
                        <a:pt x="123" y="1404"/>
                      </a:lnTo>
                      <a:lnTo>
                        <a:pt x="117" y="1399"/>
                      </a:lnTo>
                      <a:lnTo>
                        <a:pt x="111" y="1398"/>
                      </a:lnTo>
                      <a:lnTo>
                        <a:pt x="103" y="1399"/>
                      </a:lnTo>
                      <a:lnTo>
                        <a:pt x="97" y="1404"/>
                      </a:lnTo>
                      <a:lnTo>
                        <a:pt x="94" y="1412"/>
                      </a:lnTo>
                      <a:lnTo>
                        <a:pt x="90" y="1434"/>
                      </a:lnTo>
                      <a:lnTo>
                        <a:pt x="84" y="1459"/>
                      </a:lnTo>
                      <a:lnTo>
                        <a:pt x="75" y="1483"/>
                      </a:lnTo>
                      <a:lnTo>
                        <a:pt x="64" y="1507"/>
                      </a:lnTo>
                      <a:lnTo>
                        <a:pt x="50" y="1529"/>
                      </a:lnTo>
                      <a:lnTo>
                        <a:pt x="34" y="1549"/>
                      </a:lnTo>
                      <a:lnTo>
                        <a:pt x="17" y="1566"/>
                      </a:lnTo>
                      <a:lnTo>
                        <a:pt x="9" y="1526"/>
                      </a:lnTo>
                      <a:lnTo>
                        <a:pt x="3" y="1483"/>
                      </a:lnTo>
                      <a:lnTo>
                        <a:pt x="1" y="1436"/>
                      </a:lnTo>
                      <a:lnTo>
                        <a:pt x="19" y="1412"/>
                      </a:lnTo>
                      <a:lnTo>
                        <a:pt x="32" y="1386"/>
                      </a:lnTo>
                      <a:lnTo>
                        <a:pt x="43" y="1356"/>
                      </a:lnTo>
                      <a:lnTo>
                        <a:pt x="50" y="1326"/>
                      </a:lnTo>
                      <a:lnTo>
                        <a:pt x="54" y="1295"/>
                      </a:lnTo>
                      <a:lnTo>
                        <a:pt x="55" y="1265"/>
                      </a:lnTo>
                      <a:lnTo>
                        <a:pt x="53" y="1257"/>
                      </a:lnTo>
                      <a:lnTo>
                        <a:pt x="48" y="1253"/>
                      </a:lnTo>
                      <a:lnTo>
                        <a:pt x="41" y="1251"/>
                      </a:lnTo>
                      <a:lnTo>
                        <a:pt x="33" y="1253"/>
                      </a:lnTo>
                      <a:lnTo>
                        <a:pt x="28" y="1257"/>
                      </a:lnTo>
                      <a:lnTo>
                        <a:pt x="26" y="1265"/>
                      </a:lnTo>
                      <a:lnTo>
                        <a:pt x="24" y="1295"/>
                      </a:lnTo>
                      <a:lnTo>
                        <a:pt x="20" y="1326"/>
                      </a:lnTo>
                      <a:lnTo>
                        <a:pt x="12" y="1356"/>
                      </a:lnTo>
                      <a:lnTo>
                        <a:pt x="0" y="1385"/>
                      </a:lnTo>
                      <a:lnTo>
                        <a:pt x="0" y="426"/>
                      </a:lnTo>
                      <a:lnTo>
                        <a:pt x="19" y="418"/>
                      </a:lnTo>
                      <a:lnTo>
                        <a:pt x="43" y="411"/>
                      </a:lnTo>
                      <a:lnTo>
                        <a:pt x="71" y="403"/>
                      </a:lnTo>
                      <a:lnTo>
                        <a:pt x="63" y="422"/>
                      </a:lnTo>
                      <a:lnTo>
                        <a:pt x="59" y="444"/>
                      </a:lnTo>
                      <a:lnTo>
                        <a:pt x="58" y="468"/>
                      </a:lnTo>
                      <a:lnTo>
                        <a:pt x="58" y="491"/>
                      </a:lnTo>
                      <a:lnTo>
                        <a:pt x="60" y="499"/>
                      </a:lnTo>
                      <a:lnTo>
                        <a:pt x="65" y="503"/>
                      </a:lnTo>
                      <a:lnTo>
                        <a:pt x="72" y="506"/>
                      </a:lnTo>
                      <a:lnTo>
                        <a:pt x="80" y="503"/>
                      </a:lnTo>
                      <a:lnTo>
                        <a:pt x="85" y="499"/>
                      </a:lnTo>
                      <a:lnTo>
                        <a:pt x="88" y="491"/>
                      </a:lnTo>
                      <a:lnTo>
                        <a:pt x="89" y="463"/>
                      </a:lnTo>
                      <a:lnTo>
                        <a:pt x="92" y="435"/>
                      </a:lnTo>
                      <a:lnTo>
                        <a:pt x="95" y="419"/>
                      </a:lnTo>
                      <a:lnTo>
                        <a:pt x="102" y="406"/>
                      </a:lnTo>
                      <a:lnTo>
                        <a:pt x="111" y="393"/>
                      </a:lnTo>
                      <a:lnTo>
                        <a:pt x="147" y="386"/>
                      </a:lnTo>
                      <a:lnTo>
                        <a:pt x="187" y="382"/>
                      </a:lnTo>
                      <a:lnTo>
                        <a:pt x="172" y="406"/>
                      </a:lnTo>
                      <a:lnTo>
                        <a:pt x="161" y="433"/>
                      </a:lnTo>
                      <a:lnTo>
                        <a:pt x="153" y="461"/>
                      </a:lnTo>
                      <a:lnTo>
                        <a:pt x="147" y="491"/>
                      </a:lnTo>
                      <a:lnTo>
                        <a:pt x="149" y="499"/>
                      </a:lnTo>
                      <a:lnTo>
                        <a:pt x="154" y="503"/>
                      </a:lnTo>
                      <a:lnTo>
                        <a:pt x="162" y="506"/>
                      </a:lnTo>
                      <a:lnTo>
                        <a:pt x="168" y="503"/>
                      </a:lnTo>
                      <a:lnTo>
                        <a:pt x="175" y="499"/>
                      </a:lnTo>
                      <a:lnTo>
                        <a:pt x="178" y="491"/>
                      </a:lnTo>
                      <a:lnTo>
                        <a:pt x="182" y="470"/>
                      </a:lnTo>
                      <a:lnTo>
                        <a:pt x="186" y="449"/>
                      </a:lnTo>
                      <a:lnTo>
                        <a:pt x="194" y="429"/>
                      </a:lnTo>
                      <a:lnTo>
                        <a:pt x="204" y="411"/>
                      </a:lnTo>
                      <a:lnTo>
                        <a:pt x="216" y="395"/>
                      </a:lnTo>
                      <a:lnTo>
                        <a:pt x="231" y="381"/>
                      </a:lnTo>
                      <a:lnTo>
                        <a:pt x="270" y="383"/>
                      </a:lnTo>
                      <a:lnTo>
                        <a:pt x="309" y="389"/>
                      </a:lnTo>
                      <a:lnTo>
                        <a:pt x="290" y="405"/>
                      </a:lnTo>
                      <a:lnTo>
                        <a:pt x="272" y="424"/>
                      </a:lnTo>
                      <a:lnTo>
                        <a:pt x="261" y="445"/>
                      </a:lnTo>
                      <a:lnTo>
                        <a:pt x="255" y="467"/>
                      </a:lnTo>
                      <a:lnTo>
                        <a:pt x="250" y="490"/>
                      </a:lnTo>
                      <a:lnTo>
                        <a:pt x="247" y="513"/>
                      </a:lnTo>
                      <a:lnTo>
                        <a:pt x="249" y="521"/>
                      </a:lnTo>
                      <a:lnTo>
                        <a:pt x="253" y="527"/>
                      </a:lnTo>
                      <a:lnTo>
                        <a:pt x="261" y="528"/>
                      </a:lnTo>
                      <a:lnTo>
                        <a:pt x="269" y="527"/>
                      </a:lnTo>
                      <a:lnTo>
                        <a:pt x="274" y="521"/>
                      </a:lnTo>
                      <a:lnTo>
                        <a:pt x="278" y="513"/>
                      </a:lnTo>
                      <a:lnTo>
                        <a:pt x="281" y="487"/>
                      </a:lnTo>
                      <a:lnTo>
                        <a:pt x="289" y="464"/>
                      </a:lnTo>
                      <a:lnTo>
                        <a:pt x="299" y="444"/>
                      </a:lnTo>
                      <a:lnTo>
                        <a:pt x="313" y="426"/>
                      </a:lnTo>
                      <a:lnTo>
                        <a:pt x="331" y="412"/>
                      </a:lnTo>
                      <a:lnTo>
                        <a:pt x="353" y="401"/>
                      </a:lnTo>
                      <a:lnTo>
                        <a:pt x="383" y="413"/>
                      </a:lnTo>
                      <a:lnTo>
                        <a:pt x="409" y="426"/>
                      </a:lnTo>
                      <a:lnTo>
                        <a:pt x="387" y="439"/>
                      </a:lnTo>
                      <a:lnTo>
                        <a:pt x="368" y="456"/>
                      </a:lnTo>
                      <a:lnTo>
                        <a:pt x="353" y="476"/>
                      </a:lnTo>
                      <a:lnTo>
                        <a:pt x="342" y="499"/>
                      </a:lnTo>
                      <a:lnTo>
                        <a:pt x="335" y="523"/>
                      </a:lnTo>
                      <a:lnTo>
                        <a:pt x="332" y="551"/>
                      </a:lnTo>
                      <a:lnTo>
                        <a:pt x="334" y="559"/>
                      </a:lnTo>
                      <a:lnTo>
                        <a:pt x="340" y="563"/>
                      </a:lnTo>
                      <a:lnTo>
                        <a:pt x="346" y="565"/>
                      </a:lnTo>
                      <a:lnTo>
                        <a:pt x="354" y="563"/>
                      </a:lnTo>
                      <a:lnTo>
                        <a:pt x="360" y="559"/>
                      </a:lnTo>
                      <a:lnTo>
                        <a:pt x="362" y="551"/>
                      </a:lnTo>
                      <a:lnTo>
                        <a:pt x="365" y="527"/>
                      </a:lnTo>
                      <a:lnTo>
                        <a:pt x="373" y="503"/>
                      </a:lnTo>
                      <a:lnTo>
                        <a:pt x="384" y="485"/>
                      </a:lnTo>
                      <a:lnTo>
                        <a:pt x="399" y="468"/>
                      </a:lnTo>
                      <a:lnTo>
                        <a:pt x="418" y="456"/>
                      </a:lnTo>
                      <a:lnTo>
                        <a:pt x="441" y="447"/>
                      </a:lnTo>
                      <a:lnTo>
                        <a:pt x="468" y="468"/>
                      </a:lnTo>
                      <a:lnTo>
                        <a:pt x="447" y="486"/>
                      </a:lnTo>
                      <a:lnTo>
                        <a:pt x="430" y="505"/>
                      </a:lnTo>
                      <a:lnTo>
                        <a:pt x="415" y="526"/>
                      </a:lnTo>
                      <a:lnTo>
                        <a:pt x="404" y="549"/>
                      </a:lnTo>
                      <a:lnTo>
                        <a:pt x="396" y="574"/>
                      </a:lnTo>
                      <a:lnTo>
                        <a:pt x="393" y="602"/>
                      </a:lnTo>
                      <a:lnTo>
                        <a:pt x="395" y="610"/>
                      </a:lnTo>
                      <a:lnTo>
                        <a:pt x="401" y="615"/>
                      </a:lnTo>
                      <a:lnTo>
                        <a:pt x="407" y="616"/>
                      </a:lnTo>
                      <a:lnTo>
                        <a:pt x="415" y="615"/>
                      </a:lnTo>
                      <a:lnTo>
                        <a:pt x="420" y="610"/>
                      </a:lnTo>
                      <a:lnTo>
                        <a:pt x="424" y="602"/>
                      </a:lnTo>
                      <a:lnTo>
                        <a:pt x="426" y="579"/>
                      </a:lnTo>
                      <a:lnTo>
                        <a:pt x="434" y="557"/>
                      </a:lnTo>
                      <a:lnTo>
                        <a:pt x="444" y="538"/>
                      </a:lnTo>
                      <a:lnTo>
                        <a:pt x="456" y="520"/>
                      </a:lnTo>
                      <a:lnTo>
                        <a:pt x="471" y="505"/>
                      </a:lnTo>
                      <a:lnTo>
                        <a:pt x="489" y="490"/>
                      </a:lnTo>
                      <a:lnTo>
                        <a:pt x="511" y="517"/>
                      </a:lnTo>
                      <a:lnTo>
                        <a:pt x="532" y="547"/>
                      </a:lnTo>
                      <a:lnTo>
                        <a:pt x="518" y="554"/>
                      </a:lnTo>
                      <a:lnTo>
                        <a:pt x="505" y="562"/>
                      </a:lnTo>
                      <a:lnTo>
                        <a:pt x="492" y="573"/>
                      </a:lnTo>
                      <a:lnTo>
                        <a:pt x="478" y="590"/>
                      </a:lnTo>
                      <a:lnTo>
                        <a:pt x="468" y="608"/>
                      </a:lnTo>
                      <a:lnTo>
                        <a:pt x="460" y="629"/>
                      </a:lnTo>
                      <a:lnTo>
                        <a:pt x="456" y="651"/>
                      </a:lnTo>
                      <a:lnTo>
                        <a:pt x="451" y="673"/>
                      </a:lnTo>
                      <a:lnTo>
                        <a:pt x="454" y="680"/>
                      </a:lnTo>
                      <a:lnTo>
                        <a:pt x="458" y="685"/>
                      </a:lnTo>
                      <a:lnTo>
                        <a:pt x="465" y="687"/>
                      </a:lnTo>
                      <a:lnTo>
                        <a:pt x="472" y="685"/>
                      </a:lnTo>
                      <a:lnTo>
                        <a:pt x="479" y="680"/>
                      </a:lnTo>
                      <a:lnTo>
                        <a:pt x="482" y="673"/>
                      </a:lnTo>
                      <a:lnTo>
                        <a:pt x="486" y="654"/>
                      </a:lnTo>
                      <a:lnTo>
                        <a:pt x="490" y="635"/>
                      </a:lnTo>
                      <a:lnTo>
                        <a:pt x="497" y="618"/>
                      </a:lnTo>
                      <a:lnTo>
                        <a:pt x="507" y="603"/>
                      </a:lnTo>
                      <a:lnTo>
                        <a:pt x="520" y="589"/>
                      </a:lnTo>
                      <a:lnTo>
                        <a:pt x="533" y="580"/>
                      </a:lnTo>
                      <a:lnTo>
                        <a:pt x="548" y="572"/>
                      </a:lnTo>
                      <a:lnTo>
                        <a:pt x="569" y="616"/>
                      </a:lnTo>
                      <a:lnTo>
                        <a:pt x="587" y="665"/>
                      </a:lnTo>
                      <a:lnTo>
                        <a:pt x="572" y="678"/>
                      </a:lnTo>
                      <a:lnTo>
                        <a:pt x="560" y="693"/>
                      </a:lnTo>
                      <a:lnTo>
                        <a:pt x="549" y="708"/>
                      </a:lnTo>
                      <a:lnTo>
                        <a:pt x="541" y="726"/>
                      </a:lnTo>
                      <a:lnTo>
                        <a:pt x="535" y="746"/>
                      </a:lnTo>
                      <a:lnTo>
                        <a:pt x="533" y="768"/>
                      </a:lnTo>
                      <a:lnTo>
                        <a:pt x="535" y="775"/>
                      </a:lnTo>
                      <a:lnTo>
                        <a:pt x="541" y="781"/>
                      </a:lnTo>
                      <a:lnTo>
                        <a:pt x="549" y="782"/>
                      </a:lnTo>
                      <a:lnTo>
                        <a:pt x="555" y="781"/>
                      </a:lnTo>
                      <a:lnTo>
                        <a:pt x="561" y="775"/>
                      </a:lnTo>
                      <a:lnTo>
                        <a:pt x="564" y="768"/>
                      </a:lnTo>
                      <a:lnTo>
                        <a:pt x="566" y="746"/>
                      </a:lnTo>
                      <a:lnTo>
                        <a:pt x="573" y="727"/>
                      </a:lnTo>
                      <a:lnTo>
                        <a:pt x="584" y="710"/>
                      </a:lnTo>
                      <a:lnTo>
                        <a:pt x="597" y="696"/>
                      </a:lnTo>
                      <a:lnTo>
                        <a:pt x="604" y="720"/>
                      </a:lnTo>
                      <a:lnTo>
                        <a:pt x="628" y="711"/>
                      </a:lnTo>
                      <a:lnTo>
                        <a:pt x="668" y="700"/>
                      </a:lnTo>
                      <a:lnTo>
                        <a:pt x="711" y="693"/>
                      </a:lnTo>
                      <a:lnTo>
                        <a:pt x="757" y="690"/>
                      </a:lnTo>
                      <a:lnTo>
                        <a:pt x="733" y="704"/>
                      </a:lnTo>
                      <a:lnTo>
                        <a:pt x="712" y="719"/>
                      </a:lnTo>
                      <a:lnTo>
                        <a:pt x="694" y="738"/>
                      </a:lnTo>
                      <a:lnTo>
                        <a:pt x="676" y="760"/>
                      </a:lnTo>
                      <a:lnTo>
                        <a:pt x="673" y="768"/>
                      </a:lnTo>
                      <a:lnTo>
                        <a:pt x="675" y="774"/>
                      </a:lnTo>
                      <a:lnTo>
                        <a:pt x="680" y="780"/>
                      </a:lnTo>
                      <a:lnTo>
                        <a:pt x="688" y="782"/>
                      </a:lnTo>
                      <a:lnTo>
                        <a:pt x="695" y="781"/>
                      </a:lnTo>
                      <a:lnTo>
                        <a:pt x="701" y="775"/>
                      </a:lnTo>
                      <a:lnTo>
                        <a:pt x="722" y="750"/>
                      </a:lnTo>
                      <a:lnTo>
                        <a:pt x="747" y="730"/>
                      </a:lnTo>
                      <a:lnTo>
                        <a:pt x="773" y="715"/>
                      </a:lnTo>
                      <a:lnTo>
                        <a:pt x="802" y="704"/>
                      </a:lnTo>
                      <a:lnTo>
                        <a:pt x="834" y="697"/>
                      </a:lnTo>
                      <a:lnTo>
                        <a:pt x="867" y="704"/>
                      </a:lnTo>
                      <a:lnTo>
                        <a:pt x="900" y="715"/>
                      </a:lnTo>
                      <a:lnTo>
                        <a:pt x="933" y="729"/>
                      </a:lnTo>
                      <a:lnTo>
                        <a:pt x="899" y="730"/>
                      </a:lnTo>
                      <a:lnTo>
                        <a:pt x="866" y="733"/>
                      </a:lnTo>
                      <a:lnTo>
                        <a:pt x="833" y="739"/>
                      </a:lnTo>
                      <a:lnTo>
                        <a:pt x="802" y="749"/>
                      </a:lnTo>
                      <a:lnTo>
                        <a:pt x="771" y="761"/>
                      </a:lnTo>
                      <a:lnTo>
                        <a:pt x="742" y="779"/>
                      </a:lnTo>
                      <a:lnTo>
                        <a:pt x="738" y="785"/>
                      </a:lnTo>
                      <a:lnTo>
                        <a:pt x="736" y="793"/>
                      </a:lnTo>
                      <a:lnTo>
                        <a:pt x="739" y="800"/>
                      </a:lnTo>
                      <a:lnTo>
                        <a:pt x="743" y="805"/>
                      </a:lnTo>
                      <a:lnTo>
                        <a:pt x="750" y="807"/>
                      </a:lnTo>
                      <a:lnTo>
                        <a:pt x="758" y="804"/>
                      </a:lnTo>
                      <a:lnTo>
                        <a:pt x="787" y="788"/>
                      </a:lnTo>
                      <a:lnTo>
                        <a:pt x="816" y="775"/>
                      </a:lnTo>
                      <a:lnTo>
                        <a:pt x="849" y="767"/>
                      </a:lnTo>
                      <a:lnTo>
                        <a:pt x="881" y="761"/>
                      </a:lnTo>
                      <a:lnTo>
                        <a:pt x="914" y="759"/>
                      </a:lnTo>
                      <a:lnTo>
                        <a:pt x="946" y="759"/>
                      </a:lnTo>
                      <a:lnTo>
                        <a:pt x="979" y="761"/>
                      </a:lnTo>
                      <a:lnTo>
                        <a:pt x="981" y="761"/>
                      </a:lnTo>
                      <a:lnTo>
                        <a:pt x="983" y="761"/>
                      </a:lnTo>
                      <a:lnTo>
                        <a:pt x="987" y="764"/>
                      </a:lnTo>
                      <a:lnTo>
                        <a:pt x="991" y="768"/>
                      </a:lnTo>
                      <a:lnTo>
                        <a:pt x="1013" y="788"/>
                      </a:lnTo>
                      <a:lnTo>
                        <a:pt x="1032" y="811"/>
                      </a:lnTo>
                      <a:lnTo>
                        <a:pt x="981" y="804"/>
                      </a:lnTo>
                      <a:lnTo>
                        <a:pt x="929" y="806"/>
                      </a:lnTo>
                      <a:lnTo>
                        <a:pt x="878" y="816"/>
                      </a:lnTo>
                      <a:lnTo>
                        <a:pt x="827" y="833"/>
                      </a:lnTo>
                      <a:lnTo>
                        <a:pt x="821" y="838"/>
                      </a:lnTo>
                      <a:lnTo>
                        <a:pt x="818" y="845"/>
                      </a:lnTo>
                      <a:lnTo>
                        <a:pt x="818" y="853"/>
                      </a:lnTo>
                      <a:lnTo>
                        <a:pt x="821" y="859"/>
                      </a:lnTo>
                      <a:lnTo>
                        <a:pt x="827" y="863"/>
                      </a:lnTo>
                      <a:lnTo>
                        <a:pt x="835" y="862"/>
                      </a:lnTo>
                      <a:lnTo>
                        <a:pt x="879" y="847"/>
                      </a:lnTo>
                      <a:lnTo>
                        <a:pt x="924" y="837"/>
                      </a:lnTo>
                      <a:lnTo>
                        <a:pt x="968" y="834"/>
                      </a:lnTo>
                      <a:lnTo>
                        <a:pt x="1012" y="837"/>
                      </a:lnTo>
                      <a:lnTo>
                        <a:pt x="1056" y="847"/>
                      </a:lnTo>
                      <a:lnTo>
                        <a:pt x="1070" y="874"/>
                      </a:lnTo>
                      <a:lnTo>
                        <a:pt x="1080" y="903"/>
                      </a:lnTo>
                      <a:lnTo>
                        <a:pt x="1049" y="889"/>
                      </a:lnTo>
                      <a:lnTo>
                        <a:pt x="1016" y="880"/>
                      </a:lnTo>
                      <a:lnTo>
                        <a:pt x="982" y="877"/>
                      </a:lnTo>
                      <a:lnTo>
                        <a:pt x="949" y="876"/>
                      </a:lnTo>
                      <a:lnTo>
                        <a:pt x="915" y="878"/>
                      </a:lnTo>
                      <a:lnTo>
                        <a:pt x="879" y="883"/>
                      </a:lnTo>
                      <a:lnTo>
                        <a:pt x="845" y="888"/>
                      </a:lnTo>
                      <a:lnTo>
                        <a:pt x="837" y="893"/>
                      </a:lnTo>
                      <a:lnTo>
                        <a:pt x="834" y="898"/>
                      </a:lnTo>
                      <a:lnTo>
                        <a:pt x="835" y="906"/>
                      </a:lnTo>
                      <a:lnTo>
                        <a:pt x="839" y="912"/>
                      </a:lnTo>
                      <a:lnTo>
                        <a:pt x="844" y="917"/>
                      </a:lnTo>
                      <a:lnTo>
                        <a:pt x="853" y="917"/>
                      </a:lnTo>
                      <a:lnTo>
                        <a:pt x="888" y="911"/>
                      </a:lnTo>
                      <a:lnTo>
                        <a:pt x="924" y="907"/>
                      </a:lnTo>
                      <a:lnTo>
                        <a:pt x="959" y="906"/>
                      </a:lnTo>
                      <a:lnTo>
                        <a:pt x="993" y="908"/>
                      </a:lnTo>
                      <a:lnTo>
                        <a:pt x="1027" y="915"/>
                      </a:lnTo>
                      <a:lnTo>
                        <a:pt x="1059" y="926"/>
                      </a:lnTo>
                      <a:lnTo>
                        <a:pt x="1091" y="943"/>
                      </a:lnTo>
                      <a:lnTo>
                        <a:pt x="1097" y="985"/>
                      </a:lnTo>
                      <a:lnTo>
                        <a:pt x="1072" y="970"/>
                      </a:lnTo>
                      <a:lnTo>
                        <a:pt x="1045" y="960"/>
                      </a:lnTo>
                      <a:lnTo>
                        <a:pt x="1017" y="955"/>
                      </a:lnTo>
                      <a:lnTo>
                        <a:pt x="986" y="951"/>
                      </a:lnTo>
                      <a:lnTo>
                        <a:pt x="956" y="952"/>
                      </a:lnTo>
                      <a:lnTo>
                        <a:pt x="926" y="956"/>
                      </a:lnTo>
                      <a:lnTo>
                        <a:pt x="896" y="961"/>
                      </a:lnTo>
                      <a:lnTo>
                        <a:pt x="889" y="966"/>
                      </a:lnTo>
                      <a:lnTo>
                        <a:pt x="886" y="971"/>
                      </a:lnTo>
                      <a:lnTo>
                        <a:pt x="886" y="979"/>
                      </a:lnTo>
                      <a:lnTo>
                        <a:pt x="889" y="985"/>
                      </a:lnTo>
                      <a:lnTo>
                        <a:pt x="896" y="990"/>
                      </a:lnTo>
                      <a:lnTo>
                        <a:pt x="904" y="990"/>
                      </a:lnTo>
                      <a:lnTo>
                        <a:pt x="927" y="985"/>
                      </a:lnTo>
                      <a:lnTo>
                        <a:pt x="950" y="982"/>
                      </a:lnTo>
                      <a:lnTo>
                        <a:pt x="975" y="981"/>
                      </a:lnTo>
                      <a:lnTo>
                        <a:pt x="999" y="982"/>
                      </a:lnTo>
                      <a:lnTo>
                        <a:pt x="1022" y="984"/>
                      </a:lnTo>
                      <a:lnTo>
                        <a:pt x="1044" y="991"/>
                      </a:lnTo>
                      <a:lnTo>
                        <a:pt x="1064" y="1000"/>
                      </a:lnTo>
                      <a:lnTo>
                        <a:pt x="1083" y="1013"/>
                      </a:lnTo>
                      <a:lnTo>
                        <a:pt x="1100" y="1031"/>
                      </a:lnTo>
                      <a:lnTo>
                        <a:pt x="1097" y="1084"/>
                      </a:lnTo>
                      <a:lnTo>
                        <a:pt x="1081" y="1076"/>
                      </a:lnTo>
                      <a:lnTo>
                        <a:pt x="1063" y="1072"/>
                      </a:lnTo>
                      <a:lnTo>
                        <a:pt x="1042" y="1069"/>
                      </a:lnTo>
                      <a:lnTo>
                        <a:pt x="1021" y="1069"/>
                      </a:lnTo>
                      <a:lnTo>
                        <a:pt x="1000" y="1071"/>
                      </a:lnTo>
                      <a:lnTo>
                        <a:pt x="979" y="1073"/>
                      </a:lnTo>
                      <a:lnTo>
                        <a:pt x="960" y="1076"/>
                      </a:lnTo>
                      <a:lnTo>
                        <a:pt x="944" y="1078"/>
                      </a:lnTo>
                      <a:lnTo>
                        <a:pt x="936" y="1082"/>
                      </a:lnTo>
                      <a:lnTo>
                        <a:pt x="933" y="1088"/>
                      </a:lnTo>
                      <a:lnTo>
                        <a:pt x="933" y="1096"/>
                      </a:lnTo>
                      <a:lnTo>
                        <a:pt x="937" y="1103"/>
                      </a:lnTo>
                      <a:lnTo>
                        <a:pt x="943" y="1107"/>
                      </a:lnTo>
                      <a:lnTo>
                        <a:pt x="951" y="1107"/>
                      </a:lnTo>
                      <a:lnTo>
                        <a:pt x="962" y="1106"/>
                      </a:lnTo>
                      <a:lnTo>
                        <a:pt x="976" y="1104"/>
                      </a:lnTo>
                      <a:lnTo>
                        <a:pt x="991" y="1100"/>
                      </a:lnTo>
                      <a:lnTo>
                        <a:pt x="1008" y="1099"/>
                      </a:lnTo>
                      <a:lnTo>
                        <a:pt x="1024" y="1097"/>
                      </a:lnTo>
                      <a:lnTo>
                        <a:pt x="1041" y="1097"/>
                      </a:lnTo>
                      <a:lnTo>
                        <a:pt x="1056" y="1099"/>
                      </a:lnTo>
                      <a:lnTo>
                        <a:pt x="1070" y="1104"/>
                      </a:lnTo>
                      <a:lnTo>
                        <a:pt x="1081" y="1109"/>
                      </a:lnTo>
                      <a:lnTo>
                        <a:pt x="1089" y="1119"/>
                      </a:lnTo>
                      <a:lnTo>
                        <a:pt x="1092" y="1131"/>
                      </a:lnTo>
                      <a:lnTo>
                        <a:pt x="1090" y="1146"/>
                      </a:lnTo>
                      <a:lnTo>
                        <a:pt x="1063" y="1140"/>
                      </a:lnTo>
                      <a:lnTo>
                        <a:pt x="1033" y="1136"/>
                      </a:lnTo>
                      <a:lnTo>
                        <a:pt x="1002" y="1135"/>
                      </a:lnTo>
                      <a:lnTo>
                        <a:pt x="1001" y="1135"/>
                      </a:lnTo>
                      <a:lnTo>
                        <a:pt x="959" y="1137"/>
                      </a:lnTo>
                      <a:lnTo>
                        <a:pt x="920" y="1142"/>
                      </a:lnTo>
                      <a:lnTo>
                        <a:pt x="885" y="1151"/>
                      </a:lnTo>
                      <a:lnTo>
                        <a:pt x="854" y="1162"/>
                      </a:lnTo>
                      <a:lnTo>
                        <a:pt x="825" y="1176"/>
                      </a:lnTo>
                      <a:lnTo>
                        <a:pt x="800" y="1190"/>
                      </a:lnTo>
                      <a:lnTo>
                        <a:pt x="778" y="1207"/>
                      </a:lnTo>
                      <a:lnTo>
                        <a:pt x="758" y="1223"/>
                      </a:lnTo>
                      <a:lnTo>
                        <a:pt x="741" y="1241"/>
                      </a:lnTo>
                      <a:lnTo>
                        <a:pt x="727" y="1257"/>
                      </a:lnTo>
                      <a:lnTo>
                        <a:pt x="715" y="1274"/>
                      </a:lnTo>
                      <a:lnTo>
                        <a:pt x="705" y="1288"/>
                      </a:lnTo>
                      <a:lnTo>
                        <a:pt x="697" y="1302"/>
                      </a:lnTo>
                      <a:lnTo>
                        <a:pt x="667" y="1284"/>
                      </a:lnTo>
                      <a:lnTo>
                        <a:pt x="635" y="1270"/>
                      </a:lnTo>
                      <a:lnTo>
                        <a:pt x="600" y="1260"/>
                      </a:lnTo>
                      <a:lnTo>
                        <a:pt x="561" y="1254"/>
                      </a:lnTo>
                      <a:lnTo>
                        <a:pt x="519" y="1252"/>
                      </a:lnTo>
                      <a:lnTo>
                        <a:pt x="475" y="1255"/>
                      </a:lnTo>
                      <a:lnTo>
                        <a:pt x="427" y="1262"/>
                      </a:lnTo>
                      <a:lnTo>
                        <a:pt x="377" y="1273"/>
                      </a:lnTo>
                      <a:lnTo>
                        <a:pt x="324" y="1289"/>
                      </a:lnTo>
                      <a:lnTo>
                        <a:pt x="268" y="1308"/>
                      </a:lnTo>
                      <a:lnTo>
                        <a:pt x="286" y="1355"/>
                      </a:lnTo>
                      <a:lnTo>
                        <a:pt x="331" y="1338"/>
                      </a:lnTo>
                      <a:lnTo>
                        <a:pt x="374" y="1325"/>
                      </a:lnTo>
                      <a:lnTo>
                        <a:pt x="416" y="1314"/>
                      </a:lnTo>
                      <a:lnTo>
                        <a:pt x="455" y="1307"/>
                      </a:lnTo>
                      <a:lnTo>
                        <a:pt x="445" y="1329"/>
                      </a:lnTo>
                      <a:lnTo>
                        <a:pt x="430" y="1349"/>
                      </a:lnTo>
                      <a:lnTo>
                        <a:pt x="414" y="1368"/>
                      </a:lnTo>
                      <a:lnTo>
                        <a:pt x="396" y="1386"/>
                      </a:lnTo>
                      <a:lnTo>
                        <a:pt x="378" y="1403"/>
                      </a:lnTo>
                      <a:lnTo>
                        <a:pt x="375" y="1410"/>
                      </a:lnTo>
                      <a:lnTo>
                        <a:pt x="376" y="1418"/>
                      </a:lnTo>
                      <a:lnTo>
                        <a:pt x="382" y="1423"/>
                      </a:lnTo>
                      <a:lnTo>
                        <a:pt x="388" y="1424"/>
                      </a:lnTo>
                      <a:lnTo>
                        <a:pt x="396" y="1421"/>
                      </a:lnTo>
                      <a:lnTo>
                        <a:pt x="413" y="1403"/>
                      </a:lnTo>
                      <a:lnTo>
                        <a:pt x="430" y="1386"/>
                      </a:lnTo>
                      <a:lnTo>
                        <a:pt x="447" y="1367"/>
                      </a:lnTo>
                      <a:lnTo>
                        <a:pt x="462" y="1348"/>
                      </a:lnTo>
                      <a:lnTo>
                        <a:pt x="474" y="1326"/>
                      </a:lnTo>
                      <a:lnTo>
                        <a:pt x="482" y="1303"/>
                      </a:lnTo>
                      <a:lnTo>
                        <a:pt x="508" y="1302"/>
                      </a:lnTo>
                      <a:lnTo>
                        <a:pt x="532" y="1301"/>
                      </a:lnTo>
                      <a:lnTo>
                        <a:pt x="528" y="1324"/>
                      </a:lnTo>
                      <a:lnTo>
                        <a:pt x="518" y="1346"/>
                      </a:lnTo>
                      <a:lnTo>
                        <a:pt x="505" y="1366"/>
                      </a:lnTo>
                      <a:lnTo>
                        <a:pt x="488" y="1385"/>
                      </a:lnTo>
                      <a:lnTo>
                        <a:pt x="470" y="1401"/>
                      </a:lnTo>
                      <a:lnTo>
                        <a:pt x="453" y="1414"/>
                      </a:lnTo>
                      <a:lnTo>
                        <a:pt x="447" y="1420"/>
                      </a:lnTo>
                      <a:lnTo>
                        <a:pt x="446" y="1425"/>
                      </a:lnTo>
                      <a:lnTo>
                        <a:pt x="448" y="1432"/>
                      </a:lnTo>
                      <a:lnTo>
                        <a:pt x="453" y="1436"/>
                      </a:lnTo>
                      <a:lnTo>
                        <a:pt x="458" y="1438"/>
                      </a:lnTo>
                      <a:lnTo>
                        <a:pt x="465" y="1435"/>
                      </a:lnTo>
                      <a:lnTo>
                        <a:pt x="487" y="1420"/>
                      </a:lnTo>
                      <a:lnTo>
                        <a:pt x="508" y="1401"/>
                      </a:lnTo>
                      <a:lnTo>
                        <a:pt x="526" y="1379"/>
                      </a:lnTo>
                      <a:lnTo>
                        <a:pt x="541" y="1355"/>
                      </a:lnTo>
                      <a:lnTo>
                        <a:pt x="552" y="1329"/>
                      </a:lnTo>
                      <a:lnTo>
                        <a:pt x="558" y="1303"/>
                      </a:lnTo>
                      <a:lnTo>
                        <a:pt x="590" y="1307"/>
                      </a:lnTo>
                      <a:lnTo>
                        <a:pt x="618" y="1315"/>
                      </a:lnTo>
                      <a:lnTo>
                        <a:pt x="617" y="1340"/>
                      </a:lnTo>
                      <a:lnTo>
                        <a:pt x="612" y="1365"/>
                      </a:lnTo>
                      <a:lnTo>
                        <a:pt x="603" y="1388"/>
                      </a:lnTo>
                      <a:lnTo>
                        <a:pt x="590" y="1409"/>
                      </a:lnTo>
                      <a:lnTo>
                        <a:pt x="574" y="1428"/>
                      </a:lnTo>
                      <a:lnTo>
                        <a:pt x="555" y="1444"/>
                      </a:lnTo>
                      <a:lnTo>
                        <a:pt x="551" y="1450"/>
                      </a:lnTo>
                      <a:lnTo>
                        <a:pt x="550" y="1455"/>
                      </a:lnTo>
                      <a:lnTo>
                        <a:pt x="552" y="1462"/>
                      </a:lnTo>
                      <a:lnTo>
                        <a:pt x="555" y="1466"/>
                      </a:lnTo>
                      <a:lnTo>
                        <a:pt x="561" y="1467"/>
                      </a:lnTo>
                      <a:lnTo>
                        <a:pt x="568" y="1465"/>
                      </a:lnTo>
                      <a:lnTo>
                        <a:pt x="589" y="1448"/>
                      </a:lnTo>
                      <a:lnTo>
                        <a:pt x="607" y="1428"/>
                      </a:lnTo>
                      <a:lnTo>
                        <a:pt x="622" y="1404"/>
                      </a:lnTo>
                      <a:lnTo>
                        <a:pt x="633" y="1379"/>
                      </a:lnTo>
                      <a:lnTo>
                        <a:pt x="641" y="1352"/>
                      </a:lnTo>
                      <a:lnTo>
                        <a:pt x="644" y="1326"/>
                      </a:lnTo>
                      <a:lnTo>
                        <a:pt x="660" y="1336"/>
                      </a:lnTo>
                      <a:lnTo>
                        <a:pt x="676" y="1347"/>
                      </a:lnTo>
                      <a:lnTo>
                        <a:pt x="684" y="1354"/>
                      </a:lnTo>
                      <a:lnTo>
                        <a:pt x="677" y="1387"/>
                      </a:lnTo>
                      <a:lnTo>
                        <a:pt x="664" y="1419"/>
                      </a:lnTo>
                      <a:lnTo>
                        <a:pt x="647" y="1448"/>
                      </a:lnTo>
                      <a:lnTo>
                        <a:pt x="626" y="1474"/>
                      </a:lnTo>
                      <a:lnTo>
                        <a:pt x="622" y="1481"/>
                      </a:lnTo>
                      <a:lnTo>
                        <a:pt x="624" y="1488"/>
                      </a:lnTo>
                      <a:lnTo>
                        <a:pt x="630" y="1494"/>
                      </a:lnTo>
                      <a:lnTo>
                        <a:pt x="636" y="1495"/>
                      </a:lnTo>
                      <a:lnTo>
                        <a:pt x="644" y="1492"/>
                      </a:lnTo>
                      <a:lnTo>
                        <a:pt x="665" y="1466"/>
                      </a:lnTo>
                      <a:lnTo>
                        <a:pt x="683" y="1439"/>
                      </a:lnTo>
                      <a:lnTo>
                        <a:pt x="696" y="1409"/>
                      </a:lnTo>
                      <a:lnTo>
                        <a:pt x="706" y="1377"/>
                      </a:lnTo>
                      <a:lnTo>
                        <a:pt x="718" y="1394"/>
                      </a:lnTo>
                      <a:lnTo>
                        <a:pt x="729" y="1414"/>
                      </a:lnTo>
                      <a:lnTo>
                        <a:pt x="720" y="1448"/>
                      </a:lnTo>
                      <a:lnTo>
                        <a:pt x="708" y="1478"/>
                      </a:lnTo>
                      <a:lnTo>
                        <a:pt x="693" y="1508"/>
                      </a:lnTo>
                      <a:lnTo>
                        <a:pt x="672" y="1536"/>
                      </a:lnTo>
                      <a:lnTo>
                        <a:pt x="669" y="1543"/>
                      </a:lnTo>
                      <a:lnTo>
                        <a:pt x="669" y="1549"/>
                      </a:lnTo>
                      <a:lnTo>
                        <a:pt x="673" y="1555"/>
                      </a:lnTo>
                      <a:lnTo>
                        <a:pt x="678" y="1558"/>
                      </a:lnTo>
                      <a:lnTo>
                        <a:pt x="684" y="1558"/>
                      </a:lnTo>
                      <a:lnTo>
                        <a:pt x="689" y="1554"/>
                      </a:lnTo>
                      <a:lnTo>
                        <a:pt x="712" y="1523"/>
                      </a:lnTo>
                      <a:lnTo>
                        <a:pt x="731" y="1488"/>
                      </a:lnTo>
                      <a:lnTo>
                        <a:pt x="745" y="1453"/>
                      </a:lnTo>
                      <a:lnTo>
                        <a:pt x="753" y="1484"/>
                      </a:lnTo>
                      <a:lnTo>
                        <a:pt x="759" y="1515"/>
                      </a:lnTo>
                      <a:lnTo>
                        <a:pt x="762" y="1546"/>
                      </a:lnTo>
                      <a:lnTo>
                        <a:pt x="763" y="1574"/>
                      </a:lnTo>
                      <a:lnTo>
                        <a:pt x="763" y="1599"/>
                      </a:lnTo>
                      <a:lnTo>
                        <a:pt x="762" y="1620"/>
                      </a:lnTo>
                      <a:lnTo>
                        <a:pt x="761" y="1637"/>
                      </a:lnTo>
                      <a:lnTo>
                        <a:pt x="760" y="1648"/>
                      </a:lnTo>
                      <a:lnTo>
                        <a:pt x="760" y="1652"/>
                      </a:lnTo>
                      <a:lnTo>
                        <a:pt x="808" y="1660"/>
                      </a:lnTo>
                      <a:lnTo>
                        <a:pt x="809" y="1654"/>
                      </a:lnTo>
                      <a:lnTo>
                        <a:pt x="810" y="1643"/>
                      </a:lnTo>
                      <a:lnTo>
                        <a:pt x="811" y="1627"/>
                      </a:lnTo>
                      <a:lnTo>
                        <a:pt x="812" y="1606"/>
                      </a:lnTo>
                      <a:lnTo>
                        <a:pt x="813" y="1580"/>
                      </a:lnTo>
                      <a:lnTo>
                        <a:pt x="812" y="1553"/>
                      </a:lnTo>
                      <a:lnTo>
                        <a:pt x="810" y="1523"/>
                      </a:lnTo>
                      <a:lnTo>
                        <a:pt x="804" y="1492"/>
                      </a:lnTo>
                      <a:lnTo>
                        <a:pt x="798" y="1459"/>
                      </a:lnTo>
                      <a:lnTo>
                        <a:pt x="788" y="1427"/>
                      </a:lnTo>
                      <a:lnTo>
                        <a:pt x="773" y="1394"/>
                      </a:lnTo>
                      <a:lnTo>
                        <a:pt x="757" y="1364"/>
                      </a:lnTo>
                      <a:lnTo>
                        <a:pt x="735" y="1336"/>
                      </a:lnTo>
                      <a:lnTo>
                        <a:pt x="741" y="1323"/>
                      </a:lnTo>
                      <a:lnTo>
                        <a:pt x="751" y="1305"/>
                      </a:lnTo>
                      <a:lnTo>
                        <a:pt x="776" y="1307"/>
                      </a:lnTo>
                      <a:lnTo>
                        <a:pt x="800" y="1313"/>
                      </a:lnTo>
                      <a:lnTo>
                        <a:pt x="823" y="1320"/>
                      </a:lnTo>
                      <a:lnTo>
                        <a:pt x="840" y="1329"/>
                      </a:lnTo>
                      <a:lnTo>
                        <a:pt x="852" y="1339"/>
                      </a:lnTo>
                      <a:lnTo>
                        <a:pt x="863" y="1351"/>
                      </a:lnTo>
                      <a:lnTo>
                        <a:pt x="873" y="1366"/>
                      </a:lnTo>
                      <a:lnTo>
                        <a:pt x="882" y="1380"/>
                      </a:lnTo>
                      <a:lnTo>
                        <a:pt x="887" y="1385"/>
                      </a:lnTo>
                      <a:lnTo>
                        <a:pt x="894" y="1386"/>
                      </a:lnTo>
                      <a:lnTo>
                        <a:pt x="899" y="1383"/>
                      </a:lnTo>
                      <a:lnTo>
                        <a:pt x="905" y="1379"/>
                      </a:lnTo>
                      <a:lnTo>
                        <a:pt x="906" y="1373"/>
                      </a:lnTo>
                      <a:lnTo>
                        <a:pt x="904" y="1367"/>
                      </a:lnTo>
                      <a:lnTo>
                        <a:pt x="892" y="1348"/>
                      </a:lnTo>
                      <a:lnTo>
                        <a:pt x="878" y="1331"/>
                      </a:lnTo>
                      <a:lnTo>
                        <a:pt x="864" y="1316"/>
                      </a:lnTo>
                      <a:lnTo>
                        <a:pt x="845" y="1303"/>
                      </a:lnTo>
                      <a:lnTo>
                        <a:pt x="821" y="1292"/>
                      </a:lnTo>
                      <a:lnTo>
                        <a:pt x="795" y="1285"/>
                      </a:lnTo>
                      <a:lnTo>
                        <a:pt x="770" y="1281"/>
                      </a:lnTo>
                      <a:lnTo>
                        <a:pt x="782" y="1266"/>
                      </a:lnTo>
                      <a:lnTo>
                        <a:pt x="798" y="1253"/>
                      </a:lnTo>
                      <a:lnTo>
                        <a:pt x="816" y="1254"/>
                      </a:lnTo>
                      <a:lnTo>
                        <a:pt x="836" y="1257"/>
                      </a:lnTo>
                      <a:lnTo>
                        <a:pt x="856" y="1262"/>
                      </a:lnTo>
                      <a:lnTo>
                        <a:pt x="875" y="1268"/>
                      </a:lnTo>
                      <a:lnTo>
                        <a:pt x="892" y="1277"/>
                      </a:lnTo>
                      <a:lnTo>
                        <a:pt x="906" y="1287"/>
                      </a:lnTo>
                      <a:lnTo>
                        <a:pt x="917" y="1301"/>
                      </a:lnTo>
                      <a:lnTo>
                        <a:pt x="924" y="1316"/>
                      </a:lnTo>
                      <a:lnTo>
                        <a:pt x="926" y="1335"/>
                      </a:lnTo>
                      <a:lnTo>
                        <a:pt x="928" y="1341"/>
                      </a:lnTo>
                      <a:lnTo>
                        <a:pt x="933" y="1346"/>
                      </a:lnTo>
                      <a:lnTo>
                        <a:pt x="939" y="1347"/>
                      </a:lnTo>
                      <a:lnTo>
                        <a:pt x="945" y="1346"/>
                      </a:lnTo>
                      <a:lnTo>
                        <a:pt x="950" y="1341"/>
                      </a:lnTo>
                      <a:lnTo>
                        <a:pt x="951" y="1335"/>
                      </a:lnTo>
                      <a:lnTo>
                        <a:pt x="950" y="1314"/>
                      </a:lnTo>
                      <a:lnTo>
                        <a:pt x="944" y="1296"/>
                      </a:lnTo>
                      <a:lnTo>
                        <a:pt x="934" y="1281"/>
                      </a:lnTo>
                      <a:lnTo>
                        <a:pt x="920" y="1267"/>
                      </a:lnTo>
                      <a:lnTo>
                        <a:pt x="905" y="1256"/>
                      </a:lnTo>
                      <a:lnTo>
                        <a:pt x="887" y="1246"/>
                      </a:lnTo>
                      <a:lnTo>
                        <a:pt x="868" y="1240"/>
                      </a:lnTo>
                      <a:lnTo>
                        <a:pt x="847" y="1234"/>
                      </a:lnTo>
                      <a:lnTo>
                        <a:pt x="827" y="1231"/>
                      </a:lnTo>
                      <a:lnTo>
                        <a:pt x="845" y="1220"/>
                      </a:lnTo>
                      <a:lnTo>
                        <a:pt x="864" y="1211"/>
                      </a:lnTo>
                      <a:lnTo>
                        <a:pt x="865" y="1211"/>
                      </a:lnTo>
                      <a:lnTo>
                        <a:pt x="866" y="1212"/>
                      </a:lnTo>
                      <a:lnTo>
                        <a:pt x="882" y="1215"/>
                      </a:lnTo>
                      <a:lnTo>
                        <a:pt x="899" y="1220"/>
                      </a:lnTo>
                      <a:lnTo>
                        <a:pt x="918" y="1226"/>
                      </a:lnTo>
                      <a:lnTo>
                        <a:pt x="937" y="1234"/>
                      </a:lnTo>
                      <a:lnTo>
                        <a:pt x="954" y="1244"/>
                      </a:lnTo>
                      <a:lnTo>
                        <a:pt x="968" y="1256"/>
                      </a:lnTo>
                      <a:lnTo>
                        <a:pt x="978" y="1271"/>
                      </a:lnTo>
                      <a:lnTo>
                        <a:pt x="983" y="1287"/>
                      </a:lnTo>
                      <a:lnTo>
                        <a:pt x="986" y="1294"/>
                      </a:lnTo>
                      <a:lnTo>
                        <a:pt x="991" y="1297"/>
                      </a:lnTo>
                      <a:lnTo>
                        <a:pt x="998" y="1299"/>
                      </a:lnTo>
                      <a:lnTo>
                        <a:pt x="1003" y="1297"/>
                      </a:lnTo>
                      <a:lnTo>
                        <a:pt x="1008" y="1294"/>
                      </a:lnTo>
                      <a:lnTo>
                        <a:pt x="1009" y="1287"/>
                      </a:lnTo>
                      <a:lnTo>
                        <a:pt x="1003" y="1267"/>
                      </a:lnTo>
                      <a:lnTo>
                        <a:pt x="993" y="1250"/>
                      </a:lnTo>
                      <a:lnTo>
                        <a:pt x="980" y="1235"/>
                      </a:lnTo>
                      <a:lnTo>
                        <a:pt x="964" y="1222"/>
                      </a:lnTo>
                      <a:lnTo>
                        <a:pt x="946" y="1211"/>
                      </a:lnTo>
                      <a:lnTo>
                        <a:pt x="926" y="1203"/>
                      </a:lnTo>
                      <a:lnTo>
                        <a:pt x="906" y="1195"/>
                      </a:lnTo>
                      <a:lnTo>
                        <a:pt x="935" y="1189"/>
                      </a:lnTo>
                      <a:lnTo>
                        <a:pt x="967" y="1184"/>
                      </a:lnTo>
                      <a:lnTo>
                        <a:pt x="1001" y="1183"/>
                      </a:lnTo>
                      <a:lnTo>
                        <a:pt x="1002" y="1183"/>
                      </a:lnTo>
                      <a:lnTo>
                        <a:pt x="1041" y="1186"/>
                      </a:lnTo>
                      <a:lnTo>
                        <a:pt x="1076" y="1192"/>
                      </a:lnTo>
                      <a:lnTo>
                        <a:pt x="1107" y="1202"/>
                      </a:lnTo>
                      <a:lnTo>
                        <a:pt x="1136" y="1215"/>
                      </a:lnTo>
                      <a:lnTo>
                        <a:pt x="1160" y="1232"/>
                      </a:lnTo>
                      <a:lnTo>
                        <a:pt x="1183" y="1250"/>
                      </a:lnTo>
                      <a:lnTo>
                        <a:pt x="1202" y="1270"/>
                      </a:lnTo>
                      <a:lnTo>
                        <a:pt x="1218" y="1291"/>
                      </a:lnTo>
                      <a:lnTo>
                        <a:pt x="1232" y="1313"/>
                      </a:lnTo>
                      <a:lnTo>
                        <a:pt x="1244" y="1334"/>
                      </a:lnTo>
                      <a:lnTo>
                        <a:pt x="1254" y="1356"/>
                      </a:lnTo>
                      <a:lnTo>
                        <a:pt x="1262" y="1376"/>
                      </a:lnTo>
                      <a:lnTo>
                        <a:pt x="1268" y="1394"/>
                      </a:lnTo>
                      <a:lnTo>
                        <a:pt x="1273" y="1412"/>
                      </a:lnTo>
                      <a:lnTo>
                        <a:pt x="1277" y="1427"/>
                      </a:lnTo>
                      <a:lnTo>
                        <a:pt x="1279" y="1438"/>
                      </a:lnTo>
                      <a:lnTo>
                        <a:pt x="1280" y="1445"/>
                      </a:lnTo>
                      <a:lnTo>
                        <a:pt x="1280" y="1450"/>
                      </a:lnTo>
                      <a:lnTo>
                        <a:pt x="1280" y="1450"/>
                      </a:lnTo>
                      <a:lnTo>
                        <a:pt x="1329" y="1444"/>
                      </a:lnTo>
                      <a:lnTo>
                        <a:pt x="1329" y="1444"/>
                      </a:lnTo>
                      <a:lnTo>
                        <a:pt x="1329" y="1442"/>
                      </a:lnTo>
                      <a:lnTo>
                        <a:pt x="1327" y="1439"/>
                      </a:lnTo>
                      <a:lnTo>
                        <a:pt x="1327" y="1434"/>
                      </a:lnTo>
                      <a:lnTo>
                        <a:pt x="1326" y="1429"/>
                      </a:lnTo>
                      <a:lnTo>
                        <a:pt x="1347" y="1427"/>
                      </a:lnTo>
                      <a:lnTo>
                        <a:pt x="1369" y="1422"/>
                      </a:lnTo>
                      <a:lnTo>
                        <a:pt x="1389" y="1414"/>
                      </a:lnTo>
                      <a:lnTo>
                        <a:pt x="1408" y="1403"/>
                      </a:lnTo>
                      <a:lnTo>
                        <a:pt x="1424" y="1390"/>
                      </a:lnTo>
                      <a:lnTo>
                        <a:pt x="1437" y="1373"/>
                      </a:lnTo>
                      <a:lnTo>
                        <a:pt x="1446" y="1355"/>
                      </a:lnTo>
                      <a:lnTo>
                        <a:pt x="1450" y="1335"/>
                      </a:lnTo>
                      <a:lnTo>
                        <a:pt x="1450" y="1312"/>
                      </a:lnTo>
                      <a:lnTo>
                        <a:pt x="1447" y="1305"/>
                      </a:lnTo>
                      <a:lnTo>
                        <a:pt x="1442" y="1302"/>
                      </a:lnTo>
                      <a:lnTo>
                        <a:pt x="1436" y="1301"/>
                      </a:lnTo>
                      <a:lnTo>
                        <a:pt x="1430" y="1303"/>
                      </a:lnTo>
                      <a:lnTo>
                        <a:pt x="1425" y="1306"/>
                      </a:lnTo>
                      <a:lnTo>
                        <a:pt x="1421" y="1312"/>
                      </a:lnTo>
                      <a:lnTo>
                        <a:pt x="1420" y="1319"/>
                      </a:lnTo>
                      <a:lnTo>
                        <a:pt x="1420" y="1338"/>
                      </a:lnTo>
                      <a:lnTo>
                        <a:pt x="1415" y="1354"/>
                      </a:lnTo>
                      <a:lnTo>
                        <a:pt x="1404" y="1368"/>
                      </a:lnTo>
                      <a:lnTo>
                        <a:pt x="1390" y="1380"/>
                      </a:lnTo>
                      <a:lnTo>
                        <a:pt x="1374" y="1389"/>
                      </a:lnTo>
                      <a:lnTo>
                        <a:pt x="1356" y="1396"/>
                      </a:lnTo>
                      <a:lnTo>
                        <a:pt x="1337" y="1398"/>
                      </a:lnTo>
                      <a:lnTo>
                        <a:pt x="1319" y="1398"/>
                      </a:lnTo>
                      <a:lnTo>
                        <a:pt x="1311" y="1371"/>
                      </a:lnTo>
                      <a:lnTo>
                        <a:pt x="1327" y="1364"/>
                      </a:lnTo>
                      <a:lnTo>
                        <a:pt x="1343" y="1352"/>
                      </a:lnTo>
                      <a:lnTo>
                        <a:pt x="1357" y="1340"/>
                      </a:lnTo>
                      <a:lnTo>
                        <a:pt x="1372" y="1322"/>
                      </a:lnTo>
                      <a:lnTo>
                        <a:pt x="1382" y="1301"/>
                      </a:lnTo>
                      <a:lnTo>
                        <a:pt x="1387" y="1278"/>
                      </a:lnTo>
                      <a:lnTo>
                        <a:pt x="1390" y="1255"/>
                      </a:lnTo>
                      <a:lnTo>
                        <a:pt x="1392" y="1232"/>
                      </a:lnTo>
                      <a:lnTo>
                        <a:pt x="1389" y="1224"/>
                      </a:lnTo>
                      <a:lnTo>
                        <a:pt x="1384" y="1219"/>
                      </a:lnTo>
                      <a:lnTo>
                        <a:pt x="1376" y="1218"/>
                      </a:lnTo>
                      <a:lnTo>
                        <a:pt x="1369" y="1219"/>
                      </a:lnTo>
                      <a:lnTo>
                        <a:pt x="1364" y="1224"/>
                      </a:lnTo>
                      <a:lnTo>
                        <a:pt x="1361" y="1232"/>
                      </a:lnTo>
                      <a:lnTo>
                        <a:pt x="1361" y="1252"/>
                      </a:lnTo>
                      <a:lnTo>
                        <a:pt x="1358" y="1272"/>
                      </a:lnTo>
                      <a:lnTo>
                        <a:pt x="1353" y="1291"/>
                      </a:lnTo>
                      <a:lnTo>
                        <a:pt x="1344" y="1308"/>
                      </a:lnTo>
                      <a:lnTo>
                        <a:pt x="1333" y="1322"/>
                      </a:lnTo>
                      <a:lnTo>
                        <a:pt x="1317" y="1335"/>
                      </a:lnTo>
                      <a:lnTo>
                        <a:pt x="1300" y="1343"/>
                      </a:lnTo>
                      <a:lnTo>
                        <a:pt x="1292" y="1325"/>
                      </a:lnTo>
                      <a:lnTo>
                        <a:pt x="1311" y="1303"/>
                      </a:lnTo>
                      <a:lnTo>
                        <a:pt x="1324" y="1278"/>
                      </a:lnTo>
                      <a:lnTo>
                        <a:pt x="1334" y="1253"/>
                      </a:lnTo>
                      <a:lnTo>
                        <a:pt x="1341" y="1225"/>
                      </a:lnTo>
                      <a:lnTo>
                        <a:pt x="1342" y="1197"/>
                      </a:lnTo>
                      <a:lnTo>
                        <a:pt x="1338" y="1189"/>
                      </a:lnTo>
                      <a:lnTo>
                        <a:pt x="1333" y="1183"/>
                      </a:lnTo>
                      <a:lnTo>
                        <a:pt x="1325" y="1182"/>
                      </a:lnTo>
                      <a:lnTo>
                        <a:pt x="1319" y="1183"/>
                      </a:lnTo>
                      <a:lnTo>
                        <a:pt x="1313" y="1189"/>
                      </a:lnTo>
                      <a:lnTo>
                        <a:pt x="1311" y="1197"/>
                      </a:lnTo>
                      <a:lnTo>
                        <a:pt x="1310" y="1223"/>
                      </a:lnTo>
                      <a:lnTo>
                        <a:pt x="1304" y="1250"/>
                      </a:lnTo>
                      <a:lnTo>
                        <a:pt x="1293" y="1274"/>
                      </a:lnTo>
                      <a:lnTo>
                        <a:pt x="1278" y="1296"/>
                      </a:lnTo>
                      <a:lnTo>
                        <a:pt x="1265" y="1275"/>
                      </a:lnTo>
                      <a:lnTo>
                        <a:pt x="1251" y="1255"/>
                      </a:lnTo>
                      <a:lnTo>
                        <a:pt x="1263" y="1240"/>
                      </a:lnTo>
                      <a:lnTo>
                        <a:pt x="1272" y="1222"/>
                      </a:lnTo>
                      <a:lnTo>
                        <a:pt x="1279" y="1201"/>
                      </a:lnTo>
                      <a:lnTo>
                        <a:pt x="1283" y="1181"/>
                      </a:lnTo>
                      <a:lnTo>
                        <a:pt x="1287" y="1160"/>
                      </a:lnTo>
                      <a:lnTo>
                        <a:pt x="1288" y="1144"/>
                      </a:lnTo>
                      <a:lnTo>
                        <a:pt x="1287" y="1135"/>
                      </a:lnTo>
                      <a:lnTo>
                        <a:pt x="1281" y="1130"/>
                      </a:lnTo>
                      <a:lnTo>
                        <a:pt x="1273" y="1129"/>
                      </a:lnTo>
                      <a:lnTo>
                        <a:pt x="1267" y="1130"/>
                      </a:lnTo>
                      <a:lnTo>
                        <a:pt x="1260" y="1135"/>
                      </a:lnTo>
                      <a:lnTo>
                        <a:pt x="1258" y="1144"/>
                      </a:lnTo>
                      <a:lnTo>
                        <a:pt x="1257" y="1156"/>
                      </a:lnTo>
                      <a:lnTo>
                        <a:pt x="1254" y="1171"/>
                      </a:lnTo>
                      <a:lnTo>
                        <a:pt x="1251" y="1189"/>
                      </a:lnTo>
                      <a:lnTo>
                        <a:pt x="1247" y="1205"/>
                      </a:lnTo>
                      <a:lnTo>
                        <a:pt x="1240" y="1220"/>
                      </a:lnTo>
                      <a:lnTo>
                        <a:pt x="1231" y="1231"/>
                      </a:lnTo>
                      <a:lnTo>
                        <a:pt x="1206" y="1205"/>
                      </a:lnTo>
                      <a:lnTo>
                        <a:pt x="1217" y="1184"/>
                      </a:lnTo>
                      <a:lnTo>
                        <a:pt x="1225" y="1160"/>
                      </a:lnTo>
                      <a:lnTo>
                        <a:pt x="1229" y="1136"/>
                      </a:lnTo>
                      <a:lnTo>
                        <a:pt x="1232" y="1110"/>
                      </a:lnTo>
                      <a:lnTo>
                        <a:pt x="1235" y="1086"/>
                      </a:lnTo>
                      <a:lnTo>
                        <a:pt x="1233" y="1077"/>
                      </a:lnTo>
                      <a:lnTo>
                        <a:pt x="1228" y="1073"/>
                      </a:lnTo>
                      <a:lnTo>
                        <a:pt x="1220" y="1071"/>
                      </a:lnTo>
                      <a:lnTo>
                        <a:pt x="1214" y="1073"/>
                      </a:lnTo>
                      <a:lnTo>
                        <a:pt x="1207" y="1077"/>
                      </a:lnTo>
                      <a:lnTo>
                        <a:pt x="1204" y="1086"/>
                      </a:lnTo>
                      <a:lnTo>
                        <a:pt x="1202" y="1106"/>
                      </a:lnTo>
                      <a:lnTo>
                        <a:pt x="1200" y="1128"/>
                      </a:lnTo>
                      <a:lnTo>
                        <a:pt x="1196" y="1149"/>
                      </a:lnTo>
                      <a:lnTo>
                        <a:pt x="1190" y="1169"/>
                      </a:lnTo>
                      <a:lnTo>
                        <a:pt x="1181" y="1187"/>
                      </a:lnTo>
                      <a:lnTo>
                        <a:pt x="1159" y="1173"/>
                      </a:lnTo>
                      <a:lnTo>
                        <a:pt x="1136" y="1162"/>
                      </a:lnTo>
                      <a:lnTo>
                        <a:pt x="1144" y="1108"/>
                      </a:lnTo>
                      <a:lnTo>
                        <a:pt x="1147" y="1058"/>
                      </a:lnTo>
                      <a:lnTo>
                        <a:pt x="1147" y="1012"/>
                      </a:lnTo>
                      <a:lnTo>
                        <a:pt x="1144" y="970"/>
                      </a:lnTo>
                      <a:lnTo>
                        <a:pt x="1138" y="931"/>
                      </a:lnTo>
                      <a:lnTo>
                        <a:pt x="1129" y="896"/>
                      </a:lnTo>
                      <a:lnTo>
                        <a:pt x="1117" y="864"/>
                      </a:lnTo>
                      <a:lnTo>
                        <a:pt x="1105" y="834"/>
                      </a:lnTo>
                      <a:lnTo>
                        <a:pt x="1090" y="809"/>
                      </a:lnTo>
                      <a:lnTo>
                        <a:pt x="1074" y="785"/>
                      </a:lnTo>
                      <a:lnTo>
                        <a:pt x="1058" y="764"/>
                      </a:lnTo>
                      <a:lnTo>
                        <a:pt x="1040" y="746"/>
                      </a:lnTo>
                      <a:lnTo>
                        <a:pt x="1023" y="730"/>
                      </a:lnTo>
                      <a:lnTo>
                        <a:pt x="987" y="704"/>
                      </a:lnTo>
                      <a:lnTo>
                        <a:pt x="949" y="683"/>
                      </a:lnTo>
                      <a:lnTo>
                        <a:pt x="909" y="666"/>
                      </a:lnTo>
                      <a:lnTo>
                        <a:pt x="868" y="654"/>
                      </a:lnTo>
                      <a:lnTo>
                        <a:pt x="826" y="646"/>
                      </a:lnTo>
                      <a:lnTo>
                        <a:pt x="785" y="642"/>
                      </a:lnTo>
                      <a:lnTo>
                        <a:pt x="745" y="642"/>
                      </a:lnTo>
                      <a:lnTo>
                        <a:pt x="705" y="645"/>
                      </a:lnTo>
                      <a:lnTo>
                        <a:pt x="667" y="651"/>
                      </a:lnTo>
                      <a:lnTo>
                        <a:pt x="686" y="603"/>
                      </a:lnTo>
                      <a:lnTo>
                        <a:pt x="707" y="560"/>
                      </a:lnTo>
                      <a:lnTo>
                        <a:pt x="731" y="522"/>
                      </a:lnTo>
                      <a:lnTo>
                        <a:pt x="756" y="489"/>
                      </a:lnTo>
                      <a:lnTo>
                        <a:pt x="783" y="460"/>
                      </a:lnTo>
                      <a:lnTo>
                        <a:pt x="811" y="436"/>
                      </a:lnTo>
                      <a:lnTo>
                        <a:pt x="840" y="415"/>
                      </a:lnTo>
                      <a:lnTo>
                        <a:pt x="868" y="397"/>
                      </a:lnTo>
                      <a:lnTo>
                        <a:pt x="898" y="383"/>
                      </a:lnTo>
                      <a:lnTo>
                        <a:pt x="928" y="372"/>
                      </a:lnTo>
                      <a:lnTo>
                        <a:pt x="957" y="363"/>
                      </a:lnTo>
                      <a:lnTo>
                        <a:pt x="987" y="356"/>
                      </a:lnTo>
                      <a:lnTo>
                        <a:pt x="1014" y="353"/>
                      </a:lnTo>
                      <a:lnTo>
                        <a:pt x="1041" y="350"/>
                      </a:lnTo>
                      <a:lnTo>
                        <a:pt x="1066" y="349"/>
                      </a:lnTo>
                      <a:lnTo>
                        <a:pt x="1091" y="350"/>
                      </a:lnTo>
                      <a:lnTo>
                        <a:pt x="1113" y="351"/>
                      </a:lnTo>
                      <a:lnTo>
                        <a:pt x="1132" y="353"/>
                      </a:lnTo>
                      <a:lnTo>
                        <a:pt x="1148" y="355"/>
                      </a:lnTo>
                      <a:lnTo>
                        <a:pt x="1163" y="358"/>
                      </a:lnTo>
                      <a:lnTo>
                        <a:pt x="1174" y="360"/>
                      </a:lnTo>
                      <a:lnTo>
                        <a:pt x="1179" y="361"/>
                      </a:lnTo>
                      <a:lnTo>
                        <a:pt x="1183" y="362"/>
                      </a:lnTo>
                      <a:lnTo>
                        <a:pt x="1185" y="362"/>
                      </a:lnTo>
                      <a:lnTo>
                        <a:pt x="1216" y="371"/>
                      </a:lnTo>
                      <a:lnTo>
                        <a:pt x="1216" y="338"/>
                      </a:lnTo>
                      <a:lnTo>
                        <a:pt x="1216" y="334"/>
                      </a:lnTo>
                      <a:lnTo>
                        <a:pt x="1216" y="327"/>
                      </a:lnTo>
                      <a:lnTo>
                        <a:pt x="1216" y="314"/>
                      </a:lnTo>
                      <a:lnTo>
                        <a:pt x="1218" y="298"/>
                      </a:lnTo>
                      <a:lnTo>
                        <a:pt x="1220" y="278"/>
                      </a:lnTo>
                      <a:lnTo>
                        <a:pt x="1223" y="256"/>
                      </a:lnTo>
                      <a:lnTo>
                        <a:pt x="1229" y="232"/>
                      </a:lnTo>
                      <a:lnTo>
                        <a:pt x="1236" y="206"/>
                      </a:lnTo>
                      <a:lnTo>
                        <a:pt x="1244" y="180"/>
                      </a:lnTo>
                      <a:lnTo>
                        <a:pt x="1257" y="153"/>
                      </a:lnTo>
                      <a:lnTo>
                        <a:pt x="1271" y="127"/>
                      </a:lnTo>
                      <a:lnTo>
                        <a:pt x="1288" y="101"/>
                      </a:lnTo>
                      <a:lnTo>
                        <a:pt x="1308" y="78"/>
                      </a:lnTo>
                      <a:lnTo>
                        <a:pt x="1332" y="57"/>
                      </a:lnTo>
                      <a:lnTo>
                        <a:pt x="1360" y="39"/>
                      </a:lnTo>
                      <a:lnTo>
                        <a:pt x="1390" y="24"/>
                      </a:lnTo>
                      <a:lnTo>
                        <a:pt x="1435" y="10"/>
                      </a:lnTo>
                      <a:lnTo>
                        <a:pt x="1479" y="3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Freeform 17"/>
                <p:cNvSpPr>
                  <a:spLocks/>
                </p:cNvSpPr>
                <p:nvPr/>
              </p:nvSpPr>
              <p:spPr bwMode="auto">
                <a:xfrm>
                  <a:off x="9413875" y="3330575"/>
                  <a:ext cx="1319213" cy="1744663"/>
                </a:xfrm>
                <a:custGeom>
                  <a:avLst/>
                  <a:gdLst>
                    <a:gd name="T0" fmla="*/ 612 w 1663"/>
                    <a:gd name="T1" fmla="*/ 131 h 2198"/>
                    <a:gd name="T2" fmla="*/ 686 w 1663"/>
                    <a:gd name="T3" fmla="*/ 309 h 2198"/>
                    <a:gd name="T4" fmla="*/ 913 w 1663"/>
                    <a:gd name="T5" fmla="*/ 267 h 2198"/>
                    <a:gd name="T6" fmla="*/ 1217 w 1663"/>
                    <a:gd name="T7" fmla="*/ 571 h 2198"/>
                    <a:gd name="T8" fmla="*/ 1576 w 1663"/>
                    <a:gd name="T9" fmla="*/ 729 h 2198"/>
                    <a:gd name="T10" fmla="*/ 1603 w 1663"/>
                    <a:gd name="T11" fmla="*/ 1054 h 2198"/>
                    <a:gd name="T12" fmla="*/ 1531 w 1663"/>
                    <a:gd name="T13" fmla="*/ 935 h 2198"/>
                    <a:gd name="T14" fmla="*/ 1529 w 1663"/>
                    <a:gd name="T15" fmla="*/ 1059 h 2198"/>
                    <a:gd name="T16" fmla="*/ 1445 w 1663"/>
                    <a:gd name="T17" fmla="*/ 917 h 2198"/>
                    <a:gd name="T18" fmla="*/ 1425 w 1663"/>
                    <a:gd name="T19" fmla="*/ 1057 h 2198"/>
                    <a:gd name="T20" fmla="*/ 1322 w 1663"/>
                    <a:gd name="T21" fmla="*/ 864 h 2198"/>
                    <a:gd name="T22" fmla="*/ 1285 w 1663"/>
                    <a:gd name="T23" fmla="*/ 978 h 2198"/>
                    <a:gd name="T24" fmla="*/ 1236 w 1663"/>
                    <a:gd name="T25" fmla="*/ 783 h 2198"/>
                    <a:gd name="T26" fmla="*/ 1144 w 1663"/>
                    <a:gd name="T27" fmla="*/ 815 h 2198"/>
                    <a:gd name="T28" fmla="*/ 1074 w 1663"/>
                    <a:gd name="T29" fmla="*/ 682 h 2198"/>
                    <a:gd name="T30" fmla="*/ 993 w 1663"/>
                    <a:gd name="T31" fmla="*/ 750 h 2198"/>
                    <a:gd name="T32" fmla="*/ 965 w 1663"/>
                    <a:gd name="T33" fmla="*/ 759 h 2198"/>
                    <a:gd name="T34" fmla="*/ 906 w 1663"/>
                    <a:gd name="T35" fmla="*/ 721 h 2198"/>
                    <a:gd name="T36" fmla="*/ 941 w 1663"/>
                    <a:gd name="T37" fmla="*/ 889 h 2198"/>
                    <a:gd name="T38" fmla="*/ 730 w 1663"/>
                    <a:gd name="T39" fmla="*/ 675 h 2198"/>
                    <a:gd name="T40" fmla="*/ 794 w 1663"/>
                    <a:gd name="T41" fmla="*/ 887 h 2198"/>
                    <a:gd name="T42" fmla="*/ 658 w 1663"/>
                    <a:gd name="T43" fmla="*/ 712 h 2198"/>
                    <a:gd name="T44" fmla="*/ 645 w 1663"/>
                    <a:gd name="T45" fmla="*/ 764 h 2198"/>
                    <a:gd name="T46" fmla="*/ 585 w 1663"/>
                    <a:gd name="T47" fmla="*/ 773 h 2198"/>
                    <a:gd name="T48" fmla="*/ 611 w 1663"/>
                    <a:gd name="T49" fmla="*/ 487 h 2198"/>
                    <a:gd name="T50" fmla="*/ 506 w 1663"/>
                    <a:gd name="T51" fmla="*/ 429 h 2198"/>
                    <a:gd name="T52" fmla="*/ 508 w 1663"/>
                    <a:gd name="T53" fmla="*/ 472 h 2198"/>
                    <a:gd name="T54" fmla="*/ 492 w 1663"/>
                    <a:gd name="T55" fmla="*/ 506 h 2198"/>
                    <a:gd name="T56" fmla="*/ 470 w 1663"/>
                    <a:gd name="T57" fmla="*/ 532 h 2198"/>
                    <a:gd name="T58" fmla="*/ 450 w 1663"/>
                    <a:gd name="T59" fmla="*/ 554 h 2198"/>
                    <a:gd name="T60" fmla="*/ 425 w 1663"/>
                    <a:gd name="T61" fmla="*/ 575 h 2198"/>
                    <a:gd name="T62" fmla="*/ 397 w 1663"/>
                    <a:gd name="T63" fmla="*/ 617 h 2198"/>
                    <a:gd name="T64" fmla="*/ 366 w 1663"/>
                    <a:gd name="T65" fmla="*/ 632 h 2198"/>
                    <a:gd name="T66" fmla="*/ 314 w 1663"/>
                    <a:gd name="T67" fmla="*/ 589 h 2198"/>
                    <a:gd name="T68" fmla="*/ 310 w 1663"/>
                    <a:gd name="T69" fmla="*/ 647 h 2198"/>
                    <a:gd name="T70" fmla="*/ 235 w 1663"/>
                    <a:gd name="T71" fmla="*/ 577 h 2198"/>
                    <a:gd name="T72" fmla="*/ 247 w 1663"/>
                    <a:gd name="T73" fmla="*/ 690 h 2198"/>
                    <a:gd name="T74" fmla="*/ 154 w 1663"/>
                    <a:gd name="T75" fmla="*/ 601 h 2198"/>
                    <a:gd name="T76" fmla="*/ 151 w 1663"/>
                    <a:gd name="T77" fmla="*/ 694 h 2198"/>
                    <a:gd name="T78" fmla="*/ 478 w 1663"/>
                    <a:gd name="T79" fmla="*/ 721 h 2198"/>
                    <a:gd name="T80" fmla="*/ 560 w 1663"/>
                    <a:gd name="T81" fmla="*/ 1147 h 2198"/>
                    <a:gd name="T82" fmla="*/ 750 w 1663"/>
                    <a:gd name="T83" fmla="*/ 1465 h 2198"/>
                    <a:gd name="T84" fmla="*/ 654 w 1663"/>
                    <a:gd name="T85" fmla="*/ 1550 h 2198"/>
                    <a:gd name="T86" fmla="*/ 578 w 1663"/>
                    <a:gd name="T87" fmla="*/ 1518 h 2198"/>
                    <a:gd name="T88" fmla="*/ 593 w 1663"/>
                    <a:gd name="T89" fmla="*/ 1617 h 2198"/>
                    <a:gd name="T90" fmla="*/ 481 w 1663"/>
                    <a:gd name="T91" fmla="*/ 1534 h 2198"/>
                    <a:gd name="T92" fmla="*/ 565 w 1663"/>
                    <a:gd name="T93" fmla="*/ 1635 h 2198"/>
                    <a:gd name="T94" fmla="*/ 381 w 1663"/>
                    <a:gd name="T95" fmla="*/ 1540 h 2198"/>
                    <a:gd name="T96" fmla="*/ 362 w 1663"/>
                    <a:gd name="T97" fmla="*/ 1618 h 2198"/>
                    <a:gd name="T98" fmla="*/ 266 w 1663"/>
                    <a:gd name="T99" fmla="*/ 1453 h 2198"/>
                    <a:gd name="T100" fmla="*/ 136 w 1663"/>
                    <a:gd name="T101" fmla="*/ 1485 h 2198"/>
                    <a:gd name="T102" fmla="*/ 587 w 1663"/>
                    <a:gd name="T103" fmla="*/ 1680 h 2198"/>
                    <a:gd name="T104" fmla="*/ 863 w 1663"/>
                    <a:gd name="T105" fmla="*/ 1674 h 2198"/>
                    <a:gd name="T106" fmla="*/ 1008 w 1663"/>
                    <a:gd name="T107" fmla="*/ 1880 h 2198"/>
                    <a:gd name="T108" fmla="*/ 696 w 1663"/>
                    <a:gd name="T109" fmla="*/ 2061 h 2198"/>
                    <a:gd name="T110" fmla="*/ 403 w 1663"/>
                    <a:gd name="T111" fmla="*/ 1941 h 2198"/>
                    <a:gd name="T112" fmla="*/ 0 w 1663"/>
                    <a:gd name="T113" fmla="*/ 1946 h 2198"/>
                    <a:gd name="T114" fmla="*/ 37 w 1663"/>
                    <a:gd name="T115" fmla="*/ 205 h 2198"/>
                    <a:gd name="T116" fmla="*/ 274 w 1663"/>
                    <a:gd name="T117" fmla="*/ 8 h 2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663" h="2198">
                      <a:moveTo>
                        <a:pt x="362" y="0"/>
                      </a:moveTo>
                      <a:lnTo>
                        <a:pt x="402" y="3"/>
                      </a:lnTo>
                      <a:lnTo>
                        <a:pt x="438" y="9"/>
                      </a:lnTo>
                      <a:lnTo>
                        <a:pt x="471" y="19"/>
                      </a:lnTo>
                      <a:lnTo>
                        <a:pt x="502" y="34"/>
                      </a:lnTo>
                      <a:lnTo>
                        <a:pt x="529" y="49"/>
                      </a:lnTo>
                      <a:lnTo>
                        <a:pt x="554" y="68"/>
                      </a:lnTo>
                      <a:lnTo>
                        <a:pt x="575" y="88"/>
                      </a:lnTo>
                      <a:lnTo>
                        <a:pt x="595" y="110"/>
                      </a:lnTo>
                      <a:lnTo>
                        <a:pt x="612" y="131"/>
                      </a:lnTo>
                      <a:lnTo>
                        <a:pt x="626" y="153"/>
                      </a:lnTo>
                      <a:lnTo>
                        <a:pt x="639" y="175"/>
                      </a:lnTo>
                      <a:lnTo>
                        <a:pt x="649" y="196"/>
                      </a:lnTo>
                      <a:lnTo>
                        <a:pt x="658" y="215"/>
                      </a:lnTo>
                      <a:lnTo>
                        <a:pt x="665" y="231"/>
                      </a:lnTo>
                      <a:lnTo>
                        <a:pt x="670" y="247"/>
                      </a:lnTo>
                      <a:lnTo>
                        <a:pt x="674" y="258"/>
                      </a:lnTo>
                      <a:lnTo>
                        <a:pt x="676" y="267"/>
                      </a:lnTo>
                      <a:lnTo>
                        <a:pt x="677" y="270"/>
                      </a:lnTo>
                      <a:lnTo>
                        <a:pt x="686" y="309"/>
                      </a:lnTo>
                      <a:lnTo>
                        <a:pt x="722" y="292"/>
                      </a:lnTo>
                      <a:lnTo>
                        <a:pt x="726" y="291"/>
                      </a:lnTo>
                      <a:lnTo>
                        <a:pt x="733" y="288"/>
                      </a:lnTo>
                      <a:lnTo>
                        <a:pt x="747" y="283"/>
                      </a:lnTo>
                      <a:lnTo>
                        <a:pt x="766" y="279"/>
                      </a:lnTo>
                      <a:lnTo>
                        <a:pt x="787" y="273"/>
                      </a:lnTo>
                      <a:lnTo>
                        <a:pt x="812" y="269"/>
                      </a:lnTo>
                      <a:lnTo>
                        <a:pt x="840" y="266"/>
                      </a:lnTo>
                      <a:lnTo>
                        <a:pt x="870" y="265"/>
                      </a:lnTo>
                      <a:lnTo>
                        <a:pt x="913" y="267"/>
                      </a:lnTo>
                      <a:lnTo>
                        <a:pt x="954" y="275"/>
                      </a:lnTo>
                      <a:lnTo>
                        <a:pt x="992" y="288"/>
                      </a:lnTo>
                      <a:lnTo>
                        <a:pt x="1029" y="306"/>
                      </a:lnTo>
                      <a:lnTo>
                        <a:pt x="1063" y="329"/>
                      </a:lnTo>
                      <a:lnTo>
                        <a:pt x="1095" y="357"/>
                      </a:lnTo>
                      <a:lnTo>
                        <a:pt x="1125" y="391"/>
                      </a:lnTo>
                      <a:lnTo>
                        <a:pt x="1152" y="428"/>
                      </a:lnTo>
                      <a:lnTo>
                        <a:pt x="1176" y="471"/>
                      </a:lnTo>
                      <a:lnTo>
                        <a:pt x="1198" y="519"/>
                      </a:lnTo>
                      <a:lnTo>
                        <a:pt x="1217" y="571"/>
                      </a:lnTo>
                      <a:lnTo>
                        <a:pt x="1225" y="596"/>
                      </a:lnTo>
                      <a:lnTo>
                        <a:pt x="1251" y="593"/>
                      </a:lnTo>
                      <a:lnTo>
                        <a:pt x="1296" y="592"/>
                      </a:lnTo>
                      <a:lnTo>
                        <a:pt x="1342" y="596"/>
                      </a:lnTo>
                      <a:lnTo>
                        <a:pt x="1386" y="606"/>
                      </a:lnTo>
                      <a:lnTo>
                        <a:pt x="1429" y="621"/>
                      </a:lnTo>
                      <a:lnTo>
                        <a:pt x="1470" y="640"/>
                      </a:lnTo>
                      <a:lnTo>
                        <a:pt x="1509" y="666"/>
                      </a:lnTo>
                      <a:lnTo>
                        <a:pt x="1544" y="696"/>
                      </a:lnTo>
                      <a:lnTo>
                        <a:pt x="1576" y="729"/>
                      </a:lnTo>
                      <a:lnTo>
                        <a:pt x="1604" y="767"/>
                      </a:lnTo>
                      <a:lnTo>
                        <a:pt x="1628" y="811"/>
                      </a:lnTo>
                      <a:lnTo>
                        <a:pt x="1646" y="855"/>
                      </a:lnTo>
                      <a:lnTo>
                        <a:pt x="1658" y="901"/>
                      </a:lnTo>
                      <a:lnTo>
                        <a:pt x="1663" y="949"/>
                      </a:lnTo>
                      <a:lnTo>
                        <a:pt x="1660" y="995"/>
                      </a:lnTo>
                      <a:lnTo>
                        <a:pt x="1653" y="1043"/>
                      </a:lnTo>
                      <a:lnTo>
                        <a:pt x="1637" y="1089"/>
                      </a:lnTo>
                      <a:lnTo>
                        <a:pt x="1618" y="1074"/>
                      </a:lnTo>
                      <a:lnTo>
                        <a:pt x="1603" y="1054"/>
                      </a:lnTo>
                      <a:lnTo>
                        <a:pt x="1590" y="1032"/>
                      </a:lnTo>
                      <a:lnTo>
                        <a:pt x="1580" y="1008"/>
                      </a:lnTo>
                      <a:lnTo>
                        <a:pt x="1571" y="982"/>
                      </a:lnTo>
                      <a:lnTo>
                        <a:pt x="1564" y="958"/>
                      </a:lnTo>
                      <a:lnTo>
                        <a:pt x="1559" y="936"/>
                      </a:lnTo>
                      <a:lnTo>
                        <a:pt x="1555" y="928"/>
                      </a:lnTo>
                      <a:lnTo>
                        <a:pt x="1549" y="925"/>
                      </a:lnTo>
                      <a:lnTo>
                        <a:pt x="1542" y="926"/>
                      </a:lnTo>
                      <a:lnTo>
                        <a:pt x="1535" y="929"/>
                      </a:lnTo>
                      <a:lnTo>
                        <a:pt x="1531" y="935"/>
                      </a:lnTo>
                      <a:lnTo>
                        <a:pt x="1531" y="943"/>
                      </a:lnTo>
                      <a:lnTo>
                        <a:pt x="1536" y="970"/>
                      </a:lnTo>
                      <a:lnTo>
                        <a:pt x="1544" y="998"/>
                      </a:lnTo>
                      <a:lnTo>
                        <a:pt x="1555" y="1026"/>
                      </a:lnTo>
                      <a:lnTo>
                        <a:pt x="1569" y="1054"/>
                      </a:lnTo>
                      <a:lnTo>
                        <a:pt x="1585" y="1079"/>
                      </a:lnTo>
                      <a:lnTo>
                        <a:pt x="1604" y="1100"/>
                      </a:lnTo>
                      <a:lnTo>
                        <a:pt x="1574" y="1104"/>
                      </a:lnTo>
                      <a:lnTo>
                        <a:pt x="1550" y="1083"/>
                      </a:lnTo>
                      <a:lnTo>
                        <a:pt x="1529" y="1059"/>
                      </a:lnTo>
                      <a:lnTo>
                        <a:pt x="1512" y="1035"/>
                      </a:lnTo>
                      <a:lnTo>
                        <a:pt x="1499" y="1009"/>
                      </a:lnTo>
                      <a:lnTo>
                        <a:pt x="1488" y="980"/>
                      </a:lnTo>
                      <a:lnTo>
                        <a:pt x="1480" y="950"/>
                      </a:lnTo>
                      <a:lnTo>
                        <a:pt x="1472" y="917"/>
                      </a:lnTo>
                      <a:lnTo>
                        <a:pt x="1469" y="910"/>
                      </a:lnTo>
                      <a:lnTo>
                        <a:pt x="1462" y="907"/>
                      </a:lnTo>
                      <a:lnTo>
                        <a:pt x="1456" y="907"/>
                      </a:lnTo>
                      <a:lnTo>
                        <a:pt x="1449" y="910"/>
                      </a:lnTo>
                      <a:lnTo>
                        <a:pt x="1445" y="917"/>
                      </a:lnTo>
                      <a:lnTo>
                        <a:pt x="1444" y="925"/>
                      </a:lnTo>
                      <a:lnTo>
                        <a:pt x="1451" y="960"/>
                      </a:lnTo>
                      <a:lnTo>
                        <a:pt x="1461" y="993"/>
                      </a:lnTo>
                      <a:lnTo>
                        <a:pt x="1473" y="1024"/>
                      </a:lnTo>
                      <a:lnTo>
                        <a:pt x="1488" y="1052"/>
                      </a:lnTo>
                      <a:lnTo>
                        <a:pt x="1507" y="1078"/>
                      </a:lnTo>
                      <a:lnTo>
                        <a:pt x="1528" y="1103"/>
                      </a:lnTo>
                      <a:lnTo>
                        <a:pt x="1491" y="1098"/>
                      </a:lnTo>
                      <a:lnTo>
                        <a:pt x="1451" y="1088"/>
                      </a:lnTo>
                      <a:lnTo>
                        <a:pt x="1425" y="1057"/>
                      </a:lnTo>
                      <a:lnTo>
                        <a:pt x="1402" y="1024"/>
                      </a:lnTo>
                      <a:lnTo>
                        <a:pt x="1381" y="989"/>
                      </a:lnTo>
                      <a:lnTo>
                        <a:pt x="1365" y="952"/>
                      </a:lnTo>
                      <a:lnTo>
                        <a:pt x="1354" y="912"/>
                      </a:lnTo>
                      <a:lnTo>
                        <a:pt x="1350" y="873"/>
                      </a:lnTo>
                      <a:lnTo>
                        <a:pt x="1347" y="864"/>
                      </a:lnTo>
                      <a:lnTo>
                        <a:pt x="1342" y="859"/>
                      </a:lnTo>
                      <a:lnTo>
                        <a:pt x="1334" y="858"/>
                      </a:lnTo>
                      <a:lnTo>
                        <a:pt x="1327" y="859"/>
                      </a:lnTo>
                      <a:lnTo>
                        <a:pt x="1322" y="864"/>
                      </a:lnTo>
                      <a:lnTo>
                        <a:pt x="1320" y="873"/>
                      </a:lnTo>
                      <a:lnTo>
                        <a:pt x="1324" y="914"/>
                      </a:lnTo>
                      <a:lnTo>
                        <a:pt x="1335" y="954"/>
                      </a:lnTo>
                      <a:lnTo>
                        <a:pt x="1350" y="993"/>
                      </a:lnTo>
                      <a:lnTo>
                        <a:pt x="1369" y="1030"/>
                      </a:lnTo>
                      <a:lnTo>
                        <a:pt x="1393" y="1065"/>
                      </a:lnTo>
                      <a:lnTo>
                        <a:pt x="1366" y="1048"/>
                      </a:lnTo>
                      <a:lnTo>
                        <a:pt x="1338" y="1029"/>
                      </a:lnTo>
                      <a:lnTo>
                        <a:pt x="1312" y="1005"/>
                      </a:lnTo>
                      <a:lnTo>
                        <a:pt x="1285" y="978"/>
                      </a:lnTo>
                      <a:lnTo>
                        <a:pt x="1260" y="946"/>
                      </a:lnTo>
                      <a:lnTo>
                        <a:pt x="1252" y="909"/>
                      </a:lnTo>
                      <a:lnTo>
                        <a:pt x="1250" y="872"/>
                      </a:lnTo>
                      <a:lnTo>
                        <a:pt x="1252" y="834"/>
                      </a:lnTo>
                      <a:lnTo>
                        <a:pt x="1260" y="797"/>
                      </a:lnTo>
                      <a:lnTo>
                        <a:pt x="1260" y="790"/>
                      </a:lnTo>
                      <a:lnTo>
                        <a:pt x="1257" y="783"/>
                      </a:lnTo>
                      <a:lnTo>
                        <a:pt x="1250" y="780"/>
                      </a:lnTo>
                      <a:lnTo>
                        <a:pt x="1242" y="780"/>
                      </a:lnTo>
                      <a:lnTo>
                        <a:pt x="1236" y="783"/>
                      </a:lnTo>
                      <a:lnTo>
                        <a:pt x="1231" y="790"/>
                      </a:lnTo>
                      <a:lnTo>
                        <a:pt x="1225" y="820"/>
                      </a:lnTo>
                      <a:lnTo>
                        <a:pt x="1220" y="851"/>
                      </a:lnTo>
                      <a:lnTo>
                        <a:pt x="1220" y="880"/>
                      </a:lnTo>
                      <a:lnTo>
                        <a:pt x="1206" y="851"/>
                      </a:lnTo>
                      <a:lnTo>
                        <a:pt x="1191" y="818"/>
                      </a:lnTo>
                      <a:lnTo>
                        <a:pt x="1179" y="788"/>
                      </a:lnTo>
                      <a:lnTo>
                        <a:pt x="1154" y="809"/>
                      </a:lnTo>
                      <a:lnTo>
                        <a:pt x="1149" y="811"/>
                      </a:lnTo>
                      <a:lnTo>
                        <a:pt x="1144" y="815"/>
                      </a:lnTo>
                      <a:lnTo>
                        <a:pt x="1138" y="820"/>
                      </a:lnTo>
                      <a:lnTo>
                        <a:pt x="1122" y="775"/>
                      </a:lnTo>
                      <a:lnTo>
                        <a:pt x="1111" y="729"/>
                      </a:lnTo>
                      <a:lnTo>
                        <a:pt x="1103" y="682"/>
                      </a:lnTo>
                      <a:lnTo>
                        <a:pt x="1100" y="675"/>
                      </a:lnTo>
                      <a:lnTo>
                        <a:pt x="1094" y="670"/>
                      </a:lnTo>
                      <a:lnTo>
                        <a:pt x="1086" y="668"/>
                      </a:lnTo>
                      <a:lnTo>
                        <a:pt x="1080" y="670"/>
                      </a:lnTo>
                      <a:lnTo>
                        <a:pt x="1075" y="675"/>
                      </a:lnTo>
                      <a:lnTo>
                        <a:pt x="1074" y="682"/>
                      </a:lnTo>
                      <a:lnTo>
                        <a:pt x="1080" y="721"/>
                      </a:lnTo>
                      <a:lnTo>
                        <a:pt x="1087" y="760"/>
                      </a:lnTo>
                      <a:lnTo>
                        <a:pt x="1098" y="797"/>
                      </a:lnTo>
                      <a:lnTo>
                        <a:pt x="1112" y="834"/>
                      </a:lnTo>
                      <a:lnTo>
                        <a:pt x="1096" y="842"/>
                      </a:lnTo>
                      <a:lnTo>
                        <a:pt x="1079" y="849"/>
                      </a:lnTo>
                      <a:lnTo>
                        <a:pt x="1052" y="830"/>
                      </a:lnTo>
                      <a:lnTo>
                        <a:pt x="1030" y="805"/>
                      </a:lnTo>
                      <a:lnTo>
                        <a:pt x="1010" y="779"/>
                      </a:lnTo>
                      <a:lnTo>
                        <a:pt x="993" y="750"/>
                      </a:lnTo>
                      <a:lnTo>
                        <a:pt x="979" y="720"/>
                      </a:lnTo>
                      <a:lnTo>
                        <a:pt x="966" y="689"/>
                      </a:lnTo>
                      <a:lnTo>
                        <a:pt x="961" y="682"/>
                      </a:lnTo>
                      <a:lnTo>
                        <a:pt x="954" y="680"/>
                      </a:lnTo>
                      <a:lnTo>
                        <a:pt x="946" y="680"/>
                      </a:lnTo>
                      <a:lnTo>
                        <a:pt x="940" y="684"/>
                      </a:lnTo>
                      <a:lnTo>
                        <a:pt x="937" y="689"/>
                      </a:lnTo>
                      <a:lnTo>
                        <a:pt x="937" y="697"/>
                      </a:lnTo>
                      <a:lnTo>
                        <a:pt x="950" y="728"/>
                      </a:lnTo>
                      <a:lnTo>
                        <a:pt x="965" y="759"/>
                      </a:lnTo>
                      <a:lnTo>
                        <a:pt x="981" y="788"/>
                      </a:lnTo>
                      <a:lnTo>
                        <a:pt x="1000" y="815"/>
                      </a:lnTo>
                      <a:lnTo>
                        <a:pt x="1021" y="841"/>
                      </a:lnTo>
                      <a:lnTo>
                        <a:pt x="1046" y="863"/>
                      </a:lnTo>
                      <a:lnTo>
                        <a:pt x="1000" y="877"/>
                      </a:lnTo>
                      <a:lnTo>
                        <a:pt x="971" y="844"/>
                      </a:lnTo>
                      <a:lnTo>
                        <a:pt x="947" y="809"/>
                      </a:lnTo>
                      <a:lnTo>
                        <a:pt x="927" y="770"/>
                      </a:lnTo>
                      <a:lnTo>
                        <a:pt x="912" y="729"/>
                      </a:lnTo>
                      <a:lnTo>
                        <a:pt x="906" y="721"/>
                      </a:lnTo>
                      <a:lnTo>
                        <a:pt x="899" y="719"/>
                      </a:lnTo>
                      <a:lnTo>
                        <a:pt x="893" y="719"/>
                      </a:lnTo>
                      <a:lnTo>
                        <a:pt x="886" y="722"/>
                      </a:lnTo>
                      <a:lnTo>
                        <a:pt x="883" y="728"/>
                      </a:lnTo>
                      <a:lnTo>
                        <a:pt x="883" y="737"/>
                      </a:lnTo>
                      <a:lnTo>
                        <a:pt x="898" y="776"/>
                      </a:lnTo>
                      <a:lnTo>
                        <a:pt x="917" y="815"/>
                      </a:lnTo>
                      <a:lnTo>
                        <a:pt x="940" y="852"/>
                      </a:lnTo>
                      <a:lnTo>
                        <a:pt x="967" y="885"/>
                      </a:lnTo>
                      <a:lnTo>
                        <a:pt x="941" y="889"/>
                      </a:lnTo>
                      <a:lnTo>
                        <a:pt x="914" y="893"/>
                      </a:lnTo>
                      <a:lnTo>
                        <a:pt x="875" y="854"/>
                      </a:lnTo>
                      <a:lnTo>
                        <a:pt x="840" y="813"/>
                      </a:lnTo>
                      <a:lnTo>
                        <a:pt x="808" y="770"/>
                      </a:lnTo>
                      <a:lnTo>
                        <a:pt x="779" y="725"/>
                      </a:lnTo>
                      <a:lnTo>
                        <a:pt x="754" y="675"/>
                      </a:lnTo>
                      <a:lnTo>
                        <a:pt x="749" y="669"/>
                      </a:lnTo>
                      <a:lnTo>
                        <a:pt x="742" y="667"/>
                      </a:lnTo>
                      <a:lnTo>
                        <a:pt x="736" y="669"/>
                      </a:lnTo>
                      <a:lnTo>
                        <a:pt x="730" y="675"/>
                      </a:lnTo>
                      <a:lnTo>
                        <a:pt x="728" y="681"/>
                      </a:lnTo>
                      <a:lnTo>
                        <a:pt x="729" y="690"/>
                      </a:lnTo>
                      <a:lnTo>
                        <a:pt x="751" y="736"/>
                      </a:lnTo>
                      <a:lnTo>
                        <a:pt x="778" y="779"/>
                      </a:lnTo>
                      <a:lnTo>
                        <a:pt x="806" y="820"/>
                      </a:lnTo>
                      <a:lnTo>
                        <a:pt x="839" y="858"/>
                      </a:lnTo>
                      <a:lnTo>
                        <a:pt x="874" y="895"/>
                      </a:lnTo>
                      <a:lnTo>
                        <a:pt x="841" y="894"/>
                      </a:lnTo>
                      <a:lnTo>
                        <a:pt x="808" y="889"/>
                      </a:lnTo>
                      <a:lnTo>
                        <a:pt x="794" y="887"/>
                      </a:lnTo>
                      <a:lnTo>
                        <a:pt x="794" y="883"/>
                      </a:lnTo>
                      <a:lnTo>
                        <a:pt x="793" y="879"/>
                      </a:lnTo>
                      <a:lnTo>
                        <a:pt x="791" y="875"/>
                      </a:lnTo>
                      <a:lnTo>
                        <a:pt x="767" y="852"/>
                      </a:lnTo>
                      <a:lnTo>
                        <a:pt x="741" y="830"/>
                      </a:lnTo>
                      <a:lnTo>
                        <a:pt x="715" y="810"/>
                      </a:lnTo>
                      <a:lnTo>
                        <a:pt x="695" y="789"/>
                      </a:lnTo>
                      <a:lnTo>
                        <a:pt x="679" y="765"/>
                      </a:lnTo>
                      <a:lnTo>
                        <a:pt x="667" y="739"/>
                      </a:lnTo>
                      <a:lnTo>
                        <a:pt x="658" y="712"/>
                      </a:lnTo>
                      <a:lnTo>
                        <a:pt x="653" y="684"/>
                      </a:lnTo>
                      <a:lnTo>
                        <a:pt x="649" y="677"/>
                      </a:lnTo>
                      <a:lnTo>
                        <a:pt x="644" y="674"/>
                      </a:lnTo>
                      <a:lnTo>
                        <a:pt x="637" y="674"/>
                      </a:lnTo>
                      <a:lnTo>
                        <a:pt x="631" y="677"/>
                      </a:lnTo>
                      <a:lnTo>
                        <a:pt x="626" y="684"/>
                      </a:lnTo>
                      <a:lnTo>
                        <a:pt x="625" y="691"/>
                      </a:lnTo>
                      <a:lnTo>
                        <a:pt x="630" y="716"/>
                      </a:lnTo>
                      <a:lnTo>
                        <a:pt x="636" y="740"/>
                      </a:lnTo>
                      <a:lnTo>
                        <a:pt x="645" y="764"/>
                      </a:lnTo>
                      <a:lnTo>
                        <a:pt x="657" y="786"/>
                      </a:lnTo>
                      <a:lnTo>
                        <a:pt x="672" y="806"/>
                      </a:lnTo>
                      <a:lnTo>
                        <a:pt x="689" y="825"/>
                      </a:lnTo>
                      <a:lnTo>
                        <a:pt x="709" y="843"/>
                      </a:lnTo>
                      <a:lnTo>
                        <a:pt x="730" y="858"/>
                      </a:lnTo>
                      <a:lnTo>
                        <a:pt x="750" y="875"/>
                      </a:lnTo>
                      <a:lnTo>
                        <a:pt x="706" y="858"/>
                      </a:lnTo>
                      <a:lnTo>
                        <a:pt x="664" y="835"/>
                      </a:lnTo>
                      <a:lnTo>
                        <a:pt x="624" y="807"/>
                      </a:lnTo>
                      <a:lnTo>
                        <a:pt x="585" y="773"/>
                      </a:lnTo>
                      <a:lnTo>
                        <a:pt x="550" y="734"/>
                      </a:lnTo>
                      <a:lnTo>
                        <a:pt x="516" y="690"/>
                      </a:lnTo>
                      <a:lnTo>
                        <a:pt x="540" y="663"/>
                      </a:lnTo>
                      <a:lnTo>
                        <a:pt x="560" y="634"/>
                      </a:lnTo>
                      <a:lnTo>
                        <a:pt x="575" y="605"/>
                      </a:lnTo>
                      <a:lnTo>
                        <a:pt x="587" y="576"/>
                      </a:lnTo>
                      <a:lnTo>
                        <a:pt x="597" y="550"/>
                      </a:lnTo>
                      <a:lnTo>
                        <a:pt x="603" y="524"/>
                      </a:lnTo>
                      <a:lnTo>
                        <a:pt x="607" y="503"/>
                      </a:lnTo>
                      <a:lnTo>
                        <a:pt x="611" y="487"/>
                      </a:lnTo>
                      <a:lnTo>
                        <a:pt x="612" y="475"/>
                      </a:lnTo>
                      <a:lnTo>
                        <a:pt x="612" y="469"/>
                      </a:lnTo>
                      <a:lnTo>
                        <a:pt x="563" y="467"/>
                      </a:lnTo>
                      <a:lnTo>
                        <a:pt x="563" y="471"/>
                      </a:lnTo>
                      <a:lnTo>
                        <a:pt x="562" y="480"/>
                      </a:lnTo>
                      <a:lnTo>
                        <a:pt x="560" y="495"/>
                      </a:lnTo>
                      <a:lnTo>
                        <a:pt x="550" y="476"/>
                      </a:lnTo>
                      <a:lnTo>
                        <a:pt x="538" y="458"/>
                      </a:lnTo>
                      <a:lnTo>
                        <a:pt x="523" y="443"/>
                      </a:lnTo>
                      <a:lnTo>
                        <a:pt x="506" y="429"/>
                      </a:lnTo>
                      <a:lnTo>
                        <a:pt x="486" y="419"/>
                      </a:lnTo>
                      <a:lnTo>
                        <a:pt x="478" y="418"/>
                      </a:lnTo>
                      <a:lnTo>
                        <a:pt x="472" y="422"/>
                      </a:lnTo>
                      <a:lnTo>
                        <a:pt x="468" y="427"/>
                      </a:lnTo>
                      <a:lnTo>
                        <a:pt x="466" y="434"/>
                      </a:lnTo>
                      <a:lnTo>
                        <a:pt x="467" y="442"/>
                      </a:lnTo>
                      <a:lnTo>
                        <a:pt x="470" y="447"/>
                      </a:lnTo>
                      <a:lnTo>
                        <a:pt x="477" y="451"/>
                      </a:lnTo>
                      <a:lnTo>
                        <a:pt x="495" y="460"/>
                      </a:lnTo>
                      <a:lnTo>
                        <a:pt x="508" y="472"/>
                      </a:lnTo>
                      <a:lnTo>
                        <a:pt x="520" y="488"/>
                      </a:lnTo>
                      <a:lnTo>
                        <a:pt x="529" y="505"/>
                      </a:lnTo>
                      <a:lnTo>
                        <a:pt x="534" y="523"/>
                      </a:lnTo>
                      <a:lnTo>
                        <a:pt x="539" y="542"/>
                      </a:lnTo>
                      <a:lnTo>
                        <a:pt x="542" y="561"/>
                      </a:lnTo>
                      <a:lnTo>
                        <a:pt x="527" y="593"/>
                      </a:lnTo>
                      <a:lnTo>
                        <a:pt x="522" y="570"/>
                      </a:lnTo>
                      <a:lnTo>
                        <a:pt x="514" y="548"/>
                      </a:lnTo>
                      <a:lnTo>
                        <a:pt x="505" y="526"/>
                      </a:lnTo>
                      <a:lnTo>
                        <a:pt x="492" y="506"/>
                      </a:lnTo>
                      <a:lnTo>
                        <a:pt x="477" y="488"/>
                      </a:lnTo>
                      <a:lnTo>
                        <a:pt x="459" y="474"/>
                      </a:lnTo>
                      <a:lnTo>
                        <a:pt x="450" y="470"/>
                      </a:lnTo>
                      <a:lnTo>
                        <a:pt x="443" y="472"/>
                      </a:lnTo>
                      <a:lnTo>
                        <a:pt x="437" y="478"/>
                      </a:lnTo>
                      <a:lnTo>
                        <a:pt x="435" y="486"/>
                      </a:lnTo>
                      <a:lnTo>
                        <a:pt x="436" y="495"/>
                      </a:lnTo>
                      <a:lnTo>
                        <a:pt x="441" y="502"/>
                      </a:lnTo>
                      <a:lnTo>
                        <a:pt x="458" y="516"/>
                      </a:lnTo>
                      <a:lnTo>
                        <a:pt x="470" y="532"/>
                      </a:lnTo>
                      <a:lnTo>
                        <a:pt x="480" y="551"/>
                      </a:lnTo>
                      <a:lnTo>
                        <a:pt x="488" y="572"/>
                      </a:lnTo>
                      <a:lnTo>
                        <a:pt x="493" y="593"/>
                      </a:lnTo>
                      <a:lnTo>
                        <a:pt x="497" y="615"/>
                      </a:lnTo>
                      <a:lnTo>
                        <a:pt x="499" y="636"/>
                      </a:lnTo>
                      <a:lnTo>
                        <a:pt x="479" y="658"/>
                      </a:lnTo>
                      <a:lnTo>
                        <a:pt x="477" y="631"/>
                      </a:lnTo>
                      <a:lnTo>
                        <a:pt x="471" y="604"/>
                      </a:lnTo>
                      <a:lnTo>
                        <a:pt x="462" y="577"/>
                      </a:lnTo>
                      <a:lnTo>
                        <a:pt x="450" y="554"/>
                      </a:lnTo>
                      <a:lnTo>
                        <a:pt x="433" y="532"/>
                      </a:lnTo>
                      <a:lnTo>
                        <a:pt x="413" y="513"/>
                      </a:lnTo>
                      <a:lnTo>
                        <a:pt x="404" y="510"/>
                      </a:lnTo>
                      <a:lnTo>
                        <a:pt x="396" y="511"/>
                      </a:lnTo>
                      <a:lnTo>
                        <a:pt x="391" y="518"/>
                      </a:lnTo>
                      <a:lnTo>
                        <a:pt x="388" y="526"/>
                      </a:lnTo>
                      <a:lnTo>
                        <a:pt x="389" y="534"/>
                      </a:lnTo>
                      <a:lnTo>
                        <a:pt x="395" y="542"/>
                      </a:lnTo>
                      <a:lnTo>
                        <a:pt x="412" y="558"/>
                      </a:lnTo>
                      <a:lnTo>
                        <a:pt x="425" y="575"/>
                      </a:lnTo>
                      <a:lnTo>
                        <a:pt x="435" y="595"/>
                      </a:lnTo>
                      <a:lnTo>
                        <a:pt x="441" y="617"/>
                      </a:lnTo>
                      <a:lnTo>
                        <a:pt x="445" y="639"/>
                      </a:lnTo>
                      <a:lnTo>
                        <a:pt x="446" y="661"/>
                      </a:lnTo>
                      <a:lnTo>
                        <a:pt x="446" y="685"/>
                      </a:lnTo>
                      <a:lnTo>
                        <a:pt x="429" y="694"/>
                      </a:lnTo>
                      <a:lnTo>
                        <a:pt x="412" y="701"/>
                      </a:lnTo>
                      <a:lnTo>
                        <a:pt x="409" y="673"/>
                      </a:lnTo>
                      <a:lnTo>
                        <a:pt x="405" y="645"/>
                      </a:lnTo>
                      <a:lnTo>
                        <a:pt x="397" y="617"/>
                      </a:lnTo>
                      <a:lnTo>
                        <a:pt x="386" y="592"/>
                      </a:lnTo>
                      <a:lnTo>
                        <a:pt x="370" y="566"/>
                      </a:lnTo>
                      <a:lnTo>
                        <a:pt x="362" y="561"/>
                      </a:lnTo>
                      <a:lnTo>
                        <a:pt x="353" y="560"/>
                      </a:lnTo>
                      <a:lnTo>
                        <a:pt x="345" y="562"/>
                      </a:lnTo>
                      <a:lnTo>
                        <a:pt x="340" y="568"/>
                      </a:lnTo>
                      <a:lnTo>
                        <a:pt x="338" y="575"/>
                      </a:lnTo>
                      <a:lnTo>
                        <a:pt x="341" y="583"/>
                      </a:lnTo>
                      <a:lnTo>
                        <a:pt x="356" y="607"/>
                      </a:lnTo>
                      <a:lnTo>
                        <a:pt x="366" y="632"/>
                      </a:lnTo>
                      <a:lnTo>
                        <a:pt x="373" y="657"/>
                      </a:lnTo>
                      <a:lnTo>
                        <a:pt x="376" y="684"/>
                      </a:lnTo>
                      <a:lnTo>
                        <a:pt x="378" y="712"/>
                      </a:lnTo>
                      <a:lnTo>
                        <a:pt x="343" y="718"/>
                      </a:lnTo>
                      <a:lnTo>
                        <a:pt x="347" y="696"/>
                      </a:lnTo>
                      <a:lnTo>
                        <a:pt x="349" y="673"/>
                      </a:lnTo>
                      <a:lnTo>
                        <a:pt x="345" y="649"/>
                      </a:lnTo>
                      <a:lnTo>
                        <a:pt x="338" y="626"/>
                      </a:lnTo>
                      <a:lnTo>
                        <a:pt x="328" y="606"/>
                      </a:lnTo>
                      <a:lnTo>
                        <a:pt x="314" y="589"/>
                      </a:lnTo>
                      <a:lnTo>
                        <a:pt x="298" y="574"/>
                      </a:lnTo>
                      <a:lnTo>
                        <a:pt x="289" y="572"/>
                      </a:lnTo>
                      <a:lnTo>
                        <a:pt x="281" y="574"/>
                      </a:lnTo>
                      <a:lnTo>
                        <a:pt x="276" y="581"/>
                      </a:lnTo>
                      <a:lnTo>
                        <a:pt x="273" y="589"/>
                      </a:lnTo>
                      <a:lnTo>
                        <a:pt x="274" y="596"/>
                      </a:lnTo>
                      <a:lnTo>
                        <a:pt x="280" y="603"/>
                      </a:lnTo>
                      <a:lnTo>
                        <a:pt x="293" y="614"/>
                      </a:lnTo>
                      <a:lnTo>
                        <a:pt x="303" y="629"/>
                      </a:lnTo>
                      <a:lnTo>
                        <a:pt x="310" y="647"/>
                      </a:lnTo>
                      <a:lnTo>
                        <a:pt x="314" y="666"/>
                      </a:lnTo>
                      <a:lnTo>
                        <a:pt x="315" y="685"/>
                      </a:lnTo>
                      <a:lnTo>
                        <a:pt x="312" y="704"/>
                      </a:lnTo>
                      <a:lnTo>
                        <a:pt x="307" y="720"/>
                      </a:lnTo>
                      <a:lnTo>
                        <a:pt x="278" y="719"/>
                      </a:lnTo>
                      <a:lnTo>
                        <a:pt x="281" y="688"/>
                      </a:lnTo>
                      <a:lnTo>
                        <a:pt x="278" y="658"/>
                      </a:lnTo>
                      <a:lnTo>
                        <a:pt x="269" y="629"/>
                      </a:lnTo>
                      <a:lnTo>
                        <a:pt x="255" y="602"/>
                      </a:lnTo>
                      <a:lnTo>
                        <a:pt x="235" y="577"/>
                      </a:lnTo>
                      <a:lnTo>
                        <a:pt x="226" y="572"/>
                      </a:lnTo>
                      <a:lnTo>
                        <a:pt x="218" y="573"/>
                      </a:lnTo>
                      <a:lnTo>
                        <a:pt x="211" y="577"/>
                      </a:lnTo>
                      <a:lnTo>
                        <a:pt x="207" y="584"/>
                      </a:lnTo>
                      <a:lnTo>
                        <a:pt x="206" y="592"/>
                      </a:lnTo>
                      <a:lnTo>
                        <a:pt x="210" y="601"/>
                      </a:lnTo>
                      <a:lnTo>
                        <a:pt x="227" y="621"/>
                      </a:lnTo>
                      <a:lnTo>
                        <a:pt x="239" y="643"/>
                      </a:lnTo>
                      <a:lnTo>
                        <a:pt x="246" y="666"/>
                      </a:lnTo>
                      <a:lnTo>
                        <a:pt x="247" y="690"/>
                      </a:lnTo>
                      <a:lnTo>
                        <a:pt x="245" y="715"/>
                      </a:lnTo>
                      <a:lnTo>
                        <a:pt x="200" y="707"/>
                      </a:lnTo>
                      <a:lnTo>
                        <a:pt x="198" y="688"/>
                      </a:lnTo>
                      <a:lnTo>
                        <a:pt x="197" y="669"/>
                      </a:lnTo>
                      <a:lnTo>
                        <a:pt x="195" y="653"/>
                      </a:lnTo>
                      <a:lnTo>
                        <a:pt x="190" y="636"/>
                      </a:lnTo>
                      <a:lnTo>
                        <a:pt x="183" y="619"/>
                      </a:lnTo>
                      <a:lnTo>
                        <a:pt x="169" y="604"/>
                      </a:lnTo>
                      <a:lnTo>
                        <a:pt x="162" y="600"/>
                      </a:lnTo>
                      <a:lnTo>
                        <a:pt x="154" y="601"/>
                      </a:lnTo>
                      <a:lnTo>
                        <a:pt x="146" y="605"/>
                      </a:lnTo>
                      <a:lnTo>
                        <a:pt x="142" y="612"/>
                      </a:lnTo>
                      <a:lnTo>
                        <a:pt x="142" y="619"/>
                      </a:lnTo>
                      <a:lnTo>
                        <a:pt x="146" y="627"/>
                      </a:lnTo>
                      <a:lnTo>
                        <a:pt x="156" y="640"/>
                      </a:lnTo>
                      <a:lnTo>
                        <a:pt x="162" y="654"/>
                      </a:lnTo>
                      <a:lnTo>
                        <a:pt x="165" y="668"/>
                      </a:lnTo>
                      <a:lnTo>
                        <a:pt x="166" y="682"/>
                      </a:lnTo>
                      <a:lnTo>
                        <a:pt x="167" y="698"/>
                      </a:lnTo>
                      <a:lnTo>
                        <a:pt x="151" y="694"/>
                      </a:lnTo>
                      <a:lnTo>
                        <a:pt x="136" y="740"/>
                      </a:lnTo>
                      <a:lnTo>
                        <a:pt x="183" y="752"/>
                      </a:lnTo>
                      <a:lnTo>
                        <a:pt x="226" y="761"/>
                      </a:lnTo>
                      <a:lnTo>
                        <a:pt x="268" y="767"/>
                      </a:lnTo>
                      <a:lnTo>
                        <a:pt x="308" y="769"/>
                      </a:lnTo>
                      <a:lnTo>
                        <a:pt x="346" y="767"/>
                      </a:lnTo>
                      <a:lnTo>
                        <a:pt x="383" y="761"/>
                      </a:lnTo>
                      <a:lnTo>
                        <a:pt x="417" y="751"/>
                      </a:lnTo>
                      <a:lnTo>
                        <a:pt x="448" y="738"/>
                      </a:lnTo>
                      <a:lnTo>
                        <a:pt x="478" y="721"/>
                      </a:lnTo>
                      <a:lnTo>
                        <a:pt x="510" y="763"/>
                      </a:lnTo>
                      <a:lnTo>
                        <a:pt x="544" y="802"/>
                      </a:lnTo>
                      <a:lnTo>
                        <a:pt x="581" y="835"/>
                      </a:lnTo>
                      <a:lnTo>
                        <a:pt x="618" y="864"/>
                      </a:lnTo>
                      <a:lnTo>
                        <a:pt x="658" y="889"/>
                      </a:lnTo>
                      <a:lnTo>
                        <a:pt x="626" y="943"/>
                      </a:lnTo>
                      <a:lnTo>
                        <a:pt x="600" y="998"/>
                      </a:lnTo>
                      <a:lnTo>
                        <a:pt x="580" y="1048"/>
                      </a:lnTo>
                      <a:lnTo>
                        <a:pt x="566" y="1098"/>
                      </a:lnTo>
                      <a:lnTo>
                        <a:pt x="560" y="1147"/>
                      </a:lnTo>
                      <a:lnTo>
                        <a:pt x="559" y="1193"/>
                      </a:lnTo>
                      <a:lnTo>
                        <a:pt x="565" y="1237"/>
                      </a:lnTo>
                      <a:lnTo>
                        <a:pt x="578" y="1281"/>
                      </a:lnTo>
                      <a:lnTo>
                        <a:pt x="594" y="1317"/>
                      </a:lnTo>
                      <a:lnTo>
                        <a:pt x="615" y="1350"/>
                      </a:lnTo>
                      <a:lnTo>
                        <a:pt x="639" y="1380"/>
                      </a:lnTo>
                      <a:lnTo>
                        <a:pt x="666" y="1405"/>
                      </a:lnTo>
                      <a:lnTo>
                        <a:pt x="694" y="1429"/>
                      </a:lnTo>
                      <a:lnTo>
                        <a:pt x="722" y="1449"/>
                      </a:lnTo>
                      <a:lnTo>
                        <a:pt x="750" y="1465"/>
                      </a:lnTo>
                      <a:lnTo>
                        <a:pt x="777" y="1478"/>
                      </a:lnTo>
                      <a:lnTo>
                        <a:pt x="801" y="1491"/>
                      </a:lnTo>
                      <a:lnTo>
                        <a:pt x="823" y="1498"/>
                      </a:lnTo>
                      <a:lnTo>
                        <a:pt x="804" y="1515"/>
                      </a:lnTo>
                      <a:lnTo>
                        <a:pt x="781" y="1533"/>
                      </a:lnTo>
                      <a:lnTo>
                        <a:pt x="753" y="1551"/>
                      </a:lnTo>
                      <a:lnTo>
                        <a:pt x="724" y="1570"/>
                      </a:lnTo>
                      <a:lnTo>
                        <a:pt x="699" y="1565"/>
                      </a:lnTo>
                      <a:lnTo>
                        <a:pt x="676" y="1558"/>
                      </a:lnTo>
                      <a:lnTo>
                        <a:pt x="654" y="1550"/>
                      </a:lnTo>
                      <a:lnTo>
                        <a:pt x="632" y="1540"/>
                      </a:lnTo>
                      <a:lnTo>
                        <a:pt x="612" y="1527"/>
                      </a:lnTo>
                      <a:lnTo>
                        <a:pt x="594" y="1510"/>
                      </a:lnTo>
                      <a:lnTo>
                        <a:pt x="592" y="1508"/>
                      </a:lnTo>
                      <a:lnTo>
                        <a:pt x="589" y="1507"/>
                      </a:lnTo>
                      <a:lnTo>
                        <a:pt x="585" y="1508"/>
                      </a:lnTo>
                      <a:lnTo>
                        <a:pt x="582" y="1509"/>
                      </a:lnTo>
                      <a:lnTo>
                        <a:pt x="580" y="1512"/>
                      </a:lnTo>
                      <a:lnTo>
                        <a:pt x="579" y="1515"/>
                      </a:lnTo>
                      <a:lnTo>
                        <a:pt x="578" y="1518"/>
                      </a:lnTo>
                      <a:lnTo>
                        <a:pt x="579" y="1522"/>
                      </a:lnTo>
                      <a:lnTo>
                        <a:pt x="580" y="1525"/>
                      </a:lnTo>
                      <a:lnTo>
                        <a:pt x="600" y="1544"/>
                      </a:lnTo>
                      <a:lnTo>
                        <a:pt x="622" y="1558"/>
                      </a:lnTo>
                      <a:lnTo>
                        <a:pt x="646" y="1569"/>
                      </a:lnTo>
                      <a:lnTo>
                        <a:pt x="672" y="1578"/>
                      </a:lnTo>
                      <a:lnTo>
                        <a:pt x="698" y="1585"/>
                      </a:lnTo>
                      <a:lnTo>
                        <a:pt x="655" y="1606"/>
                      </a:lnTo>
                      <a:lnTo>
                        <a:pt x="610" y="1623"/>
                      </a:lnTo>
                      <a:lnTo>
                        <a:pt x="593" y="1617"/>
                      </a:lnTo>
                      <a:lnTo>
                        <a:pt x="575" y="1611"/>
                      </a:lnTo>
                      <a:lnTo>
                        <a:pt x="558" y="1604"/>
                      </a:lnTo>
                      <a:lnTo>
                        <a:pt x="541" y="1596"/>
                      </a:lnTo>
                      <a:lnTo>
                        <a:pt x="527" y="1587"/>
                      </a:lnTo>
                      <a:lnTo>
                        <a:pt x="514" y="1575"/>
                      </a:lnTo>
                      <a:lnTo>
                        <a:pt x="505" y="1560"/>
                      </a:lnTo>
                      <a:lnTo>
                        <a:pt x="498" y="1544"/>
                      </a:lnTo>
                      <a:lnTo>
                        <a:pt x="493" y="1537"/>
                      </a:lnTo>
                      <a:lnTo>
                        <a:pt x="488" y="1534"/>
                      </a:lnTo>
                      <a:lnTo>
                        <a:pt x="481" y="1534"/>
                      </a:lnTo>
                      <a:lnTo>
                        <a:pt x="475" y="1537"/>
                      </a:lnTo>
                      <a:lnTo>
                        <a:pt x="471" y="1543"/>
                      </a:lnTo>
                      <a:lnTo>
                        <a:pt x="471" y="1550"/>
                      </a:lnTo>
                      <a:lnTo>
                        <a:pt x="478" y="1570"/>
                      </a:lnTo>
                      <a:lnTo>
                        <a:pt x="488" y="1586"/>
                      </a:lnTo>
                      <a:lnTo>
                        <a:pt x="500" y="1600"/>
                      </a:lnTo>
                      <a:lnTo>
                        <a:pt x="514" y="1611"/>
                      </a:lnTo>
                      <a:lnTo>
                        <a:pt x="530" y="1620"/>
                      </a:lnTo>
                      <a:lnTo>
                        <a:pt x="548" y="1628"/>
                      </a:lnTo>
                      <a:lnTo>
                        <a:pt x="565" y="1635"/>
                      </a:lnTo>
                      <a:lnTo>
                        <a:pt x="532" y="1641"/>
                      </a:lnTo>
                      <a:lnTo>
                        <a:pt x="497" y="1643"/>
                      </a:lnTo>
                      <a:lnTo>
                        <a:pt x="461" y="1642"/>
                      </a:lnTo>
                      <a:lnTo>
                        <a:pt x="443" y="1631"/>
                      </a:lnTo>
                      <a:lnTo>
                        <a:pt x="425" y="1618"/>
                      </a:lnTo>
                      <a:lnTo>
                        <a:pt x="409" y="1603"/>
                      </a:lnTo>
                      <a:lnTo>
                        <a:pt x="396" y="1587"/>
                      </a:lnTo>
                      <a:lnTo>
                        <a:pt x="387" y="1568"/>
                      </a:lnTo>
                      <a:lnTo>
                        <a:pt x="383" y="1547"/>
                      </a:lnTo>
                      <a:lnTo>
                        <a:pt x="381" y="1540"/>
                      </a:lnTo>
                      <a:lnTo>
                        <a:pt x="376" y="1537"/>
                      </a:lnTo>
                      <a:lnTo>
                        <a:pt x="370" y="1535"/>
                      </a:lnTo>
                      <a:lnTo>
                        <a:pt x="364" y="1537"/>
                      </a:lnTo>
                      <a:lnTo>
                        <a:pt x="360" y="1540"/>
                      </a:lnTo>
                      <a:lnTo>
                        <a:pt x="359" y="1547"/>
                      </a:lnTo>
                      <a:lnTo>
                        <a:pt x="364" y="1572"/>
                      </a:lnTo>
                      <a:lnTo>
                        <a:pt x="374" y="1594"/>
                      </a:lnTo>
                      <a:lnTo>
                        <a:pt x="387" y="1614"/>
                      </a:lnTo>
                      <a:lnTo>
                        <a:pt x="405" y="1632"/>
                      </a:lnTo>
                      <a:lnTo>
                        <a:pt x="362" y="1618"/>
                      </a:lnTo>
                      <a:lnTo>
                        <a:pt x="321" y="1596"/>
                      </a:lnTo>
                      <a:lnTo>
                        <a:pt x="281" y="1568"/>
                      </a:lnTo>
                      <a:lnTo>
                        <a:pt x="277" y="1549"/>
                      </a:lnTo>
                      <a:lnTo>
                        <a:pt x="276" y="1528"/>
                      </a:lnTo>
                      <a:lnTo>
                        <a:pt x="277" y="1507"/>
                      </a:lnTo>
                      <a:lnTo>
                        <a:pt x="278" y="1486"/>
                      </a:lnTo>
                      <a:lnTo>
                        <a:pt x="279" y="1466"/>
                      </a:lnTo>
                      <a:lnTo>
                        <a:pt x="277" y="1460"/>
                      </a:lnTo>
                      <a:lnTo>
                        <a:pt x="272" y="1455"/>
                      </a:lnTo>
                      <a:lnTo>
                        <a:pt x="266" y="1453"/>
                      </a:lnTo>
                      <a:lnTo>
                        <a:pt x="259" y="1455"/>
                      </a:lnTo>
                      <a:lnTo>
                        <a:pt x="253" y="1460"/>
                      </a:lnTo>
                      <a:lnTo>
                        <a:pt x="251" y="1466"/>
                      </a:lnTo>
                      <a:lnTo>
                        <a:pt x="250" y="1505"/>
                      </a:lnTo>
                      <a:lnTo>
                        <a:pt x="249" y="1541"/>
                      </a:lnTo>
                      <a:lnTo>
                        <a:pt x="211" y="1503"/>
                      </a:lnTo>
                      <a:lnTo>
                        <a:pt x="175" y="1456"/>
                      </a:lnTo>
                      <a:lnTo>
                        <a:pt x="141" y="1404"/>
                      </a:lnTo>
                      <a:lnTo>
                        <a:pt x="100" y="1430"/>
                      </a:lnTo>
                      <a:lnTo>
                        <a:pt x="136" y="1485"/>
                      </a:lnTo>
                      <a:lnTo>
                        <a:pt x="175" y="1535"/>
                      </a:lnTo>
                      <a:lnTo>
                        <a:pt x="216" y="1577"/>
                      </a:lnTo>
                      <a:lnTo>
                        <a:pt x="259" y="1613"/>
                      </a:lnTo>
                      <a:lnTo>
                        <a:pt x="303" y="1642"/>
                      </a:lnTo>
                      <a:lnTo>
                        <a:pt x="350" y="1665"/>
                      </a:lnTo>
                      <a:lnTo>
                        <a:pt x="397" y="1681"/>
                      </a:lnTo>
                      <a:lnTo>
                        <a:pt x="447" y="1690"/>
                      </a:lnTo>
                      <a:lnTo>
                        <a:pt x="489" y="1692"/>
                      </a:lnTo>
                      <a:lnTo>
                        <a:pt x="540" y="1688"/>
                      </a:lnTo>
                      <a:lnTo>
                        <a:pt x="587" y="1680"/>
                      </a:lnTo>
                      <a:lnTo>
                        <a:pt x="634" y="1666"/>
                      </a:lnTo>
                      <a:lnTo>
                        <a:pt x="678" y="1650"/>
                      </a:lnTo>
                      <a:lnTo>
                        <a:pt x="718" y="1630"/>
                      </a:lnTo>
                      <a:lnTo>
                        <a:pt x="756" y="1609"/>
                      </a:lnTo>
                      <a:lnTo>
                        <a:pt x="789" y="1587"/>
                      </a:lnTo>
                      <a:lnTo>
                        <a:pt x="818" y="1566"/>
                      </a:lnTo>
                      <a:lnTo>
                        <a:pt x="843" y="1546"/>
                      </a:lnTo>
                      <a:lnTo>
                        <a:pt x="845" y="1592"/>
                      </a:lnTo>
                      <a:lnTo>
                        <a:pt x="852" y="1634"/>
                      </a:lnTo>
                      <a:lnTo>
                        <a:pt x="863" y="1674"/>
                      </a:lnTo>
                      <a:lnTo>
                        <a:pt x="878" y="1709"/>
                      </a:lnTo>
                      <a:lnTo>
                        <a:pt x="896" y="1742"/>
                      </a:lnTo>
                      <a:lnTo>
                        <a:pt x="916" y="1771"/>
                      </a:lnTo>
                      <a:lnTo>
                        <a:pt x="938" y="1798"/>
                      </a:lnTo>
                      <a:lnTo>
                        <a:pt x="961" y="1821"/>
                      </a:lnTo>
                      <a:lnTo>
                        <a:pt x="987" y="1842"/>
                      </a:lnTo>
                      <a:lnTo>
                        <a:pt x="1012" y="186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08" y="1880"/>
                      </a:lnTo>
                      <a:lnTo>
                        <a:pt x="977" y="1884"/>
                      </a:lnTo>
                      <a:lnTo>
                        <a:pt x="946" y="1891"/>
                      </a:lnTo>
                      <a:lnTo>
                        <a:pt x="913" y="1901"/>
                      </a:lnTo>
                      <a:lnTo>
                        <a:pt x="881" y="1913"/>
                      </a:lnTo>
                      <a:lnTo>
                        <a:pt x="847" y="1928"/>
                      </a:lnTo>
                      <a:lnTo>
                        <a:pt x="815" y="1947"/>
                      </a:lnTo>
                      <a:lnTo>
                        <a:pt x="783" y="1969"/>
                      </a:lnTo>
                      <a:lnTo>
                        <a:pt x="752" y="1996"/>
                      </a:lnTo>
                      <a:lnTo>
                        <a:pt x="724" y="2027"/>
                      </a:lnTo>
                      <a:lnTo>
                        <a:pt x="696" y="2061"/>
                      </a:lnTo>
                      <a:lnTo>
                        <a:pt x="669" y="2102"/>
                      </a:lnTo>
                      <a:lnTo>
                        <a:pt x="646" y="2147"/>
                      </a:lnTo>
                      <a:lnTo>
                        <a:pt x="625" y="2198"/>
                      </a:lnTo>
                      <a:lnTo>
                        <a:pt x="603" y="2146"/>
                      </a:lnTo>
                      <a:lnTo>
                        <a:pt x="578" y="2100"/>
                      </a:lnTo>
                      <a:lnTo>
                        <a:pt x="549" y="2059"/>
                      </a:lnTo>
                      <a:lnTo>
                        <a:pt x="518" y="2021"/>
                      </a:lnTo>
                      <a:lnTo>
                        <a:pt x="482" y="1990"/>
                      </a:lnTo>
                      <a:lnTo>
                        <a:pt x="444" y="1963"/>
                      </a:lnTo>
                      <a:lnTo>
                        <a:pt x="403" y="1941"/>
                      </a:lnTo>
                      <a:lnTo>
                        <a:pt x="356" y="1924"/>
                      </a:lnTo>
                      <a:lnTo>
                        <a:pt x="309" y="1913"/>
                      </a:lnTo>
                      <a:lnTo>
                        <a:pt x="262" y="1906"/>
                      </a:lnTo>
                      <a:lnTo>
                        <a:pt x="217" y="1905"/>
                      </a:lnTo>
                      <a:lnTo>
                        <a:pt x="173" y="1907"/>
                      </a:lnTo>
                      <a:lnTo>
                        <a:pt x="132" y="1913"/>
                      </a:lnTo>
                      <a:lnTo>
                        <a:pt x="93" y="1920"/>
                      </a:lnTo>
                      <a:lnTo>
                        <a:pt x="58" y="1928"/>
                      </a:lnTo>
                      <a:lnTo>
                        <a:pt x="27" y="1937"/>
                      </a:lnTo>
                      <a:lnTo>
                        <a:pt x="0" y="1946"/>
                      </a:lnTo>
                      <a:lnTo>
                        <a:pt x="0" y="403"/>
                      </a:lnTo>
                      <a:lnTo>
                        <a:pt x="0" y="388"/>
                      </a:lnTo>
                      <a:lnTo>
                        <a:pt x="1" y="371"/>
                      </a:lnTo>
                      <a:lnTo>
                        <a:pt x="2" y="351"/>
                      </a:lnTo>
                      <a:lnTo>
                        <a:pt x="6" y="330"/>
                      </a:lnTo>
                      <a:lnTo>
                        <a:pt x="9" y="307"/>
                      </a:lnTo>
                      <a:lnTo>
                        <a:pt x="13" y="282"/>
                      </a:lnTo>
                      <a:lnTo>
                        <a:pt x="20" y="257"/>
                      </a:lnTo>
                      <a:lnTo>
                        <a:pt x="28" y="230"/>
                      </a:lnTo>
                      <a:lnTo>
                        <a:pt x="37" y="205"/>
                      </a:lnTo>
                      <a:lnTo>
                        <a:pt x="49" y="180"/>
                      </a:lnTo>
                      <a:lnTo>
                        <a:pt x="62" y="154"/>
                      </a:lnTo>
                      <a:lnTo>
                        <a:pt x="79" y="129"/>
                      </a:lnTo>
                      <a:lnTo>
                        <a:pt x="97" y="105"/>
                      </a:lnTo>
                      <a:lnTo>
                        <a:pt x="120" y="83"/>
                      </a:lnTo>
                      <a:lnTo>
                        <a:pt x="144" y="63"/>
                      </a:lnTo>
                      <a:lnTo>
                        <a:pt x="172" y="46"/>
                      </a:lnTo>
                      <a:lnTo>
                        <a:pt x="201" y="30"/>
                      </a:lnTo>
                      <a:lnTo>
                        <a:pt x="237" y="18"/>
                      </a:lnTo>
                      <a:lnTo>
                        <a:pt x="274" y="8"/>
                      </a:lnTo>
                      <a:lnTo>
                        <a:pt x="316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Freeform 18"/>
                <p:cNvSpPr>
                  <a:spLocks noEditPoints="1"/>
                </p:cNvSpPr>
                <p:nvPr/>
              </p:nvSpPr>
              <p:spPr bwMode="auto">
                <a:xfrm>
                  <a:off x="9413875" y="3330575"/>
                  <a:ext cx="1519238" cy="2789238"/>
                </a:xfrm>
                <a:custGeom>
                  <a:avLst/>
                  <a:gdLst>
                    <a:gd name="T0" fmla="*/ 1014 w 1914"/>
                    <a:gd name="T1" fmla="*/ 1926 h 3516"/>
                    <a:gd name="T2" fmla="*/ 1147 w 1914"/>
                    <a:gd name="T3" fmla="*/ 2631 h 3516"/>
                    <a:gd name="T4" fmla="*/ 1288 w 1914"/>
                    <a:gd name="T5" fmla="*/ 2717 h 3516"/>
                    <a:gd name="T6" fmla="*/ 1369 w 1914"/>
                    <a:gd name="T7" fmla="*/ 2792 h 3516"/>
                    <a:gd name="T8" fmla="*/ 1408 w 1914"/>
                    <a:gd name="T9" fmla="*/ 2976 h 3516"/>
                    <a:gd name="T10" fmla="*/ 906 w 1914"/>
                    <a:gd name="T11" fmla="*/ 2768 h 3516"/>
                    <a:gd name="T12" fmla="*/ 950 w 1914"/>
                    <a:gd name="T13" fmla="*/ 2887 h 3516"/>
                    <a:gd name="T14" fmla="*/ 863 w 1914"/>
                    <a:gd name="T15" fmla="*/ 2924 h 3516"/>
                    <a:gd name="T16" fmla="*/ 712 w 1914"/>
                    <a:gd name="T17" fmla="*/ 3096 h 3516"/>
                    <a:gd name="T18" fmla="*/ 607 w 1914"/>
                    <a:gd name="T19" fmla="*/ 3001 h 3516"/>
                    <a:gd name="T20" fmla="*/ 528 w 1914"/>
                    <a:gd name="T21" fmla="*/ 2897 h 3516"/>
                    <a:gd name="T22" fmla="*/ 667 w 1914"/>
                    <a:gd name="T23" fmla="*/ 2857 h 3516"/>
                    <a:gd name="T24" fmla="*/ 933 w 1914"/>
                    <a:gd name="T25" fmla="*/ 2669 h 3516"/>
                    <a:gd name="T26" fmla="*/ 1072 w 1914"/>
                    <a:gd name="T27" fmla="*/ 2543 h 3516"/>
                    <a:gd name="T28" fmla="*/ 818 w 1914"/>
                    <a:gd name="T29" fmla="*/ 2418 h 3516"/>
                    <a:gd name="T30" fmla="*/ 867 w 1914"/>
                    <a:gd name="T31" fmla="*/ 2277 h 3516"/>
                    <a:gd name="T32" fmla="*/ 541 w 1914"/>
                    <a:gd name="T33" fmla="*/ 2299 h 3516"/>
                    <a:gd name="T34" fmla="*/ 434 w 1914"/>
                    <a:gd name="T35" fmla="*/ 2130 h 3516"/>
                    <a:gd name="T36" fmla="*/ 409 w 1914"/>
                    <a:gd name="T37" fmla="*/ 1999 h 3516"/>
                    <a:gd name="T38" fmla="*/ 149 w 1914"/>
                    <a:gd name="T39" fmla="*/ 2072 h 3516"/>
                    <a:gd name="T40" fmla="*/ 41 w 1914"/>
                    <a:gd name="T41" fmla="*/ 2824 h 3516"/>
                    <a:gd name="T42" fmla="*/ 37 w 1914"/>
                    <a:gd name="T43" fmla="*/ 3206 h 3516"/>
                    <a:gd name="T44" fmla="*/ 229 w 1914"/>
                    <a:gd name="T45" fmla="*/ 3142 h 3516"/>
                    <a:gd name="T46" fmla="*/ 190 w 1914"/>
                    <a:gd name="T47" fmla="*/ 3409 h 3516"/>
                    <a:gd name="T48" fmla="*/ 445 w 1914"/>
                    <a:gd name="T49" fmla="*/ 3317 h 3516"/>
                    <a:gd name="T50" fmla="*/ 569 w 1914"/>
                    <a:gd name="T51" fmla="*/ 3514 h 3516"/>
                    <a:gd name="T52" fmla="*/ 767 w 1914"/>
                    <a:gd name="T53" fmla="*/ 3306 h 3516"/>
                    <a:gd name="T54" fmla="*/ 964 w 1914"/>
                    <a:gd name="T55" fmla="*/ 3365 h 3516"/>
                    <a:gd name="T56" fmla="*/ 1038 w 1914"/>
                    <a:gd name="T57" fmla="*/ 3102 h 3516"/>
                    <a:gd name="T58" fmla="*/ 1746 w 1914"/>
                    <a:gd name="T59" fmla="*/ 2562 h 3516"/>
                    <a:gd name="T60" fmla="*/ 1649 w 1914"/>
                    <a:gd name="T61" fmla="*/ 2148 h 3516"/>
                    <a:gd name="T62" fmla="*/ 1868 w 1914"/>
                    <a:gd name="T63" fmla="*/ 2075 h 3516"/>
                    <a:gd name="T64" fmla="*/ 1705 w 1914"/>
                    <a:gd name="T65" fmla="*/ 1905 h 3516"/>
                    <a:gd name="T66" fmla="*/ 1856 w 1914"/>
                    <a:gd name="T67" fmla="*/ 1811 h 3516"/>
                    <a:gd name="T68" fmla="*/ 1725 w 1914"/>
                    <a:gd name="T69" fmla="*/ 1700 h 3516"/>
                    <a:gd name="T70" fmla="*/ 703 w 1914"/>
                    <a:gd name="T71" fmla="*/ 910 h 3516"/>
                    <a:gd name="T72" fmla="*/ 719 w 1914"/>
                    <a:gd name="T73" fmla="*/ 1130 h 3516"/>
                    <a:gd name="T74" fmla="*/ 788 w 1914"/>
                    <a:gd name="T75" fmla="*/ 1294 h 3516"/>
                    <a:gd name="T76" fmla="*/ 827 w 1914"/>
                    <a:gd name="T77" fmla="*/ 1418 h 3516"/>
                    <a:gd name="T78" fmla="*/ 971 w 1914"/>
                    <a:gd name="T79" fmla="*/ 1594 h 3516"/>
                    <a:gd name="T80" fmla="*/ 1046 w 1914"/>
                    <a:gd name="T81" fmla="*/ 1646 h 3516"/>
                    <a:gd name="T82" fmla="*/ 1108 w 1914"/>
                    <a:gd name="T83" fmla="*/ 1771 h 3516"/>
                    <a:gd name="T84" fmla="*/ 1338 w 1914"/>
                    <a:gd name="T85" fmla="*/ 1567 h 3516"/>
                    <a:gd name="T86" fmla="*/ 1357 w 1914"/>
                    <a:gd name="T87" fmla="*/ 1099 h 3516"/>
                    <a:gd name="T88" fmla="*/ 0 w 1914"/>
                    <a:gd name="T89" fmla="*/ 388 h 3516"/>
                    <a:gd name="T90" fmla="*/ 1038 w 1914"/>
                    <a:gd name="T91" fmla="*/ 1876 h 3516"/>
                    <a:gd name="T92" fmla="*/ 211 w 1914"/>
                    <a:gd name="T93" fmla="*/ 1503 h 3516"/>
                    <a:gd name="T94" fmla="*/ 461 w 1914"/>
                    <a:gd name="T95" fmla="*/ 1642 h 3516"/>
                    <a:gd name="T96" fmla="*/ 578 w 1914"/>
                    <a:gd name="T97" fmla="*/ 1518 h 3516"/>
                    <a:gd name="T98" fmla="*/ 600 w 1914"/>
                    <a:gd name="T99" fmla="*/ 998 h 3516"/>
                    <a:gd name="T100" fmla="*/ 197 w 1914"/>
                    <a:gd name="T101" fmla="*/ 669 h 3516"/>
                    <a:gd name="T102" fmla="*/ 298 w 1914"/>
                    <a:gd name="T103" fmla="*/ 574 h 3516"/>
                    <a:gd name="T104" fmla="*/ 395 w 1914"/>
                    <a:gd name="T105" fmla="*/ 542 h 3516"/>
                    <a:gd name="T106" fmla="*/ 542 w 1914"/>
                    <a:gd name="T107" fmla="*/ 561 h 3516"/>
                    <a:gd name="T108" fmla="*/ 516 w 1914"/>
                    <a:gd name="T109" fmla="*/ 690 h 3516"/>
                    <a:gd name="T110" fmla="*/ 808 w 1914"/>
                    <a:gd name="T111" fmla="*/ 889 h 3516"/>
                    <a:gd name="T112" fmla="*/ 971 w 1914"/>
                    <a:gd name="T113" fmla="*/ 844 h 3516"/>
                    <a:gd name="T114" fmla="*/ 1111 w 1914"/>
                    <a:gd name="T115" fmla="*/ 729 h 3516"/>
                    <a:gd name="T116" fmla="*/ 1322 w 1914"/>
                    <a:gd name="T117" fmla="*/ 864 h 3516"/>
                    <a:gd name="T118" fmla="*/ 1604 w 1914"/>
                    <a:gd name="T119" fmla="*/ 1100 h 3516"/>
                    <a:gd name="T120" fmla="*/ 1342 w 1914"/>
                    <a:gd name="T121" fmla="*/ 596 h 3516"/>
                    <a:gd name="T122" fmla="*/ 626 w 1914"/>
                    <a:gd name="T123" fmla="*/ 153 h 3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914" h="3516">
                      <a:moveTo>
                        <a:pt x="1523" y="1573"/>
                      </a:moveTo>
                      <a:lnTo>
                        <a:pt x="1479" y="1576"/>
                      </a:lnTo>
                      <a:lnTo>
                        <a:pt x="1435" y="1583"/>
                      </a:lnTo>
                      <a:lnTo>
                        <a:pt x="1390" y="1597"/>
                      </a:lnTo>
                      <a:lnTo>
                        <a:pt x="1360" y="1612"/>
                      </a:lnTo>
                      <a:lnTo>
                        <a:pt x="1332" y="1630"/>
                      </a:lnTo>
                      <a:lnTo>
                        <a:pt x="1308" y="1651"/>
                      </a:lnTo>
                      <a:lnTo>
                        <a:pt x="1288" y="1674"/>
                      </a:lnTo>
                      <a:lnTo>
                        <a:pt x="1271" y="1700"/>
                      </a:lnTo>
                      <a:lnTo>
                        <a:pt x="1257" y="1726"/>
                      </a:lnTo>
                      <a:lnTo>
                        <a:pt x="1244" y="1753"/>
                      </a:lnTo>
                      <a:lnTo>
                        <a:pt x="1236" y="1779"/>
                      </a:lnTo>
                      <a:lnTo>
                        <a:pt x="1229" y="1805"/>
                      </a:lnTo>
                      <a:lnTo>
                        <a:pt x="1223" y="1829"/>
                      </a:lnTo>
                      <a:lnTo>
                        <a:pt x="1220" y="1851"/>
                      </a:lnTo>
                      <a:lnTo>
                        <a:pt x="1218" y="1871"/>
                      </a:lnTo>
                      <a:lnTo>
                        <a:pt x="1216" y="1887"/>
                      </a:lnTo>
                      <a:lnTo>
                        <a:pt x="1216" y="1900"/>
                      </a:lnTo>
                      <a:lnTo>
                        <a:pt x="1216" y="1907"/>
                      </a:lnTo>
                      <a:lnTo>
                        <a:pt x="1216" y="1911"/>
                      </a:lnTo>
                      <a:lnTo>
                        <a:pt x="1216" y="1944"/>
                      </a:lnTo>
                      <a:lnTo>
                        <a:pt x="1185" y="1935"/>
                      </a:lnTo>
                      <a:lnTo>
                        <a:pt x="1183" y="1935"/>
                      </a:lnTo>
                      <a:lnTo>
                        <a:pt x="1179" y="1934"/>
                      </a:lnTo>
                      <a:lnTo>
                        <a:pt x="1174" y="1933"/>
                      </a:lnTo>
                      <a:lnTo>
                        <a:pt x="1163" y="1931"/>
                      </a:lnTo>
                      <a:lnTo>
                        <a:pt x="1148" y="1928"/>
                      </a:lnTo>
                      <a:lnTo>
                        <a:pt x="1132" y="1926"/>
                      </a:lnTo>
                      <a:lnTo>
                        <a:pt x="1113" y="1924"/>
                      </a:lnTo>
                      <a:lnTo>
                        <a:pt x="1091" y="1923"/>
                      </a:lnTo>
                      <a:lnTo>
                        <a:pt x="1066" y="1922"/>
                      </a:lnTo>
                      <a:lnTo>
                        <a:pt x="1041" y="1923"/>
                      </a:lnTo>
                      <a:lnTo>
                        <a:pt x="1014" y="1926"/>
                      </a:lnTo>
                      <a:lnTo>
                        <a:pt x="987" y="1929"/>
                      </a:lnTo>
                      <a:lnTo>
                        <a:pt x="957" y="1936"/>
                      </a:lnTo>
                      <a:lnTo>
                        <a:pt x="928" y="1945"/>
                      </a:lnTo>
                      <a:lnTo>
                        <a:pt x="898" y="1956"/>
                      </a:lnTo>
                      <a:lnTo>
                        <a:pt x="868" y="1970"/>
                      </a:lnTo>
                      <a:lnTo>
                        <a:pt x="840" y="1988"/>
                      </a:lnTo>
                      <a:lnTo>
                        <a:pt x="811" y="2009"/>
                      </a:lnTo>
                      <a:lnTo>
                        <a:pt x="783" y="2033"/>
                      </a:lnTo>
                      <a:lnTo>
                        <a:pt x="756" y="2062"/>
                      </a:lnTo>
                      <a:lnTo>
                        <a:pt x="731" y="2095"/>
                      </a:lnTo>
                      <a:lnTo>
                        <a:pt x="707" y="2133"/>
                      </a:lnTo>
                      <a:lnTo>
                        <a:pt x="686" y="2176"/>
                      </a:lnTo>
                      <a:lnTo>
                        <a:pt x="667" y="2224"/>
                      </a:lnTo>
                      <a:lnTo>
                        <a:pt x="705" y="2218"/>
                      </a:lnTo>
                      <a:lnTo>
                        <a:pt x="745" y="2215"/>
                      </a:lnTo>
                      <a:lnTo>
                        <a:pt x="785" y="2215"/>
                      </a:lnTo>
                      <a:lnTo>
                        <a:pt x="826" y="2219"/>
                      </a:lnTo>
                      <a:lnTo>
                        <a:pt x="868" y="2227"/>
                      </a:lnTo>
                      <a:lnTo>
                        <a:pt x="909" y="2239"/>
                      </a:lnTo>
                      <a:lnTo>
                        <a:pt x="949" y="2256"/>
                      </a:lnTo>
                      <a:lnTo>
                        <a:pt x="987" y="2277"/>
                      </a:lnTo>
                      <a:lnTo>
                        <a:pt x="1023" y="2303"/>
                      </a:lnTo>
                      <a:lnTo>
                        <a:pt x="1040" y="2319"/>
                      </a:lnTo>
                      <a:lnTo>
                        <a:pt x="1058" y="2337"/>
                      </a:lnTo>
                      <a:lnTo>
                        <a:pt x="1074" y="2358"/>
                      </a:lnTo>
                      <a:lnTo>
                        <a:pt x="1090" y="2382"/>
                      </a:lnTo>
                      <a:lnTo>
                        <a:pt x="1105" y="2407"/>
                      </a:lnTo>
                      <a:lnTo>
                        <a:pt x="1117" y="2437"/>
                      </a:lnTo>
                      <a:lnTo>
                        <a:pt x="1129" y="2469"/>
                      </a:lnTo>
                      <a:lnTo>
                        <a:pt x="1138" y="2504"/>
                      </a:lnTo>
                      <a:lnTo>
                        <a:pt x="1144" y="2543"/>
                      </a:lnTo>
                      <a:lnTo>
                        <a:pt x="1147" y="2585"/>
                      </a:lnTo>
                      <a:lnTo>
                        <a:pt x="1147" y="2631"/>
                      </a:lnTo>
                      <a:lnTo>
                        <a:pt x="1144" y="2681"/>
                      </a:lnTo>
                      <a:lnTo>
                        <a:pt x="1136" y="2735"/>
                      </a:lnTo>
                      <a:lnTo>
                        <a:pt x="1159" y="2746"/>
                      </a:lnTo>
                      <a:lnTo>
                        <a:pt x="1181" y="2760"/>
                      </a:lnTo>
                      <a:lnTo>
                        <a:pt x="1190" y="2742"/>
                      </a:lnTo>
                      <a:lnTo>
                        <a:pt x="1196" y="2722"/>
                      </a:lnTo>
                      <a:lnTo>
                        <a:pt x="1200" y="2701"/>
                      </a:lnTo>
                      <a:lnTo>
                        <a:pt x="1202" y="2679"/>
                      </a:lnTo>
                      <a:lnTo>
                        <a:pt x="1204" y="2659"/>
                      </a:lnTo>
                      <a:lnTo>
                        <a:pt x="1207" y="2650"/>
                      </a:lnTo>
                      <a:lnTo>
                        <a:pt x="1214" y="2646"/>
                      </a:lnTo>
                      <a:lnTo>
                        <a:pt x="1220" y="2644"/>
                      </a:lnTo>
                      <a:lnTo>
                        <a:pt x="1228" y="2646"/>
                      </a:lnTo>
                      <a:lnTo>
                        <a:pt x="1233" y="2650"/>
                      </a:lnTo>
                      <a:lnTo>
                        <a:pt x="1235" y="2659"/>
                      </a:lnTo>
                      <a:lnTo>
                        <a:pt x="1232" y="2683"/>
                      </a:lnTo>
                      <a:lnTo>
                        <a:pt x="1229" y="2709"/>
                      </a:lnTo>
                      <a:lnTo>
                        <a:pt x="1225" y="2733"/>
                      </a:lnTo>
                      <a:lnTo>
                        <a:pt x="1217" y="2757"/>
                      </a:lnTo>
                      <a:lnTo>
                        <a:pt x="1206" y="2778"/>
                      </a:lnTo>
                      <a:lnTo>
                        <a:pt x="1231" y="2804"/>
                      </a:lnTo>
                      <a:lnTo>
                        <a:pt x="1240" y="2793"/>
                      </a:lnTo>
                      <a:lnTo>
                        <a:pt x="1247" y="2778"/>
                      </a:lnTo>
                      <a:lnTo>
                        <a:pt x="1251" y="2762"/>
                      </a:lnTo>
                      <a:lnTo>
                        <a:pt x="1254" y="2744"/>
                      </a:lnTo>
                      <a:lnTo>
                        <a:pt x="1257" y="2729"/>
                      </a:lnTo>
                      <a:lnTo>
                        <a:pt x="1258" y="2717"/>
                      </a:lnTo>
                      <a:lnTo>
                        <a:pt x="1260" y="2708"/>
                      </a:lnTo>
                      <a:lnTo>
                        <a:pt x="1267" y="2703"/>
                      </a:lnTo>
                      <a:lnTo>
                        <a:pt x="1273" y="2702"/>
                      </a:lnTo>
                      <a:lnTo>
                        <a:pt x="1281" y="2703"/>
                      </a:lnTo>
                      <a:lnTo>
                        <a:pt x="1287" y="2708"/>
                      </a:lnTo>
                      <a:lnTo>
                        <a:pt x="1288" y="2717"/>
                      </a:lnTo>
                      <a:lnTo>
                        <a:pt x="1287" y="2733"/>
                      </a:lnTo>
                      <a:lnTo>
                        <a:pt x="1283" y="2754"/>
                      </a:lnTo>
                      <a:lnTo>
                        <a:pt x="1279" y="2774"/>
                      </a:lnTo>
                      <a:lnTo>
                        <a:pt x="1272" y="2795"/>
                      </a:lnTo>
                      <a:lnTo>
                        <a:pt x="1263" y="2813"/>
                      </a:lnTo>
                      <a:lnTo>
                        <a:pt x="1251" y="2828"/>
                      </a:lnTo>
                      <a:lnTo>
                        <a:pt x="1265" y="2848"/>
                      </a:lnTo>
                      <a:lnTo>
                        <a:pt x="1278" y="2869"/>
                      </a:lnTo>
                      <a:lnTo>
                        <a:pt x="1293" y="2847"/>
                      </a:lnTo>
                      <a:lnTo>
                        <a:pt x="1304" y="2823"/>
                      </a:lnTo>
                      <a:lnTo>
                        <a:pt x="1310" y="2796"/>
                      </a:lnTo>
                      <a:lnTo>
                        <a:pt x="1311" y="2770"/>
                      </a:lnTo>
                      <a:lnTo>
                        <a:pt x="1313" y="2762"/>
                      </a:lnTo>
                      <a:lnTo>
                        <a:pt x="1319" y="2756"/>
                      </a:lnTo>
                      <a:lnTo>
                        <a:pt x="1325" y="2755"/>
                      </a:lnTo>
                      <a:lnTo>
                        <a:pt x="1333" y="2756"/>
                      </a:lnTo>
                      <a:lnTo>
                        <a:pt x="1338" y="2762"/>
                      </a:lnTo>
                      <a:lnTo>
                        <a:pt x="1342" y="2770"/>
                      </a:lnTo>
                      <a:lnTo>
                        <a:pt x="1341" y="2798"/>
                      </a:lnTo>
                      <a:lnTo>
                        <a:pt x="1334" y="2826"/>
                      </a:lnTo>
                      <a:lnTo>
                        <a:pt x="1324" y="2851"/>
                      </a:lnTo>
                      <a:lnTo>
                        <a:pt x="1311" y="2876"/>
                      </a:lnTo>
                      <a:lnTo>
                        <a:pt x="1292" y="2898"/>
                      </a:lnTo>
                      <a:lnTo>
                        <a:pt x="1300" y="2916"/>
                      </a:lnTo>
                      <a:lnTo>
                        <a:pt x="1317" y="2908"/>
                      </a:lnTo>
                      <a:lnTo>
                        <a:pt x="1333" y="2895"/>
                      </a:lnTo>
                      <a:lnTo>
                        <a:pt x="1344" y="2881"/>
                      </a:lnTo>
                      <a:lnTo>
                        <a:pt x="1353" y="2864"/>
                      </a:lnTo>
                      <a:lnTo>
                        <a:pt x="1358" y="2845"/>
                      </a:lnTo>
                      <a:lnTo>
                        <a:pt x="1361" y="2825"/>
                      </a:lnTo>
                      <a:lnTo>
                        <a:pt x="1361" y="2805"/>
                      </a:lnTo>
                      <a:lnTo>
                        <a:pt x="1364" y="2797"/>
                      </a:lnTo>
                      <a:lnTo>
                        <a:pt x="1369" y="2792"/>
                      </a:lnTo>
                      <a:lnTo>
                        <a:pt x="1376" y="2791"/>
                      </a:lnTo>
                      <a:lnTo>
                        <a:pt x="1384" y="2792"/>
                      </a:lnTo>
                      <a:lnTo>
                        <a:pt x="1389" y="2797"/>
                      </a:lnTo>
                      <a:lnTo>
                        <a:pt x="1392" y="2805"/>
                      </a:lnTo>
                      <a:lnTo>
                        <a:pt x="1390" y="2828"/>
                      </a:lnTo>
                      <a:lnTo>
                        <a:pt x="1387" y="2851"/>
                      </a:lnTo>
                      <a:lnTo>
                        <a:pt x="1382" y="2874"/>
                      </a:lnTo>
                      <a:lnTo>
                        <a:pt x="1372" y="2895"/>
                      </a:lnTo>
                      <a:lnTo>
                        <a:pt x="1357" y="2913"/>
                      </a:lnTo>
                      <a:lnTo>
                        <a:pt x="1343" y="2925"/>
                      </a:lnTo>
                      <a:lnTo>
                        <a:pt x="1327" y="2937"/>
                      </a:lnTo>
                      <a:lnTo>
                        <a:pt x="1311" y="2944"/>
                      </a:lnTo>
                      <a:lnTo>
                        <a:pt x="1319" y="2971"/>
                      </a:lnTo>
                      <a:lnTo>
                        <a:pt x="1337" y="2971"/>
                      </a:lnTo>
                      <a:lnTo>
                        <a:pt x="1356" y="2969"/>
                      </a:lnTo>
                      <a:lnTo>
                        <a:pt x="1374" y="2962"/>
                      </a:lnTo>
                      <a:lnTo>
                        <a:pt x="1390" y="2953"/>
                      </a:lnTo>
                      <a:lnTo>
                        <a:pt x="1404" y="2941"/>
                      </a:lnTo>
                      <a:lnTo>
                        <a:pt x="1415" y="2927"/>
                      </a:lnTo>
                      <a:lnTo>
                        <a:pt x="1420" y="2911"/>
                      </a:lnTo>
                      <a:lnTo>
                        <a:pt x="1420" y="2892"/>
                      </a:lnTo>
                      <a:lnTo>
                        <a:pt x="1421" y="2885"/>
                      </a:lnTo>
                      <a:lnTo>
                        <a:pt x="1425" y="2879"/>
                      </a:lnTo>
                      <a:lnTo>
                        <a:pt x="1430" y="2876"/>
                      </a:lnTo>
                      <a:lnTo>
                        <a:pt x="1436" y="2874"/>
                      </a:lnTo>
                      <a:lnTo>
                        <a:pt x="1442" y="2875"/>
                      </a:lnTo>
                      <a:lnTo>
                        <a:pt x="1447" y="2878"/>
                      </a:lnTo>
                      <a:lnTo>
                        <a:pt x="1450" y="2885"/>
                      </a:lnTo>
                      <a:lnTo>
                        <a:pt x="1450" y="2907"/>
                      </a:lnTo>
                      <a:lnTo>
                        <a:pt x="1446" y="2928"/>
                      </a:lnTo>
                      <a:lnTo>
                        <a:pt x="1437" y="2946"/>
                      </a:lnTo>
                      <a:lnTo>
                        <a:pt x="1424" y="2963"/>
                      </a:lnTo>
                      <a:lnTo>
                        <a:pt x="1408" y="2976"/>
                      </a:lnTo>
                      <a:lnTo>
                        <a:pt x="1389" y="2987"/>
                      </a:lnTo>
                      <a:lnTo>
                        <a:pt x="1369" y="2995"/>
                      </a:lnTo>
                      <a:lnTo>
                        <a:pt x="1347" y="3000"/>
                      </a:lnTo>
                      <a:lnTo>
                        <a:pt x="1326" y="3002"/>
                      </a:lnTo>
                      <a:lnTo>
                        <a:pt x="1327" y="3007"/>
                      </a:lnTo>
                      <a:lnTo>
                        <a:pt x="1327" y="3012"/>
                      </a:lnTo>
                      <a:lnTo>
                        <a:pt x="1329" y="3015"/>
                      </a:lnTo>
                      <a:lnTo>
                        <a:pt x="1329" y="3017"/>
                      </a:lnTo>
                      <a:lnTo>
                        <a:pt x="1329" y="3017"/>
                      </a:lnTo>
                      <a:lnTo>
                        <a:pt x="1280" y="3023"/>
                      </a:lnTo>
                      <a:lnTo>
                        <a:pt x="1280" y="3023"/>
                      </a:lnTo>
                      <a:lnTo>
                        <a:pt x="1280" y="3018"/>
                      </a:lnTo>
                      <a:lnTo>
                        <a:pt x="1279" y="3011"/>
                      </a:lnTo>
                      <a:lnTo>
                        <a:pt x="1277" y="3000"/>
                      </a:lnTo>
                      <a:lnTo>
                        <a:pt x="1273" y="2985"/>
                      </a:lnTo>
                      <a:lnTo>
                        <a:pt x="1268" y="2967"/>
                      </a:lnTo>
                      <a:lnTo>
                        <a:pt x="1262" y="2949"/>
                      </a:lnTo>
                      <a:lnTo>
                        <a:pt x="1254" y="2929"/>
                      </a:lnTo>
                      <a:lnTo>
                        <a:pt x="1244" y="2907"/>
                      </a:lnTo>
                      <a:lnTo>
                        <a:pt x="1232" y="2886"/>
                      </a:lnTo>
                      <a:lnTo>
                        <a:pt x="1218" y="2864"/>
                      </a:lnTo>
                      <a:lnTo>
                        <a:pt x="1202" y="2843"/>
                      </a:lnTo>
                      <a:lnTo>
                        <a:pt x="1183" y="2823"/>
                      </a:lnTo>
                      <a:lnTo>
                        <a:pt x="1160" y="2805"/>
                      </a:lnTo>
                      <a:lnTo>
                        <a:pt x="1136" y="2788"/>
                      </a:lnTo>
                      <a:lnTo>
                        <a:pt x="1107" y="2775"/>
                      </a:lnTo>
                      <a:lnTo>
                        <a:pt x="1076" y="2765"/>
                      </a:lnTo>
                      <a:lnTo>
                        <a:pt x="1041" y="2759"/>
                      </a:lnTo>
                      <a:lnTo>
                        <a:pt x="1002" y="2756"/>
                      </a:lnTo>
                      <a:lnTo>
                        <a:pt x="1001" y="2756"/>
                      </a:lnTo>
                      <a:lnTo>
                        <a:pt x="967" y="2757"/>
                      </a:lnTo>
                      <a:lnTo>
                        <a:pt x="935" y="2762"/>
                      </a:lnTo>
                      <a:lnTo>
                        <a:pt x="906" y="2768"/>
                      </a:lnTo>
                      <a:lnTo>
                        <a:pt x="926" y="2776"/>
                      </a:lnTo>
                      <a:lnTo>
                        <a:pt x="946" y="2784"/>
                      </a:lnTo>
                      <a:lnTo>
                        <a:pt x="964" y="2795"/>
                      </a:lnTo>
                      <a:lnTo>
                        <a:pt x="980" y="2808"/>
                      </a:lnTo>
                      <a:lnTo>
                        <a:pt x="993" y="2823"/>
                      </a:lnTo>
                      <a:lnTo>
                        <a:pt x="1003" y="2840"/>
                      </a:lnTo>
                      <a:lnTo>
                        <a:pt x="1009" y="2860"/>
                      </a:lnTo>
                      <a:lnTo>
                        <a:pt x="1008" y="2867"/>
                      </a:lnTo>
                      <a:lnTo>
                        <a:pt x="1003" y="2870"/>
                      </a:lnTo>
                      <a:lnTo>
                        <a:pt x="998" y="2872"/>
                      </a:lnTo>
                      <a:lnTo>
                        <a:pt x="991" y="2870"/>
                      </a:lnTo>
                      <a:lnTo>
                        <a:pt x="986" y="2867"/>
                      </a:lnTo>
                      <a:lnTo>
                        <a:pt x="983" y="2860"/>
                      </a:lnTo>
                      <a:lnTo>
                        <a:pt x="978" y="2844"/>
                      </a:lnTo>
                      <a:lnTo>
                        <a:pt x="968" y="2829"/>
                      </a:lnTo>
                      <a:lnTo>
                        <a:pt x="954" y="2817"/>
                      </a:lnTo>
                      <a:lnTo>
                        <a:pt x="937" y="2807"/>
                      </a:lnTo>
                      <a:lnTo>
                        <a:pt x="918" y="2799"/>
                      </a:lnTo>
                      <a:lnTo>
                        <a:pt x="899" y="2793"/>
                      </a:lnTo>
                      <a:lnTo>
                        <a:pt x="882" y="2788"/>
                      </a:lnTo>
                      <a:lnTo>
                        <a:pt x="866" y="2785"/>
                      </a:lnTo>
                      <a:lnTo>
                        <a:pt x="865" y="2784"/>
                      </a:lnTo>
                      <a:lnTo>
                        <a:pt x="864" y="2784"/>
                      </a:lnTo>
                      <a:lnTo>
                        <a:pt x="845" y="2793"/>
                      </a:lnTo>
                      <a:lnTo>
                        <a:pt x="827" y="2804"/>
                      </a:lnTo>
                      <a:lnTo>
                        <a:pt x="847" y="2807"/>
                      </a:lnTo>
                      <a:lnTo>
                        <a:pt x="868" y="2813"/>
                      </a:lnTo>
                      <a:lnTo>
                        <a:pt x="887" y="2819"/>
                      </a:lnTo>
                      <a:lnTo>
                        <a:pt x="905" y="2829"/>
                      </a:lnTo>
                      <a:lnTo>
                        <a:pt x="920" y="2840"/>
                      </a:lnTo>
                      <a:lnTo>
                        <a:pt x="934" y="2854"/>
                      </a:lnTo>
                      <a:lnTo>
                        <a:pt x="944" y="2869"/>
                      </a:lnTo>
                      <a:lnTo>
                        <a:pt x="950" y="2887"/>
                      </a:lnTo>
                      <a:lnTo>
                        <a:pt x="951" y="2908"/>
                      </a:lnTo>
                      <a:lnTo>
                        <a:pt x="950" y="2914"/>
                      </a:lnTo>
                      <a:lnTo>
                        <a:pt x="945" y="2919"/>
                      </a:lnTo>
                      <a:lnTo>
                        <a:pt x="939" y="2920"/>
                      </a:lnTo>
                      <a:lnTo>
                        <a:pt x="933" y="2919"/>
                      </a:lnTo>
                      <a:lnTo>
                        <a:pt x="928" y="2914"/>
                      </a:lnTo>
                      <a:lnTo>
                        <a:pt x="926" y="2908"/>
                      </a:lnTo>
                      <a:lnTo>
                        <a:pt x="924" y="2889"/>
                      </a:lnTo>
                      <a:lnTo>
                        <a:pt x="917" y="2874"/>
                      </a:lnTo>
                      <a:lnTo>
                        <a:pt x="906" y="2860"/>
                      </a:lnTo>
                      <a:lnTo>
                        <a:pt x="892" y="2850"/>
                      </a:lnTo>
                      <a:lnTo>
                        <a:pt x="875" y="2841"/>
                      </a:lnTo>
                      <a:lnTo>
                        <a:pt x="856" y="2835"/>
                      </a:lnTo>
                      <a:lnTo>
                        <a:pt x="836" y="2830"/>
                      </a:lnTo>
                      <a:lnTo>
                        <a:pt x="816" y="2827"/>
                      </a:lnTo>
                      <a:lnTo>
                        <a:pt x="798" y="2826"/>
                      </a:lnTo>
                      <a:lnTo>
                        <a:pt x="782" y="2839"/>
                      </a:lnTo>
                      <a:lnTo>
                        <a:pt x="770" y="2854"/>
                      </a:lnTo>
                      <a:lnTo>
                        <a:pt x="795" y="2858"/>
                      </a:lnTo>
                      <a:lnTo>
                        <a:pt x="821" y="2865"/>
                      </a:lnTo>
                      <a:lnTo>
                        <a:pt x="845" y="2876"/>
                      </a:lnTo>
                      <a:lnTo>
                        <a:pt x="864" y="2889"/>
                      </a:lnTo>
                      <a:lnTo>
                        <a:pt x="878" y="2904"/>
                      </a:lnTo>
                      <a:lnTo>
                        <a:pt x="892" y="2921"/>
                      </a:lnTo>
                      <a:lnTo>
                        <a:pt x="904" y="2940"/>
                      </a:lnTo>
                      <a:lnTo>
                        <a:pt x="906" y="2946"/>
                      </a:lnTo>
                      <a:lnTo>
                        <a:pt x="905" y="2952"/>
                      </a:lnTo>
                      <a:lnTo>
                        <a:pt x="899" y="2956"/>
                      </a:lnTo>
                      <a:lnTo>
                        <a:pt x="894" y="2959"/>
                      </a:lnTo>
                      <a:lnTo>
                        <a:pt x="887" y="2958"/>
                      </a:lnTo>
                      <a:lnTo>
                        <a:pt x="882" y="2953"/>
                      </a:lnTo>
                      <a:lnTo>
                        <a:pt x="873" y="2939"/>
                      </a:lnTo>
                      <a:lnTo>
                        <a:pt x="863" y="2924"/>
                      </a:lnTo>
                      <a:lnTo>
                        <a:pt x="852" y="2912"/>
                      </a:lnTo>
                      <a:lnTo>
                        <a:pt x="840" y="2902"/>
                      </a:lnTo>
                      <a:lnTo>
                        <a:pt x="823" y="2893"/>
                      </a:lnTo>
                      <a:lnTo>
                        <a:pt x="800" y="2886"/>
                      </a:lnTo>
                      <a:lnTo>
                        <a:pt x="776" y="2880"/>
                      </a:lnTo>
                      <a:lnTo>
                        <a:pt x="751" y="2878"/>
                      </a:lnTo>
                      <a:lnTo>
                        <a:pt x="741" y="2896"/>
                      </a:lnTo>
                      <a:lnTo>
                        <a:pt x="735" y="2909"/>
                      </a:lnTo>
                      <a:lnTo>
                        <a:pt x="757" y="2937"/>
                      </a:lnTo>
                      <a:lnTo>
                        <a:pt x="773" y="2967"/>
                      </a:lnTo>
                      <a:lnTo>
                        <a:pt x="788" y="3000"/>
                      </a:lnTo>
                      <a:lnTo>
                        <a:pt x="798" y="3032"/>
                      </a:lnTo>
                      <a:lnTo>
                        <a:pt x="804" y="3065"/>
                      </a:lnTo>
                      <a:lnTo>
                        <a:pt x="810" y="3096"/>
                      </a:lnTo>
                      <a:lnTo>
                        <a:pt x="812" y="3126"/>
                      </a:lnTo>
                      <a:lnTo>
                        <a:pt x="813" y="3153"/>
                      </a:lnTo>
                      <a:lnTo>
                        <a:pt x="812" y="3179"/>
                      </a:lnTo>
                      <a:lnTo>
                        <a:pt x="811" y="3200"/>
                      </a:lnTo>
                      <a:lnTo>
                        <a:pt x="810" y="3216"/>
                      </a:lnTo>
                      <a:lnTo>
                        <a:pt x="809" y="3227"/>
                      </a:lnTo>
                      <a:lnTo>
                        <a:pt x="808" y="3233"/>
                      </a:lnTo>
                      <a:lnTo>
                        <a:pt x="760" y="3225"/>
                      </a:lnTo>
                      <a:lnTo>
                        <a:pt x="760" y="3221"/>
                      </a:lnTo>
                      <a:lnTo>
                        <a:pt x="761" y="3210"/>
                      </a:lnTo>
                      <a:lnTo>
                        <a:pt x="762" y="3193"/>
                      </a:lnTo>
                      <a:lnTo>
                        <a:pt x="763" y="3172"/>
                      </a:lnTo>
                      <a:lnTo>
                        <a:pt x="763" y="3147"/>
                      </a:lnTo>
                      <a:lnTo>
                        <a:pt x="762" y="3119"/>
                      </a:lnTo>
                      <a:lnTo>
                        <a:pt x="759" y="3088"/>
                      </a:lnTo>
                      <a:lnTo>
                        <a:pt x="753" y="3057"/>
                      </a:lnTo>
                      <a:lnTo>
                        <a:pt x="745" y="3026"/>
                      </a:lnTo>
                      <a:lnTo>
                        <a:pt x="731" y="3061"/>
                      </a:lnTo>
                      <a:lnTo>
                        <a:pt x="712" y="3096"/>
                      </a:lnTo>
                      <a:lnTo>
                        <a:pt x="689" y="3127"/>
                      </a:lnTo>
                      <a:lnTo>
                        <a:pt x="684" y="3131"/>
                      </a:lnTo>
                      <a:lnTo>
                        <a:pt x="678" y="3131"/>
                      </a:lnTo>
                      <a:lnTo>
                        <a:pt x="673" y="3128"/>
                      </a:lnTo>
                      <a:lnTo>
                        <a:pt x="669" y="3122"/>
                      </a:lnTo>
                      <a:lnTo>
                        <a:pt x="669" y="3116"/>
                      </a:lnTo>
                      <a:lnTo>
                        <a:pt x="672" y="3109"/>
                      </a:lnTo>
                      <a:lnTo>
                        <a:pt x="693" y="3081"/>
                      </a:lnTo>
                      <a:lnTo>
                        <a:pt x="708" y="3051"/>
                      </a:lnTo>
                      <a:lnTo>
                        <a:pt x="720" y="3021"/>
                      </a:lnTo>
                      <a:lnTo>
                        <a:pt x="729" y="2987"/>
                      </a:lnTo>
                      <a:lnTo>
                        <a:pt x="718" y="2967"/>
                      </a:lnTo>
                      <a:lnTo>
                        <a:pt x="706" y="2950"/>
                      </a:lnTo>
                      <a:lnTo>
                        <a:pt x="696" y="2982"/>
                      </a:lnTo>
                      <a:lnTo>
                        <a:pt x="683" y="3012"/>
                      </a:lnTo>
                      <a:lnTo>
                        <a:pt x="665" y="3039"/>
                      </a:lnTo>
                      <a:lnTo>
                        <a:pt x="644" y="3065"/>
                      </a:lnTo>
                      <a:lnTo>
                        <a:pt x="636" y="3068"/>
                      </a:lnTo>
                      <a:lnTo>
                        <a:pt x="630" y="3067"/>
                      </a:lnTo>
                      <a:lnTo>
                        <a:pt x="624" y="3061"/>
                      </a:lnTo>
                      <a:lnTo>
                        <a:pt x="622" y="3054"/>
                      </a:lnTo>
                      <a:lnTo>
                        <a:pt x="626" y="3047"/>
                      </a:lnTo>
                      <a:lnTo>
                        <a:pt x="647" y="3021"/>
                      </a:lnTo>
                      <a:lnTo>
                        <a:pt x="664" y="2992"/>
                      </a:lnTo>
                      <a:lnTo>
                        <a:pt x="677" y="2960"/>
                      </a:lnTo>
                      <a:lnTo>
                        <a:pt x="684" y="2927"/>
                      </a:lnTo>
                      <a:lnTo>
                        <a:pt x="676" y="2920"/>
                      </a:lnTo>
                      <a:lnTo>
                        <a:pt x="660" y="2909"/>
                      </a:lnTo>
                      <a:lnTo>
                        <a:pt x="644" y="2899"/>
                      </a:lnTo>
                      <a:lnTo>
                        <a:pt x="641" y="2925"/>
                      </a:lnTo>
                      <a:lnTo>
                        <a:pt x="633" y="2952"/>
                      </a:lnTo>
                      <a:lnTo>
                        <a:pt x="622" y="2977"/>
                      </a:lnTo>
                      <a:lnTo>
                        <a:pt x="607" y="3001"/>
                      </a:lnTo>
                      <a:lnTo>
                        <a:pt x="589" y="3021"/>
                      </a:lnTo>
                      <a:lnTo>
                        <a:pt x="568" y="3038"/>
                      </a:lnTo>
                      <a:lnTo>
                        <a:pt x="561" y="3040"/>
                      </a:lnTo>
                      <a:lnTo>
                        <a:pt x="555" y="3039"/>
                      </a:lnTo>
                      <a:lnTo>
                        <a:pt x="552" y="3035"/>
                      </a:lnTo>
                      <a:lnTo>
                        <a:pt x="550" y="3028"/>
                      </a:lnTo>
                      <a:lnTo>
                        <a:pt x="551" y="3023"/>
                      </a:lnTo>
                      <a:lnTo>
                        <a:pt x="555" y="3017"/>
                      </a:lnTo>
                      <a:lnTo>
                        <a:pt x="574" y="3001"/>
                      </a:lnTo>
                      <a:lnTo>
                        <a:pt x="590" y="2982"/>
                      </a:lnTo>
                      <a:lnTo>
                        <a:pt x="603" y="2961"/>
                      </a:lnTo>
                      <a:lnTo>
                        <a:pt x="612" y="2938"/>
                      </a:lnTo>
                      <a:lnTo>
                        <a:pt x="617" y="2913"/>
                      </a:lnTo>
                      <a:lnTo>
                        <a:pt x="618" y="2888"/>
                      </a:lnTo>
                      <a:lnTo>
                        <a:pt x="590" y="2880"/>
                      </a:lnTo>
                      <a:lnTo>
                        <a:pt x="558" y="2876"/>
                      </a:lnTo>
                      <a:lnTo>
                        <a:pt x="552" y="2902"/>
                      </a:lnTo>
                      <a:lnTo>
                        <a:pt x="541" y="2928"/>
                      </a:lnTo>
                      <a:lnTo>
                        <a:pt x="526" y="2952"/>
                      </a:lnTo>
                      <a:lnTo>
                        <a:pt x="508" y="2974"/>
                      </a:lnTo>
                      <a:lnTo>
                        <a:pt x="487" y="2993"/>
                      </a:lnTo>
                      <a:lnTo>
                        <a:pt x="465" y="3008"/>
                      </a:lnTo>
                      <a:lnTo>
                        <a:pt x="458" y="3011"/>
                      </a:lnTo>
                      <a:lnTo>
                        <a:pt x="453" y="3009"/>
                      </a:lnTo>
                      <a:lnTo>
                        <a:pt x="448" y="3005"/>
                      </a:lnTo>
                      <a:lnTo>
                        <a:pt x="446" y="2998"/>
                      </a:lnTo>
                      <a:lnTo>
                        <a:pt x="447" y="2993"/>
                      </a:lnTo>
                      <a:lnTo>
                        <a:pt x="453" y="2987"/>
                      </a:lnTo>
                      <a:lnTo>
                        <a:pt x="470" y="2974"/>
                      </a:lnTo>
                      <a:lnTo>
                        <a:pt x="488" y="2958"/>
                      </a:lnTo>
                      <a:lnTo>
                        <a:pt x="505" y="2939"/>
                      </a:lnTo>
                      <a:lnTo>
                        <a:pt x="518" y="2919"/>
                      </a:lnTo>
                      <a:lnTo>
                        <a:pt x="528" y="2897"/>
                      </a:lnTo>
                      <a:lnTo>
                        <a:pt x="532" y="2874"/>
                      </a:lnTo>
                      <a:lnTo>
                        <a:pt x="508" y="2875"/>
                      </a:lnTo>
                      <a:lnTo>
                        <a:pt x="482" y="2876"/>
                      </a:lnTo>
                      <a:lnTo>
                        <a:pt x="474" y="2899"/>
                      </a:lnTo>
                      <a:lnTo>
                        <a:pt x="462" y="2921"/>
                      </a:lnTo>
                      <a:lnTo>
                        <a:pt x="447" y="2940"/>
                      </a:lnTo>
                      <a:lnTo>
                        <a:pt x="430" y="2959"/>
                      </a:lnTo>
                      <a:lnTo>
                        <a:pt x="413" y="2976"/>
                      </a:lnTo>
                      <a:lnTo>
                        <a:pt x="396" y="2994"/>
                      </a:lnTo>
                      <a:lnTo>
                        <a:pt x="388" y="2997"/>
                      </a:lnTo>
                      <a:lnTo>
                        <a:pt x="382" y="2996"/>
                      </a:lnTo>
                      <a:lnTo>
                        <a:pt x="376" y="2991"/>
                      </a:lnTo>
                      <a:lnTo>
                        <a:pt x="375" y="2983"/>
                      </a:lnTo>
                      <a:lnTo>
                        <a:pt x="378" y="2976"/>
                      </a:lnTo>
                      <a:lnTo>
                        <a:pt x="396" y="2959"/>
                      </a:lnTo>
                      <a:lnTo>
                        <a:pt x="414" y="2941"/>
                      </a:lnTo>
                      <a:lnTo>
                        <a:pt x="430" y="2922"/>
                      </a:lnTo>
                      <a:lnTo>
                        <a:pt x="445" y="2902"/>
                      </a:lnTo>
                      <a:lnTo>
                        <a:pt x="455" y="2880"/>
                      </a:lnTo>
                      <a:lnTo>
                        <a:pt x="416" y="2887"/>
                      </a:lnTo>
                      <a:lnTo>
                        <a:pt x="374" y="2898"/>
                      </a:lnTo>
                      <a:lnTo>
                        <a:pt x="331" y="2911"/>
                      </a:lnTo>
                      <a:lnTo>
                        <a:pt x="286" y="2928"/>
                      </a:lnTo>
                      <a:lnTo>
                        <a:pt x="268" y="2881"/>
                      </a:lnTo>
                      <a:lnTo>
                        <a:pt x="324" y="2862"/>
                      </a:lnTo>
                      <a:lnTo>
                        <a:pt x="377" y="2846"/>
                      </a:lnTo>
                      <a:lnTo>
                        <a:pt x="427" y="2835"/>
                      </a:lnTo>
                      <a:lnTo>
                        <a:pt x="475" y="2828"/>
                      </a:lnTo>
                      <a:lnTo>
                        <a:pt x="519" y="2825"/>
                      </a:lnTo>
                      <a:lnTo>
                        <a:pt x="561" y="2827"/>
                      </a:lnTo>
                      <a:lnTo>
                        <a:pt x="600" y="2833"/>
                      </a:lnTo>
                      <a:lnTo>
                        <a:pt x="635" y="2843"/>
                      </a:lnTo>
                      <a:lnTo>
                        <a:pt x="667" y="2857"/>
                      </a:lnTo>
                      <a:lnTo>
                        <a:pt x="697" y="2875"/>
                      </a:lnTo>
                      <a:lnTo>
                        <a:pt x="705" y="2861"/>
                      </a:lnTo>
                      <a:lnTo>
                        <a:pt x="715" y="2847"/>
                      </a:lnTo>
                      <a:lnTo>
                        <a:pt x="727" y="2830"/>
                      </a:lnTo>
                      <a:lnTo>
                        <a:pt x="741" y="2814"/>
                      </a:lnTo>
                      <a:lnTo>
                        <a:pt x="758" y="2796"/>
                      </a:lnTo>
                      <a:lnTo>
                        <a:pt x="778" y="2780"/>
                      </a:lnTo>
                      <a:lnTo>
                        <a:pt x="800" y="2763"/>
                      </a:lnTo>
                      <a:lnTo>
                        <a:pt x="825" y="2749"/>
                      </a:lnTo>
                      <a:lnTo>
                        <a:pt x="854" y="2735"/>
                      </a:lnTo>
                      <a:lnTo>
                        <a:pt x="885" y="2724"/>
                      </a:lnTo>
                      <a:lnTo>
                        <a:pt x="920" y="2715"/>
                      </a:lnTo>
                      <a:lnTo>
                        <a:pt x="959" y="2710"/>
                      </a:lnTo>
                      <a:lnTo>
                        <a:pt x="1001" y="2708"/>
                      </a:lnTo>
                      <a:lnTo>
                        <a:pt x="1002" y="2708"/>
                      </a:lnTo>
                      <a:lnTo>
                        <a:pt x="1033" y="2709"/>
                      </a:lnTo>
                      <a:lnTo>
                        <a:pt x="1063" y="2713"/>
                      </a:lnTo>
                      <a:lnTo>
                        <a:pt x="1090" y="2719"/>
                      </a:lnTo>
                      <a:lnTo>
                        <a:pt x="1092" y="2704"/>
                      </a:lnTo>
                      <a:lnTo>
                        <a:pt x="1089" y="2692"/>
                      </a:lnTo>
                      <a:lnTo>
                        <a:pt x="1081" y="2682"/>
                      </a:lnTo>
                      <a:lnTo>
                        <a:pt x="1070" y="2677"/>
                      </a:lnTo>
                      <a:lnTo>
                        <a:pt x="1056" y="2672"/>
                      </a:lnTo>
                      <a:lnTo>
                        <a:pt x="1041" y="2670"/>
                      </a:lnTo>
                      <a:lnTo>
                        <a:pt x="1024" y="2670"/>
                      </a:lnTo>
                      <a:lnTo>
                        <a:pt x="1008" y="2672"/>
                      </a:lnTo>
                      <a:lnTo>
                        <a:pt x="991" y="2673"/>
                      </a:lnTo>
                      <a:lnTo>
                        <a:pt x="976" y="2677"/>
                      </a:lnTo>
                      <a:lnTo>
                        <a:pt x="962" y="2679"/>
                      </a:lnTo>
                      <a:lnTo>
                        <a:pt x="951" y="2680"/>
                      </a:lnTo>
                      <a:lnTo>
                        <a:pt x="943" y="2680"/>
                      </a:lnTo>
                      <a:lnTo>
                        <a:pt x="937" y="2676"/>
                      </a:lnTo>
                      <a:lnTo>
                        <a:pt x="933" y="2669"/>
                      </a:lnTo>
                      <a:lnTo>
                        <a:pt x="933" y="2661"/>
                      </a:lnTo>
                      <a:lnTo>
                        <a:pt x="936" y="2655"/>
                      </a:lnTo>
                      <a:lnTo>
                        <a:pt x="944" y="2651"/>
                      </a:lnTo>
                      <a:lnTo>
                        <a:pt x="960" y="2649"/>
                      </a:lnTo>
                      <a:lnTo>
                        <a:pt x="979" y="2646"/>
                      </a:lnTo>
                      <a:lnTo>
                        <a:pt x="1000" y="2644"/>
                      </a:lnTo>
                      <a:lnTo>
                        <a:pt x="1021" y="2642"/>
                      </a:lnTo>
                      <a:lnTo>
                        <a:pt x="1042" y="2642"/>
                      </a:lnTo>
                      <a:lnTo>
                        <a:pt x="1063" y="2645"/>
                      </a:lnTo>
                      <a:lnTo>
                        <a:pt x="1081" y="2649"/>
                      </a:lnTo>
                      <a:lnTo>
                        <a:pt x="1097" y="2657"/>
                      </a:lnTo>
                      <a:lnTo>
                        <a:pt x="1100" y="2604"/>
                      </a:lnTo>
                      <a:lnTo>
                        <a:pt x="1083" y="2586"/>
                      </a:lnTo>
                      <a:lnTo>
                        <a:pt x="1064" y="2573"/>
                      </a:lnTo>
                      <a:lnTo>
                        <a:pt x="1044" y="2564"/>
                      </a:lnTo>
                      <a:lnTo>
                        <a:pt x="1022" y="2557"/>
                      </a:lnTo>
                      <a:lnTo>
                        <a:pt x="999" y="2555"/>
                      </a:lnTo>
                      <a:lnTo>
                        <a:pt x="975" y="2554"/>
                      </a:lnTo>
                      <a:lnTo>
                        <a:pt x="950" y="2555"/>
                      </a:lnTo>
                      <a:lnTo>
                        <a:pt x="927" y="2558"/>
                      </a:lnTo>
                      <a:lnTo>
                        <a:pt x="904" y="2563"/>
                      </a:lnTo>
                      <a:lnTo>
                        <a:pt x="896" y="2563"/>
                      </a:lnTo>
                      <a:lnTo>
                        <a:pt x="889" y="2558"/>
                      </a:lnTo>
                      <a:lnTo>
                        <a:pt x="886" y="2552"/>
                      </a:lnTo>
                      <a:lnTo>
                        <a:pt x="886" y="2544"/>
                      </a:lnTo>
                      <a:lnTo>
                        <a:pt x="889" y="2539"/>
                      </a:lnTo>
                      <a:lnTo>
                        <a:pt x="896" y="2534"/>
                      </a:lnTo>
                      <a:lnTo>
                        <a:pt x="926" y="2529"/>
                      </a:lnTo>
                      <a:lnTo>
                        <a:pt x="956" y="2525"/>
                      </a:lnTo>
                      <a:lnTo>
                        <a:pt x="986" y="2524"/>
                      </a:lnTo>
                      <a:lnTo>
                        <a:pt x="1017" y="2528"/>
                      </a:lnTo>
                      <a:lnTo>
                        <a:pt x="1045" y="2533"/>
                      </a:lnTo>
                      <a:lnTo>
                        <a:pt x="1072" y="2543"/>
                      </a:lnTo>
                      <a:lnTo>
                        <a:pt x="1097" y="2558"/>
                      </a:lnTo>
                      <a:lnTo>
                        <a:pt x="1091" y="2516"/>
                      </a:lnTo>
                      <a:lnTo>
                        <a:pt x="1059" y="2499"/>
                      </a:lnTo>
                      <a:lnTo>
                        <a:pt x="1027" y="2488"/>
                      </a:lnTo>
                      <a:lnTo>
                        <a:pt x="993" y="2481"/>
                      </a:lnTo>
                      <a:lnTo>
                        <a:pt x="959" y="2479"/>
                      </a:lnTo>
                      <a:lnTo>
                        <a:pt x="924" y="2480"/>
                      </a:lnTo>
                      <a:lnTo>
                        <a:pt x="888" y="2484"/>
                      </a:lnTo>
                      <a:lnTo>
                        <a:pt x="853" y="2490"/>
                      </a:lnTo>
                      <a:lnTo>
                        <a:pt x="844" y="2490"/>
                      </a:lnTo>
                      <a:lnTo>
                        <a:pt x="839" y="2485"/>
                      </a:lnTo>
                      <a:lnTo>
                        <a:pt x="835" y="2479"/>
                      </a:lnTo>
                      <a:lnTo>
                        <a:pt x="834" y="2471"/>
                      </a:lnTo>
                      <a:lnTo>
                        <a:pt x="837" y="2466"/>
                      </a:lnTo>
                      <a:lnTo>
                        <a:pt x="845" y="2461"/>
                      </a:lnTo>
                      <a:lnTo>
                        <a:pt x="879" y="2456"/>
                      </a:lnTo>
                      <a:lnTo>
                        <a:pt x="915" y="2451"/>
                      </a:lnTo>
                      <a:lnTo>
                        <a:pt x="949" y="2449"/>
                      </a:lnTo>
                      <a:lnTo>
                        <a:pt x="982" y="2450"/>
                      </a:lnTo>
                      <a:lnTo>
                        <a:pt x="1016" y="2453"/>
                      </a:lnTo>
                      <a:lnTo>
                        <a:pt x="1049" y="2462"/>
                      </a:lnTo>
                      <a:lnTo>
                        <a:pt x="1080" y="2476"/>
                      </a:lnTo>
                      <a:lnTo>
                        <a:pt x="1070" y="2447"/>
                      </a:lnTo>
                      <a:lnTo>
                        <a:pt x="1056" y="2420"/>
                      </a:lnTo>
                      <a:lnTo>
                        <a:pt x="1012" y="2410"/>
                      </a:lnTo>
                      <a:lnTo>
                        <a:pt x="968" y="2407"/>
                      </a:lnTo>
                      <a:lnTo>
                        <a:pt x="924" y="2410"/>
                      </a:lnTo>
                      <a:lnTo>
                        <a:pt x="879" y="2420"/>
                      </a:lnTo>
                      <a:lnTo>
                        <a:pt x="835" y="2435"/>
                      </a:lnTo>
                      <a:lnTo>
                        <a:pt x="827" y="2436"/>
                      </a:lnTo>
                      <a:lnTo>
                        <a:pt x="821" y="2432"/>
                      </a:lnTo>
                      <a:lnTo>
                        <a:pt x="818" y="2426"/>
                      </a:lnTo>
                      <a:lnTo>
                        <a:pt x="818" y="2418"/>
                      </a:lnTo>
                      <a:lnTo>
                        <a:pt x="821" y="2411"/>
                      </a:lnTo>
                      <a:lnTo>
                        <a:pt x="827" y="2406"/>
                      </a:lnTo>
                      <a:lnTo>
                        <a:pt x="878" y="2389"/>
                      </a:lnTo>
                      <a:lnTo>
                        <a:pt x="929" y="2379"/>
                      </a:lnTo>
                      <a:lnTo>
                        <a:pt x="981" y="2377"/>
                      </a:lnTo>
                      <a:lnTo>
                        <a:pt x="1032" y="2384"/>
                      </a:lnTo>
                      <a:lnTo>
                        <a:pt x="1013" y="2361"/>
                      </a:lnTo>
                      <a:lnTo>
                        <a:pt x="991" y="2341"/>
                      </a:lnTo>
                      <a:lnTo>
                        <a:pt x="987" y="2337"/>
                      </a:lnTo>
                      <a:lnTo>
                        <a:pt x="983" y="2334"/>
                      </a:lnTo>
                      <a:lnTo>
                        <a:pt x="981" y="2334"/>
                      </a:lnTo>
                      <a:lnTo>
                        <a:pt x="979" y="2334"/>
                      </a:lnTo>
                      <a:lnTo>
                        <a:pt x="946" y="2332"/>
                      </a:lnTo>
                      <a:lnTo>
                        <a:pt x="914" y="2332"/>
                      </a:lnTo>
                      <a:lnTo>
                        <a:pt x="881" y="2334"/>
                      </a:lnTo>
                      <a:lnTo>
                        <a:pt x="849" y="2340"/>
                      </a:lnTo>
                      <a:lnTo>
                        <a:pt x="816" y="2348"/>
                      </a:lnTo>
                      <a:lnTo>
                        <a:pt x="787" y="2361"/>
                      </a:lnTo>
                      <a:lnTo>
                        <a:pt x="758" y="2377"/>
                      </a:lnTo>
                      <a:lnTo>
                        <a:pt x="750" y="2380"/>
                      </a:lnTo>
                      <a:lnTo>
                        <a:pt x="743" y="2378"/>
                      </a:lnTo>
                      <a:lnTo>
                        <a:pt x="739" y="2373"/>
                      </a:lnTo>
                      <a:lnTo>
                        <a:pt x="736" y="2366"/>
                      </a:lnTo>
                      <a:lnTo>
                        <a:pt x="738" y="2358"/>
                      </a:lnTo>
                      <a:lnTo>
                        <a:pt x="742" y="2352"/>
                      </a:lnTo>
                      <a:lnTo>
                        <a:pt x="771" y="2334"/>
                      </a:lnTo>
                      <a:lnTo>
                        <a:pt x="802" y="2322"/>
                      </a:lnTo>
                      <a:lnTo>
                        <a:pt x="833" y="2312"/>
                      </a:lnTo>
                      <a:lnTo>
                        <a:pt x="866" y="2306"/>
                      </a:lnTo>
                      <a:lnTo>
                        <a:pt x="899" y="2303"/>
                      </a:lnTo>
                      <a:lnTo>
                        <a:pt x="933" y="2302"/>
                      </a:lnTo>
                      <a:lnTo>
                        <a:pt x="900" y="2288"/>
                      </a:lnTo>
                      <a:lnTo>
                        <a:pt x="867" y="2277"/>
                      </a:lnTo>
                      <a:lnTo>
                        <a:pt x="834" y="2270"/>
                      </a:lnTo>
                      <a:lnTo>
                        <a:pt x="802" y="2277"/>
                      </a:lnTo>
                      <a:lnTo>
                        <a:pt x="773" y="2288"/>
                      </a:lnTo>
                      <a:lnTo>
                        <a:pt x="747" y="2303"/>
                      </a:lnTo>
                      <a:lnTo>
                        <a:pt x="722" y="2323"/>
                      </a:lnTo>
                      <a:lnTo>
                        <a:pt x="701" y="2348"/>
                      </a:lnTo>
                      <a:lnTo>
                        <a:pt x="695" y="2354"/>
                      </a:lnTo>
                      <a:lnTo>
                        <a:pt x="688" y="2355"/>
                      </a:lnTo>
                      <a:lnTo>
                        <a:pt x="680" y="2353"/>
                      </a:lnTo>
                      <a:lnTo>
                        <a:pt x="675" y="2347"/>
                      </a:lnTo>
                      <a:lnTo>
                        <a:pt x="673" y="2341"/>
                      </a:lnTo>
                      <a:lnTo>
                        <a:pt x="676" y="2333"/>
                      </a:lnTo>
                      <a:lnTo>
                        <a:pt x="694" y="2311"/>
                      </a:lnTo>
                      <a:lnTo>
                        <a:pt x="712" y="2292"/>
                      </a:lnTo>
                      <a:lnTo>
                        <a:pt x="733" y="2277"/>
                      </a:lnTo>
                      <a:lnTo>
                        <a:pt x="757" y="2263"/>
                      </a:lnTo>
                      <a:lnTo>
                        <a:pt x="711" y="2266"/>
                      </a:lnTo>
                      <a:lnTo>
                        <a:pt x="668" y="2273"/>
                      </a:lnTo>
                      <a:lnTo>
                        <a:pt x="628" y="2284"/>
                      </a:lnTo>
                      <a:lnTo>
                        <a:pt x="604" y="2293"/>
                      </a:lnTo>
                      <a:lnTo>
                        <a:pt x="597" y="2269"/>
                      </a:lnTo>
                      <a:lnTo>
                        <a:pt x="584" y="2283"/>
                      </a:lnTo>
                      <a:lnTo>
                        <a:pt x="573" y="2300"/>
                      </a:lnTo>
                      <a:lnTo>
                        <a:pt x="566" y="2319"/>
                      </a:lnTo>
                      <a:lnTo>
                        <a:pt x="564" y="2341"/>
                      </a:lnTo>
                      <a:lnTo>
                        <a:pt x="561" y="2348"/>
                      </a:lnTo>
                      <a:lnTo>
                        <a:pt x="555" y="2354"/>
                      </a:lnTo>
                      <a:lnTo>
                        <a:pt x="549" y="2355"/>
                      </a:lnTo>
                      <a:lnTo>
                        <a:pt x="541" y="2354"/>
                      </a:lnTo>
                      <a:lnTo>
                        <a:pt x="535" y="2348"/>
                      </a:lnTo>
                      <a:lnTo>
                        <a:pt x="533" y="2341"/>
                      </a:lnTo>
                      <a:lnTo>
                        <a:pt x="535" y="2319"/>
                      </a:lnTo>
                      <a:lnTo>
                        <a:pt x="541" y="2299"/>
                      </a:lnTo>
                      <a:lnTo>
                        <a:pt x="549" y="2281"/>
                      </a:lnTo>
                      <a:lnTo>
                        <a:pt x="560" y="2266"/>
                      </a:lnTo>
                      <a:lnTo>
                        <a:pt x="572" y="2251"/>
                      </a:lnTo>
                      <a:lnTo>
                        <a:pt x="587" y="2238"/>
                      </a:lnTo>
                      <a:lnTo>
                        <a:pt x="569" y="2189"/>
                      </a:lnTo>
                      <a:lnTo>
                        <a:pt x="548" y="2145"/>
                      </a:lnTo>
                      <a:lnTo>
                        <a:pt x="533" y="2153"/>
                      </a:lnTo>
                      <a:lnTo>
                        <a:pt x="520" y="2162"/>
                      </a:lnTo>
                      <a:lnTo>
                        <a:pt x="507" y="2176"/>
                      </a:lnTo>
                      <a:lnTo>
                        <a:pt x="497" y="2191"/>
                      </a:lnTo>
                      <a:lnTo>
                        <a:pt x="490" y="2208"/>
                      </a:lnTo>
                      <a:lnTo>
                        <a:pt x="486" y="2227"/>
                      </a:lnTo>
                      <a:lnTo>
                        <a:pt x="482" y="2246"/>
                      </a:lnTo>
                      <a:lnTo>
                        <a:pt x="479" y="2253"/>
                      </a:lnTo>
                      <a:lnTo>
                        <a:pt x="472" y="2258"/>
                      </a:lnTo>
                      <a:lnTo>
                        <a:pt x="465" y="2260"/>
                      </a:lnTo>
                      <a:lnTo>
                        <a:pt x="458" y="2258"/>
                      </a:lnTo>
                      <a:lnTo>
                        <a:pt x="454" y="2253"/>
                      </a:lnTo>
                      <a:lnTo>
                        <a:pt x="451" y="2246"/>
                      </a:lnTo>
                      <a:lnTo>
                        <a:pt x="456" y="2224"/>
                      </a:lnTo>
                      <a:lnTo>
                        <a:pt x="460" y="2202"/>
                      </a:lnTo>
                      <a:lnTo>
                        <a:pt x="468" y="2181"/>
                      </a:lnTo>
                      <a:lnTo>
                        <a:pt x="478" y="2163"/>
                      </a:lnTo>
                      <a:lnTo>
                        <a:pt x="492" y="2146"/>
                      </a:lnTo>
                      <a:lnTo>
                        <a:pt x="505" y="2135"/>
                      </a:lnTo>
                      <a:lnTo>
                        <a:pt x="518" y="2127"/>
                      </a:lnTo>
                      <a:lnTo>
                        <a:pt x="532" y="2120"/>
                      </a:lnTo>
                      <a:lnTo>
                        <a:pt x="511" y="2090"/>
                      </a:lnTo>
                      <a:lnTo>
                        <a:pt x="489" y="2063"/>
                      </a:lnTo>
                      <a:lnTo>
                        <a:pt x="471" y="2078"/>
                      </a:lnTo>
                      <a:lnTo>
                        <a:pt x="456" y="2093"/>
                      </a:lnTo>
                      <a:lnTo>
                        <a:pt x="444" y="2111"/>
                      </a:lnTo>
                      <a:lnTo>
                        <a:pt x="434" y="2130"/>
                      </a:lnTo>
                      <a:lnTo>
                        <a:pt x="426" y="2152"/>
                      </a:lnTo>
                      <a:lnTo>
                        <a:pt x="424" y="2175"/>
                      </a:lnTo>
                      <a:lnTo>
                        <a:pt x="420" y="2183"/>
                      </a:lnTo>
                      <a:lnTo>
                        <a:pt x="415" y="2188"/>
                      </a:lnTo>
                      <a:lnTo>
                        <a:pt x="407" y="2189"/>
                      </a:lnTo>
                      <a:lnTo>
                        <a:pt x="401" y="2188"/>
                      </a:lnTo>
                      <a:lnTo>
                        <a:pt x="395" y="2183"/>
                      </a:lnTo>
                      <a:lnTo>
                        <a:pt x="393" y="2175"/>
                      </a:lnTo>
                      <a:lnTo>
                        <a:pt x="396" y="2147"/>
                      </a:lnTo>
                      <a:lnTo>
                        <a:pt x="404" y="2122"/>
                      </a:lnTo>
                      <a:lnTo>
                        <a:pt x="415" y="2099"/>
                      </a:lnTo>
                      <a:lnTo>
                        <a:pt x="430" y="2078"/>
                      </a:lnTo>
                      <a:lnTo>
                        <a:pt x="447" y="2059"/>
                      </a:lnTo>
                      <a:lnTo>
                        <a:pt x="468" y="2041"/>
                      </a:lnTo>
                      <a:lnTo>
                        <a:pt x="441" y="2020"/>
                      </a:lnTo>
                      <a:lnTo>
                        <a:pt x="418" y="2029"/>
                      </a:lnTo>
                      <a:lnTo>
                        <a:pt x="399" y="2041"/>
                      </a:lnTo>
                      <a:lnTo>
                        <a:pt x="384" y="2058"/>
                      </a:lnTo>
                      <a:lnTo>
                        <a:pt x="373" y="2076"/>
                      </a:lnTo>
                      <a:lnTo>
                        <a:pt x="365" y="2100"/>
                      </a:lnTo>
                      <a:lnTo>
                        <a:pt x="362" y="2124"/>
                      </a:lnTo>
                      <a:lnTo>
                        <a:pt x="360" y="2132"/>
                      </a:lnTo>
                      <a:lnTo>
                        <a:pt x="354" y="2136"/>
                      </a:lnTo>
                      <a:lnTo>
                        <a:pt x="346" y="2138"/>
                      </a:lnTo>
                      <a:lnTo>
                        <a:pt x="340" y="2136"/>
                      </a:lnTo>
                      <a:lnTo>
                        <a:pt x="334" y="2132"/>
                      </a:lnTo>
                      <a:lnTo>
                        <a:pt x="332" y="2124"/>
                      </a:lnTo>
                      <a:lnTo>
                        <a:pt x="335" y="2096"/>
                      </a:lnTo>
                      <a:lnTo>
                        <a:pt x="342" y="2072"/>
                      </a:lnTo>
                      <a:lnTo>
                        <a:pt x="353" y="2049"/>
                      </a:lnTo>
                      <a:lnTo>
                        <a:pt x="368" y="2029"/>
                      </a:lnTo>
                      <a:lnTo>
                        <a:pt x="387" y="2012"/>
                      </a:lnTo>
                      <a:lnTo>
                        <a:pt x="409" y="1999"/>
                      </a:lnTo>
                      <a:lnTo>
                        <a:pt x="383" y="1986"/>
                      </a:lnTo>
                      <a:lnTo>
                        <a:pt x="353" y="1974"/>
                      </a:lnTo>
                      <a:lnTo>
                        <a:pt x="331" y="1985"/>
                      </a:lnTo>
                      <a:lnTo>
                        <a:pt x="313" y="1999"/>
                      </a:lnTo>
                      <a:lnTo>
                        <a:pt x="299" y="2017"/>
                      </a:lnTo>
                      <a:lnTo>
                        <a:pt x="289" y="2037"/>
                      </a:lnTo>
                      <a:lnTo>
                        <a:pt x="281" y="2060"/>
                      </a:lnTo>
                      <a:lnTo>
                        <a:pt x="278" y="2086"/>
                      </a:lnTo>
                      <a:lnTo>
                        <a:pt x="274" y="2094"/>
                      </a:lnTo>
                      <a:lnTo>
                        <a:pt x="269" y="2100"/>
                      </a:lnTo>
                      <a:lnTo>
                        <a:pt x="261" y="2101"/>
                      </a:lnTo>
                      <a:lnTo>
                        <a:pt x="253" y="2100"/>
                      </a:lnTo>
                      <a:lnTo>
                        <a:pt x="249" y="2094"/>
                      </a:lnTo>
                      <a:lnTo>
                        <a:pt x="247" y="2086"/>
                      </a:lnTo>
                      <a:lnTo>
                        <a:pt x="250" y="2063"/>
                      </a:lnTo>
                      <a:lnTo>
                        <a:pt x="255" y="2040"/>
                      </a:lnTo>
                      <a:lnTo>
                        <a:pt x="261" y="2018"/>
                      </a:lnTo>
                      <a:lnTo>
                        <a:pt x="272" y="1997"/>
                      </a:lnTo>
                      <a:lnTo>
                        <a:pt x="290" y="1978"/>
                      </a:lnTo>
                      <a:lnTo>
                        <a:pt x="309" y="1962"/>
                      </a:lnTo>
                      <a:lnTo>
                        <a:pt x="270" y="1956"/>
                      </a:lnTo>
                      <a:lnTo>
                        <a:pt x="231" y="1954"/>
                      </a:lnTo>
                      <a:lnTo>
                        <a:pt x="216" y="1968"/>
                      </a:lnTo>
                      <a:lnTo>
                        <a:pt x="204" y="1984"/>
                      </a:lnTo>
                      <a:lnTo>
                        <a:pt x="194" y="2002"/>
                      </a:lnTo>
                      <a:lnTo>
                        <a:pt x="186" y="2022"/>
                      </a:lnTo>
                      <a:lnTo>
                        <a:pt x="182" y="2043"/>
                      </a:lnTo>
                      <a:lnTo>
                        <a:pt x="178" y="2064"/>
                      </a:lnTo>
                      <a:lnTo>
                        <a:pt x="175" y="2072"/>
                      </a:lnTo>
                      <a:lnTo>
                        <a:pt x="168" y="2076"/>
                      </a:lnTo>
                      <a:lnTo>
                        <a:pt x="162" y="2079"/>
                      </a:lnTo>
                      <a:lnTo>
                        <a:pt x="154" y="2076"/>
                      </a:lnTo>
                      <a:lnTo>
                        <a:pt x="149" y="2072"/>
                      </a:lnTo>
                      <a:lnTo>
                        <a:pt x="147" y="2064"/>
                      </a:lnTo>
                      <a:lnTo>
                        <a:pt x="153" y="2034"/>
                      </a:lnTo>
                      <a:lnTo>
                        <a:pt x="161" y="2006"/>
                      </a:lnTo>
                      <a:lnTo>
                        <a:pt x="172" y="1979"/>
                      </a:lnTo>
                      <a:lnTo>
                        <a:pt x="187" y="1955"/>
                      </a:lnTo>
                      <a:lnTo>
                        <a:pt x="147" y="1959"/>
                      </a:lnTo>
                      <a:lnTo>
                        <a:pt x="111" y="1966"/>
                      </a:lnTo>
                      <a:lnTo>
                        <a:pt x="102" y="1979"/>
                      </a:lnTo>
                      <a:lnTo>
                        <a:pt x="95" y="1992"/>
                      </a:lnTo>
                      <a:lnTo>
                        <a:pt x="92" y="2008"/>
                      </a:lnTo>
                      <a:lnTo>
                        <a:pt x="89" y="2036"/>
                      </a:lnTo>
                      <a:lnTo>
                        <a:pt x="88" y="2064"/>
                      </a:lnTo>
                      <a:lnTo>
                        <a:pt x="85" y="2072"/>
                      </a:lnTo>
                      <a:lnTo>
                        <a:pt x="80" y="2076"/>
                      </a:lnTo>
                      <a:lnTo>
                        <a:pt x="72" y="2079"/>
                      </a:lnTo>
                      <a:lnTo>
                        <a:pt x="65" y="2076"/>
                      </a:lnTo>
                      <a:lnTo>
                        <a:pt x="60" y="2072"/>
                      </a:lnTo>
                      <a:lnTo>
                        <a:pt x="58" y="2064"/>
                      </a:lnTo>
                      <a:lnTo>
                        <a:pt x="58" y="2041"/>
                      </a:lnTo>
                      <a:lnTo>
                        <a:pt x="59" y="2017"/>
                      </a:lnTo>
                      <a:lnTo>
                        <a:pt x="63" y="1995"/>
                      </a:lnTo>
                      <a:lnTo>
                        <a:pt x="71" y="1976"/>
                      </a:lnTo>
                      <a:lnTo>
                        <a:pt x="43" y="1984"/>
                      </a:lnTo>
                      <a:lnTo>
                        <a:pt x="19" y="1991"/>
                      </a:lnTo>
                      <a:lnTo>
                        <a:pt x="0" y="1999"/>
                      </a:lnTo>
                      <a:lnTo>
                        <a:pt x="0" y="2958"/>
                      </a:lnTo>
                      <a:lnTo>
                        <a:pt x="12" y="2929"/>
                      </a:lnTo>
                      <a:lnTo>
                        <a:pt x="20" y="2899"/>
                      </a:lnTo>
                      <a:lnTo>
                        <a:pt x="24" y="2868"/>
                      </a:lnTo>
                      <a:lnTo>
                        <a:pt x="26" y="2838"/>
                      </a:lnTo>
                      <a:lnTo>
                        <a:pt x="28" y="2830"/>
                      </a:lnTo>
                      <a:lnTo>
                        <a:pt x="33" y="2826"/>
                      </a:lnTo>
                      <a:lnTo>
                        <a:pt x="41" y="2824"/>
                      </a:lnTo>
                      <a:lnTo>
                        <a:pt x="48" y="2826"/>
                      </a:lnTo>
                      <a:lnTo>
                        <a:pt x="53" y="2830"/>
                      </a:lnTo>
                      <a:lnTo>
                        <a:pt x="55" y="2838"/>
                      </a:lnTo>
                      <a:lnTo>
                        <a:pt x="54" y="2868"/>
                      </a:lnTo>
                      <a:lnTo>
                        <a:pt x="50" y="2899"/>
                      </a:lnTo>
                      <a:lnTo>
                        <a:pt x="43" y="2929"/>
                      </a:lnTo>
                      <a:lnTo>
                        <a:pt x="32" y="2959"/>
                      </a:lnTo>
                      <a:lnTo>
                        <a:pt x="19" y="2985"/>
                      </a:lnTo>
                      <a:lnTo>
                        <a:pt x="1" y="3009"/>
                      </a:lnTo>
                      <a:lnTo>
                        <a:pt x="3" y="3056"/>
                      </a:lnTo>
                      <a:lnTo>
                        <a:pt x="9" y="3099"/>
                      </a:lnTo>
                      <a:lnTo>
                        <a:pt x="17" y="3139"/>
                      </a:lnTo>
                      <a:lnTo>
                        <a:pt x="34" y="3122"/>
                      </a:lnTo>
                      <a:lnTo>
                        <a:pt x="50" y="3102"/>
                      </a:lnTo>
                      <a:lnTo>
                        <a:pt x="64" y="3080"/>
                      </a:lnTo>
                      <a:lnTo>
                        <a:pt x="75" y="3056"/>
                      </a:lnTo>
                      <a:lnTo>
                        <a:pt x="84" y="3032"/>
                      </a:lnTo>
                      <a:lnTo>
                        <a:pt x="90" y="3007"/>
                      </a:lnTo>
                      <a:lnTo>
                        <a:pt x="94" y="2985"/>
                      </a:lnTo>
                      <a:lnTo>
                        <a:pt x="97" y="2977"/>
                      </a:lnTo>
                      <a:lnTo>
                        <a:pt x="103" y="2972"/>
                      </a:lnTo>
                      <a:lnTo>
                        <a:pt x="111" y="2971"/>
                      </a:lnTo>
                      <a:lnTo>
                        <a:pt x="117" y="2972"/>
                      </a:lnTo>
                      <a:lnTo>
                        <a:pt x="123" y="2977"/>
                      </a:lnTo>
                      <a:lnTo>
                        <a:pt x="124" y="2985"/>
                      </a:lnTo>
                      <a:lnTo>
                        <a:pt x="120" y="3013"/>
                      </a:lnTo>
                      <a:lnTo>
                        <a:pt x="111" y="3043"/>
                      </a:lnTo>
                      <a:lnTo>
                        <a:pt x="100" y="3072"/>
                      </a:lnTo>
                      <a:lnTo>
                        <a:pt x="85" y="3101"/>
                      </a:lnTo>
                      <a:lnTo>
                        <a:pt x="69" y="3128"/>
                      </a:lnTo>
                      <a:lnTo>
                        <a:pt x="48" y="3151"/>
                      </a:lnTo>
                      <a:lnTo>
                        <a:pt x="24" y="3170"/>
                      </a:lnTo>
                      <a:lnTo>
                        <a:pt x="37" y="3206"/>
                      </a:lnTo>
                      <a:lnTo>
                        <a:pt x="51" y="3241"/>
                      </a:lnTo>
                      <a:lnTo>
                        <a:pt x="68" y="3221"/>
                      </a:lnTo>
                      <a:lnTo>
                        <a:pt x="84" y="3200"/>
                      </a:lnTo>
                      <a:lnTo>
                        <a:pt x="101" y="3180"/>
                      </a:lnTo>
                      <a:lnTo>
                        <a:pt x="116" y="3159"/>
                      </a:lnTo>
                      <a:lnTo>
                        <a:pt x="130" y="3137"/>
                      </a:lnTo>
                      <a:lnTo>
                        <a:pt x="140" y="3113"/>
                      </a:lnTo>
                      <a:lnTo>
                        <a:pt x="145" y="3089"/>
                      </a:lnTo>
                      <a:lnTo>
                        <a:pt x="148" y="3081"/>
                      </a:lnTo>
                      <a:lnTo>
                        <a:pt x="154" y="3076"/>
                      </a:lnTo>
                      <a:lnTo>
                        <a:pt x="162" y="3075"/>
                      </a:lnTo>
                      <a:lnTo>
                        <a:pt x="168" y="3076"/>
                      </a:lnTo>
                      <a:lnTo>
                        <a:pt x="174" y="3081"/>
                      </a:lnTo>
                      <a:lnTo>
                        <a:pt x="175" y="3089"/>
                      </a:lnTo>
                      <a:lnTo>
                        <a:pt x="169" y="3116"/>
                      </a:lnTo>
                      <a:lnTo>
                        <a:pt x="159" y="3140"/>
                      </a:lnTo>
                      <a:lnTo>
                        <a:pt x="147" y="3163"/>
                      </a:lnTo>
                      <a:lnTo>
                        <a:pt x="132" y="3185"/>
                      </a:lnTo>
                      <a:lnTo>
                        <a:pt x="115" y="3206"/>
                      </a:lnTo>
                      <a:lnTo>
                        <a:pt x="99" y="3227"/>
                      </a:lnTo>
                      <a:lnTo>
                        <a:pt x="82" y="3248"/>
                      </a:lnTo>
                      <a:lnTo>
                        <a:pt x="67" y="3270"/>
                      </a:lnTo>
                      <a:lnTo>
                        <a:pt x="86" y="3301"/>
                      </a:lnTo>
                      <a:lnTo>
                        <a:pt x="107" y="3330"/>
                      </a:lnTo>
                      <a:lnTo>
                        <a:pt x="127" y="3307"/>
                      </a:lnTo>
                      <a:lnTo>
                        <a:pt x="147" y="3284"/>
                      </a:lnTo>
                      <a:lnTo>
                        <a:pt x="167" y="3260"/>
                      </a:lnTo>
                      <a:lnTo>
                        <a:pt x="185" y="3236"/>
                      </a:lnTo>
                      <a:lnTo>
                        <a:pt x="200" y="3211"/>
                      </a:lnTo>
                      <a:lnTo>
                        <a:pt x="213" y="3183"/>
                      </a:lnTo>
                      <a:lnTo>
                        <a:pt x="219" y="3153"/>
                      </a:lnTo>
                      <a:lnTo>
                        <a:pt x="222" y="3145"/>
                      </a:lnTo>
                      <a:lnTo>
                        <a:pt x="229" y="3142"/>
                      </a:lnTo>
                      <a:lnTo>
                        <a:pt x="236" y="3143"/>
                      </a:lnTo>
                      <a:lnTo>
                        <a:pt x="242" y="3147"/>
                      </a:lnTo>
                      <a:lnTo>
                        <a:pt x="247" y="3152"/>
                      </a:lnTo>
                      <a:lnTo>
                        <a:pt x="248" y="3161"/>
                      </a:lnTo>
                      <a:lnTo>
                        <a:pt x="240" y="3193"/>
                      </a:lnTo>
                      <a:lnTo>
                        <a:pt x="227" y="3223"/>
                      </a:lnTo>
                      <a:lnTo>
                        <a:pt x="210" y="3250"/>
                      </a:lnTo>
                      <a:lnTo>
                        <a:pt x="192" y="3277"/>
                      </a:lnTo>
                      <a:lnTo>
                        <a:pt x="170" y="3302"/>
                      </a:lnTo>
                      <a:lnTo>
                        <a:pt x="148" y="3328"/>
                      </a:lnTo>
                      <a:lnTo>
                        <a:pt x="127" y="3352"/>
                      </a:lnTo>
                      <a:lnTo>
                        <a:pt x="146" y="3372"/>
                      </a:lnTo>
                      <a:lnTo>
                        <a:pt x="166" y="3390"/>
                      </a:lnTo>
                      <a:lnTo>
                        <a:pt x="187" y="3373"/>
                      </a:lnTo>
                      <a:lnTo>
                        <a:pt x="206" y="3352"/>
                      </a:lnTo>
                      <a:lnTo>
                        <a:pt x="222" y="3329"/>
                      </a:lnTo>
                      <a:lnTo>
                        <a:pt x="238" y="3302"/>
                      </a:lnTo>
                      <a:lnTo>
                        <a:pt x="251" y="3277"/>
                      </a:lnTo>
                      <a:lnTo>
                        <a:pt x="263" y="3253"/>
                      </a:lnTo>
                      <a:lnTo>
                        <a:pt x="274" y="3231"/>
                      </a:lnTo>
                      <a:lnTo>
                        <a:pt x="280" y="3225"/>
                      </a:lnTo>
                      <a:lnTo>
                        <a:pt x="287" y="3223"/>
                      </a:lnTo>
                      <a:lnTo>
                        <a:pt x="293" y="3225"/>
                      </a:lnTo>
                      <a:lnTo>
                        <a:pt x="299" y="3231"/>
                      </a:lnTo>
                      <a:lnTo>
                        <a:pt x="302" y="3237"/>
                      </a:lnTo>
                      <a:lnTo>
                        <a:pt x="300" y="3245"/>
                      </a:lnTo>
                      <a:lnTo>
                        <a:pt x="289" y="3268"/>
                      </a:lnTo>
                      <a:lnTo>
                        <a:pt x="276" y="3292"/>
                      </a:lnTo>
                      <a:lnTo>
                        <a:pt x="262" y="3318"/>
                      </a:lnTo>
                      <a:lnTo>
                        <a:pt x="247" y="3344"/>
                      </a:lnTo>
                      <a:lnTo>
                        <a:pt x="230" y="3369"/>
                      </a:lnTo>
                      <a:lnTo>
                        <a:pt x="211" y="3390"/>
                      </a:lnTo>
                      <a:lnTo>
                        <a:pt x="190" y="3409"/>
                      </a:lnTo>
                      <a:lnTo>
                        <a:pt x="220" y="3430"/>
                      </a:lnTo>
                      <a:lnTo>
                        <a:pt x="251" y="3447"/>
                      </a:lnTo>
                      <a:lnTo>
                        <a:pt x="277" y="3432"/>
                      </a:lnTo>
                      <a:lnTo>
                        <a:pt x="298" y="3412"/>
                      </a:lnTo>
                      <a:lnTo>
                        <a:pt x="314" y="3389"/>
                      </a:lnTo>
                      <a:lnTo>
                        <a:pt x="328" y="3363"/>
                      </a:lnTo>
                      <a:lnTo>
                        <a:pt x="336" y="3336"/>
                      </a:lnTo>
                      <a:lnTo>
                        <a:pt x="342" y="3306"/>
                      </a:lnTo>
                      <a:lnTo>
                        <a:pt x="345" y="3298"/>
                      </a:lnTo>
                      <a:lnTo>
                        <a:pt x="351" y="3292"/>
                      </a:lnTo>
                      <a:lnTo>
                        <a:pt x="359" y="3291"/>
                      </a:lnTo>
                      <a:lnTo>
                        <a:pt x="365" y="3292"/>
                      </a:lnTo>
                      <a:lnTo>
                        <a:pt x="370" y="3298"/>
                      </a:lnTo>
                      <a:lnTo>
                        <a:pt x="372" y="3306"/>
                      </a:lnTo>
                      <a:lnTo>
                        <a:pt x="366" y="3338"/>
                      </a:lnTo>
                      <a:lnTo>
                        <a:pt x="356" y="3368"/>
                      </a:lnTo>
                      <a:lnTo>
                        <a:pt x="344" y="3396"/>
                      </a:lnTo>
                      <a:lnTo>
                        <a:pt x="328" y="3422"/>
                      </a:lnTo>
                      <a:lnTo>
                        <a:pt x="307" y="3444"/>
                      </a:lnTo>
                      <a:lnTo>
                        <a:pt x="282" y="3463"/>
                      </a:lnTo>
                      <a:lnTo>
                        <a:pt x="329" y="3482"/>
                      </a:lnTo>
                      <a:lnTo>
                        <a:pt x="375" y="3497"/>
                      </a:lnTo>
                      <a:lnTo>
                        <a:pt x="393" y="3486"/>
                      </a:lnTo>
                      <a:lnTo>
                        <a:pt x="407" y="3473"/>
                      </a:lnTo>
                      <a:lnTo>
                        <a:pt x="419" y="3455"/>
                      </a:lnTo>
                      <a:lnTo>
                        <a:pt x="429" y="3436"/>
                      </a:lnTo>
                      <a:lnTo>
                        <a:pt x="437" y="3415"/>
                      </a:lnTo>
                      <a:lnTo>
                        <a:pt x="441" y="3393"/>
                      </a:lnTo>
                      <a:lnTo>
                        <a:pt x="444" y="3372"/>
                      </a:lnTo>
                      <a:lnTo>
                        <a:pt x="444" y="3351"/>
                      </a:lnTo>
                      <a:lnTo>
                        <a:pt x="440" y="3331"/>
                      </a:lnTo>
                      <a:lnTo>
                        <a:pt x="441" y="3323"/>
                      </a:lnTo>
                      <a:lnTo>
                        <a:pt x="445" y="3317"/>
                      </a:lnTo>
                      <a:lnTo>
                        <a:pt x="450" y="3312"/>
                      </a:lnTo>
                      <a:lnTo>
                        <a:pt x="457" y="3310"/>
                      </a:lnTo>
                      <a:lnTo>
                        <a:pt x="464" y="3311"/>
                      </a:lnTo>
                      <a:lnTo>
                        <a:pt x="469" y="3316"/>
                      </a:lnTo>
                      <a:lnTo>
                        <a:pt x="472" y="3322"/>
                      </a:lnTo>
                      <a:lnTo>
                        <a:pt x="476" y="3350"/>
                      </a:lnTo>
                      <a:lnTo>
                        <a:pt x="476" y="3379"/>
                      </a:lnTo>
                      <a:lnTo>
                        <a:pt x="471" y="3409"/>
                      </a:lnTo>
                      <a:lnTo>
                        <a:pt x="464" y="3436"/>
                      </a:lnTo>
                      <a:lnTo>
                        <a:pt x="451" y="3463"/>
                      </a:lnTo>
                      <a:lnTo>
                        <a:pt x="436" y="3487"/>
                      </a:lnTo>
                      <a:lnTo>
                        <a:pt x="417" y="3507"/>
                      </a:lnTo>
                      <a:lnTo>
                        <a:pt x="455" y="3514"/>
                      </a:lnTo>
                      <a:lnTo>
                        <a:pt x="496" y="3516"/>
                      </a:lnTo>
                      <a:lnTo>
                        <a:pt x="516" y="3489"/>
                      </a:lnTo>
                      <a:lnTo>
                        <a:pt x="530" y="3463"/>
                      </a:lnTo>
                      <a:lnTo>
                        <a:pt x="540" y="3434"/>
                      </a:lnTo>
                      <a:lnTo>
                        <a:pt x="545" y="3404"/>
                      </a:lnTo>
                      <a:lnTo>
                        <a:pt x="549" y="3373"/>
                      </a:lnTo>
                      <a:lnTo>
                        <a:pt x="549" y="3339"/>
                      </a:lnTo>
                      <a:lnTo>
                        <a:pt x="551" y="3331"/>
                      </a:lnTo>
                      <a:lnTo>
                        <a:pt x="555" y="3327"/>
                      </a:lnTo>
                      <a:lnTo>
                        <a:pt x="562" y="3323"/>
                      </a:lnTo>
                      <a:lnTo>
                        <a:pt x="569" y="3323"/>
                      </a:lnTo>
                      <a:lnTo>
                        <a:pt x="575" y="3327"/>
                      </a:lnTo>
                      <a:lnTo>
                        <a:pt x="580" y="3331"/>
                      </a:lnTo>
                      <a:lnTo>
                        <a:pt x="582" y="3339"/>
                      </a:lnTo>
                      <a:lnTo>
                        <a:pt x="581" y="3379"/>
                      </a:lnTo>
                      <a:lnTo>
                        <a:pt x="576" y="3416"/>
                      </a:lnTo>
                      <a:lnTo>
                        <a:pt x="569" y="3451"/>
                      </a:lnTo>
                      <a:lnTo>
                        <a:pt x="555" y="3484"/>
                      </a:lnTo>
                      <a:lnTo>
                        <a:pt x="537" y="3516"/>
                      </a:lnTo>
                      <a:lnTo>
                        <a:pt x="569" y="3514"/>
                      </a:lnTo>
                      <a:lnTo>
                        <a:pt x="601" y="3510"/>
                      </a:lnTo>
                      <a:lnTo>
                        <a:pt x="616" y="3495"/>
                      </a:lnTo>
                      <a:lnTo>
                        <a:pt x="631" y="3477"/>
                      </a:lnTo>
                      <a:lnTo>
                        <a:pt x="644" y="3457"/>
                      </a:lnTo>
                      <a:lnTo>
                        <a:pt x="655" y="3436"/>
                      </a:lnTo>
                      <a:lnTo>
                        <a:pt x="664" y="3414"/>
                      </a:lnTo>
                      <a:lnTo>
                        <a:pt x="669" y="3392"/>
                      </a:lnTo>
                      <a:lnTo>
                        <a:pt x="672" y="3369"/>
                      </a:lnTo>
                      <a:lnTo>
                        <a:pt x="668" y="3348"/>
                      </a:lnTo>
                      <a:lnTo>
                        <a:pt x="662" y="3328"/>
                      </a:lnTo>
                      <a:lnTo>
                        <a:pt x="659" y="3320"/>
                      </a:lnTo>
                      <a:lnTo>
                        <a:pt x="662" y="3313"/>
                      </a:lnTo>
                      <a:lnTo>
                        <a:pt x="665" y="3308"/>
                      </a:lnTo>
                      <a:lnTo>
                        <a:pt x="672" y="3305"/>
                      </a:lnTo>
                      <a:lnTo>
                        <a:pt x="678" y="3304"/>
                      </a:lnTo>
                      <a:lnTo>
                        <a:pt x="685" y="3306"/>
                      </a:lnTo>
                      <a:lnTo>
                        <a:pt x="689" y="3311"/>
                      </a:lnTo>
                      <a:lnTo>
                        <a:pt x="698" y="3334"/>
                      </a:lnTo>
                      <a:lnTo>
                        <a:pt x="703" y="3359"/>
                      </a:lnTo>
                      <a:lnTo>
                        <a:pt x="703" y="3383"/>
                      </a:lnTo>
                      <a:lnTo>
                        <a:pt x="698" y="3409"/>
                      </a:lnTo>
                      <a:lnTo>
                        <a:pt x="691" y="3433"/>
                      </a:lnTo>
                      <a:lnTo>
                        <a:pt x="680" y="3457"/>
                      </a:lnTo>
                      <a:lnTo>
                        <a:pt x="668" y="3479"/>
                      </a:lnTo>
                      <a:lnTo>
                        <a:pt x="653" y="3501"/>
                      </a:lnTo>
                      <a:lnTo>
                        <a:pt x="693" y="3493"/>
                      </a:lnTo>
                      <a:lnTo>
                        <a:pt x="732" y="3482"/>
                      </a:lnTo>
                      <a:lnTo>
                        <a:pt x="747" y="3455"/>
                      </a:lnTo>
                      <a:lnTo>
                        <a:pt x="757" y="3426"/>
                      </a:lnTo>
                      <a:lnTo>
                        <a:pt x="762" y="3397"/>
                      </a:lnTo>
                      <a:lnTo>
                        <a:pt x="764" y="3367"/>
                      </a:lnTo>
                      <a:lnTo>
                        <a:pt x="766" y="3336"/>
                      </a:lnTo>
                      <a:lnTo>
                        <a:pt x="767" y="3306"/>
                      </a:lnTo>
                      <a:lnTo>
                        <a:pt x="768" y="3298"/>
                      </a:lnTo>
                      <a:lnTo>
                        <a:pt x="773" y="3292"/>
                      </a:lnTo>
                      <a:lnTo>
                        <a:pt x="779" y="3290"/>
                      </a:lnTo>
                      <a:lnTo>
                        <a:pt x="787" y="3290"/>
                      </a:lnTo>
                      <a:lnTo>
                        <a:pt x="793" y="3292"/>
                      </a:lnTo>
                      <a:lnTo>
                        <a:pt x="798" y="3298"/>
                      </a:lnTo>
                      <a:lnTo>
                        <a:pt x="799" y="3306"/>
                      </a:lnTo>
                      <a:lnTo>
                        <a:pt x="799" y="3339"/>
                      </a:lnTo>
                      <a:lnTo>
                        <a:pt x="798" y="3372"/>
                      </a:lnTo>
                      <a:lnTo>
                        <a:pt x="793" y="3404"/>
                      </a:lnTo>
                      <a:lnTo>
                        <a:pt x="788" y="3436"/>
                      </a:lnTo>
                      <a:lnTo>
                        <a:pt x="777" y="3466"/>
                      </a:lnTo>
                      <a:lnTo>
                        <a:pt x="830" y="3445"/>
                      </a:lnTo>
                      <a:lnTo>
                        <a:pt x="881" y="3421"/>
                      </a:lnTo>
                      <a:lnTo>
                        <a:pt x="884" y="3388"/>
                      </a:lnTo>
                      <a:lnTo>
                        <a:pt x="889" y="3354"/>
                      </a:lnTo>
                      <a:lnTo>
                        <a:pt x="894" y="3320"/>
                      </a:lnTo>
                      <a:lnTo>
                        <a:pt x="897" y="3287"/>
                      </a:lnTo>
                      <a:lnTo>
                        <a:pt x="897" y="3254"/>
                      </a:lnTo>
                      <a:lnTo>
                        <a:pt x="893" y="3221"/>
                      </a:lnTo>
                      <a:lnTo>
                        <a:pt x="893" y="3212"/>
                      </a:lnTo>
                      <a:lnTo>
                        <a:pt x="897" y="3205"/>
                      </a:lnTo>
                      <a:lnTo>
                        <a:pt x="904" y="3202"/>
                      </a:lnTo>
                      <a:lnTo>
                        <a:pt x="912" y="3202"/>
                      </a:lnTo>
                      <a:lnTo>
                        <a:pt x="918" y="3205"/>
                      </a:lnTo>
                      <a:lnTo>
                        <a:pt x="922" y="3212"/>
                      </a:lnTo>
                      <a:lnTo>
                        <a:pt x="927" y="3250"/>
                      </a:lnTo>
                      <a:lnTo>
                        <a:pt x="927" y="3288"/>
                      </a:lnTo>
                      <a:lnTo>
                        <a:pt x="923" y="3326"/>
                      </a:lnTo>
                      <a:lnTo>
                        <a:pt x="917" y="3364"/>
                      </a:lnTo>
                      <a:lnTo>
                        <a:pt x="913" y="3402"/>
                      </a:lnTo>
                      <a:lnTo>
                        <a:pt x="939" y="3384"/>
                      </a:lnTo>
                      <a:lnTo>
                        <a:pt x="964" y="3365"/>
                      </a:lnTo>
                      <a:lnTo>
                        <a:pt x="964" y="3365"/>
                      </a:lnTo>
                      <a:lnTo>
                        <a:pt x="964" y="3364"/>
                      </a:lnTo>
                      <a:lnTo>
                        <a:pt x="969" y="3334"/>
                      </a:lnTo>
                      <a:lnTo>
                        <a:pt x="973" y="3305"/>
                      </a:lnTo>
                      <a:lnTo>
                        <a:pt x="976" y="3275"/>
                      </a:lnTo>
                      <a:lnTo>
                        <a:pt x="975" y="3245"/>
                      </a:lnTo>
                      <a:lnTo>
                        <a:pt x="970" y="3215"/>
                      </a:lnTo>
                      <a:lnTo>
                        <a:pt x="961" y="3186"/>
                      </a:lnTo>
                      <a:lnTo>
                        <a:pt x="949" y="3159"/>
                      </a:lnTo>
                      <a:lnTo>
                        <a:pt x="947" y="3151"/>
                      </a:lnTo>
                      <a:lnTo>
                        <a:pt x="949" y="3143"/>
                      </a:lnTo>
                      <a:lnTo>
                        <a:pt x="955" y="3139"/>
                      </a:lnTo>
                      <a:lnTo>
                        <a:pt x="961" y="3137"/>
                      </a:lnTo>
                      <a:lnTo>
                        <a:pt x="969" y="3138"/>
                      </a:lnTo>
                      <a:lnTo>
                        <a:pt x="976" y="3143"/>
                      </a:lnTo>
                      <a:lnTo>
                        <a:pt x="989" y="3173"/>
                      </a:lnTo>
                      <a:lnTo>
                        <a:pt x="999" y="3204"/>
                      </a:lnTo>
                      <a:lnTo>
                        <a:pt x="1004" y="3235"/>
                      </a:lnTo>
                      <a:lnTo>
                        <a:pt x="1006" y="3267"/>
                      </a:lnTo>
                      <a:lnTo>
                        <a:pt x="1004" y="3299"/>
                      </a:lnTo>
                      <a:lnTo>
                        <a:pt x="1001" y="3331"/>
                      </a:lnTo>
                      <a:lnTo>
                        <a:pt x="1019" y="3309"/>
                      </a:lnTo>
                      <a:lnTo>
                        <a:pt x="1033" y="3287"/>
                      </a:lnTo>
                      <a:lnTo>
                        <a:pt x="1044" y="3264"/>
                      </a:lnTo>
                      <a:lnTo>
                        <a:pt x="1046" y="3235"/>
                      </a:lnTo>
                      <a:lnTo>
                        <a:pt x="1043" y="3206"/>
                      </a:lnTo>
                      <a:lnTo>
                        <a:pt x="1037" y="3178"/>
                      </a:lnTo>
                      <a:lnTo>
                        <a:pt x="1028" y="3149"/>
                      </a:lnTo>
                      <a:lnTo>
                        <a:pt x="1019" y="3121"/>
                      </a:lnTo>
                      <a:lnTo>
                        <a:pt x="1019" y="3112"/>
                      </a:lnTo>
                      <a:lnTo>
                        <a:pt x="1023" y="3106"/>
                      </a:lnTo>
                      <a:lnTo>
                        <a:pt x="1030" y="3102"/>
                      </a:lnTo>
                      <a:lnTo>
                        <a:pt x="1038" y="3102"/>
                      </a:lnTo>
                      <a:lnTo>
                        <a:pt x="1044" y="3106"/>
                      </a:lnTo>
                      <a:lnTo>
                        <a:pt x="1049" y="3112"/>
                      </a:lnTo>
                      <a:lnTo>
                        <a:pt x="1060" y="3151"/>
                      </a:lnTo>
                      <a:lnTo>
                        <a:pt x="1071" y="3189"/>
                      </a:lnTo>
                      <a:lnTo>
                        <a:pt x="1076" y="3227"/>
                      </a:lnTo>
                      <a:lnTo>
                        <a:pt x="1082" y="3227"/>
                      </a:lnTo>
                      <a:lnTo>
                        <a:pt x="1116" y="3228"/>
                      </a:lnTo>
                      <a:lnTo>
                        <a:pt x="1164" y="3226"/>
                      </a:lnTo>
                      <a:lnTo>
                        <a:pt x="1209" y="3220"/>
                      </a:lnTo>
                      <a:lnTo>
                        <a:pt x="1250" y="3210"/>
                      </a:lnTo>
                      <a:lnTo>
                        <a:pt x="1289" y="3196"/>
                      </a:lnTo>
                      <a:lnTo>
                        <a:pt x="1323" y="3181"/>
                      </a:lnTo>
                      <a:lnTo>
                        <a:pt x="1354" y="3163"/>
                      </a:lnTo>
                      <a:lnTo>
                        <a:pt x="1383" y="3144"/>
                      </a:lnTo>
                      <a:lnTo>
                        <a:pt x="1408" y="3124"/>
                      </a:lnTo>
                      <a:lnTo>
                        <a:pt x="1430" y="3105"/>
                      </a:lnTo>
                      <a:lnTo>
                        <a:pt x="1450" y="3085"/>
                      </a:lnTo>
                      <a:lnTo>
                        <a:pt x="1482" y="3045"/>
                      </a:lnTo>
                      <a:lnTo>
                        <a:pt x="1510" y="3003"/>
                      </a:lnTo>
                      <a:lnTo>
                        <a:pt x="1533" y="2961"/>
                      </a:lnTo>
                      <a:lnTo>
                        <a:pt x="1552" y="2917"/>
                      </a:lnTo>
                      <a:lnTo>
                        <a:pt x="1565" y="2874"/>
                      </a:lnTo>
                      <a:lnTo>
                        <a:pt x="1576" y="2832"/>
                      </a:lnTo>
                      <a:lnTo>
                        <a:pt x="1582" y="2791"/>
                      </a:lnTo>
                      <a:lnTo>
                        <a:pt x="1584" y="2752"/>
                      </a:lnTo>
                      <a:lnTo>
                        <a:pt x="1583" y="2717"/>
                      </a:lnTo>
                      <a:lnTo>
                        <a:pt x="1581" y="2692"/>
                      </a:lnTo>
                      <a:lnTo>
                        <a:pt x="1603" y="2683"/>
                      </a:lnTo>
                      <a:lnTo>
                        <a:pt x="1642" y="2665"/>
                      </a:lnTo>
                      <a:lnTo>
                        <a:pt x="1675" y="2644"/>
                      </a:lnTo>
                      <a:lnTo>
                        <a:pt x="1703" y="2619"/>
                      </a:lnTo>
                      <a:lnTo>
                        <a:pt x="1727" y="2593"/>
                      </a:lnTo>
                      <a:lnTo>
                        <a:pt x="1746" y="2562"/>
                      </a:lnTo>
                      <a:lnTo>
                        <a:pt x="1759" y="2528"/>
                      </a:lnTo>
                      <a:lnTo>
                        <a:pt x="1768" y="2491"/>
                      </a:lnTo>
                      <a:lnTo>
                        <a:pt x="1772" y="2449"/>
                      </a:lnTo>
                      <a:lnTo>
                        <a:pt x="1772" y="2405"/>
                      </a:lnTo>
                      <a:lnTo>
                        <a:pt x="1767" y="2356"/>
                      </a:lnTo>
                      <a:lnTo>
                        <a:pt x="1757" y="2303"/>
                      </a:lnTo>
                      <a:lnTo>
                        <a:pt x="1751" y="2282"/>
                      </a:lnTo>
                      <a:lnTo>
                        <a:pt x="1761" y="2275"/>
                      </a:lnTo>
                      <a:lnTo>
                        <a:pt x="1723" y="2277"/>
                      </a:lnTo>
                      <a:lnTo>
                        <a:pt x="1685" y="2273"/>
                      </a:lnTo>
                      <a:lnTo>
                        <a:pt x="1648" y="2267"/>
                      </a:lnTo>
                      <a:lnTo>
                        <a:pt x="1612" y="2257"/>
                      </a:lnTo>
                      <a:lnTo>
                        <a:pt x="1605" y="2252"/>
                      </a:lnTo>
                      <a:lnTo>
                        <a:pt x="1602" y="2246"/>
                      </a:lnTo>
                      <a:lnTo>
                        <a:pt x="1602" y="2239"/>
                      </a:lnTo>
                      <a:lnTo>
                        <a:pt x="1605" y="2232"/>
                      </a:lnTo>
                      <a:lnTo>
                        <a:pt x="1612" y="2229"/>
                      </a:lnTo>
                      <a:lnTo>
                        <a:pt x="1619" y="2229"/>
                      </a:lnTo>
                      <a:lnTo>
                        <a:pt x="1649" y="2237"/>
                      </a:lnTo>
                      <a:lnTo>
                        <a:pt x="1680" y="2243"/>
                      </a:lnTo>
                      <a:lnTo>
                        <a:pt x="1712" y="2247"/>
                      </a:lnTo>
                      <a:lnTo>
                        <a:pt x="1744" y="2248"/>
                      </a:lnTo>
                      <a:lnTo>
                        <a:pt x="1776" y="2245"/>
                      </a:lnTo>
                      <a:lnTo>
                        <a:pt x="1807" y="2238"/>
                      </a:lnTo>
                      <a:lnTo>
                        <a:pt x="1828" y="2214"/>
                      </a:lnTo>
                      <a:lnTo>
                        <a:pt x="1847" y="2188"/>
                      </a:lnTo>
                      <a:lnTo>
                        <a:pt x="1817" y="2188"/>
                      </a:lnTo>
                      <a:lnTo>
                        <a:pt x="1789" y="2187"/>
                      </a:lnTo>
                      <a:lnTo>
                        <a:pt x="1761" y="2184"/>
                      </a:lnTo>
                      <a:lnTo>
                        <a:pt x="1725" y="2178"/>
                      </a:lnTo>
                      <a:lnTo>
                        <a:pt x="1689" y="2168"/>
                      </a:lnTo>
                      <a:lnTo>
                        <a:pt x="1655" y="2154"/>
                      </a:lnTo>
                      <a:lnTo>
                        <a:pt x="1649" y="2148"/>
                      </a:lnTo>
                      <a:lnTo>
                        <a:pt x="1648" y="2142"/>
                      </a:lnTo>
                      <a:lnTo>
                        <a:pt x="1650" y="2135"/>
                      </a:lnTo>
                      <a:lnTo>
                        <a:pt x="1655" y="2130"/>
                      </a:lnTo>
                      <a:lnTo>
                        <a:pt x="1661" y="2127"/>
                      </a:lnTo>
                      <a:lnTo>
                        <a:pt x="1669" y="2128"/>
                      </a:lnTo>
                      <a:lnTo>
                        <a:pt x="1699" y="2142"/>
                      </a:lnTo>
                      <a:lnTo>
                        <a:pt x="1729" y="2151"/>
                      </a:lnTo>
                      <a:lnTo>
                        <a:pt x="1759" y="2155"/>
                      </a:lnTo>
                      <a:lnTo>
                        <a:pt x="1791" y="2156"/>
                      </a:lnTo>
                      <a:lnTo>
                        <a:pt x="1815" y="2157"/>
                      </a:lnTo>
                      <a:lnTo>
                        <a:pt x="1841" y="2158"/>
                      </a:lnTo>
                      <a:lnTo>
                        <a:pt x="1865" y="2156"/>
                      </a:lnTo>
                      <a:lnTo>
                        <a:pt x="1877" y="2130"/>
                      </a:lnTo>
                      <a:lnTo>
                        <a:pt x="1887" y="2102"/>
                      </a:lnTo>
                      <a:lnTo>
                        <a:pt x="1858" y="2105"/>
                      </a:lnTo>
                      <a:lnTo>
                        <a:pt x="1830" y="2106"/>
                      </a:lnTo>
                      <a:lnTo>
                        <a:pt x="1801" y="2107"/>
                      </a:lnTo>
                      <a:lnTo>
                        <a:pt x="1773" y="2106"/>
                      </a:lnTo>
                      <a:lnTo>
                        <a:pt x="1746" y="2102"/>
                      </a:lnTo>
                      <a:lnTo>
                        <a:pt x="1719" y="2093"/>
                      </a:lnTo>
                      <a:lnTo>
                        <a:pt x="1695" y="2079"/>
                      </a:lnTo>
                      <a:lnTo>
                        <a:pt x="1689" y="2072"/>
                      </a:lnTo>
                      <a:lnTo>
                        <a:pt x="1688" y="2064"/>
                      </a:lnTo>
                      <a:lnTo>
                        <a:pt x="1690" y="2058"/>
                      </a:lnTo>
                      <a:lnTo>
                        <a:pt x="1695" y="2053"/>
                      </a:lnTo>
                      <a:lnTo>
                        <a:pt x="1701" y="2051"/>
                      </a:lnTo>
                      <a:lnTo>
                        <a:pt x="1709" y="2053"/>
                      </a:lnTo>
                      <a:lnTo>
                        <a:pt x="1733" y="2067"/>
                      </a:lnTo>
                      <a:lnTo>
                        <a:pt x="1759" y="2075"/>
                      </a:lnTo>
                      <a:lnTo>
                        <a:pt x="1785" y="2079"/>
                      </a:lnTo>
                      <a:lnTo>
                        <a:pt x="1813" y="2080"/>
                      </a:lnTo>
                      <a:lnTo>
                        <a:pt x="1841" y="2078"/>
                      </a:lnTo>
                      <a:lnTo>
                        <a:pt x="1868" y="2075"/>
                      </a:lnTo>
                      <a:lnTo>
                        <a:pt x="1896" y="2073"/>
                      </a:lnTo>
                      <a:lnTo>
                        <a:pt x="1903" y="2043"/>
                      </a:lnTo>
                      <a:lnTo>
                        <a:pt x="1908" y="2012"/>
                      </a:lnTo>
                      <a:lnTo>
                        <a:pt x="1871" y="2021"/>
                      </a:lnTo>
                      <a:lnTo>
                        <a:pt x="1834" y="2026"/>
                      </a:lnTo>
                      <a:lnTo>
                        <a:pt x="1796" y="2025"/>
                      </a:lnTo>
                      <a:lnTo>
                        <a:pt x="1759" y="2018"/>
                      </a:lnTo>
                      <a:lnTo>
                        <a:pt x="1722" y="2007"/>
                      </a:lnTo>
                      <a:lnTo>
                        <a:pt x="1716" y="2002"/>
                      </a:lnTo>
                      <a:lnTo>
                        <a:pt x="1712" y="1995"/>
                      </a:lnTo>
                      <a:lnTo>
                        <a:pt x="1712" y="1988"/>
                      </a:lnTo>
                      <a:lnTo>
                        <a:pt x="1716" y="1981"/>
                      </a:lnTo>
                      <a:lnTo>
                        <a:pt x="1721" y="1978"/>
                      </a:lnTo>
                      <a:lnTo>
                        <a:pt x="1729" y="1979"/>
                      </a:lnTo>
                      <a:lnTo>
                        <a:pt x="1765" y="1990"/>
                      </a:lnTo>
                      <a:lnTo>
                        <a:pt x="1802" y="1996"/>
                      </a:lnTo>
                      <a:lnTo>
                        <a:pt x="1838" y="1997"/>
                      </a:lnTo>
                      <a:lnTo>
                        <a:pt x="1875" y="1991"/>
                      </a:lnTo>
                      <a:lnTo>
                        <a:pt x="1911" y="1981"/>
                      </a:lnTo>
                      <a:lnTo>
                        <a:pt x="1914" y="1949"/>
                      </a:lnTo>
                      <a:lnTo>
                        <a:pt x="1914" y="1917"/>
                      </a:lnTo>
                      <a:lnTo>
                        <a:pt x="1889" y="1929"/>
                      </a:lnTo>
                      <a:lnTo>
                        <a:pt x="1863" y="1938"/>
                      </a:lnTo>
                      <a:lnTo>
                        <a:pt x="1836" y="1946"/>
                      </a:lnTo>
                      <a:lnTo>
                        <a:pt x="1809" y="1950"/>
                      </a:lnTo>
                      <a:lnTo>
                        <a:pt x="1781" y="1950"/>
                      </a:lnTo>
                      <a:lnTo>
                        <a:pt x="1754" y="1948"/>
                      </a:lnTo>
                      <a:lnTo>
                        <a:pt x="1729" y="1942"/>
                      </a:lnTo>
                      <a:lnTo>
                        <a:pt x="1705" y="1931"/>
                      </a:lnTo>
                      <a:lnTo>
                        <a:pt x="1699" y="1924"/>
                      </a:lnTo>
                      <a:lnTo>
                        <a:pt x="1698" y="1917"/>
                      </a:lnTo>
                      <a:lnTo>
                        <a:pt x="1700" y="1911"/>
                      </a:lnTo>
                      <a:lnTo>
                        <a:pt x="1705" y="1905"/>
                      </a:lnTo>
                      <a:lnTo>
                        <a:pt x="1711" y="1903"/>
                      </a:lnTo>
                      <a:lnTo>
                        <a:pt x="1719" y="1905"/>
                      </a:lnTo>
                      <a:lnTo>
                        <a:pt x="1741" y="1915"/>
                      </a:lnTo>
                      <a:lnTo>
                        <a:pt x="1765" y="1921"/>
                      </a:lnTo>
                      <a:lnTo>
                        <a:pt x="1791" y="1922"/>
                      </a:lnTo>
                      <a:lnTo>
                        <a:pt x="1816" y="1921"/>
                      </a:lnTo>
                      <a:lnTo>
                        <a:pt x="1843" y="1915"/>
                      </a:lnTo>
                      <a:lnTo>
                        <a:pt x="1867" y="1907"/>
                      </a:lnTo>
                      <a:lnTo>
                        <a:pt x="1890" y="1896"/>
                      </a:lnTo>
                      <a:lnTo>
                        <a:pt x="1911" y="1884"/>
                      </a:lnTo>
                      <a:lnTo>
                        <a:pt x="1911" y="1884"/>
                      </a:lnTo>
                      <a:lnTo>
                        <a:pt x="1907" y="1849"/>
                      </a:lnTo>
                      <a:lnTo>
                        <a:pt x="1900" y="1816"/>
                      </a:lnTo>
                      <a:lnTo>
                        <a:pt x="1880" y="1831"/>
                      </a:lnTo>
                      <a:lnTo>
                        <a:pt x="1857" y="1843"/>
                      </a:lnTo>
                      <a:lnTo>
                        <a:pt x="1833" y="1852"/>
                      </a:lnTo>
                      <a:lnTo>
                        <a:pt x="1806" y="1856"/>
                      </a:lnTo>
                      <a:lnTo>
                        <a:pt x="1781" y="1859"/>
                      </a:lnTo>
                      <a:lnTo>
                        <a:pt x="1754" y="1856"/>
                      </a:lnTo>
                      <a:lnTo>
                        <a:pt x="1729" y="1852"/>
                      </a:lnTo>
                      <a:lnTo>
                        <a:pt x="1707" y="1843"/>
                      </a:lnTo>
                      <a:lnTo>
                        <a:pt x="1700" y="1839"/>
                      </a:lnTo>
                      <a:lnTo>
                        <a:pt x="1699" y="1832"/>
                      </a:lnTo>
                      <a:lnTo>
                        <a:pt x="1701" y="1826"/>
                      </a:lnTo>
                      <a:lnTo>
                        <a:pt x="1706" y="1820"/>
                      </a:lnTo>
                      <a:lnTo>
                        <a:pt x="1712" y="1817"/>
                      </a:lnTo>
                      <a:lnTo>
                        <a:pt x="1721" y="1819"/>
                      </a:lnTo>
                      <a:lnTo>
                        <a:pt x="1742" y="1826"/>
                      </a:lnTo>
                      <a:lnTo>
                        <a:pt x="1764" y="1830"/>
                      </a:lnTo>
                      <a:lnTo>
                        <a:pt x="1788" y="1830"/>
                      </a:lnTo>
                      <a:lnTo>
                        <a:pt x="1812" y="1827"/>
                      </a:lnTo>
                      <a:lnTo>
                        <a:pt x="1835" y="1821"/>
                      </a:lnTo>
                      <a:lnTo>
                        <a:pt x="1856" y="1811"/>
                      </a:lnTo>
                      <a:lnTo>
                        <a:pt x="1875" y="1798"/>
                      </a:lnTo>
                      <a:lnTo>
                        <a:pt x="1890" y="1782"/>
                      </a:lnTo>
                      <a:lnTo>
                        <a:pt x="1880" y="1755"/>
                      </a:lnTo>
                      <a:lnTo>
                        <a:pt x="1868" y="1730"/>
                      </a:lnTo>
                      <a:lnTo>
                        <a:pt x="1849" y="1747"/>
                      </a:lnTo>
                      <a:lnTo>
                        <a:pt x="1830" y="1761"/>
                      </a:lnTo>
                      <a:lnTo>
                        <a:pt x="1809" y="1774"/>
                      </a:lnTo>
                      <a:lnTo>
                        <a:pt x="1786" y="1784"/>
                      </a:lnTo>
                      <a:lnTo>
                        <a:pt x="1763" y="1789"/>
                      </a:lnTo>
                      <a:lnTo>
                        <a:pt x="1741" y="1790"/>
                      </a:lnTo>
                      <a:lnTo>
                        <a:pt x="1718" y="1786"/>
                      </a:lnTo>
                      <a:lnTo>
                        <a:pt x="1711" y="1781"/>
                      </a:lnTo>
                      <a:lnTo>
                        <a:pt x="1709" y="1775"/>
                      </a:lnTo>
                      <a:lnTo>
                        <a:pt x="1709" y="1767"/>
                      </a:lnTo>
                      <a:lnTo>
                        <a:pt x="1712" y="1761"/>
                      </a:lnTo>
                      <a:lnTo>
                        <a:pt x="1718" y="1757"/>
                      </a:lnTo>
                      <a:lnTo>
                        <a:pt x="1726" y="1758"/>
                      </a:lnTo>
                      <a:lnTo>
                        <a:pt x="1744" y="1761"/>
                      </a:lnTo>
                      <a:lnTo>
                        <a:pt x="1764" y="1759"/>
                      </a:lnTo>
                      <a:lnTo>
                        <a:pt x="1783" y="1754"/>
                      </a:lnTo>
                      <a:lnTo>
                        <a:pt x="1803" y="1745"/>
                      </a:lnTo>
                      <a:lnTo>
                        <a:pt x="1821" y="1733"/>
                      </a:lnTo>
                      <a:lnTo>
                        <a:pt x="1837" y="1719"/>
                      </a:lnTo>
                      <a:lnTo>
                        <a:pt x="1853" y="1706"/>
                      </a:lnTo>
                      <a:lnTo>
                        <a:pt x="1841" y="1691"/>
                      </a:lnTo>
                      <a:lnTo>
                        <a:pt x="1827" y="1676"/>
                      </a:lnTo>
                      <a:lnTo>
                        <a:pt x="1814" y="1690"/>
                      </a:lnTo>
                      <a:lnTo>
                        <a:pt x="1799" y="1700"/>
                      </a:lnTo>
                      <a:lnTo>
                        <a:pt x="1783" y="1707"/>
                      </a:lnTo>
                      <a:lnTo>
                        <a:pt x="1765" y="1711"/>
                      </a:lnTo>
                      <a:lnTo>
                        <a:pt x="1749" y="1711"/>
                      </a:lnTo>
                      <a:lnTo>
                        <a:pt x="1730" y="1704"/>
                      </a:lnTo>
                      <a:lnTo>
                        <a:pt x="1725" y="1700"/>
                      </a:lnTo>
                      <a:lnTo>
                        <a:pt x="1723" y="1693"/>
                      </a:lnTo>
                      <a:lnTo>
                        <a:pt x="1726" y="1685"/>
                      </a:lnTo>
                      <a:lnTo>
                        <a:pt x="1730" y="1681"/>
                      </a:lnTo>
                      <a:lnTo>
                        <a:pt x="1737" y="1677"/>
                      </a:lnTo>
                      <a:lnTo>
                        <a:pt x="1744" y="1680"/>
                      </a:lnTo>
                      <a:lnTo>
                        <a:pt x="1758" y="1683"/>
                      </a:lnTo>
                      <a:lnTo>
                        <a:pt x="1770" y="1682"/>
                      </a:lnTo>
                      <a:lnTo>
                        <a:pt x="1782" y="1676"/>
                      </a:lnTo>
                      <a:lnTo>
                        <a:pt x="1794" y="1669"/>
                      </a:lnTo>
                      <a:lnTo>
                        <a:pt x="1805" y="1660"/>
                      </a:lnTo>
                      <a:lnTo>
                        <a:pt x="1796" y="1654"/>
                      </a:lnTo>
                      <a:lnTo>
                        <a:pt x="1788" y="1650"/>
                      </a:lnTo>
                      <a:lnTo>
                        <a:pt x="1759" y="1638"/>
                      </a:lnTo>
                      <a:lnTo>
                        <a:pt x="1762" y="1629"/>
                      </a:lnTo>
                      <a:lnTo>
                        <a:pt x="1740" y="1620"/>
                      </a:lnTo>
                      <a:lnTo>
                        <a:pt x="1713" y="1609"/>
                      </a:lnTo>
                      <a:lnTo>
                        <a:pt x="1681" y="1599"/>
                      </a:lnTo>
                      <a:lnTo>
                        <a:pt x="1646" y="1589"/>
                      </a:lnTo>
                      <a:lnTo>
                        <a:pt x="1607" y="1581"/>
                      </a:lnTo>
                      <a:lnTo>
                        <a:pt x="1566" y="1576"/>
                      </a:lnTo>
                      <a:lnTo>
                        <a:pt x="1523" y="1573"/>
                      </a:lnTo>
                      <a:close/>
                      <a:moveTo>
                        <a:pt x="1158" y="864"/>
                      </a:moveTo>
                      <a:lnTo>
                        <a:pt x="1135" y="877"/>
                      </a:lnTo>
                      <a:lnTo>
                        <a:pt x="1106" y="890"/>
                      </a:lnTo>
                      <a:lnTo>
                        <a:pt x="1073" y="905"/>
                      </a:lnTo>
                      <a:lnTo>
                        <a:pt x="1035" y="918"/>
                      </a:lnTo>
                      <a:lnTo>
                        <a:pt x="993" y="929"/>
                      </a:lnTo>
                      <a:lnTo>
                        <a:pt x="949" y="938"/>
                      </a:lnTo>
                      <a:lnTo>
                        <a:pt x="902" y="942"/>
                      </a:lnTo>
                      <a:lnTo>
                        <a:pt x="852" y="942"/>
                      </a:lnTo>
                      <a:lnTo>
                        <a:pt x="800" y="938"/>
                      </a:lnTo>
                      <a:lnTo>
                        <a:pt x="750" y="927"/>
                      </a:lnTo>
                      <a:lnTo>
                        <a:pt x="703" y="910"/>
                      </a:lnTo>
                      <a:lnTo>
                        <a:pt x="675" y="956"/>
                      </a:lnTo>
                      <a:lnTo>
                        <a:pt x="652" y="999"/>
                      </a:lnTo>
                      <a:lnTo>
                        <a:pt x="634" y="1041"/>
                      </a:lnTo>
                      <a:lnTo>
                        <a:pt x="643" y="1033"/>
                      </a:lnTo>
                      <a:lnTo>
                        <a:pt x="651" y="1025"/>
                      </a:lnTo>
                      <a:lnTo>
                        <a:pt x="672" y="1008"/>
                      </a:lnTo>
                      <a:lnTo>
                        <a:pt x="694" y="992"/>
                      </a:lnTo>
                      <a:lnTo>
                        <a:pt x="716" y="977"/>
                      </a:lnTo>
                      <a:lnTo>
                        <a:pt x="722" y="974"/>
                      </a:lnTo>
                      <a:lnTo>
                        <a:pt x="728" y="975"/>
                      </a:lnTo>
                      <a:lnTo>
                        <a:pt x="732" y="981"/>
                      </a:lnTo>
                      <a:lnTo>
                        <a:pt x="735" y="986"/>
                      </a:lnTo>
                      <a:lnTo>
                        <a:pt x="733" y="993"/>
                      </a:lnTo>
                      <a:lnTo>
                        <a:pt x="729" y="999"/>
                      </a:lnTo>
                      <a:lnTo>
                        <a:pt x="705" y="1016"/>
                      </a:lnTo>
                      <a:lnTo>
                        <a:pt x="681" y="1033"/>
                      </a:lnTo>
                      <a:lnTo>
                        <a:pt x="659" y="1053"/>
                      </a:lnTo>
                      <a:lnTo>
                        <a:pt x="616" y="1096"/>
                      </a:lnTo>
                      <a:lnTo>
                        <a:pt x="610" y="1139"/>
                      </a:lnTo>
                      <a:lnTo>
                        <a:pt x="607" y="1179"/>
                      </a:lnTo>
                      <a:lnTo>
                        <a:pt x="611" y="1218"/>
                      </a:lnTo>
                      <a:lnTo>
                        <a:pt x="630" y="1189"/>
                      </a:lnTo>
                      <a:lnTo>
                        <a:pt x="651" y="1162"/>
                      </a:lnTo>
                      <a:lnTo>
                        <a:pt x="674" y="1137"/>
                      </a:lnTo>
                      <a:lnTo>
                        <a:pt x="699" y="1114"/>
                      </a:lnTo>
                      <a:lnTo>
                        <a:pt x="726" y="1092"/>
                      </a:lnTo>
                      <a:lnTo>
                        <a:pt x="732" y="1088"/>
                      </a:lnTo>
                      <a:lnTo>
                        <a:pt x="739" y="1088"/>
                      </a:lnTo>
                      <a:lnTo>
                        <a:pt x="745" y="1092"/>
                      </a:lnTo>
                      <a:lnTo>
                        <a:pt x="748" y="1097"/>
                      </a:lnTo>
                      <a:lnTo>
                        <a:pt x="748" y="1104"/>
                      </a:lnTo>
                      <a:lnTo>
                        <a:pt x="745" y="1109"/>
                      </a:lnTo>
                      <a:lnTo>
                        <a:pt x="719" y="1130"/>
                      </a:lnTo>
                      <a:lnTo>
                        <a:pt x="696" y="1152"/>
                      </a:lnTo>
                      <a:lnTo>
                        <a:pt x="673" y="1176"/>
                      </a:lnTo>
                      <a:lnTo>
                        <a:pt x="653" y="1201"/>
                      </a:lnTo>
                      <a:lnTo>
                        <a:pt x="635" y="1227"/>
                      </a:lnTo>
                      <a:lnTo>
                        <a:pt x="621" y="1256"/>
                      </a:lnTo>
                      <a:lnTo>
                        <a:pt x="623" y="1263"/>
                      </a:lnTo>
                      <a:lnTo>
                        <a:pt x="634" y="1287"/>
                      </a:lnTo>
                      <a:lnTo>
                        <a:pt x="647" y="1309"/>
                      </a:lnTo>
                      <a:lnTo>
                        <a:pt x="662" y="1330"/>
                      </a:lnTo>
                      <a:lnTo>
                        <a:pt x="672" y="1300"/>
                      </a:lnTo>
                      <a:lnTo>
                        <a:pt x="685" y="1271"/>
                      </a:lnTo>
                      <a:lnTo>
                        <a:pt x="701" y="1242"/>
                      </a:lnTo>
                      <a:lnTo>
                        <a:pt x="722" y="1216"/>
                      </a:lnTo>
                      <a:lnTo>
                        <a:pt x="745" y="1195"/>
                      </a:lnTo>
                      <a:lnTo>
                        <a:pt x="770" y="1178"/>
                      </a:lnTo>
                      <a:lnTo>
                        <a:pt x="778" y="1176"/>
                      </a:lnTo>
                      <a:lnTo>
                        <a:pt x="783" y="1178"/>
                      </a:lnTo>
                      <a:lnTo>
                        <a:pt x="788" y="1182"/>
                      </a:lnTo>
                      <a:lnTo>
                        <a:pt x="790" y="1189"/>
                      </a:lnTo>
                      <a:lnTo>
                        <a:pt x="789" y="1194"/>
                      </a:lnTo>
                      <a:lnTo>
                        <a:pt x="783" y="1200"/>
                      </a:lnTo>
                      <a:lnTo>
                        <a:pt x="759" y="1218"/>
                      </a:lnTo>
                      <a:lnTo>
                        <a:pt x="737" y="1240"/>
                      </a:lnTo>
                      <a:lnTo>
                        <a:pt x="717" y="1266"/>
                      </a:lnTo>
                      <a:lnTo>
                        <a:pt x="701" y="1294"/>
                      </a:lnTo>
                      <a:lnTo>
                        <a:pt x="690" y="1325"/>
                      </a:lnTo>
                      <a:lnTo>
                        <a:pt x="683" y="1355"/>
                      </a:lnTo>
                      <a:lnTo>
                        <a:pt x="707" y="1377"/>
                      </a:lnTo>
                      <a:lnTo>
                        <a:pt x="731" y="1396"/>
                      </a:lnTo>
                      <a:lnTo>
                        <a:pt x="743" y="1367"/>
                      </a:lnTo>
                      <a:lnTo>
                        <a:pt x="758" y="1339"/>
                      </a:lnTo>
                      <a:lnTo>
                        <a:pt x="776" y="1314"/>
                      </a:lnTo>
                      <a:lnTo>
                        <a:pt x="788" y="1294"/>
                      </a:lnTo>
                      <a:lnTo>
                        <a:pt x="801" y="1275"/>
                      </a:lnTo>
                      <a:lnTo>
                        <a:pt x="815" y="1258"/>
                      </a:lnTo>
                      <a:lnTo>
                        <a:pt x="833" y="1243"/>
                      </a:lnTo>
                      <a:lnTo>
                        <a:pt x="840" y="1241"/>
                      </a:lnTo>
                      <a:lnTo>
                        <a:pt x="845" y="1242"/>
                      </a:lnTo>
                      <a:lnTo>
                        <a:pt x="850" y="1246"/>
                      </a:lnTo>
                      <a:lnTo>
                        <a:pt x="851" y="1253"/>
                      </a:lnTo>
                      <a:lnTo>
                        <a:pt x="851" y="1260"/>
                      </a:lnTo>
                      <a:lnTo>
                        <a:pt x="845" y="1265"/>
                      </a:lnTo>
                      <a:lnTo>
                        <a:pt x="827" y="1282"/>
                      </a:lnTo>
                      <a:lnTo>
                        <a:pt x="813" y="1300"/>
                      </a:lnTo>
                      <a:lnTo>
                        <a:pt x="800" y="1321"/>
                      </a:lnTo>
                      <a:lnTo>
                        <a:pt x="787" y="1342"/>
                      </a:lnTo>
                      <a:lnTo>
                        <a:pt x="773" y="1365"/>
                      </a:lnTo>
                      <a:lnTo>
                        <a:pt x="762" y="1387"/>
                      </a:lnTo>
                      <a:lnTo>
                        <a:pt x="754" y="1411"/>
                      </a:lnTo>
                      <a:lnTo>
                        <a:pt x="773" y="1422"/>
                      </a:lnTo>
                      <a:lnTo>
                        <a:pt x="791" y="1432"/>
                      </a:lnTo>
                      <a:lnTo>
                        <a:pt x="805" y="1404"/>
                      </a:lnTo>
                      <a:lnTo>
                        <a:pt x="823" y="1378"/>
                      </a:lnTo>
                      <a:lnTo>
                        <a:pt x="842" y="1355"/>
                      </a:lnTo>
                      <a:lnTo>
                        <a:pt x="865" y="1333"/>
                      </a:lnTo>
                      <a:lnTo>
                        <a:pt x="891" y="1315"/>
                      </a:lnTo>
                      <a:lnTo>
                        <a:pt x="897" y="1313"/>
                      </a:lnTo>
                      <a:lnTo>
                        <a:pt x="903" y="1314"/>
                      </a:lnTo>
                      <a:lnTo>
                        <a:pt x="907" y="1319"/>
                      </a:lnTo>
                      <a:lnTo>
                        <a:pt x="909" y="1325"/>
                      </a:lnTo>
                      <a:lnTo>
                        <a:pt x="908" y="1331"/>
                      </a:lnTo>
                      <a:lnTo>
                        <a:pt x="904" y="1337"/>
                      </a:lnTo>
                      <a:lnTo>
                        <a:pt x="881" y="1354"/>
                      </a:lnTo>
                      <a:lnTo>
                        <a:pt x="861" y="1372"/>
                      </a:lnTo>
                      <a:lnTo>
                        <a:pt x="843" y="1394"/>
                      </a:lnTo>
                      <a:lnTo>
                        <a:pt x="827" y="1418"/>
                      </a:lnTo>
                      <a:lnTo>
                        <a:pt x="814" y="1443"/>
                      </a:lnTo>
                      <a:lnTo>
                        <a:pt x="834" y="1451"/>
                      </a:lnTo>
                      <a:lnTo>
                        <a:pt x="851" y="1457"/>
                      </a:lnTo>
                      <a:lnTo>
                        <a:pt x="864" y="1462"/>
                      </a:lnTo>
                      <a:lnTo>
                        <a:pt x="873" y="1464"/>
                      </a:lnTo>
                      <a:lnTo>
                        <a:pt x="876" y="1465"/>
                      </a:lnTo>
                      <a:lnTo>
                        <a:pt x="897" y="1471"/>
                      </a:lnTo>
                      <a:lnTo>
                        <a:pt x="894" y="1492"/>
                      </a:lnTo>
                      <a:lnTo>
                        <a:pt x="892" y="1523"/>
                      </a:lnTo>
                      <a:lnTo>
                        <a:pt x="892" y="1552"/>
                      </a:lnTo>
                      <a:lnTo>
                        <a:pt x="913" y="1528"/>
                      </a:lnTo>
                      <a:lnTo>
                        <a:pt x="937" y="1506"/>
                      </a:lnTo>
                      <a:lnTo>
                        <a:pt x="965" y="1487"/>
                      </a:lnTo>
                      <a:lnTo>
                        <a:pt x="992" y="1472"/>
                      </a:lnTo>
                      <a:lnTo>
                        <a:pt x="1000" y="1471"/>
                      </a:lnTo>
                      <a:lnTo>
                        <a:pt x="1006" y="1473"/>
                      </a:lnTo>
                      <a:lnTo>
                        <a:pt x="1010" y="1477"/>
                      </a:lnTo>
                      <a:lnTo>
                        <a:pt x="1012" y="1484"/>
                      </a:lnTo>
                      <a:lnTo>
                        <a:pt x="1011" y="1489"/>
                      </a:lnTo>
                      <a:lnTo>
                        <a:pt x="1006" y="1495"/>
                      </a:lnTo>
                      <a:lnTo>
                        <a:pt x="980" y="1509"/>
                      </a:lnTo>
                      <a:lnTo>
                        <a:pt x="956" y="1526"/>
                      </a:lnTo>
                      <a:lnTo>
                        <a:pt x="934" y="1545"/>
                      </a:lnTo>
                      <a:lnTo>
                        <a:pt x="914" y="1567"/>
                      </a:lnTo>
                      <a:lnTo>
                        <a:pt x="898" y="1591"/>
                      </a:lnTo>
                      <a:lnTo>
                        <a:pt x="897" y="1594"/>
                      </a:lnTo>
                      <a:lnTo>
                        <a:pt x="895" y="1596"/>
                      </a:lnTo>
                      <a:lnTo>
                        <a:pt x="902" y="1632"/>
                      </a:lnTo>
                      <a:lnTo>
                        <a:pt x="912" y="1664"/>
                      </a:lnTo>
                      <a:lnTo>
                        <a:pt x="924" y="1694"/>
                      </a:lnTo>
                      <a:lnTo>
                        <a:pt x="937" y="1659"/>
                      </a:lnTo>
                      <a:lnTo>
                        <a:pt x="952" y="1625"/>
                      </a:lnTo>
                      <a:lnTo>
                        <a:pt x="971" y="1594"/>
                      </a:lnTo>
                      <a:lnTo>
                        <a:pt x="995" y="1566"/>
                      </a:lnTo>
                      <a:lnTo>
                        <a:pt x="1021" y="1540"/>
                      </a:lnTo>
                      <a:lnTo>
                        <a:pt x="1029" y="1537"/>
                      </a:lnTo>
                      <a:lnTo>
                        <a:pt x="1035" y="1538"/>
                      </a:lnTo>
                      <a:lnTo>
                        <a:pt x="1041" y="1541"/>
                      </a:lnTo>
                      <a:lnTo>
                        <a:pt x="1044" y="1547"/>
                      </a:lnTo>
                      <a:lnTo>
                        <a:pt x="1044" y="1552"/>
                      </a:lnTo>
                      <a:lnTo>
                        <a:pt x="1041" y="1559"/>
                      </a:lnTo>
                      <a:lnTo>
                        <a:pt x="1012" y="1586"/>
                      </a:lnTo>
                      <a:lnTo>
                        <a:pt x="990" y="1616"/>
                      </a:lnTo>
                      <a:lnTo>
                        <a:pt x="971" y="1648"/>
                      </a:lnTo>
                      <a:lnTo>
                        <a:pt x="956" y="1683"/>
                      </a:lnTo>
                      <a:lnTo>
                        <a:pt x="945" y="1719"/>
                      </a:lnTo>
                      <a:lnTo>
                        <a:pt x="944" y="1723"/>
                      </a:lnTo>
                      <a:lnTo>
                        <a:pt x="941" y="1725"/>
                      </a:lnTo>
                      <a:lnTo>
                        <a:pt x="955" y="1744"/>
                      </a:lnTo>
                      <a:lnTo>
                        <a:pt x="969" y="1761"/>
                      </a:lnTo>
                      <a:lnTo>
                        <a:pt x="972" y="1735"/>
                      </a:lnTo>
                      <a:lnTo>
                        <a:pt x="978" y="1708"/>
                      </a:lnTo>
                      <a:lnTo>
                        <a:pt x="987" y="1684"/>
                      </a:lnTo>
                      <a:lnTo>
                        <a:pt x="1000" y="1662"/>
                      </a:lnTo>
                      <a:lnTo>
                        <a:pt x="1016" y="1642"/>
                      </a:lnTo>
                      <a:lnTo>
                        <a:pt x="1032" y="1625"/>
                      </a:lnTo>
                      <a:lnTo>
                        <a:pt x="1051" y="1609"/>
                      </a:lnTo>
                      <a:lnTo>
                        <a:pt x="1071" y="1593"/>
                      </a:lnTo>
                      <a:lnTo>
                        <a:pt x="1077" y="1591"/>
                      </a:lnTo>
                      <a:lnTo>
                        <a:pt x="1084" y="1592"/>
                      </a:lnTo>
                      <a:lnTo>
                        <a:pt x="1087" y="1598"/>
                      </a:lnTo>
                      <a:lnTo>
                        <a:pt x="1090" y="1603"/>
                      </a:lnTo>
                      <a:lnTo>
                        <a:pt x="1089" y="1610"/>
                      </a:lnTo>
                      <a:lnTo>
                        <a:pt x="1084" y="1616"/>
                      </a:lnTo>
                      <a:lnTo>
                        <a:pt x="1065" y="1631"/>
                      </a:lnTo>
                      <a:lnTo>
                        <a:pt x="1046" y="1646"/>
                      </a:lnTo>
                      <a:lnTo>
                        <a:pt x="1030" y="1664"/>
                      </a:lnTo>
                      <a:lnTo>
                        <a:pt x="1017" y="1683"/>
                      </a:lnTo>
                      <a:lnTo>
                        <a:pt x="1007" y="1705"/>
                      </a:lnTo>
                      <a:lnTo>
                        <a:pt x="1000" y="1733"/>
                      </a:lnTo>
                      <a:lnTo>
                        <a:pt x="996" y="1759"/>
                      </a:lnTo>
                      <a:lnTo>
                        <a:pt x="995" y="1787"/>
                      </a:lnTo>
                      <a:lnTo>
                        <a:pt x="1022" y="1809"/>
                      </a:lnTo>
                      <a:lnTo>
                        <a:pt x="1025" y="1789"/>
                      </a:lnTo>
                      <a:lnTo>
                        <a:pt x="1031" y="1769"/>
                      </a:lnTo>
                      <a:lnTo>
                        <a:pt x="1042" y="1743"/>
                      </a:lnTo>
                      <a:lnTo>
                        <a:pt x="1058" y="1719"/>
                      </a:lnTo>
                      <a:lnTo>
                        <a:pt x="1074" y="1698"/>
                      </a:lnTo>
                      <a:lnTo>
                        <a:pt x="1092" y="1677"/>
                      </a:lnTo>
                      <a:lnTo>
                        <a:pt x="1111" y="1655"/>
                      </a:lnTo>
                      <a:lnTo>
                        <a:pt x="1116" y="1651"/>
                      </a:lnTo>
                      <a:lnTo>
                        <a:pt x="1123" y="1651"/>
                      </a:lnTo>
                      <a:lnTo>
                        <a:pt x="1127" y="1654"/>
                      </a:lnTo>
                      <a:lnTo>
                        <a:pt x="1132" y="1660"/>
                      </a:lnTo>
                      <a:lnTo>
                        <a:pt x="1132" y="1667"/>
                      </a:lnTo>
                      <a:lnTo>
                        <a:pt x="1129" y="1674"/>
                      </a:lnTo>
                      <a:lnTo>
                        <a:pt x="1114" y="1692"/>
                      </a:lnTo>
                      <a:lnTo>
                        <a:pt x="1098" y="1708"/>
                      </a:lnTo>
                      <a:lnTo>
                        <a:pt x="1083" y="1726"/>
                      </a:lnTo>
                      <a:lnTo>
                        <a:pt x="1070" y="1745"/>
                      </a:lnTo>
                      <a:lnTo>
                        <a:pt x="1060" y="1766"/>
                      </a:lnTo>
                      <a:lnTo>
                        <a:pt x="1054" y="1786"/>
                      </a:lnTo>
                      <a:lnTo>
                        <a:pt x="1049" y="1806"/>
                      </a:lnTo>
                      <a:lnTo>
                        <a:pt x="1048" y="1827"/>
                      </a:lnTo>
                      <a:lnTo>
                        <a:pt x="1074" y="1842"/>
                      </a:lnTo>
                      <a:lnTo>
                        <a:pt x="1100" y="1855"/>
                      </a:lnTo>
                      <a:lnTo>
                        <a:pt x="1098" y="1828"/>
                      </a:lnTo>
                      <a:lnTo>
                        <a:pt x="1102" y="1799"/>
                      </a:lnTo>
                      <a:lnTo>
                        <a:pt x="1108" y="1771"/>
                      </a:lnTo>
                      <a:lnTo>
                        <a:pt x="1119" y="1744"/>
                      </a:lnTo>
                      <a:lnTo>
                        <a:pt x="1133" y="1718"/>
                      </a:lnTo>
                      <a:lnTo>
                        <a:pt x="1149" y="1695"/>
                      </a:lnTo>
                      <a:lnTo>
                        <a:pt x="1166" y="1675"/>
                      </a:lnTo>
                      <a:lnTo>
                        <a:pt x="1173" y="1672"/>
                      </a:lnTo>
                      <a:lnTo>
                        <a:pt x="1179" y="1673"/>
                      </a:lnTo>
                      <a:lnTo>
                        <a:pt x="1185" y="1676"/>
                      </a:lnTo>
                      <a:lnTo>
                        <a:pt x="1188" y="1682"/>
                      </a:lnTo>
                      <a:lnTo>
                        <a:pt x="1189" y="1688"/>
                      </a:lnTo>
                      <a:lnTo>
                        <a:pt x="1185" y="1694"/>
                      </a:lnTo>
                      <a:lnTo>
                        <a:pt x="1170" y="1711"/>
                      </a:lnTo>
                      <a:lnTo>
                        <a:pt x="1157" y="1729"/>
                      </a:lnTo>
                      <a:lnTo>
                        <a:pt x="1145" y="1751"/>
                      </a:lnTo>
                      <a:lnTo>
                        <a:pt x="1136" y="1775"/>
                      </a:lnTo>
                      <a:lnTo>
                        <a:pt x="1128" y="1798"/>
                      </a:lnTo>
                      <a:lnTo>
                        <a:pt x="1125" y="1822"/>
                      </a:lnTo>
                      <a:lnTo>
                        <a:pt x="1126" y="1847"/>
                      </a:lnTo>
                      <a:lnTo>
                        <a:pt x="1131" y="1869"/>
                      </a:lnTo>
                      <a:lnTo>
                        <a:pt x="1150" y="1875"/>
                      </a:lnTo>
                      <a:lnTo>
                        <a:pt x="1167" y="1881"/>
                      </a:lnTo>
                      <a:lnTo>
                        <a:pt x="1169" y="1863"/>
                      </a:lnTo>
                      <a:lnTo>
                        <a:pt x="1171" y="1842"/>
                      </a:lnTo>
                      <a:lnTo>
                        <a:pt x="1175" y="1819"/>
                      </a:lnTo>
                      <a:lnTo>
                        <a:pt x="1180" y="1793"/>
                      </a:lnTo>
                      <a:lnTo>
                        <a:pt x="1188" y="1768"/>
                      </a:lnTo>
                      <a:lnTo>
                        <a:pt x="1197" y="1740"/>
                      </a:lnTo>
                      <a:lnTo>
                        <a:pt x="1208" y="1713"/>
                      </a:lnTo>
                      <a:lnTo>
                        <a:pt x="1222" y="1685"/>
                      </a:lnTo>
                      <a:lnTo>
                        <a:pt x="1239" y="1658"/>
                      </a:lnTo>
                      <a:lnTo>
                        <a:pt x="1259" y="1632"/>
                      </a:lnTo>
                      <a:lnTo>
                        <a:pt x="1281" y="1608"/>
                      </a:lnTo>
                      <a:lnTo>
                        <a:pt x="1309" y="1587"/>
                      </a:lnTo>
                      <a:lnTo>
                        <a:pt x="1338" y="1567"/>
                      </a:lnTo>
                      <a:lnTo>
                        <a:pt x="1373" y="1551"/>
                      </a:lnTo>
                      <a:lnTo>
                        <a:pt x="1423" y="1536"/>
                      </a:lnTo>
                      <a:lnTo>
                        <a:pt x="1471" y="1528"/>
                      </a:lnTo>
                      <a:lnTo>
                        <a:pt x="1520" y="1525"/>
                      </a:lnTo>
                      <a:lnTo>
                        <a:pt x="1566" y="1527"/>
                      </a:lnTo>
                      <a:lnTo>
                        <a:pt x="1611" y="1533"/>
                      </a:lnTo>
                      <a:lnTo>
                        <a:pt x="1654" y="1540"/>
                      </a:lnTo>
                      <a:lnTo>
                        <a:pt x="1691" y="1550"/>
                      </a:lnTo>
                      <a:lnTo>
                        <a:pt x="1727" y="1561"/>
                      </a:lnTo>
                      <a:lnTo>
                        <a:pt x="1755" y="1573"/>
                      </a:lnTo>
                      <a:lnTo>
                        <a:pt x="1780" y="1583"/>
                      </a:lnTo>
                      <a:lnTo>
                        <a:pt x="1796" y="1533"/>
                      </a:lnTo>
                      <a:lnTo>
                        <a:pt x="1809" y="1485"/>
                      </a:lnTo>
                      <a:lnTo>
                        <a:pt x="1815" y="1439"/>
                      </a:lnTo>
                      <a:lnTo>
                        <a:pt x="1816" y="1396"/>
                      </a:lnTo>
                      <a:lnTo>
                        <a:pt x="1813" y="1355"/>
                      </a:lnTo>
                      <a:lnTo>
                        <a:pt x="1804" y="1316"/>
                      </a:lnTo>
                      <a:lnTo>
                        <a:pt x="1791" y="1281"/>
                      </a:lnTo>
                      <a:lnTo>
                        <a:pt x="1772" y="1247"/>
                      </a:lnTo>
                      <a:lnTo>
                        <a:pt x="1749" y="1216"/>
                      </a:lnTo>
                      <a:lnTo>
                        <a:pt x="1720" y="1189"/>
                      </a:lnTo>
                      <a:lnTo>
                        <a:pt x="1686" y="1164"/>
                      </a:lnTo>
                      <a:lnTo>
                        <a:pt x="1648" y="1142"/>
                      </a:lnTo>
                      <a:lnTo>
                        <a:pt x="1647" y="1142"/>
                      </a:lnTo>
                      <a:lnTo>
                        <a:pt x="1624" y="1147"/>
                      </a:lnTo>
                      <a:lnTo>
                        <a:pt x="1594" y="1150"/>
                      </a:lnTo>
                      <a:lnTo>
                        <a:pt x="1557" y="1151"/>
                      </a:lnTo>
                      <a:lnTo>
                        <a:pt x="1528" y="1150"/>
                      </a:lnTo>
                      <a:lnTo>
                        <a:pt x="1497" y="1147"/>
                      </a:lnTo>
                      <a:lnTo>
                        <a:pt x="1462" y="1140"/>
                      </a:lnTo>
                      <a:lnTo>
                        <a:pt x="1428" y="1131"/>
                      </a:lnTo>
                      <a:lnTo>
                        <a:pt x="1393" y="1117"/>
                      </a:lnTo>
                      <a:lnTo>
                        <a:pt x="1357" y="1099"/>
                      </a:lnTo>
                      <a:lnTo>
                        <a:pt x="1321" y="1076"/>
                      </a:lnTo>
                      <a:lnTo>
                        <a:pt x="1285" y="1047"/>
                      </a:lnTo>
                      <a:lnTo>
                        <a:pt x="1282" y="1048"/>
                      </a:lnTo>
                      <a:lnTo>
                        <a:pt x="1279" y="1048"/>
                      </a:lnTo>
                      <a:lnTo>
                        <a:pt x="1275" y="1047"/>
                      </a:lnTo>
                      <a:lnTo>
                        <a:pt x="1272" y="1045"/>
                      </a:lnTo>
                      <a:lnTo>
                        <a:pt x="1270" y="1042"/>
                      </a:lnTo>
                      <a:lnTo>
                        <a:pt x="1257" y="1019"/>
                      </a:lnTo>
                      <a:lnTo>
                        <a:pt x="1230" y="986"/>
                      </a:lnTo>
                      <a:lnTo>
                        <a:pt x="1205" y="951"/>
                      </a:lnTo>
                      <a:lnTo>
                        <a:pt x="1180" y="910"/>
                      </a:lnTo>
                      <a:lnTo>
                        <a:pt x="1158" y="864"/>
                      </a:lnTo>
                      <a:close/>
                      <a:moveTo>
                        <a:pt x="362" y="0"/>
                      </a:moveTo>
                      <a:lnTo>
                        <a:pt x="316" y="3"/>
                      </a:lnTo>
                      <a:lnTo>
                        <a:pt x="274" y="8"/>
                      </a:lnTo>
                      <a:lnTo>
                        <a:pt x="237" y="18"/>
                      </a:lnTo>
                      <a:lnTo>
                        <a:pt x="201" y="30"/>
                      </a:lnTo>
                      <a:lnTo>
                        <a:pt x="172" y="46"/>
                      </a:lnTo>
                      <a:lnTo>
                        <a:pt x="144" y="63"/>
                      </a:lnTo>
                      <a:lnTo>
                        <a:pt x="120" y="83"/>
                      </a:lnTo>
                      <a:lnTo>
                        <a:pt x="97" y="105"/>
                      </a:lnTo>
                      <a:lnTo>
                        <a:pt x="79" y="129"/>
                      </a:lnTo>
                      <a:lnTo>
                        <a:pt x="62" y="154"/>
                      </a:lnTo>
                      <a:lnTo>
                        <a:pt x="49" y="180"/>
                      </a:lnTo>
                      <a:lnTo>
                        <a:pt x="37" y="205"/>
                      </a:lnTo>
                      <a:lnTo>
                        <a:pt x="28" y="230"/>
                      </a:lnTo>
                      <a:lnTo>
                        <a:pt x="20" y="257"/>
                      </a:lnTo>
                      <a:lnTo>
                        <a:pt x="13" y="282"/>
                      </a:lnTo>
                      <a:lnTo>
                        <a:pt x="9" y="307"/>
                      </a:lnTo>
                      <a:lnTo>
                        <a:pt x="6" y="330"/>
                      </a:lnTo>
                      <a:lnTo>
                        <a:pt x="2" y="351"/>
                      </a:lnTo>
                      <a:lnTo>
                        <a:pt x="1" y="371"/>
                      </a:lnTo>
                      <a:lnTo>
                        <a:pt x="0" y="388"/>
                      </a:lnTo>
                      <a:lnTo>
                        <a:pt x="0" y="403"/>
                      </a:lnTo>
                      <a:lnTo>
                        <a:pt x="0" y="1946"/>
                      </a:lnTo>
                      <a:lnTo>
                        <a:pt x="27" y="1937"/>
                      </a:lnTo>
                      <a:lnTo>
                        <a:pt x="58" y="1928"/>
                      </a:lnTo>
                      <a:lnTo>
                        <a:pt x="93" y="1920"/>
                      </a:lnTo>
                      <a:lnTo>
                        <a:pt x="132" y="1913"/>
                      </a:lnTo>
                      <a:lnTo>
                        <a:pt x="173" y="1907"/>
                      </a:lnTo>
                      <a:lnTo>
                        <a:pt x="217" y="1905"/>
                      </a:lnTo>
                      <a:lnTo>
                        <a:pt x="262" y="1906"/>
                      </a:lnTo>
                      <a:lnTo>
                        <a:pt x="309" y="1913"/>
                      </a:lnTo>
                      <a:lnTo>
                        <a:pt x="356" y="1924"/>
                      </a:lnTo>
                      <a:lnTo>
                        <a:pt x="403" y="1941"/>
                      </a:lnTo>
                      <a:lnTo>
                        <a:pt x="444" y="1963"/>
                      </a:lnTo>
                      <a:lnTo>
                        <a:pt x="482" y="1990"/>
                      </a:lnTo>
                      <a:lnTo>
                        <a:pt x="518" y="2021"/>
                      </a:lnTo>
                      <a:lnTo>
                        <a:pt x="549" y="2059"/>
                      </a:lnTo>
                      <a:lnTo>
                        <a:pt x="578" y="2100"/>
                      </a:lnTo>
                      <a:lnTo>
                        <a:pt x="603" y="2146"/>
                      </a:lnTo>
                      <a:lnTo>
                        <a:pt x="625" y="2198"/>
                      </a:lnTo>
                      <a:lnTo>
                        <a:pt x="646" y="2147"/>
                      </a:lnTo>
                      <a:lnTo>
                        <a:pt x="669" y="2102"/>
                      </a:lnTo>
                      <a:lnTo>
                        <a:pt x="696" y="2061"/>
                      </a:lnTo>
                      <a:lnTo>
                        <a:pt x="724" y="2027"/>
                      </a:lnTo>
                      <a:lnTo>
                        <a:pt x="752" y="1996"/>
                      </a:lnTo>
                      <a:lnTo>
                        <a:pt x="783" y="1969"/>
                      </a:lnTo>
                      <a:lnTo>
                        <a:pt x="815" y="1947"/>
                      </a:lnTo>
                      <a:lnTo>
                        <a:pt x="847" y="1928"/>
                      </a:lnTo>
                      <a:lnTo>
                        <a:pt x="881" y="1913"/>
                      </a:lnTo>
                      <a:lnTo>
                        <a:pt x="913" y="1901"/>
                      </a:lnTo>
                      <a:lnTo>
                        <a:pt x="946" y="1891"/>
                      </a:lnTo>
                      <a:lnTo>
                        <a:pt x="977" y="1884"/>
                      </a:lnTo>
                      <a:lnTo>
                        <a:pt x="1008" y="1880"/>
                      </a:lnTo>
                      <a:lnTo>
                        <a:pt x="1038" y="1876"/>
                      </a:lnTo>
                      <a:lnTo>
                        <a:pt x="1038" y="1876"/>
                      </a:lnTo>
                      <a:lnTo>
                        <a:pt x="1012" y="1860"/>
                      </a:lnTo>
                      <a:lnTo>
                        <a:pt x="987" y="1842"/>
                      </a:lnTo>
                      <a:lnTo>
                        <a:pt x="961" y="1821"/>
                      </a:lnTo>
                      <a:lnTo>
                        <a:pt x="938" y="1798"/>
                      </a:lnTo>
                      <a:lnTo>
                        <a:pt x="916" y="1771"/>
                      </a:lnTo>
                      <a:lnTo>
                        <a:pt x="896" y="1742"/>
                      </a:lnTo>
                      <a:lnTo>
                        <a:pt x="878" y="1709"/>
                      </a:lnTo>
                      <a:lnTo>
                        <a:pt x="863" y="1674"/>
                      </a:lnTo>
                      <a:lnTo>
                        <a:pt x="852" y="1634"/>
                      </a:lnTo>
                      <a:lnTo>
                        <a:pt x="845" y="1592"/>
                      </a:lnTo>
                      <a:lnTo>
                        <a:pt x="843" y="1546"/>
                      </a:lnTo>
                      <a:lnTo>
                        <a:pt x="818" y="1566"/>
                      </a:lnTo>
                      <a:lnTo>
                        <a:pt x="789" y="1587"/>
                      </a:lnTo>
                      <a:lnTo>
                        <a:pt x="756" y="1609"/>
                      </a:lnTo>
                      <a:lnTo>
                        <a:pt x="718" y="1630"/>
                      </a:lnTo>
                      <a:lnTo>
                        <a:pt x="678" y="1650"/>
                      </a:lnTo>
                      <a:lnTo>
                        <a:pt x="634" y="1666"/>
                      </a:lnTo>
                      <a:lnTo>
                        <a:pt x="587" y="1680"/>
                      </a:lnTo>
                      <a:lnTo>
                        <a:pt x="540" y="1688"/>
                      </a:lnTo>
                      <a:lnTo>
                        <a:pt x="489" y="1692"/>
                      </a:lnTo>
                      <a:lnTo>
                        <a:pt x="447" y="1690"/>
                      </a:lnTo>
                      <a:lnTo>
                        <a:pt x="397" y="1681"/>
                      </a:lnTo>
                      <a:lnTo>
                        <a:pt x="350" y="1665"/>
                      </a:lnTo>
                      <a:lnTo>
                        <a:pt x="303" y="1642"/>
                      </a:lnTo>
                      <a:lnTo>
                        <a:pt x="259" y="1613"/>
                      </a:lnTo>
                      <a:lnTo>
                        <a:pt x="216" y="1577"/>
                      </a:lnTo>
                      <a:lnTo>
                        <a:pt x="175" y="1535"/>
                      </a:lnTo>
                      <a:lnTo>
                        <a:pt x="136" y="1485"/>
                      </a:lnTo>
                      <a:lnTo>
                        <a:pt x="100" y="1430"/>
                      </a:lnTo>
                      <a:lnTo>
                        <a:pt x="141" y="1404"/>
                      </a:lnTo>
                      <a:lnTo>
                        <a:pt x="175" y="1456"/>
                      </a:lnTo>
                      <a:lnTo>
                        <a:pt x="211" y="1503"/>
                      </a:lnTo>
                      <a:lnTo>
                        <a:pt x="249" y="1541"/>
                      </a:lnTo>
                      <a:lnTo>
                        <a:pt x="250" y="1505"/>
                      </a:lnTo>
                      <a:lnTo>
                        <a:pt x="251" y="1466"/>
                      </a:lnTo>
                      <a:lnTo>
                        <a:pt x="253" y="1460"/>
                      </a:lnTo>
                      <a:lnTo>
                        <a:pt x="259" y="1455"/>
                      </a:lnTo>
                      <a:lnTo>
                        <a:pt x="266" y="1453"/>
                      </a:lnTo>
                      <a:lnTo>
                        <a:pt x="272" y="1455"/>
                      </a:lnTo>
                      <a:lnTo>
                        <a:pt x="277" y="1460"/>
                      </a:lnTo>
                      <a:lnTo>
                        <a:pt x="279" y="1466"/>
                      </a:lnTo>
                      <a:lnTo>
                        <a:pt x="278" y="1486"/>
                      </a:lnTo>
                      <a:lnTo>
                        <a:pt x="277" y="1507"/>
                      </a:lnTo>
                      <a:lnTo>
                        <a:pt x="276" y="1528"/>
                      </a:lnTo>
                      <a:lnTo>
                        <a:pt x="277" y="1549"/>
                      </a:lnTo>
                      <a:lnTo>
                        <a:pt x="281" y="1568"/>
                      </a:lnTo>
                      <a:lnTo>
                        <a:pt x="321" y="1596"/>
                      </a:lnTo>
                      <a:lnTo>
                        <a:pt x="362" y="1618"/>
                      </a:lnTo>
                      <a:lnTo>
                        <a:pt x="405" y="1632"/>
                      </a:lnTo>
                      <a:lnTo>
                        <a:pt x="387" y="1614"/>
                      </a:lnTo>
                      <a:lnTo>
                        <a:pt x="374" y="1594"/>
                      </a:lnTo>
                      <a:lnTo>
                        <a:pt x="364" y="1572"/>
                      </a:lnTo>
                      <a:lnTo>
                        <a:pt x="359" y="1547"/>
                      </a:lnTo>
                      <a:lnTo>
                        <a:pt x="360" y="1540"/>
                      </a:lnTo>
                      <a:lnTo>
                        <a:pt x="364" y="1537"/>
                      </a:lnTo>
                      <a:lnTo>
                        <a:pt x="370" y="1535"/>
                      </a:lnTo>
                      <a:lnTo>
                        <a:pt x="376" y="1537"/>
                      </a:lnTo>
                      <a:lnTo>
                        <a:pt x="381" y="1540"/>
                      </a:lnTo>
                      <a:lnTo>
                        <a:pt x="383" y="1547"/>
                      </a:lnTo>
                      <a:lnTo>
                        <a:pt x="387" y="1568"/>
                      </a:lnTo>
                      <a:lnTo>
                        <a:pt x="396" y="1587"/>
                      </a:lnTo>
                      <a:lnTo>
                        <a:pt x="409" y="1603"/>
                      </a:lnTo>
                      <a:lnTo>
                        <a:pt x="425" y="1618"/>
                      </a:lnTo>
                      <a:lnTo>
                        <a:pt x="443" y="1631"/>
                      </a:lnTo>
                      <a:lnTo>
                        <a:pt x="461" y="1642"/>
                      </a:lnTo>
                      <a:lnTo>
                        <a:pt x="497" y="1643"/>
                      </a:lnTo>
                      <a:lnTo>
                        <a:pt x="532" y="1641"/>
                      </a:lnTo>
                      <a:lnTo>
                        <a:pt x="565" y="1635"/>
                      </a:lnTo>
                      <a:lnTo>
                        <a:pt x="548" y="1628"/>
                      </a:lnTo>
                      <a:lnTo>
                        <a:pt x="530" y="1620"/>
                      </a:lnTo>
                      <a:lnTo>
                        <a:pt x="514" y="1611"/>
                      </a:lnTo>
                      <a:lnTo>
                        <a:pt x="500" y="1600"/>
                      </a:lnTo>
                      <a:lnTo>
                        <a:pt x="488" y="1586"/>
                      </a:lnTo>
                      <a:lnTo>
                        <a:pt x="478" y="1570"/>
                      </a:lnTo>
                      <a:lnTo>
                        <a:pt x="471" y="1550"/>
                      </a:lnTo>
                      <a:lnTo>
                        <a:pt x="471" y="1543"/>
                      </a:lnTo>
                      <a:lnTo>
                        <a:pt x="475" y="1537"/>
                      </a:lnTo>
                      <a:lnTo>
                        <a:pt x="481" y="1534"/>
                      </a:lnTo>
                      <a:lnTo>
                        <a:pt x="488" y="1534"/>
                      </a:lnTo>
                      <a:lnTo>
                        <a:pt x="493" y="1537"/>
                      </a:lnTo>
                      <a:lnTo>
                        <a:pt x="498" y="1544"/>
                      </a:lnTo>
                      <a:lnTo>
                        <a:pt x="505" y="1560"/>
                      </a:lnTo>
                      <a:lnTo>
                        <a:pt x="514" y="1575"/>
                      </a:lnTo>
                      <a:lnTo>
                        <a:pt x="527" y="1587"/>
                      </a:lnTo>
                      <a:lnTo>
                        <a:pt x="541" y="1596"/>
                      </a:lnTo>
                      <a:lnTo>
                        <a:pt x="558" y="1604"/>
                      </a:lnTo>
                      <a:lnTo>
                        <a:pt x="575" y="1611"/>
                      </a:lnTo>
                      <a:lnTo>
                        <a:pt x="593" y="1617"/>
                      </a:lnTo>
                      <a:lnTo>
                        <a:pt x="610" y="1623"/>
                      </a:lnTo>
                      <a:lnTo>
                        <a:pt x="655" y="1606"/>
                      </a:lnTo>
                      <a:lnTo>
                        <a:pt x="698" y="1585"/>
                      </a:lnTo>
                      <a:lnTo>
                        <a:pt x="672" y="1578"/>
                      </a:lnTo>
                      <a:lnTo>
                        <a:pt x="646" y="1569"/>
                      </a:lnTo>
                      <a:lnTo>
                        <a:pt x="622" y="1558"/>
                      </a:lnTo>
                      <a:lnTo>
                        <a:pt x="600" y="1544"/>
                      </a:lnTo>
                      <a:lnTo>
                        <a:pt x="580" y="1525"/>
                      </a:lnTo>
                      <a:lnTo>
                        <a:pt x="579" y="1522"/>
                      </a:lnTo>
                      <a:lnTo>
                        <a:pt x="578" y="1518"/>
                      </a:lnTo>
                      <a:lnTo>
                        <a:pt x="579" y="1515"/>
                      </a:lnTo>
                      <a:lnTo>
                        <a:pt x="580" y="1512"/>
                      </a:lnTo>
                      <a:lnTo>
                        <a:pt x="582" y="1509"/>
                      </a:lnTo>
                      <a:lnTo>
                        <a:pt x="585" y="1508"/>
                      </a:lnTo>
                      <a:lnTo>
                        <a:pt x="589" y="1507"/>
                      </a:lnTo>
                      <a:lnTo>
                        <a:pt x="592" y="1508"/>
                      </a:lnTo>
                      <a:lnTo>
                        <a:pt x="594" y="1510"/>
                      </a:lnTo>
                      <a:lnTo>
                        <a:pt x="612" y="1527"/>
                      </a:lnTo>
                      <a:lnTo>
                        <a:pt x="632" y="1540"/>
                      </a:lnTo>
                      <a:lnTo>
                        <a:pt x="654" y="1550"/>
                      </a:lnTo>
                      <a:lnTo>
                        <a:pt x="676" y="1558"/>
                      </a:lnTo>
                      <a:lnTo>
                        <a:pt x="699" y="1565"/>
                      </a:lnTo>
                      <a:lnTo>
                        <a:pt x="724" y="1570"/>
                      </a:lnTo>
                      <a:lnTo>
                        <a:pt x="753" y="1551"/>
                      </a:lnTo>
                      <a:lnTo>
                        <a:pt x="781" y="1533"/>
                      </a:lnTo>
                      <a:lnTo>
                        <a:pt x="804" y="1515"/>
                      </a:lnTo>
                      <a:lnTo>
                        <a:pt x="823" y="1498"/>
                      </a:lnTo>
                      <a:lnTo>
                        <a:pt x="801" y="1491"/>
                      </a:lnTo>
                      <a:lnTo>
                        <a:pt x="777" y="1478"/>
                      </a:lnTo>
                      <a:lnTo>
                        <a:pt x="750" y="1465"/>
                      </a:lnTo>
                      <a:lnTo>
                        <a:pt x="722" y="1449"/>
                      </a:lnTo>
                      <a:lnTo>
                        <a:pt x="694" y="1429"/>
                      </a:lnTo>
                      <a:lnTo>
                        <a:pt x="666" y="1405"/>
                      </a:lnTo>
                      <a:lnTo>
                        <a:pt x="639" y="1380"/>
                      </a:lnTo>
                      <a:lnTo>
                        <a:pt x="615" y="1350"/>
                      </a:lnTo>
                      <a:lnTo>
                        <a:pt x="594" y="1317"/>
                      </a:lnTo>
                      <a:lnTo>
                        <a:pt x="578" y="1281"/>
                      </a:lnTo>
                      <a:lnTo>
                        <a:pt x="565" y="1237"/>
                      </a:lnTo>
                      <a:lnTo>
                        <a:pt x="559" y="1193"/>
                      </a:lnTo>
                      <a:lnTo>
                        <a:pt x="560" y="1147"/>
                      </a:lnTo>
                      <a:lnTo>
                        <a:pt x="566" y="1098"/>
                      </a:lnTo>
                      <a:lnTo>
                        <a:pt x="580" y="1048"/>
                      </a:lnTo>
                      <a:lnTo>
                        <a:pt x="600" y="998"/>
                      </a:lnTo>
                      <a:lnTo>
                        <a:pt x="626" y="943"/>
                      </a:lnTo>
                      <a:lnTo>
                        <a:pt x="658" y="889"/>
                      </a:lnTo>
                      <a:lnTo>
                        <a:pt x="618" y="864"/>
                      </a:lnTo>
                      <a:lnTo>
                        <a:pt x="581" y="835"/>
                      </a:lnTo>
                      <a:lnTo>
                        <a:pt x="544" y="802"/>
                      </a:lnTo>
                      <a:lnTo>
                        <a:pt x="510" y="763"/>
                      </a:lnTo>
                      <a:lnTo>
                        <a:pt x="478" y="721"/>
                      </a:lnTo>
                      <a:lnTo>
                        <a:pt x="448" y="738"/>
                      </a:lnTo>
                      <a:lnTo>
                        <a:pt x="417" y="751"/>
                      </a:lnTo>
                      <a:lnTo>
                        <a:pt x="383" y="761"/>
                      </a:lnTo>
                      <a:lnTo>
                        <a:pt x="346" y="767"/>
                      </a:lnTo>
                      <a:lnTo>
                        <a:pt x="308" y="769"/>
                      </a:lnTo>
                      <a:lnTo>
                        <a:pt x="268" y="767"/>
                      </a:lnTo>
                      <a:lnTo>
                        <a:pt x="226" y="761"/>
                      </a:lnTo>
                      <a:lnTo>
                        <a:pt x="183" y="752"/>
                      </a:lnTo>
                      <a:lnTo>
                        <a:pt x="136" y="740"/>
                      </a:lnTo>
                      <a:lnTo>
                        <a:pt x="151" y="694"/>
                      </a:lnTo>
                      <a:lnTo>
                        <a:pt x="167" y="698"/>
                      </a:lnTo>
                      <a:lnTo>
                        <a:pt x="166" y="682"/>
                      </a:lnTo>
                      <a:lnTo>
                        <a:pt x="165" y="668"/>
                      </a:lnTo>
                      <a:lnTo>
                        <a:pt x="162" y="654"/>
                      </a:lnTo>
                      <a:lnTo>
                        <a:pt x="156" y="640"/>
                      </a:lnTo>
                      <a:lnTo>
                        <a:pt x="146" y="627"/>
                      </a:lnTo>
                      <a:lnTo>
                        <a:pt x="142" y="619"/>
                      </a:lnTo>
                      <a:lnTo>
                        <a:pt x="142" y="612"/>
                      </a:lnTo>
                      <a:lnTo>
                        <a:pt x="146" y="605"/>
                      </a:lnTo>
                      <a:lnTo>
                        <a:pt x="154" y="601"/>
                      </a:lnTo>
                      <a:lnTo>
                        <a:pt x="162" y="600"/>
                      </a:lnTo>
                      <a:lnTo>
                        <a:pt x="169" y="604"/>
                      </a:lnTo>
                      <a:lnTo>
                        <a:pt x="183" y="619"/>
                      </a:lnTo>
                      <a:lnTo>
                        <a:pt x="190" y="636"/>
                      </a:lnTo>
                      <a:lnTo>
                        <a:pt x="195" y="653"/>
                      </a:lnTo>
                      <a:lnTo>
                        <a:pt x="197" y="669"/>
                      </a:lnTo>
                      <a:lnTo>
                        <a:pt x="198" y="688"/>
                      </a:lnTo>
                      <a:lnTo>
                        <a:pt x="200" y="707"/>
                      </a:lnTo>
                      <a:lnTo>
                        <a:pt x="245" y="715"/>
                      </a:lnTo>
                      <a:lnTo>
                        <a:pt x="247" y="690"/>
                      </a:lnTo>
                      <a:lnTo>
                        <a:pt x="246" y="666"/>
                      </a:lnTo>
                      <a:lnTo>
                        <a:pt x="239" y="643"/>
                      </a:lnTo>
                      <a:lnTo>
                        <a:pt x="227" y="621"/>
                      </a:lnTo>
                      <a:lnTo>
                        <a:pt x="210" y="601"/>
                      </a:lnTo>
                      <a:lnTo>
                        <a:pt x="206" y="592"/>
                      </a:lnTo>
                      <a:lnTo>
                        <a:pt x="207" y="584"/>
                      </a:lnTo>
                      <a:lnTo>
                        <a:pt x="211" y="577"/>
                      </a:lnTo>
                      <a:lnTo>
                        <a:pt x="218" y="573"/>
                      </a:lnTo>
                      <a:lnTo>
                        <a:pt x="226" y="572"/>
                      </a:lnTo>
                      <a:lnTo>
                        <a:pt x="235" y="577"/>
                      </a:lnTo>
                      <a:lnTo>
                        <a:pt x="255" y="602"/>
                      </a:lnTo>
                      <a:lnTo>
                        <a:pt x="269" y="629"/>
                      </a:lnTo>
                      <a:lnTo>
                        <a:pt x="278" y="658"/>
                      </a:lnTo>
                      <a:lnTo>
                        <a:pt x="281" y="688"/>
                      </a:lnTo>
                      <a:lnTo>
                        <a:pt x="278" y="719"/>
                      </a:lnTo>
                      <a:lnTo>
                        <a:pt x="307" y="720"/>
                      </a:lnTo>
                      <a:lnTo>
                        <a:pt x="312" y="704"/>
                      </a:lnTo>
                      <a:lnTo>
                        <a:pt x="315" y="685"/>
                      </a:lnTo>
                      <a:lnTo>
                        <a:pt x="314" y="666"/>
                      </a:lnTo>
                      <a:lnTo>
                        <a:pt x="310" y="647"/>
                      </a:lnTo>
                      <a:lnTo>
                        <a:pt x="303" y="629"/>
                      </a:lnTo>
                      <a:lnTo>
                        <a:pt x="293" y="614"/>
                      </a:lnTo>
                      <a:lnTo>
                        <a:pt x="280" y="603"/>
                      </a:lnTo>
                      <a:lnTo>
                        <a:pt x="274" y="596"/>
                      </a:lnTo>
                      <a:lnTo>
                        <a:pt x="273" y="589"/>
                      </a:lnTo>
                      <a:lnTo>
                        <a:pt x="276" y="581"/>
                      </a:lnTo>
                      <a:lnTo>
                        <a:pt x="281" y="574"/>
                      </a:lnTo>
                      <a:lnTo>
                        <a:pt x="289" y="572"/>
                      </a:lnTo>
                      <a:lnTo>
                        <a:pt x="298" y="574"/>
                      </a:lnTo>
                      <a:lnTo>
                        <a:pt x="314" y="589"/>
                      </a:lnTo>
                      <a:lnTo>
                        <a:pt x="328" y="606"/>
                      </a:lnTo>
                      <a:lnTo>
                        <a:pt x="338" y="626"/>
                      </a:lnTo>
                      <a:lnTo>
                        <a:pt x="345" y="649"/>
                      </a:lnTo>
                      <a:lnTo>
                        <a:pt x="349" y="673"/>
                      </a:lnTo>
                      <a:lnTo>
                        <a:pt x="347" y="696"/>
                      </a:lnTo>
                      <a:lnTo>
                        <a:pt x="343" y="718"/>
                      </a:lnTo>
                      <a:lnTo>
                        <a:pt x="378" y="712"/>
                      </a:lnTo>
                      <a:lnTo>
                        <a:pt x="376" y="684"/>
                      </a:lnTo>
                      <a:lnTo>
                        <a:pt x="373" y="657"/>
                      </a:lnTo>
                      <a:lnTo>
                        <a:pt x="366" y="632"/>
                      </a:lnTo>
                      <a:lnTo>
                        <a:pt x="356" y="607"/>
                      </a:lnTo>
                      <a:lnTo>
                        <a:pt x="341" y="583"/>
                      </a:lnTo>
                      <a:lnTo>
                        <a:pt x="338" y="575"/>
                      </a:lnTo>
                      <a:lnTo>
                        <a:pt x="340" y="568"/>
                      </a:lnTo>
                      <a:lnTo>
                        <a:pt x="345" y="562"/>
                      </a:lnTo>
                      <a:lnTo>
                        <a:pt x="353" y="560"/>
                      </a:lnTo>
                      <a:lnTo>
                        <a:pt x="362" y="561"/>
                      </a:lnTo>
                      <a:lnTo>
                        <a:pt x="370" y="566"/>
                      </a:lnTo>
                      <a:lnTo>
                        <a:pt x="386" y="592"/>
                      </a:lnTo>
                      <a:lnTo>
                        <a:pt x="397" y="617"/>
                      </a:lnTo>
                      <a:lnTo>
                        <a:pt x="405" y="645"/>
                      </a:lnTo>
                      <a:lnTo>
                        <a:pt x="409" y="673"/>
                      </a:lnTo>
                      <a:lnTo>
                        <a:pt x="412" y="701"/>
                      </a:lnTo>
                      <a:lnTo>
                        <a:pt x="429" y="694"/>
                      </a:lnTo>
                      <a:lnTo>
                        <a:pt x="446" y="685"/>
                      </a:lnTo>
                      <a:lnTo>
                        <a:pt x="446" y="661"/>
                      </a:lnTo>
                      <a:lnTo>
                        <a:pt x="445" y="639"/>
                      </a:lnTo>
                      <a:lnTo>
                        <a:pt x="441" y="617"/>
                      </a:lnTo>
                      <a:lnTo>
                        <a:pt x="435" y="595"/>
                      </a:lnTo>
                      <a:lnTo>
                        <a:pt x="425" y="575"/>
                      </a:lnTo>
                      <a:lnTo>
                        <a:pt x="412" y="558"/>
                      </a:lnTo>
                      <a:lnTo>
                        <a:pt x="395" y="542"/>
                      </a:lnTo>
                      <a:lnTo>
                        <a:pt x="389" y="534"/>
                      </a:lnTo>
                      <a:lnTo>
                        <a:pt x="388" y="526"/>
                      </a:lnTo>
                      <a:lnTo>
                        <a:pt x="391" y="518"/>
                      </a:lnTo>
                      <a:lnTo>
                        <a:pt x="396" y="511"/>
                      </a:lnTo>
                      <a:lnTo>
                        <a:pt x="404" y="510"/>
                      </a:lnTo>
                      <a:lnTo>
                        <a:pt x="413" y="513"/>
                      </a:lnTo>
                      <a:lnTo>
                        <a:pt x="433" y="532"/>
                      </a:lnTo>
                      <a:lnTo>
                        <a:pt x="450" y="554"/>
                      </a:lnTo>
                      <a:lnTo>
                        <a:pt x="462" y="577"/>
                      </a:lnTo>
                      <a:lnTo>
                        <a:pt x="471" y="604"/>
                      </a:lnTo>
                      <a:lnTo>
                        <a:pt x="477" y="631"/>
                      </a:lnTo>
                      <a:lnTo>
                        <a:pt x="479" y="658"/>
                      </a:lnTo>
                      <a:lnTo>
                        <a:pt x="499" y="636"/>
                      </a:lnTo>
                      <a:lnTo>
                        <a:pt x="497" y="615"/>
                      </a:lnTo>
                      <a:lnTo>
                        <a:pt x="493" y="593"/>
                      </a:lnTo>
                      <a:lnTo>
                        <a:pt x="488" y="572"/>
                      </a:lnTo>
                      <a:lnTo>
                        <a:pt x="480" y="551"/>
                      </a:lnTo>
                      <a:lnTo>
                        <a:pt x="470" y="532"/>
                      </a:lnTo>
                      <a:lnTo>
                        <a:pt x="458" y="516"/>
                      </a:lnTo>
                      <a:lnTo>
                        <a:pt x="441" y="502"/>
                      </a:lnTo>
                      <a:lnTo>
                        <a:pt x="436" y="495"/>
                      </a:lnTo>
                      <a:lnTo>
                        <a:pt x="435" y="486"/>
                      </a:lnTo>
                      <a:lnTo>
                        <a:pt x="437" y="478"/>
                      </a:lnTo>
                      <a:lnTo>
                        <a:pt x="443" y="472"/>
                      </a:lnTo>
                      <a:lnTo>
                        <a:pt x="450" y="470"/>
                      </a:lnTo>
                      <a:lnTo>
                        <a:pt x="459" y="474"/>
                      </a:lnTo>
                      <a:lnTo>
                        <a:pt x="477" y="488"/>
                      </a:lnTo>
                      <a:lnTo>
                        <a:pt x="492" y="506"/>
                      </a:lnTo>
                      <a:lnTo>
                        <a:pt x="505" y="526"/>
                      </a:lnTo>
                      <a:lnTo>
                        <a:pt x="514" y="548"/>
                      </a:lnTo>
                      <a:lnTo>
                        <a:pt x="522" y="570"/>
                      </a:lnTo>
                      <a:lnTo>
                        <a:pt x="527" y="593"/>
                      </a:lnTo>
                      <a:lnTo>
                        <a:pt x="542" y="561"/>
                      </a:lnTo>
                      <a:lnTo>
                        <a:pt x="539" y="542"/>
                      </a:lnTo>
                      <a:lnTo>
                        <a:pt x="534" y="523"/>
                      </a:lnTo>
                      <a:lnTo>
                        <a:pt x="529" y="505"/>
                      </a:lnTo>
                      <a:lnTo>
                        <a:pt x="520" y="488"/>
                      </a:lnTo>
                      <a:lnTo>
                        <a:pt x="508" y="472"/>
                      </a:lnTo>
                      <a:lnTo>
                        <a:pt x="495" y="460"/>
                      </a:lnTo>
                      <a:lnTo>
                        <a:pt x="477" y="451"/>
                      </a:lnTo>
                      <a:lnTo>
                        <a:pt x="470" y="447"/>
                      </a:lnTo>
                      <a:lnTo>
                        <a:pt x="467" y="442"/>
                      </a:lnTo>
                      <a:lnTo>
                        <a:pt x="466" y="434"/>
                      </a:lnTo>
                      <a:lnTo>
                        <a:pt x="468" y="427"/>
                      </a:lnTo>
                      <a:lnTo>
                        <a:pt x="472" y="422"/>
                      </a:lnTo>
                      <a:lnTo>
                        <a:pt x="478" y="418"/>
                      </a:lnTo>
                      <a:lnTo>
                        <a:pt x="486" y="419"/>
                      </a:lnTo>
                      <a:lnTo>
                        <a:pt x="506" y="429"/>
                      </a:lnTo>
                      <a:lnTo>
                        <a:pt x="523" y="443"/>
                      </a:lnTo>
                      <a:lnTo>
                        <a:pt x="538" y="458"/>
                      </a:lnTo>
                      <a:lnTo>
                        <a:pt x="550" y="476"/>
                      </a:lnTo>
                      <a:lnTo>
                        <a:pt x="560" y="495"/>
                      </a:lnTo>
                      <a:lnTo>
                        <a:pt x="562" y="480"/>
                      </a:lnTo>
                      <a:lnTo>
                        <a:pt x="563" y="471"/>
                      </a:lnTo>
                      <a:lnTo>
                        <a:pt x="563" y="467"/>
                      </a:lnTo>
                      <a:lnTo>
                        <a:pt x="612" y="469"/>
                      </a:lnTo>
                      <a:lnTo>
                        <a:pt x="612" y="475"/>
                      </a:lnTo>
                      <a:lnTo>
                        <a:pt x="611" y="487"/>
                      </a:lnTo>
                      <a:lnTo>
                        <a:pt x="607" y="503"/>
                      </a:lnTo>
                      <a:lnTo>
                        <a:pt x="603" y="524"/>
                      </a:lnTo>
                      <a:lnTo>
                        <a:pt x="597" y="550"/>
                      </a:lnTo>
                      <a:lnTo>
                        <a:pt x="587" y="576"/>
                      </a:lnTo>
                      <a:lnTo>
                        <a:pt x="575" y="605"/>
                      </a:lnTo>
                      <a:lnTo>
                        <a:pt x="560" y="634"/>
                      </a:lnTo>
                      <a:lnTo>
                        <a:pt x="540" y="663"/>
                      </a:lnTo>
                      <a:lnTo>
                        <a:pt x="516" y="690"/>
                      </a:lnTo>
                      <a:lnTo>
                        <a:pt x="550" y="734"/>
                      </a:lnTo>
                      <a:lnTo>
                        <a:pt x="585" y="773"/>
                      </a:lnTo>
                      <a:lnTo>
                        <a:pt x="624" y="807"/>
                      </a:lnTo>
                      <a:lnTo>
                        <a:pt x="664" y="835"/>
                      </a:lnTo>
                      <a:lnTo>
                        <a:pt x="706" y="858"/>
                      </a:lnTo>
                      <a:lnTo>
                        <a:pt x="750" y="875"/>
                      </a:lnTo>
                      <a:lnTo>
                        <a:pt x="730" y="858"/>
                      </a:lnTo>
                      <a:lnTo>
                        <a:pt x="709" y="843"/>
                      </a:lnTo>
                      <a:lnTo>
                        <a:pt x="689" y="825"/>
                      </a:lnTo>
                      <a:lnTo>
                        <a:pt x="672" y="806"/>
                      </a:lnTo>
                      <a:lnTo>
                        <a:pt x="657" y="786"/>
                      </a:lnTo>
                      <a:lnTo>
                        <a:pt x="645" y="764"/>
                      </a:lnTo>
                      <a:lnTo>
                        <a:pt x="636" y="740"/>
                      </a:lnTo>
                      <a:lnTo>
                        <a:pt x="630" y="716"/>
                      </a:lnTo>
                      <a:lnTo>
                        <a:pt x="625" y="691"/>
                      </a:lnTo>
                      <a:lnTo>
                        <a:pt x="626" y="684"/>
                      </a:lnTo>
                      <a:lnTo>
                        <a:pt x="631" y="677"/>
                      </a:lnTo>
                      <a:lnTo>
                        <a:pt x="637" y="674"/>
                      </a:lnTo>
                      <a:lnTo>
                        <a:pt x="644" y="674"/>
                      </a:lnTo>
                      <a:lnTo>
                        <a:pt x="649" y="677"/>
                      </a:lnTo>
                      <a:lnTo>
                        <a:pt x="653" y="684"/>
                      </a:lnTo>
                      <a:lnTo>
                        <a:pt x="658" y="712"/>
                      </a:lnTo>
                      <a:lnTo>
                        <a:pt x="667" y="739"/>
                      </a:lnTo>
                      <a:lnTo>
                        <a:pt x="679" y="765"/>
                      </a:lnTo>
                      <a:lnTo>
                        <a:pt x="695" y="789"/>
                      </a:lnTo>
                      <a:lnTo>
                        <a:pt x="715" y="810"/>
                      </a:lnTo>
                      <a:lnTo>
                        <a:pt x="741" y="830"/>
                      </a:lnTo>
                      <a:lnTo>
                        <a:pt x="767" y="852"/>
                      </a:lnTo>
                      <a:lnTo>
                        <a:pt x="791" y="875"/>
                      </a:lnTo>
                      <a:lnTo>
                        <a:pt x="793" y="879"/>
                      </a:lnTo>
                      <a:lnTo>
                        <a:pt x="794" y="883"/>
                      </a:lnTo>
                      <a:lnTo>
                        <a:pt x="794" y="887"/>
                      </a:lnTo>
                      <a:lnTo>
                        <a:pt x="808" y="889"/>
                      </a:lnTo>
                      <a:lnTo>
                        <a:pt x="841" y="894"/>
                      </a:lnTo>
                      <a:lnTo>
                        <a:pt x="874" y="895"/>
                      </a:lnTo>
                      <a:lnTo>
                        <a:pt x="839" y="858"/>
                      </a:lnTo>
                      <a:lnTo>
                        <a:pt x="806" y="820"/>
                      </a:lnTo>
                      <a:lnTo>
                        <a:pt x="778" y="779"/>
                      </a:lnTo>
                      <a:lnTo>
                        <a:pt x="751" y="736"/>
                      </a:lnTo>
                      <a:lnTo>
                        <a:pt x="729" y="690"/>
                      </a:lnTo>
                      <a:lnTo>
                        <a:pt x="728" y="681"/>
                      </a:lnTo>
                      <a:lnTo>
                        <a:pt x="730" y="675"/>
                      </a:lnTo>
                      <a:lnTo>
                        <a:pt x="736" y="669"/>
                      </a:lnTo>
                      <a:lnTo>
                        <a:pt x="742" y="667"/>
                      </a:lnTo>
                      <a:lnTo>
                        <a:pt x="749" y="669"/>
                      </a:lnTo>
                      <a:lnTo>
                        <a:pt x="754" y="675"/>
                      </a:lnTo>
                      <a:lnTo>
                        <a:pt x="779" y="725"/>
                      </a:lnTo>
                      <a:lnTo>
                        <a:pt x="808" y="770"/>
                      </a:lnTo>
                      <a:lnTo>
                        <a:pt x="840" y="813"/>
                      </a:lnTo>
                      <a:lnTo>
                        <a:pt x="875" y="854"/>
                      </a:lnTo>
                      <a:lnTo>
                        <a:pt x="914" y="893"/>
                      </a:lnTo>
                      <a:lnTo>
                        <a:pt x="941" y="889"/>
                      </a:lnTo>
                      <a:lnTo>
                        <a:pt x="967" y="885"/>
                      </a:lnTo>
                      <a:lnTo>
                        <a:pt x="940" y="852"/>
                      </a:lnTo>
                      <a:lnTo>
                        <a:pt x="917" y="815"/>
                      </a:lnTo>
                      <a:lnTo>
                        <a:pt x="898" y="776"/>
                      </a:lnTo>
                      <a:lnTo>
                        <a:pt x="883" y="737"/>
                      </a:lnTo>
                      <a:lnTo>
                        <a:pt x="883" y="728"/>
                      </a:lnTo>
                      <a:lnTo>
                        <a:pt x="886" y="722"/>
                      </a:lnTo>
                      <a:lnTo>
                        <a:pt x="893" y="719"/>
                      </a:lnTo>
                      <a:lnTo>
                        <a:pt x="899" y="719"/>
                      </a:lnTo>
                      <a:lnTo>
                        <a:pt x="906" y="721"/>
                      </a:lnTo>
                      <a:lnTo>
                        <a:pt x="912" y="729"/>
                      </a:lnTo>
                      <a:lnTo>
                        <a:pt x="927" y="770"/>
                      </a:lnTo>
                      <a:lnTo>
                        <a:pt x="947" y="809"/>
                      </a:lnTo>
                      <a:lnTo>
                        <a:pt x="971" y="844"/>
                      </a:lnTo>
                      <a:lnTo>
                        <a:pt x="1000" y="877"/>
                      </a:lnTo>
                      <a:lnTo>
                        <a:pt x="1046" y="863"/>
                      </a:lnTo>
                      <a:lnTo>
                        <a:pt x="1021" y="841"/>
                      </a:lnTo>
                      <a:lnTo>
                        <a:pt x="1000" y="815"/>
                      </a:lnTo>
                      <a:lnTo>
                        <a:pt x="981" y="788"/>
                      </a:lnTo>
                      <a:lnTo>
                        <a:pt x="965" y="759"/>
                      </a:lnTo>
                      <a:lnTo>
                        <a:pt x="950" y="728"/>
                      </a:lnTo>
                      <a:lnTo>
                        <a:pt x="937" y="697"/>
                      </a:lnTo>
                      <a:lnTo>
                        <a:pt x="937" y="689"/>
                      </a:lnTo>
                      <a:lnTo>
                        <a:pt x="940" y="684"/>
                      </a:lnTo>
                      <a:lnTo>
                        <a:pt x="946" y="680"/>
                      </a:lnTo>
                      <a:lnTo>
                        <a:pt x="954" y="680"/>
                      </a:lnTo>
                      <a:lnTo>
                        <a:pt x="961" y="682"/>
                      </a:lnTo>
                      <a:lnTo>
                        <a:pt x="966" y="689"/>
                      </a:lnTo>
                      <a:lnTo>
                        <a:pt x="979" y="720"/>
                      </a:lnTo>
                      <a:lnTo>
                        <a:pt x="993" y="750"/>
                      </a:lnTo>
                      <a:lnTo>
                        <a:pt x="1010" y="779"/>
                      </a:lnTo>
                      <a:lnTo>
                        <a:pt x="1030" y="805"/>
                      </a:lnTo>
                      <a:lnTo>
                        <a:pt x="1052" y="830"/>
                      </a:lnTo>
                      <a:lnTo>
                        <a:pt x="1079" y="849"/>
                      </a:lnTo>
                      <a:lnTo>
                        <a:pt x="1096" y="842"/>
                      </a:lnTo>
                      <a:lnTo>
                        <a:pt x="1112" y="834"/>
                      </a:lnTo>
                      <a:lnTo>
                        <a:pt x="1098" y="797"/>
                      </a:lnTo>
                      <a:lnTo>
                        <a:pt x="1087" y="760"/>
                      </a:lnTo>
                      <a:lnTo>
                        <a:pt x="1080" y="721"/>
                      </a:lnTo>
                      <a:lnTo>
                        <a:pt x="1074" y="682"/>
                      </a:lnTo>
                      <a:lnTo>
                        <a:pt x="1075" y="675"/>
                      </a:lnTo>
                      <a:lnTo>
                        <a:pt x="1080" y="670"/>
                      </a:lnTo>
                      <a:lnTo>
                        <a:pt x="1086" y="668"/>
                      </a:lnTo>
                      <a:lnTo>
                        <a:pt x="1094" y="670"/>
                      </a:lnTo>
                      <a:lnTo>
                        <a:pt x="1100" y="675"/>
                      </a:lnTo>
                      <a:lnTo>
                        <a:pt x="1103" y="682"/>
                      </a:lnTo>
                      <a:lnTo>
                        <a:pt x="1111" y="729"/>
                      </a:lnTo>
                      <a:lnTo>
                        <a:pt x="1122" y="775"/>
                      </a:lnTo>
                      <a:lnTo>
                        <a:pt x="1138" y="820"/>
                      </a:lnTo>
                      <a:lnTo>
                        <a:pt x="1144" y="815"/>
                      </a:lnTo>
                      <a:lnTo>
                        <a:pt x="1149" y="811"/>
                      </a:lnTo>
                      <a:lnTo>
                        <a:pt x="1154" y="809"/>
                      </a:lnTo>
                      <a:lnTo>
                        <a:pt x="1179" y="788"/>
                      </a:lnTo>
                      <a:lnTo>
                        <a:pt x="1191" y="818"/>
                      </a:lnTo>
                      <a:lnTo>
                        <a:pt x="1206" y="851"/>
                      </a:lnTo>
                      <a:lnTo>
                        <a:pt x="1220" y="880"/>
                      </a:lnTo>
                      <a:lnTo>
                        <a:pt x="1220" y="851"/>
                      </a:lnTo>
                      <a:lnTo>
                        <a:pt x="1225" y="820"/>
                      </a:lnTo>
                      <a:lnTo>
                        <a:pt x="1231" y="790"/>
                      </a:lnTo>
                      <a:lnTo>
                        <a:pt x="1236" y="783"/>
                      </a:lnTo>
                      <a:lnTo>
                        <a:pt x="1242" y="780"/>
                      </a:lnTo>
                      <a:lnTo>
                        <a:pt x="1250" y="780"/>
                      </a:lnTo>
                      <a:lnTo>
                        <a:pt x="1257" y="783"/>
                      </a:lnTo>
                      <a:lnTo>
                        <a:pt x="1260" y="790"/>
                      </a:lnTo>
                      <a:lnTo>
                        <a:pt x="1260" y="797"/>
                      </a:lnTo>
                      <a:lnTo>
                        <a:pt x="1252" y="834"/>
                      </a:lnTo>
                      <a:lnTo>
                        <a:pt x="1250" y="872"/>
                      </a:lnTo>
                      <a:lnTo>
                        <a:pt x="1252" y="909"/>
                      </a:lnTo>
                      <a:lnTo>
                        <a:pt x="1260" y="946"/>
                      </a:lnTo>
                      <a:lnTo>
                        <a:pt x="1285" y="978"/>
                      </a:lnTo>
                      <a:lnTo>
                        <a:pt x="1312" y="1005"/>
                      </a:lnTo>
                      <a:lnTo>
                        <a:pt x="1338" y="1029"/>
                      </a:lnTo>
                      <a:lnTo>
                        <a:pt x="1366" y="1048"/>
                      </a:lnTo>
                      <a:lnTo>
                        <a:pt x="1393" y="1065"/>
                      </a:lnTo>
                      <a:lnTo>
                        <a:pt x="1369" y="1030"/>
                      </a:lnTo>
                      <a:lnTo>
                        <a:pt x="1350" y="993"/>
                      </a:lnTo>
                      <a:lnTo>
                        <a:pt x="1335" y="954"/>
                      </a:lnTo>
                      <a:lnTo>
                        <a:pt x="1324" y="914"/>
                      </a:lnTo>
                      <a:lnTo>
                        <a:pt x="1320" y="873"/>
                      </a:lnTo>
                      <a:lnTo>
                        <a:pt x="1322" y="864"/>
                      </a:lnTo>
                      <a:lnTo>
                        <a:pt x="1327" y="859"/>
                      </a:lnTo>
                      <a:lnTo>
                        <a:pt x="1334" y="858"/>
                      </a:lnTo>
                      <a:lnTo>
                        <a:pt x="1342" y="859"/>
                      </a:lnTo>
                      <a:lnTo>
                        <a:pt x="1347" y="864"/>
                      </a:lnTo>
                      <a:lnTo>
                        <a:pt x="1350" y="873"/>
                      </a:lnTo>
                      <a:lnTo>
                        <a:pt x="1354" y="912"/>
                      </a:lnTo>
                      <a:lnTo>
                        <a:pt x="1365" y="952"/>
                      </a:lnTo>
                      <a:lnTo>
                        <a:pt x="1381" y="989"/>
                      </a:lnTo>
                      <a:lnTo>
                        <a:pt x="1402" y="1024"/>
                      </a:lnTo>
                      <a:lnTo>
                        <a:pt x="1425" y="1057"/>
                      </a:lnTo>
                      <a:lnTo>
                        <a:pt x="1451" y="1088"/>
                      </a:lnTo>
                      <a:lnTo>
                        <a:pt x="1491" y="1098"/>
                      </a:lnTo>
                      <a:lnTo>
                        <a:pt x="1528" y="1103"/>
                      </a:lnTo>
                      <a:lnTo>
                        <a:pt x="1507" y="1078"/>
                      </a:lnTo>
                      <a:lnTo>
                        <a:pt x="1488" y="1052"/>
                      </a:lnTo>
                      <a:lnTo>
                        <a:pt x="1473" y="1024"/>
                      </a:lnTo>
                      <a:lnTo>
                        <a:pt x="1461" y="993"/>
                      </a:lnTo>
                      <a:lnTo>
                        <a:pt x="1451" y="960"/>
                      </a:lnTo>
                      <a:lnTo>
                        <a:pt x="1444" y="925"/>
                      </a:lnTo>
                      <a:lnTo>
                        <a:pt x="1445" y="917"/>
                      </a:lnTo>
                      <a:lnTo>
                        <a:pt x="1449" y="910"/>
                      </a:lnTo>
                      <a:lnTo>
                        <a:pt x="1456" y="907"/>
                      </a:lnTo>
                      <a:lnTo>
                        <a:pt x="1462" y="907"/>
                      </a:lnTo>
                      <a:lnTo>
                        <a:pt x="1469" y="910"/>
                      </a:lnTo>
                      <a:lnTo>
                        <a:pt x="1472" y="917"/>
                      </a:lnTo>
                      <a:lnTo>
                        <a:pt x="1480" y="950"/>
                      </a:lnTo>
                      <a:lnTo>
                        <a:pt x="1488" y="980"/>
                      </a:lnTo>
                      <a:lnTo>
                        <a:pt x="1499" y="1009"/>
                      </a:lnTo>
                      <a:lnTo>
                        <a:pt x="1512" y="1035"/>
                      </a:lnTo>
                      <a:lnTo>
                        <a:pt x="1529" y="1059"/>
                      </a:lnTo>
                      <a:lnTo>
                        <a:pt x="1550" y="1083"/>
                      </a:lnTo>
                      <a:lnTo>
                        <a:pt x="1574" y="1104"/>
                      </a:lnTo>
                      <a:lnTo>
                        <a:pt x="1604" y="1100"/>
                      </a:lnTo>
                      <a:lnTo>
                        <a:pt x="1585" y="1079"/>
                      </a:lnTo>
                      <a:lnTo>
                        <a:pt x="1569" y="1054"/>
                      </a:lnTo>
                      <a:lnTo>
                        <a:pt x="1555" y="1026"/>
                      </a:lnTo>
                      <a:lnTo>
                        <a:pt x="1544" y="998"/>
                      </a:lnTo>
                      <a:lnTo>
                        <a:pt x="1536" y="970"/>
                      </a:lnTo>
                      <a:lnTo>
                        <a:pt x="1531" y="943"/>
                      </a:lnTo>
                      <a:lnTo>
                        <a:pt x="1531" y="935"/>
                      </a:lnTo>
                      <a:lnTo>
                        <a:pt x="1535" y="929"/>
                      </a:lnTo>
                      <a:lnTo>
                        <a:pt x="1542" y="926"/>
                      </a:lnTo>
                      <a:lnTo>
                        <a:pt x="1549" y="925"/>
                      </a:lnTo>
                      <a:lnTo>
                        <a:pt x="1555" y="928"/>
                      </a:lnTo>
                      <a:lnTo>
                        <a:pt x="1559" y="936"/>
                      </a:lnTo>
                      <a:lnTo>
                        <a:pt x="1564" y="958"/>
                      </a:lnTo>
                      <a:lnTo>
                        <a:pt x="1571" y="982"/>
                      </a:lnTo>
                      <a:lnTo>
                        <a:pt x="1580" y="1008"/>
                      </a:lnTo>
                      <a:lnTo>
                        <a:pt x="1590" y="1032"/>
                      </a:lnTo>
                      <a:lnTo>
                        <a:pt x="1603" y="1054"/>
                      </a:lnTo>
                      <a:lnTo>
                        <a:pt x="1618" y="1074"/>
                      </a:lnTo>
                      <a:lnTo>
                        <a:pt x="1637" y="1089"/>
                      </a:lnTo>
                      <a:lnTo>
                        <a:pt x="1653" y="1043"/>
                      </a:lnTo>
                      <a:lnTo>
                        <a:pt x="1660" y="995"/>
                      </a:lnTo>
                      <a:lnTo>
                        <a:pt x="1663" y="949"/>
                      </a:lnTo>
                      <a:lnTo>
                        <a:pt x="1658" y="901"/>
                      </a:lnTo>
                      <a:lnTo>
                        <a:pt x="1646" y="855"/>
                      </a:lnTo>
                      <a:lnTo>
                        <a:pt x="1628" y="811"/>
                      </a:lnTo>
                      <a:lnTo>
                        <a:pt x="1604" y="767"/>
                      </a:lnTo>
                      <a:lnTo>
                        <a:pt x="1576" y="729"/>
                      </a:lnTo>
                      <a:lnTo>
                        <a:pt x="1544" y="696"/>
                      </a:lnTo>
                      <a:lnTo>
                        <a:pt x="1509" y="666"/>
                      </a:lnTo>
                      <a:lnTo>
                        <a:pt x="1470" y="640"/>
                      </a:lnTo>
                      <a:lnTo>
                        <a:pt x="1429" y="621"/>
                      </a:lnTo>
                      <a:lnTo>
                        <a:pt x="1386" y="606"/>
                      </a:lnTo>
                      <a:lnTo>
                        <a:pt x="1342" y="596"/>
                      </a:lnTo>
                      <a:lnTo>
                        <a:pt x="1296" y="592"/>
                      </a:lnTo>
                      <a:lnTo>
                        <a:pt x="1251" y="593"/>
                      </a:lnTo>
                      <a:lnTo>
                        <a:pt x="1225" y="596"/>
                      </a:lnTo>
                      <a:lnTo>
                        <a:pt x="1217" y="571"/>
                      </a:lnTo>
                      <a:lnTo>
                        <a:pt x="1198" y="519"/>
                      </a:lnTo>
                      <a:lnTo>
                        <a:pt x="1176" y="471"/>
                      </a:lnTo>
                      <a:lnTo>
                        <a:pt x="1152" y="428"/>
                      </a:lnTo>
                      <a:lnTo>
                        <a:pt x="1125" y="391"/>
                      </a:lnTo>
                      <a:lnTo>
                        <a:pt x="1095" y="357"/>
                      </a:lnTo>
                      <a:lnTo>
                        <a:pt x="1063" y="329"/>
                      </a:lnTo>
                      <a:lnTo>
                        <a:pt x="1029" y="306"/>
                      </a:lnTo>
                      <a:lnTo>
                        <a:pt x="992" y="288"/>
                      </a:lnTo>
                      <a:lnTo>
                        <a:pt x="954" y="275"/>
                      </a:lnTo>
                      <a:lnTo>
                        <a:pt x="913" y="267"/>
                      </a:lnTo>
                      <a:lnTo>
                        <a:pt x="870" y="265"/>
                      </a:lnTo>
                      <a:lnTo>
                        <a:pt x="840" y="266"/>
                      </a:lnTo>
                      <a:lnTo>
                        <a:pt x="812" y="269"/>
                      </a:lnTo>
                      <a:lnTo>
                        <a:pt x="787" y="273"/>
                      </a:lnTo>
                      <a:lnTo>
                        <a:pt x="766" y="279"/>
                      </a:lnTo>
                      <a:lnTo>
                        <a:pt x="747" y="283"/>
                      </a:lnTo>
                      <a:lnTo>
                        <a:pt x="733" y="288"/>
                      </a:lnTo>
                      <a:lnTo>
                        <a:pt x="726" y="291"/>
                      </a:lnTo>
                      <a:lnTo>
                        <a:pt x="722" y="292"/>
                      </a:lnTo>
                      <a:lnTo>
                        <a:pt x="686" y="309"/>
                      </a:lnTo>
                      <a:lnTo>
                        <a:pt x="677" y="270"/>
                      </a:lnTo>
                      <a:lnTo>
                        <a:pt x="676" y="267"/>
                      </a:lnTo>
                      <a:lnTo>
                        <a:pt x="674" y="258"/>
                      </a:lnTo>
                      <a:lnTo>
                        <a:pt x="670" y="247"/>
                      </a:lnTo>
                      <a:lnTo>
                        <a:pt x="665" y="231"/>
                      </a:lnTo>
                      <a:lnTo>
                        <a:pt x="658" y="215"/>
                      </a:lnTo>
                      <a:lnTo>
                        <a:pt x="649" y="196"/>
                      </a:lnTo>
                      <a:lnTo>
                        <a:pt x="639" y="175"/>
                      </a:lnTo>
                      <a:lnTo>
                        <a:pt x="626" y="153"/>
                      </a:lnTo>
                      <a:lnTo>
                        <a:pt x="612" y="131"/>
                      </a:lnTo>
                      <a:lnTo>
                        <a:pt x="595" y="110"/>
                      </a:lnTo>
                      <a:lnTo>
                        <a:pt x="575" y="88"/>
                      </a:lnTo>
                      <a:lnTo>
                        <a:pt x="554" y="68"/>
                      </a:lnTo>
                      <a:lnTo>
                        <a:pt x="529" y="49"/>
                      </a:lnTo>
                      <a:lnTo>
                        <a:pt x="502" y="34"/>
                      </a:lnTo>
                      <a:lnTo>
                        <a:pt x="471" y="19"/>
                      </a:lnTo>
                      <a:lnTo>
                        <a:pt x="438" y="9"/>
                      </a:lnTo>
                      <a:lnTo>
                        <a:pt x="402" y="3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8480646" y="347082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0646" y="313712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9704" y="347082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49704" y="313712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483227" y="990600"/>
            <a:ext cx="1220786" cy="1349826"/>
            <a:chOff x="5049838" y="569913"/>
            <a:chExt cx="2087563" cy="2308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5391151" y="923925"/>
              <a:ext cx="1404938" cy="1954213"/>
            </a:xfrm>
            <a:custGeom>
              <a:avLst/>
              <a:gdLst>
                <a:gd name="T0" fmla="*/ 981 w 2655"/>
                <a:gd name="T1" fmla="*/ 396 h 3692"/>
                <a:gd name="T2" fmla="*/ 627 w 2655"/>
                <a:gd name="T3" fmla="*/ 614 h 3692"/>
                <a:gd name="T4" fmla="*/ 398 w 2655"/>
                <a:gd name="T5" fmla="*/ 954 h 3692"/>
                <a:gd name="T6" fmla="*/ 339 w 2655"/>
                <a:gd name="T7" fmla="*/ 1363 h 3692"/>
                <a:gd name="T8" fmla="*/ 410 w 2655"/>
                <a:gd name="T9" fmla="*/ 1692 h 3692"/>
                <a:gd name="T10" fmla="*/ 542 w 2655"/>
                <a:gd name="T11" fmla="*/ 1941 h 3692"/>
                <a:gd name="T12" fmla="*/ 694 w 2655"/>
                <a:gd name="T13" fmla="*/ 2171 h 3692"/>
                <a:gd name="T14" fmla="*/ 788 w 2655"/>
                <a:gd name="T15" fmla="*/ 2430 h 3692"/>
                <a:gd name="T16" fmla="*/ 835 w 2655"/>
                <a:gd name="T17" fmla="*/ 2595 h 3692"/>
                <a:gd name="T18" fmla="*/ 1738 w 2655"/>
                <a:gd name="T19" fmla="*/ 2670 h 3692"/>
                <a:gd name="T20" fmla="*/ 1837 w 2655"/>
                <a:gd name="T21" fmla="*/ 2572 h 3692"/>
                <a:gd name="T22" fmla="*/ 1876 w 2655"/>
                <a:gd name="T23" fmla="*/ 2375 h 3692"/>
                <a:gd name="T24" fmla="*/ 1991 w 2655"/>
                <a:gd name="T25" fmla="*/ 2123 h 3692"/>
                <a:gd name="T26" fmla="*/ 2141 w 2655"/>
                <a:gd name="T27" fmla="*/ 1896 h 3692"/>
                <a:gd name="T28" fmla="*/ 2266 w 2655"/>
                <a:gd name="T29" fmla="*/ 1635 h 3692"/>
                <a:gd name="T30" fmla="*/ 2319 w 2655"/>
                <a:gd name="T31" fmla="*/ 1283 h 3692"/>
                <a:gd name="T32" fmla="*/ 2223 w 2655"/>
                <a:gd name="T33" fmla="*/ 877 h 3692"/>
                <a:gd name="T34" fmla="*/ 1967 w 2655"/>
                <a:gd name="T35" fmla="*/ 558 h 3692"/>
                <a:gd name="T36" fmla="*/ 1591 w 2655"/>
                <a:gd name="T37" fmla="*/ 369 h 3692"/>
                <a:gd name="T38" fmla="*/ 1431 w 2655"/>
                <a:gd name="T39" fmla="*/ 4 h 3692"/>
                <a:gd name="T40" fmla="*/ 1910 w 2655"/>
                <a:gd name="T41" fmla="*/ 131 h 3692"/>
                <a:gd name="T42" fmla="*/ 2299 w 2655"/>
                <a:gd name="T43" fmla="*/ 410 h 3692"/>
                <a:gd name="T44" fmla="*/ 2559 w 2655"/>
                <a:gd name="T45" fmla="*/ 807 h 3692"/>
                <a:gd name="T46" fmla="*/ 2655 w 2655"/>
                <a:gd name="T47" fmla="*/ 1283 h 3692"/>
                <a:gd name="T48" fmla="*/ 2602 w 2655"/>
                <a:gd name="T49" fmla="*/ 1685 h 3692"/>
                <a:gd name="T50" fmla="*/ 2476 w 2655"/>
                <a:gd name="T51" fmla="*/ 1987 h 3692"/>
                <a:gd name="T52" fmla="*/ 2332 w 2655"/>
                <a:gd name="T53" fmla="*/ 2216 h 3692"/>
                <a:gd name="T54" fmla="*/ 2218 w 2655"/>
                <a:gd name="T55" fmla="*/ 2402 h 3692"/>
                <a:gd name="T56" fmla="*/ 2182 w 2655"/>
                <a:gd name="T57" fmla="*/ 2611 h 3692"/>
                <a:gd name="T58" fmla="*/ 2008 w 2655"/>
                <a:gd name="T59" fmla="*/ 2884 h 3692"/>
                <a:gd name="T60" fmla="*/ 1946 w 2655"/>
                <a:gd name="T61" fmla="*/ 3050 h 3692"/>
                <a:gd name="T62" fmla="*/ 1936 w 2655"/>
                <a:gd name="T63" fmla="*/ 3212 h 3692"/>
                <a:gd name="T64" fmla="*/ 1931 w 2655"/>
                <a:gd name="T65" fmla="*/ 3286 h 3692"/>
                <a:gd name="T66" fmla="*/ 1893 w 2655"/>
                <a:gd name="T67" fmla="*/ 3396 h 3692"/>
                <a:gd name="T68" fmla="*/ 1754 w 2655"/>
                <a:gd name="T69" fmla="*/ 3516 h 3692"/>
                <a:gd name="T70" fmla="*/ 1550 w 2655"/>
                <a:gd name="T71" fmla="*/ 3663 h 3692"/>
                <a:gd name="T72" fmla="*/ 1167 w 2655"/>
                <a:gd name="T73" fmla="*/ 3689 h 3692"/>
                <a:gd name="T74" fmla="*/ 997 w 2655"/>
                <a:gd name="T75" fmla="*/ 3557 h 3692"/>
                <a:gd name="T76" fmla="*/ 804 w 2655"/>
                <a:gd name="T77" fmla="*/ 3446 h 3692"/>
                <a:gd name="T78" fmla="*/ 732 w 2655"/>
                <a:gd name="T79" fmla="*/ 3327 h 3692"/>
                <a:gd name="T80" fmla="*/ 722 w 2655"/>
                <a:gd name="T81" fmla="*/ 3265 h 3692"/>
                <a:gd name="T82" fmla="*/ 716 w 2655"/>
                <a:gd name="T83" fmla="*/ 3152 h 3692"/>
                <a:gd name="T84" fmla="*/ 706 w 2655"/>
                <a:gd name="T85" fmla="*/ 2984 h 3692"/>
                <a:gd name="T86" fmla="*/ 556 w 2655"/>
                <a:gd name="T87" fmla="*/ 2782 h 3692"/>
                <a:gd name="T88" fmla="*/ 456 w 2655"/>
                <a:gd name="T89" fmla="*/ 2488 h 3692"/>
                <a:gd name="T90" fmla="*/ 404 w 2655"/>
                <a:gd name="T91" fmla="*/ 2338 h 3692"/>
                <a:gd name="T92" fmla="*/ 267 w 2655"/>
                <a:gd name="T93" fmla="*/ 2133 h 3692"/>
                <a:gd name="T94" fmla="*/ 124 w 2655"/>
                <a:gd name="T95" fmla="*/ 1877 h 3692"/>
                <a:gd name="T96" fmla="*/ 21 w 2655"/>
                <a:gd name="T97" fmla="*/ 1537 h 3692"/>
                <a:gd name="T98" fmla="*/ 16 w 2655"/>
                <a:gd name="T99" fmla="*/ 1085 h 3692"/>
                <a:gd name="T100" fmla="*/ 183 w 2655"/>
                <a:gd name="T101" fmla="*/ 637 h 3692"/>
                <a:gd name="T102" fmla="*/ 499 w 2655"/>
                <a:gd name="T103" fmla="*/ 282 h 3692"/>
                <a:gd name="T104" fmla="*/ 927 w 2655"/>
                <a:gd name="T105" fmla="*/ 60 h 3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55" h="3692">
                  <a:moveTo>
                    <a:pt x="1328" y="336"/>
                  </a:moveTo>
                  <a:lnTo>
                    <a:pt x="1238" y="340"/>
                  </a:lnTo>
                  <a:lnTo>
                    <a:pt x="1149" y="351"/>
                  </a:lnTo>
                  <a:lnTo>
                    <a:pt x="1065" y="369"/>
                  </a:lnTo>
                  <a:lnTo>
                    <a:pt x="981" y="396"/>
                  </a:lnTo>
                  <a:lnTo>
                    <a:pt x="903" y="428"/>
                  </a:lnTo>
                  <a:lnTo>
                    <a:pt x="828" y="466"/>
                  </a:lnTo>
                  <a:lnTo>
                    <a:pt x="757" y="510"/>
                  </a:lnTo>
                  <a:lnTo>
                    <a:pt x="689" y="560"/>
                  </a:lnTo>
                  <a:lnTo>
                    <a:pt x="627" y="614"/>
                  </a:lnTo>
                  <a:lnTo>
                    <a:pt x="570" y="674"/>
                  </a:lnTo>
                  <a:lnTo>
                    <a:pt x="519" y="737"/>
                  </a:lnTo>
                  <a:lnTo>
                    <a:pt x="472" y="806"/>
                  </a:lnTo>
                  <a:lnTo>
                    <a:pt x="433" y="879"/>
                  </a:lnTo>
                  <a:lnTo>
                    <a:pt x="398" y="954"/>
                  </a:lnTo>
                  <a:lnTo>
                    <a:pt x="372" y="1032"/>
                  </a:lnTo>
                  <a:lnTo>
                    <a:pt x="352" y="1114"/>
                  </a:lnTo>
                  <a:lnTo>
                    <a:pt x="340" y="1197"/>
                  </a:lnTo>
                  <a:lnTo>
                    <a:pt x="336" y="1283"/>
                  </a:lnTo>
                  <a:lnTo>
                    <a:pt x="339" y="1363"/>
                  </a:lnTo>
                  <a:lnTo>
                    <a:pt x="345" y="1437"/>
                  </a:lnTo>
                  <a:lnTo>
                    <a:pt x="357" y="1507"/>
                  </a:lnTo>
                  <a:lnTo>
                    <a:pt x="372" y="1573"/>
                  </a:lnTo>
                  <a:lnTo>
                    <a:pt x="390" y="1634"/>
                  </a:lnTo>
                  <a:lnTo>
                    <a:pt x="410" y="1692"/>
                  </a:lnTo>
                  <a:lnTo>
                    <a:pt x="434" y="1748"/>
                  </a:lnTo>
                  <a:lnTo>
                    <a:pt x="459" y="1799"/>
                  </a:lnTo>
                  <a:lnTo>
                    <a:pt x="486" y="1848"/>
                  </a:lnTo>
                  <a:lnTo>
                    <a:pt x="513" y="1896"/>
                  </a:lnTo>
                  <a:lnTo>
                    <a:pt x="542" y="1941"/>
                  </a:lnTo>
                  <a:lnTo>
                    <a:pt x="571" y="1984"/>
                  </a:lnTo>
                  <a:lnTo>
                    <a:pt x="601" y="2027"/>
                  </a:lnTo>
                  <a:lnTo>
                    <a:pt x="632" y="2074"/>
                  </a:lnTo>
                  <a:lnTo>
                    <a:pt x="664" y="2122"/>
                  </a:lnTo>
                  <a:lnTo>
                    <a:pt x="694" y="2171"/>
                  </a:lnTo>
                  <a:lnTo>
                    <a:pt x="721" y="2220"/>
                  </a:lnTo>
                  <a:lnTo>
                    <a:pt x="745" y="2269"/>
                  </a:lnTo>
                  <a:lnTo>
                    <a:pt x="765" y="2320"/>
                  </a:lnTo>
                  <a:lnTo>
                    <a:pt x="779" y="2375"/>
                  </a:lnTo>
                  <a:lnTo>
                    <a:pt x="788" y="2430"/>
                  </a:lnTo>
                  <a:lnTo>
                    <a:pt x="792" y="2488"/>
                  </a:lnTo>
                  <a:lnTo>
                    <a:pt x="795" y="2517"/>
                  </a:lnTo>
                  <a:lnTo>
                    <a:pt x="804" y="2545"/>
                  </a:lnTo>
                  <a:lnTo>
                    <a:pt x="817" y="2572"/>
                  </a:lnTo>
                  <a:lnTo>
                    <a:pt x="835" y="2595"/>
                  </a:lnTo>
                  <a:lnTo>
                    <a:pt x="855" y="2617"/>
                  </a:lnTo>
                  <a:lnTo>
                    <a:pt x="876" y="2636"/>
                  </a:lnTo>
                  <a:lnTo>
                    <a:pt x="897" y="2654"/>
                  </a:lnTo>
                  <a:lnTo>
                    <a:pt x="918" y="2670"/>
                  </a:lnTo>
                  <a:lnTo>
                    <a:pt x="1738" y="2670"/>
                  </a:lnTo>
                  <a:lnTo>
                    <a:pt x="1759" y="2654"/>
                  </a:lnTo>
                  <a:lnTo>
                    <a:pt x="1780" y="2636"/>
                  </a:lnTo>
                  <a:lnTo>
                    <a:pt x="1802" y="2617"/>
                  </a:lnTo>
                  <a:lnTo>
                    <a:pt x="1820" y="2595"/>
                  </a:lnTo>
                  <a:lnTo>
                    <a:pt x="1837" y="2572"/>
                  </a:lnTo>
                  <a:lnTo>
                    <a:pt x="1852" y="2545"/>
                  </a:lnTo>
                  <a:lnTo>
                    <a:pt x="1860" y="2517"/>
                  </a:lnTo>
                  <a:lnTo>
                    <a:pt x="1864" y="2488"/>
                  </a:lnTo>
                  <a:lnTo>
                    <a:pt x="1866" y="2430"/>
                  </a:lnTo>
                  <a:lnTo>
                    <a:pt x="1876" y="2375"/>
                  </a:lnTo>
                  <a:lnTo>
                    <a:pt x="1891" y="2320"/>
                  </a:lnTo>
                  <a:lnTo>
                    <a:pt x="1910" y="2269"/>
                  </a:lnTo>
                  <a:lnTo>
                    <a:pt x="1934" y="2220"/>
                  </a:lnTo>
                  <a:lnTo>
                    <a:pt x="1960" y="2171"/>
                  </a:lnTo>
                  <a:lnTo>
                    <a:pt x="1991" y="2123"/>
                  </a:lnTo>
                  <a:lnTo>
                    <a:pt x="2021" y="2076"/>
                  </a:lnTo>
                  <a:lnTo>
                    <a:pt x="2054" y="2028"/>
                  </a:lnTo>
                  <a:lnTo>
                    <a:pt x="2083" y="1986"/>
                  </a:lnTo>
                  <a:lnTo>
                    <a:pt x="2112" y="1942"/>
                  </a:lnTo>
                  <a:lnTo>
                    <a:pt x="2141" y="1896"/>
                  </a:lnTo>
                  <a:lnTo>
                    <a:pt x="2169" y="1849"/>
                  </a:lnTo>
                  <a:lnTo>
                    <a:pt x="2196" y="1799"/>
                  </a:lnTo>
                  <a:lnTo>
                    <a:pt x="2221" y="1748"/>
                  </a:lnTo>
                  <a:lnTo>
                    <a:pt x="2245" y="1693"/>
                  </a:lnTo>
                  <a:lnTo>
                    <a:pt x="2266" y="1635"/>
                  </a:lnTo>
                  <a:lnTo>
                    <a:pt x="2284" y="1573"/>
                  </a:lnTo>
                  <a:lnTo>
                    <a:pt x="2299" y="1507"/>
                  </a:lnTo>
                  <a:lnTo>
                    <a:pt x="2309" y="1438"/>
                  </a:lnTo>
                  <a:lnTo>
                    <a:pt x="2317" y="1363"/>
                  </a:lnTo>
                  <a:lnTo>
                    <a:pt x="2319" y="1283"/>
                  </a:lnTo>
                  <a:lnTo>
                    <a:pt x="2315" y="1197"/>
                  </a:lnTo>
                  <a:lnTo>
                    <a:pt x="2303" y="1114"/>
                  </a:lnTo>
                  <a:lnTo>
                    <a:pt x="2284" y="1032"/>
                  </a:lnTo>
                  <a:lnTo>
                    <a:pt x="2256" y="953"/>
                  </a:lnTo>
                  <a:lnTo>
                    <a:pt x="2223" y="877"/>
                  </a:lnTo>
                  <a:lnTo>
                    <a:pt x="2184" y="806"/>
                  </a:lnTo>
                  <a:lnTo>
                    <a:pt x="2137" y="737"/>
                  </a:lnTo>
                  <a:lnTo>
                    <a:pt x="2086" y="674"/>
                  </a:lnTo>
                  <a:lnTo>
                    <a:pt x="2029" y="614"/>
                  </a:lnTo>
                  <a:lnTo>
                    <a:pt x="1967" y="558"/>
                  </a:lnTo>
                  <a:lnTo>
                    <a:pt x="1899" y="510"/>
                  </a:lnTo>
                  <a:lnTo>
                    <a:pt x="1828" y="466"/>
                  </a:lnTo>
                  <a:lnTo>
                    <a:pt x="1753" y="428"/>
                  </a:lnTo>
                  <a:lnTo>
                    <a:pt x="1673" y="396"/>
                  </a:lnTo>
                  <a:lnTo>
                    <a:pt x="1591" y="369"/>
                  </a:lnTo>
                  <a:lnTo>
                    <a:pt x="1505" y="351"/>
                  </a:lnTo>
                  <a:lnTo>
                    <a:pt x="1418" y="340"/>
                  </a:lnTo>
                  <a:lnTo>
                    <a:pt x="1328" y="336"/>
                  </a:lnTo>
                  <a:close/>
                  <a:moveTo>
                    <a:pt x="1328" y="0"/>
                  </a:moveTo>
                  <a:lnTo>
                    <a:pt x="1431" y="4"/>
                  </a:lnTo>
                  <a:lnTo>
                    <a:pt x="1533" y="16"/>
                  </a:lnTo>
                  <a:lnTo>
                    <a:pt x="1631" y="35"/>
                  </a:lnTo>
                  <a:lnTo>
                    <a:pt x="1727" y="60"/>
                  </a:lnTo>
                  <a:lnTo>
                    <a:pt x="1821" y="93"/>
                  </a:lnTo>
                  <a:lnTo>
                    <a:pt x="1910" y="131"/>
                  </a:lnTo>
                  <a:lnTo>
                    <a:pt x="1997" y="176"/>
                  </a:lnTo>
                  <a:lnTo>
                    <a:pt x="2079" y="226"/>
                  </a:lnTo>
                  <a:lnTo>
                    <a:pt x="2157" y="282"/>
                  </a:lnTo>
                  <a:lnTo>
                    <a:pt x="2230" y="344"/>
                  </a:lnTo>
                  <a:lnTo>
                    <a:pt x="2299" y="410"/>
                  </a:lnTo>
                  <a:lnTo>
                    <a:pt x="2362" y="482"/>
                  </a:lnTo>
                  <a:lnTo>
                    <a:pt x="2420" y="557"/>
                  </a:lnTo>
                  <a:lnTo>
                    <a:pt x="2473" y="637"/>
                  </a:lnTo>
                  <a:lnTo>
                    <a:pt x="2520" y="720"/>
                  </a:lnTo>
                  <a:lnTo>
                    <a:pt x="2559" y="807"/>
                  </a:lnTo>
                  <a:lnTo>
                    <a:pt x="2592" y="897"/>
                  </a:lnTo>
                  <a:lnTo>
                    <a:pt x="2619" y="990"/>
                  </a:lnTo>
                  <a:lnTo>
                    <a:pt x="2639" y="1085"/>
                  </a:lnTo>
                  <a:lnTo>
                    <a:pt x="2651" y="1183"/>
                  </a:lnTo>
                  <a:lnTo>
                    <a:pt x="2655" y="1283"/>
                  </a:lnTo>
                  <a:lnTo>
                    <a:pt x="2652" y="1373"/>
                  </a:lnTo>
                  <a:lnTo>
                    <a:pt x="2645" y="1458"/>
                  </a:lnTo>
                  <a:lnTo>
                    <a:pt x="2635" y="1537"/>
                  </a:lnTo>
                  <a:lnTo>
                    <a:pt x="2619" y="1614"/>
                  </a:lnTo>
                  <a:lnTo>
                    <a:pt x="2602" y="1685"/>
                  </a:lnTo>
                  <a:lnTo>
                    <a:pt x="2581" y="1753"/>
                  </a:lnTo>
                  <a:lnTo>
                    <a:pt x="2557" y="1816"/>
                  </a:lnTo>
                  <a:lnTo>
                    <a:pt x="2532" y="1877"/>
                  </a:lnTo>
                  <a:lnTo>
                    <a:pt x="2504" y="1934"/>
                  </a:lnTo>
                  <a:lnTo>
                    <a:pt x="2476" y="1987"/>
                  </a:lnTo>
                  <a:lnTo>
                    <a:pt x="2447" y="2039"/>
                  </a:lnTo>
                  <a:lnTo>
                    <a:pt x="2418" y="2086"/>
                  </a:lnTo>
                  <a:lnTo>
                    <a:pt x="2389" y="2131"/>
                  </a:lnTo>
                  <a:lnTo>
                    <a:pt x="2360" y="2175"/>
                  </a:lnTo>
                  <a:lnTo>
                    <a:pt x="2332" y="2216"/>
                  </a:lnTo>
                  <a:lnTo>
                    <a:pt x="2301" y="2261"/>
                  </a:lnTo>
                  <a:lnTo>
                    <a:pt x="2275" y="2300"/>
                  </a:lnTo>
                  <a:lnTo>
                    <a:pt x="2253" y="2338"/>
                  </a:lnTo>
                  <a:lnTo>
                    <a:pt x="2234" y="2372"/>
                  </a:lnTo>
                  <a:lnTo>
                    <a:pt x="2218" y="2402"/>
                  </a:lnTo>
                  <a:lnTo>
                    <a:pt x="2208" y="2433"/>
                  </a:lnTo>
                  <a:lnTo>
                    <a:pt x="2201" y="2461"/>
                  </a:lnTo>
                  <a:lnTo>
                    <a:pt x="2198" y="2488"/>
                  </a:lnTo>
                  <a:lnTo>
                    <a:pt x="2194" y="2550"/>
                  </a:lnTo>
                  <a:lnTo>
                    <a:pt x="2182" y="2611"/>
                  </a:lnTo>
                  <a:lnTo>
                    <a:pt x="2163" y="2671"/>
                  </a:lnTo>
                  <a:lnTo>
                    <a:pt x="2135" y="2728"/>
                  </a:lnTo>
                  <a:lnTo>
                    <a:pt x="2099" y="2782"/>
                  </a:lnTo>
                  <a:lnTo>
                    <a:pt x="2057" y="2835"/>
                  </a:lnTo>
                  <a:lnTo>
                    <a:pt x="2008" y="2884"/>
                  </a:lnTo>
                  <a:lnTo>
                    <a:pt x="1951" y="2930"/>
                  </a:lnTo>
                  <a:lnTo>
                    <a:pt x="1950" y="2955"/>
                  </a:lnTo>
                  <a:lnTo>
                    <a:pt x="1948" y="2984"/>
                  </a:lnTo>
                  <a:lnTo>
                    <a:pt x="1947" y="3016"/>
                  </a:lnTo>
                  <a:lnTo>
                    <a:pt x="1946" y="3050"/>
                  </a:lnTo>
                  <a:lnTo>
                    <a:pt x="1943" y="3085"/>
                  </a:lnTo>
                  <a:lnTo>
                    <a:pt x="1942" y="3119"/>
                  </a:lnTo>
                  <a:lnTo>
                    <a:pt x="1939" y="3152"/>
                  </a:lnTo>
                  <a:lnTo>
                    <a:pt x="1938" y="3184"/>
                  </a:lnTo>
                  <a:lnTo>
                    <a:pt x="1936" y="3212"/>
                  </a:lnTo>
                  <a:lnTo>
                    <a:pt x="1935" y="3236"/>
                  </a:lnTo>
                  <a:lnTo>
                    <a:pt x="1934" y="3253"/>
                  </a:lnTo>
                  <a:lnTo>
                    <a:pt x="1932" y="3265"/>
                  </a:lnTo>
                  <a:lnTo>
                    <a:pt x="1932" y="3269"/>
                  </a:lnTo>
                  <a:lnTo>
                    <a:pt x="1931" y="3286"/>
                  </a:lnTo>
                  <a:lnTo>
                    <a:pt x="1928" y="3304"/>
                  </a:lnTo>
                  <a:lnTo>
                    <a:pt x="1925" y="3326"/>
                  </a:lnTo>
                  <a:lnTo>
                    <a:pt x="1917" y="3348"/>
                  </a:lnTo>
                  <a:lnTo>
                    <a:pt x="1906" y="3372"/>
                  </a:lnTo>
                  <a:lnTo>
                    <a:pt x="1893" y="3396"/>
                  </a:lnTo>
                  <a:lnTo>
                    <a:pt x="1874" y="3421"/>
                  </a:lnTo>
                  <a:lnTo>
                    <a:pt x="1852" y="3445"/>
                  </a:lnTo>
                  <a:lnTo>
                    <a:pt x="1825" y="3470"/>
                  </a:lnTo>
                  <a:lnTo>
                    <a:pt x="1792" y="3494"/>
                  </a:lnTo>
                  <a:lnTo>
                    <a:pt x="1754" y="3516"/>
                  </a:lnTo>
                  <a:lnTo>
                    <a:pt x="1710" y="3537"/>
                  </a:lnTo>
                  <a:lnTo>
                    <a:pt x="1659" y="3557"/>
                  </a:lnTo>
                  <a:lnTo>
                    <a:pt x="1628" y="3595"/>
                  </a:lnTo>
                  <a:lnTo>
                    <a:pt x="1591" y="3631"/>
                  </a:lnTo>
                  <a:lnTo>
                    <a:pt x="1550" y="3663"/>
                  </a:lnTo>
                  <a:lnTo>
                    <a:pt x="1521" y="3679"/>
                  </a:lnTo>
                  <a:lnTo>
                    <a:pt x="1489" y="3689"/>
                  </a:lnTo>
                  <a:lnTo>
                    <a:pt x="1456" y="3692"/>
                  </a:lnTo>
                  <a:lnTo>
                    <a:pt x="1200" y="3692"/>
                  </a:lnTo>
                  <a:lnTo>
                    <a:pt x="1167" y="3689"/>
                  </a:lnTo>
                  <a:lnTo>
                    <a:pt x="1135" y="3679"/>
                  </a:lnTo>
                  <a:lnTo>
                    <a:pt x="1106" y="3663"/>
                  </a:lnTo>
                  <a:lnTo>
                    <a:pt x="1063" y="3631"/>
                  </a:lnTo>
                  <a:lnTo>
                    <a:pt x="1028" y="3595"/>
                  </a:lnTo>
                  <a:lnTo>
                    <a:pt x="997" y="3557"/>
                  </a:lnTo>
                  <a:lnTo>
                    <a:pt x="946" y="3537"/>
                  </a:lnTo>
                  <a:lnTo>
                    <a:pt x="902" y="3516"/>
                  </a:lnTo>
                  <a:lnTo>
                    <a:pt x="864" y="3494"/>
                  </a:lnTo>
                  <a:lnTo>
                    <a:pt x="831" y="3471"/>
                  </a:lnTo>
                  <a:lnTo>
                    <a:pt x="804" y="3446"/>
                  </a:lnTo>
                  <a:lnTo>
                    <a:pt x="782" y="3422"/>
                  </a:lnTo>
                  <a:lnTo>
                    <a:pt x="765" y="3397"/>
                  </a:lnTo>
                  <a:lnTo>
                    <a:pt x="750" y="3373"/>
                  </a:lnTo>
                  <a:lnTo>
                    <a:pt x="739" y="3349"/>
                  </a:lnTo>
                  <a:lnTo>
                    <a:pt x="732" y="3327"/>
                  </a:lnTo>
                  <a:lnTo>
                    <a:pt x="726" y="3306"/>
                  </a:lnTo>
                  <a:lnTo>
                    <a:pt x="724" y="3286"/>
                  </a:lnTo>
                  <a:lnTo>
                    <a:pt x="722" y="3270"/>
                  </a:lnTo>
                  <a:lnTo>
                    <a:pt x="722" y="3269"/>
                  </a:lnTo>
                  <a:lnTo>
                    <a:pt x="722" y="3265"/>
                  </a:lnTo>
                  <a:lnTo>
                    <a:pt x="722" y="3253"/>
                  </a:lnTo>
                  <a:lnTo>
                    <a:pt x="721" y="3236"/>
                  </a:lnTo>
                  <a:lnTo>
                    <a:pt x="720" y="3212"/>
                  </a:lnTo>
                  <a:lnTo>
                    <a:pt x="717" y="3184"/>
                  </a:lnTo>
                  <a:lnTo>
                    <a:pt x="716" y="3152"/>
                  </a:lnTo>
                  <a:lnTo>
                    <a:pt x="714" y="3119"/>
                  </a:lnTo>
                  <a:lnTo>
                    <a:pt x="712" y="3085"/>
                  </a:lnTo>
                  <a:lnTo>
                    <a:pt x="710" y="3050"/>
                  </a:lnTo>
                  <a:lnTo>
                    <a:pt x="708" y="3016"/>
                  </a:lnTo>
                  <a:lnTo>
                    <a:pt x="706" y="2984"/>
                  </a:lnTo>
                  <a:lnTo>
                    <a:pt x="705" y="2955"/>
                  </a:lnTo>
                  <a:lnTo>
                    <a:pt x="704" y="2930"/>
                  </a:lnTo>
                  <a:lnTo>
                    <a:pt x="648" y="2884"/>
                  </a:lnTo>
                  <a:lnTo>
                    <a:pt x="598" y="2835"/>
                  </a:lnTo>
                  <a:lnTo>
                    <a:pt x="556" y="2782"/>
                  </a:lnTo>
                  <a:lnTo>
                    <a:pt x="521" y="2728"/>
                  </a:lnTo>
                  <a:lnTo>
                    <a:pt x="493" y="2671"/>
                  </a:lnTo>
                  <a:lnTo>
                    <a:pt x="474" y="2611"/>
                  </a:lnTo>
                  <a:lnTo>
                    <a:pt x="460" y="2550"/>
                  </a:lnTo>
                  <a:lnTo>
                    <a:pt x="456" y="2488"/>
                  </a:lnTo>
                  <a:lnTo>
                    <a:pt x="454" y="2461"/>
                  </a:lnTo>
                  <a:lnTo>
                    <a:pt x="447" y="2433"/>
                  </a:lnTo>
                  <a:lnTo>
                    <a:pt x="437" y="2402"/>
                  </a:lnTo>
                  <a:lnTo>
                    <a:pt x="422" y="2372"/>
                  </a:lnTo>
                  <a:lnTo>
                    <a:pt x="404" y="2338"/>
                  </a:lnTo>
                  <a:lnTo>
                    <a:pt x="381" y="2302"/>
                  </a:lnTo>
                  <a:lnTo>
                    <a:pt x="355" y="2261"/>
                  </a:lnTo>
                  <a:lnTo>
                    <a:pt x="324" y="2217"/>
                  </a:lnTo>
                  <a:lnTo>
                    <a:pt x="296" y="2176"/>
                  </a:lnTo>
                  <a:lnTo>
                    <a:pt x="267" y="2133"/>
                  </a:lnTo>
                  <a:lnTo>
                    <a:pt x="238" y="2086"/>
                  </a:lnTo>
                  <a:lnTo>
                    <a:pt x="208" y="2039"/>
                  </a:lnTo>
                  <a:lnTo>
                    <a:pt x="179" y="1988"/>
                  </a:lnTo>
                  <a:lnTo>
                    <a:pt x="151" y="1934"/>
                  </a:lnTo>
                  <a:lnTo>
                    <a:pt x="124" y="1877"/>
                  </a:lnTo>
                  <a:lnTo>
                    <a:pt x="98" y="1816"/>
                  </a:lnTo>
                  <a:lnTo>
                    <a:pt x="76" y="1753"/>
                  </a:lnTo>
                  <a:lnTo>
                    <a:pt x="54" y="1685"/>
                  </a:lnTo>
                  <a:lnTo>
                    <a:pt x="36" y="1613"/>
                  </a:lnTo>
                  <a:lnTo>
                    <a:pt x="21" y="1537"/>
                  </a:lnTo>
                  <a:lnTo>
                    <a:pt x="9" y="1458"/>
                  </a:lnTo>
                  <a:lnTo>
                    <a:pt x="3" y="1373"/>
                  </a:lnTo>
                  <a:lnTo>
                    <a:pt x="0" y="1283"/>
                  </a:lnTo>
                  <a:lnTo>
                    <a:pt x="4" y="1183"/>
                  </a:lnTo>
                  <a:lnTo>
                    <a:pt x="16" y="1085"/>
                  </a:lnTo>
                  <a:lnTo>
                    <a:pt x="36" y="990"/>
                  </a:lnTo>
                  <a:lnTo>
                    <a:pt x="62" y="897"/>
                  </a:lnTo>
                  <a:lnTo>
                    <a:pt x="95" y="807"/>
                  </a:lnTo>
                  <a:lnTo>
                    <a:pt x="136" y="720"/>
                  </a:lnTo>
                  <a:lnTo>
                    <a:pt x="183" y="637"/>
                  </a:lnTo>
                  <a:lnTo>
                    <a:pt x="234" y="557"/>
                  </a:lnTo>
                  <a:lnTo>
                    <a:pt x="292" y="482"/>
                  </a:lnTo>
                  <a:lnTo>
                    <a:pt x="356" y="410"/>
                  </a:lnTo>
                  <a:lnTo>
                    <a:pt x="425" y="344"/>
                  </a:lnTo>
                  <a:lnTo>
                    <a:pt x="499" y="282"/>
                  </a:lnTo>
                  <a:lnTo>
                    <a:pt x="577" y="226"/>
                  </a:lnTo>
                  <a:lnTo>
                    <a:pt x="659" y="176"/>
                  </a:lnTo>
                  <a:lnTo>
                    <a:pt x="745" y="131"/>
                  </a:lnTo>
                  <a:lnTo>
                    <a:pt x="835" y="93"/>
                  </a:lnTo>
                  <a:lnTo>
                    <a:pt x="927" y="60"/>
                  </a:lnTo>
                  <a:lnTo>
                    <a:pt x="1024" y="35"/>
                  </a:lnTo>
                  <a:lnTo>
                    <a:pt x="1123" y="16"/>
                  </a:lnTo>
                  <a:lnTo>
                    <a:pt x="1224" y="4"/>
                  </a:lnTo>
                  <a:lnTo>
                    <a:pt x="1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048376" y="569913"/>
              <a:ext cx="88900" cy="222250"/>
            </a:xfrm>
            <a:custGeom>
              <a:avLst/>
              <a:gdLst>
                <a:gd name="T0" fmla="*/ 85 w 168"/>
                <a:gd name="T1" fmla="*/ 0 h 419"/>
                <a:gd name="T2" fmla="*/ 108 w 168"/>
                <a:gd name="T3" fmla="*/ 2 h 419"/>
                <a:gd name="T4" fmla="*/ 127 w 168"/>
                <a:gd name="T5" fmla="*/ 10 h 419"/>
                <a:gd name="T6" fmla="*/ 145 w 168"/>
                <a:gd name="T7" fmla="*/ 23 h 419"/>
                <a:gd name="T8" fmla="*/ 156 w 168"/>
                <a:gd name="T9" fmla="*/ 41 h 419"/>
                <a:gd name="T10" fmla="*/ 166 w 168"/>
                <a:gd name="T11" fmla="*/ 60 h 419"/>
                <a:gd name="T12" fmla="*/ 168 w 168"/>
                <a:gd name="T13" fmla="*/ 83 h 419"/>
                <a:gd name="T14" fmla="*/ 168 w 168"/>
                <a:gd name="T15" fmla="*/ 334 h 419"/>
                <a:gd name="T16" fmla="*/ 166 w 168"/>
                <a:gd name="T17" fmla="*/ 357 h 419"/>
                <a:gd name="T18" fmla="*/ 156 w 168"/>
                <a:gd name="T19" fmla="*/ 377 h 419"/>
                <a:gd name="T20" fmla="*/ 145 w 168"/>
                <a:gd name="T21" fmla="*/ 394 h 419"/>
                <a:gd name="T22" fmla="*/ 127 w 168"/>
                <a:gd name="T23" fmla="*/ 407 h 419"/>
                <a:gd name="T24" fmla="*/ 108 w 168"/>
                <a:gd name="T25" fmla="*/ 415 h 419"/>
                <a:gd name="T26" fmla="*/ 85 w 168"/>
                <a:gd name="T27" fmla="*/ 419 h 419"/>
                <a:gd name="T28" fmla="*/ 63 w 168"/>
                <a:gd name="T29" fmla="*/ 415 h 419"/>
                <a:gd name="T30" fmla="*/ 43 w 168"/>
                <a:gd name="T31" fmla="*/ 407 h 419"/>
                <a:gd name="T32" fmla="*/ 25 w 168"/>
                <a:gd name="T33" fmla="*/ 394 h 419"/>
                <a:gd name="T34" fmla="*/ 12 w 168"/>
                <a:gd name="T35" fmla="*/ 377 h 419"/>
                <a:gd name="T36" fmla="*/ 4 w 168"/>
                <a:gd name="T37" fmla="*/ 357 h 419"/>
                <a:gd name="T38" fmla="*/ 0 w 168"/>
                <a:gd name="T39" fmla="*/ 334 h 419"/>
                <a:gd name="T40" fmla="*/ 0 w 168"/>
                <a:gd name="T41" fmla="*/ 83 h 419"/>
                <a:gd name="T42" fmla="*/ 4 w 168"/>
                <a:gd name="T43" fmla="*/ 60 h 419"/>
                <a:gd name="T44" fmla="*/ 12 w 168"/>
                <a:gd name="T45" fmla="*/ 41 h 419"/>
                <a:gd name="T46" fmla="*/ 25 w 168"/>
                <a:gd name="T47" fmla="*/ 23 h 419"/>
                <a:gd name="T48" fmla="*/ 43 w 168"/>
                <a:gd name="T49" fmla="*/ 10 h 419"/>
                <a:gd name="T50" fmla="*/ 63 w 168"/>
                <a:gd name="T51" fmla="*/ 2 h 419"/>
                <a:gd name="T52" fmla="*/ 85 w 168"/>
                <a:gd name="T53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419">
                  <a:moveTo>
                    <a:pt x="85" y="0"/>
                  </a:moveTo>
                  <a:lnTo>
                    <a:pt x="108" y="2"/>
                  </a:lnTo>
                  <a:lnTo>
                    <a:pt x="127" y="10"/>
                  </a:lnTo>
                  <a:lnTo>
                    <a:pt x="145" y="23"/>
                  </a:lnTo>
                  <a:lnTo>
                    <a:pt x="156" y="41"/>
                  </a:lnTo>
                  <a:lnTo>
                    <a:pt x="166" y="60"/>
                  </a:lnTo>
                  <a:lnTo>
                    <a:pt x="168" y="83"/>
                  </a:lnTo>
                  <a:lnTo>
                    <a:pt x="168" y="334"/>
                  </a:lnTo>
                  <a:lnTo>
                    <a:pt x="166" y="357"/>
                  </a:lnTo>
                  <a:lnTo>
                    <a:pt x="156" y="377"/>
                  </a:lnTo>
                  <a:lnTo>
                    <a:pt x="145" y="394"/>
                  </a:lnTo>
                  <a:lnTo>
                    <a:pt x="127" y="407"/>
                  </a:lnTo>
                  <a:lnTo>
                    <a:pt x="108" y="415"/>
                  </a:lnTo>
                  <a:lnTo>
                    <a:pt x="85" y="419"/>
                  </a:lnTo>
                  <a:lnTo>
                    <a:pt x="63" y="415"/>
                  </a:lnTo>
                  <a:lnTo>
                    <a:pt x="43" y="407"/>
                  </a:lnTo>
                  <a:lnTo>
                    <a:pt x="25" y="394"/>
                  </a:lnTo>
                  <a:lnTo>
                    <a:pt x="12" y="377"/>
                  </a:lnTo>
                  <a:lnTo>
                    <a:pt x="4" y="357"/>
                  </a:lnTo>
                  <a:lnTo>
                    <a:pt x="0" y="334"/>
                  </a:lnTo>
                  <a:lnTo>
                    <a:pt x="0" y="83"/>
                  </a:lnTo>
                  <a:lnTo>
                    <a:pt x="4" y="60"/>
                  </a:lnTo>
                  <a:lnTo>
                    <a:pt x="12" y="41"/>
                  </a:lnTo>
                  <a:lnTo>
                    <a:pt x="25" y="23"/>
                  </a:lnTo>
                  <a:lnTo>
                    <a:pt x="43" y="10"/>
                  </a:lnTo>
                  <a:lnTo>
                    <a:pt x="63" y="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5548313" y="703263"/>
              <a:ext cx="155575" cy="204788"/>
            </a:xfrm>
            <a:custGeom>
              <a:avLst/>
              <a:gdLst>
                <a:gd name="T0" fmla="*/ 85 w 294"/>
                <a:gd name="T1" fmla="*/ 0 h 387"/>
                <a:gd name="T2" fmla="*/ 106 w 294"/>
                <a:gd name="T3" fmla="*/ 3 h 387"/>
                <a:gd name="T4" fmla="*/ 126 w 294"/>
                <a:gd name="T5" fmla="*/ 11 h 387"/>
                <a:gd name="T6" fmla="*/ 143 w 294"/>
                <a:gd name="T7" fmla="*/ 24 h 387"/>
                <a:gd name="T8" fmla="*/ 156 w 294"/>
                <a:gd name="T9" fmla="*/ 43 h 387"/>
                <a:gd name="T10" fmla="*/ 283 w 294"/>
                <a:gd name="T11" fmla="*/ 260 h 387"/>
                <a:gd name="T12" fmla="*/ 291 w 294"/>
                <a:gd name="T13" fmla="*/ 281 h 387"/>
                <a:gd name="T14" fmla="*/ 294 w 294"/>
                <a:gd name="T15" fmla="*/ 303 h 387"/>
                <a:gd name="T16" fmla="*/ 291 w 294"/>
                <a:gd name="T17" fmla="*/ 324 h 387"/>
                <a:gd name="T18" fmla="*/ 283 w 294"/>
                <a:gd name="T19" fmla="*/ 344 h 387"/>
                <a:gd name="T20" fmla="*/ 270 w 294"/>
                <a:gd name="T21" fmla="*/ 361 h 387"/>
                <a:gd name="T22" fmla="*/ 251 w 294"/>
                <a:gd name="T23" fmla="*/ 375 h 387"/>
                <a:gd name="T24" fmla="*/ 231 w 294"/>
                <a:gd name="T25" fmla="*/ 384 h 387"/>
                <a:gd name="T26" fmla="*/ 210 w 294"/>
                <a:gd name="T27" fmla="*/ 387 h 387"/>
                <a:gd name="T28" fmla="*/ 189 w 294"/>
                <a:gd name="T29" fmla="*/ 384 h 387"/>
                <a:gd name="T30" fmla="*/ 169 w 294"/>
                <a:gd name="T31" fmla="*/ 375 h 387"/>
                <a:gd name="T32" fmla="*/ 151 w 294"/>
                <a:gd name="T33" fmla="*/ 361 h 387"/>
                <a:gd name="T34" fmla="*/ 138 w 294"/>
                <a:gd name="T35" fmla="*/ 344 h 387"/>
                <a:gd name="T36" fmla="*/ 12 w 294"/>
                <a:gd name="T37" fmla="*/ 126 h 387"/>
                <a:gd name="T38" fmla="*/ 3 w 294"/>
                <a:gd name="T39" fmla="*/ 105 h 387"/>
                <a:gd name="T40" fmla="*/ 0 w 294"/>
                <a:gd name="T41" fmla="*/ 84 h 387"/>
                <a:gd name="T42" fmla="*/ 3 w 294"/>
                <a:gd name="T43" fmla="*/ 62 h 387"/>
                <a:gd name="T44" fmla="*/ 12 w 294"/>
                <a:gd name="T45" fmla="*/ 43 h 387"/>
                <a:gd name="T46" fmla="*/ 24 w 294"/>
                <a:gd name="T47" fmla="*/ 25 h 387"/>
                <a:gd name="T48" fmla="*/ 42 w 294"/>
                <a:gd name="T49" fmla="*/ 11 h 387"/>
                <a:gd name="T50" fmla="*/ 64 w 294"/>
                <a:gd name="T51" fmla="*/ 3 h 387"/>
                <a:gd name="T52" fmla="*/ 85 w 294"/>
                <a:gd name="T5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7">
                  <a:moveTo>
                    <a:pt x="85" y="0"/>
                  </a:moveTo>
                  <a:lnTo>
                    <a:pt x="106" y="3"/>
                  </a:lnTo>
                  <a:lnTo>
                    <a:pt x="126" y="11"/>
                  </a:lnTo>
                  <a:lnTo>
                    <a:pt x="143" y="24"/>
                  </a:lnTo>
                  <a:lnTo>
                    <a:pt x="156" y="43"/>
                  </a:lnTo>
                  <a:lnTo>
                    <a:pt x="283" y="260"/>
                  </a:lnTo>
                  <a:lnTo>
                    <a:pt x="291" y="281"/>
                  </a:lnTo>
                  <a:lnTo>
                    <a:pt x="294" y="303"/>
                  </a:lnTo>
                  <a:lnTo>
                    <a:pt x="291" y="324"/>
                  </a:lnTo>
                  <a:lnTo>
                    <a:pt x="283" y="344"/>
                  </a:lnTo>
                  <a:lnTo>
                    <a:pt x="270" y="361"/>
                  </a:lnTo>
                  <a:lnTo>
                    <a:pt x="251" y="375"/>
                  </a:lnTo>
                  <a:lnTo>
                    <a:pt x="231" y="384"/>
                  </a:lnTo>
                  <a:lnTo>
                    <a:pt x="210" y="387"/>
                  </a:lnTo>
                  <a:lnTo>
                    <a:pt x="189" y="384"/>
                  </a:lnTo>
                  <a:lnTo>
                    <a:pt x="169" y="375"/>
                  </a:lnTo>
                  <a:lnTo>
                    <a:pt x="151" y="361"/>
                  </a:lnTo>
                  <a:lnTo>
                    <a:pt x="138" y="344"/>
                  </a:lnTo>
                  <a:lnTo>
                    <a:pt x="12" y="126"/>
                  </a:lnTo>
                  <a:lnTo>
                    <a:pt x="3" y="105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2" y="43"/>
                  </a:lnTo>
                  <a:lnTo>
                    <a:pt x="24" y="25"/>
                  </a:lnTo>
                  <a:lnTo>
                    <a:pt x="42" y="11"/>
                  </a:lnTo>
                  <a:lnTo>
                    <a:pt x="64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183188" y="1069975"/>
              <a:ext cx="203200" cy="155575"/>
            </a:xfrm>
            <a:custGeom>
              <a:avLst/>
              <a:gdLst>
                <a:gd name="T0" fmla="*/ 85 w 386"/>
                <a:gd name="T1" fmla="*/ 0 h 294"/>
                <a:gd name="T2" fmla="*/ 106 w 386"/>
                <a:gd name="T3" fmla="*/ 3 h 294"/>
                <a:gd name="T4" fmla="*/ 127 w 386"/>
                <a:gd name="T5" fmla="*/ 11 h 294"/>
                <a:gd name="T6" fmla="*/ 344 w 386"/>
                <a:gd name="T7" fmla="*/ 136 h 294"/>
                <a:gd name="T8" fmla="*/ 363 w 386"/>
                <a:gd name="T9" fmla="*/ 151 h 294"/>
                <a:gd name="T10" fmla="*/ 376 w 386"/>
                <a:gd name="T11" fmla="*/ 168 h 294"/>
                <a:gd name="T12" fmla="*/ 384 w 386"/>
                <a:gd name="T13" fmla="*/ 188 h 294"/>
                <a:gd name="T14" fmla="*/ 386 w 386"/>
                <a:gd name="T15" fmla="*/ 209 h 294"/>
                <a:gd name="T16" fmla="*/ 384 w 386"/>
                <a:gd name="T17" fmla="*/ 230 h 294"/>
                <a:gd name="T18" fmla="*/ 376 w 386"/>
                <a:gd name="T19" fmla="*/ 251 h 294"/>
                <a:gd name="T20" fmla="*/ 361 w 386"/>
                <a:gd name="T21" fmla="*/ 270 h 294"/>
                <a:gd name="T22" fmla="*/ 344 w 386"/>
                <a:gd name="T23" fmla="*/ 283 h 294"/>
                <a:gd name="T24" fmla="*/ 324 w 386"/>
                <a:gd name="T25" fmla="*/ 291 h 294"/>
                <a:gd name="T26" fmla="*/ 303 w 386"/>
                <a:gd name="T27" fmla="*/ 294 h 294"/>
                <a:gd name="T28" fmla="*/ 282 w 386"/>
                <a:gd name="T29" fmla="*/ 291 h 294"/>
                <a:gd name="T30" fmla="*/ 261 w 386"/>
                <a:gd name="T31" fmla="*/ 282 h 294"/>
                <a:gd name="T32" fmla="*/ 43 w 386"/>
                <a:gd name="T33" fmla="*/ 156 h 294"/>
                <a:gd name="T34" fmla="*/ 25 w 386"/>
                <a:gd name="T35" fmla="*/ 143 h 294"/>
                <a:gd name="T36" fmla="*/ 12 w 386"/>
                <a:gd name="T37" fmla="*/ 126 h 294"/>
                <a:gd name="T38" fmla="*/ 4 w 386"/>
                <a:gd name="T39" fmla="*/ 106 h 294"/>
                <a:gd name="T40" fmla="*/ 0 w 386"/>
                <a:gd name="T41" fmla="*/ 83 h 294"/>
                <a:gd name="T42" fmla="*/ 3 w 386"/>
                <a:gd name="T43" fmla="*/ 62 h 294"/>
                <a:gd name="T44" fmla="*/ 12 w 386"/>
                <a:gd name="T45" fmla="*/ 42 h 294"/>
                <a:gd name="T46" fmla="*/ 25 w 386"/>
                <a:gd name="T47" fmla="*/ 24 h 294"/>
                <a:gd name="T48" fmla="*/ 43 w 386"/>
                <a:gd name="T49" fmla="*/ 11 h 294"/>
                <a:gd name="T50" fmla="*/ 64 w 386"/>
                <a:gd name="T51" fmla="*/ 3 h 294"/>
                <a:gd name="T52" fmla="*/ 85 w 386"/>
                <a:gd name="T5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6" h="294">
                  <a:moveTo>
                    <a:pt x="85" y="0"/>
                  </a:moveTo>
                  <a:lnTo>
                    <a:pt x="106" y="3"/>
                  </a:lnTo>
                  <a:lnTo>
                    <a:pt x="127" y="11"/>
                  </a:lnTo>
                  <a:lnTo>
                    <a:pt x="344" y="136"/>
                  </a:lnTo>
                  <a:lnTo>
                    <a:pt x="363" y="151"/>
                  </a:lnTo>
                  <a:lnTo>
                    <a:pt x="376" y="168"/>
                  </a:lnTo>
                  <a:lnTo>
                    <a:pt x="384" y="188"/>
                  </a:lnTo>
                  <a:lnTo>
                    <a:pt x="386" y="209"/>
                  </a:lnTo>
                  <a:lnTo>
                    <a:pt x="384" y="230"/>
                  </a:lnTo>
                  <a:lnTo>
                    <a:pt x="376" y="251"/>
                  </a:lnTo>
                  <a:lnTo>
                    <a:pt x="361" y="270"/>
                  </a:lnTo>
                  <a:lnTo>
                    <a:pt x="344" y="283"/>
                  </a:lnTo>
                  <a:lnTo>
                    <a:pt x="324" y="291"/>
                  </a:lnTo>
                  <a:lnTo>
                    <a:pt x="303" y="294"/>
                  </a:lnTo>
                  <a:lnTo>
                    <a:pt x="282" y="291"/>
                  </a:lnTo>
                  <a:lnTo>
                    <a:pt x="261" y="282"/>
                  </a:lnTo>
                  <a:lnTo>
                    <a:pt x="43" y="156"/>
                  </a:lnTo>
                  <a:lnTo>
                    <a:pt x="25" y="143"/>
                  </a:lnTo>
                  <a:lnTo>
                    <a:pt x="12" y="126"/>
                  </a:lnTo>
                  <a:lnTo>
                    <a:pt x="4" y="106"/>
                  </a:lnTo>
                  <a:lnTo>
                    <a:pt x="0" y="83"/>
                  </a:lnTo>
                  <a:lnTo>
                    <a:pt x="3" y="62"/>
                  </a:lnTo>
                  <a:lnTo>
                    <a:pt x="12" y="42"/>
                  </a:lnTo>
                  <a:lnTo>
                    <a:pt x="25" y="24"/>
                  </a:lnTo>
                  <a:lnTo>
                    <a:pt x="43" y="11"/>
                  </a:lnTo>
                  <a:lnTo>
                    <a:pt x="64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5049838" y="1570038"/>
              <a:ext cx="220663" cy="87313"/>
            </a:xfrm>
            <a:custGeom>
              <a:avLst/>
              <a:gdLst>
                <a:gd name="T0" fmla="*/ 84 w 419"/>
                <a:gd name="T1" fmla="*/ 0 h 167"/>
                <a:gd name="T2" fmla="*/ 336 w 419"/>
                <a:gd name="T3" fmla="*/ 0 h 167"/>
                <a:gd name="T4" fmla="*/ 358 w 419"/>
                <a:gd name="T5" fmla="*/ 2 h 167"/>
                <a:gd name="T6" fmla="*/ 378 w 419"/>
                <a:gd name="T7" fmla="*/ 10 h 167"/>
                <a:gd name="T8" fmla="*/ 395 w 419"/>
                <a:gd name="T9" fmla="*/ 23 h 167"/>
                <a:gd name="T10" fmla="*/ 408 w 419"/>
                <a:gd name="T11" fmla="*/ 41 h 167"/>
                <a:gd name="T12" fmla="*/ 416 w 419"/>
                <a:gd name="T13" fmla="*/ 60 h 167"/>
                <a:gd name="T14" fmla="*/ 419 w 419"/>
                <a:gd name="T15" fmla="*/ 83 h 167"/>
                <a:gd name="T16" fmla="*/ 416 w 419"/>
                <a:gd name="T17" fmla="*/ 105 h 167"/>
                <a:gd name="T18" fmla="*/ 408 w 419"/>
                <a:gd name="T19" fmla="*/ 125 h 167"/>
                <a:gd name="T20" fmla="*/ 395 w 419"/>
                <a:gd name="T21" fmla="*/ 142 h 167"/>
                <a:gd name="T22" fmla="*/ 378 w 419"/>
                <a:gd name="T23" fmla="*/ 156 h 167"/>
                <a:gd name="T24" fmla="*/ 358 w 419"/>
                <a:gd name="T25" fmla="*/ 164 h 167"/>
                <a:gd name="T26" fmla="*/ 336 w 419"/>
                <a:gd name="T27" fmla="*/ 167 h 167"/>
                <a:gd name="T28" fmla="*/ 84 w 419"/>
                <a:gd name="T29" fmla="*/ 167 h 167"/>
                <a:gd name="T30" fmla="*/ 62 w 419"/>
                <a:gd name="T31" fmla="*/ 164 h 167"/>
                <a:gd name="T32" fmla="*/ 42 w 419"/>
                <a:gd name="T33" fmla="*/ 156 h 167"/>
                <a:gd name="T34" fmla="*/ 25 w 419"/>
                <a:gd name="T35" fmla="*/ 142 h 167"/>
                <a:gd name="T36" fmla="*/ 12 w 419"/>
                <a:gd name="T37" fmla="*/ 125 h 167"/>
                <a:gd name="T38" fmla="*/ 2 w 419"/>
                <a:gd name="T39" fmla="*/ 105 h 167"/>
                <a:gd name="T40" fmla="*/ 0 w 419"/>
                <a:gd name="T41" fmla="*/ 83 h 167"/>
                <a:gd name="T42" fmla="*/ 2 w 419"/>
                <a:gd name="T43" fmla="*/ 60 h 167"/>
                <a:gd name="T44" fmla="*/ 12 w 419"/>
                <a:gd name="T45" fmla="*/ 41 h 167"/>
                <a:gd name="T46" fmla="*/ 25 w 419"/>
                <a:gd name="T47" fmla="*/ 23 h 167"/>
                <a:gd name="T48" fmla="*/ 42 w 419"/>
                <a:gd name="T49" fmla="*/ 10 h 167"/>
                <a:gd name="T50" fmla="*/ 62 w 419"/>
                <a:gd name="T51" fmla="*/ 2 h 167"/>
                <a:gd name="T52" fmla="*/ 84 w 419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9" h="167">
                  <a:moveTo>
                    <a:pt x="84" y="0"/>
                  </a:moveTo>
                  <a:lnTo>
                    <a:pt x="336" y="0"/>
                  </a:lnTo>
                  <a:lnTo>
                    <a:pt x="358" y="2"/>
                  </a:lnTo>
                  <a:lnTo>
                    <a:pt x="378" y="10"/>
                  </a:lnTo>
                  <a:lnTo>
                    <a:pt x="395" y="23"/>
                  </a:lnTo>
                  <a:lnTo>
                    <a:pt x="408" y="41"/>
                  </a:lnTo>
                  <a:lnTo>
                    <a:pt x="416" y="60"/>
                  </a:lnTo>
                  <a:lnTo>
                    <a:pt x="419" y="83"/>
                  </a:lnTo>
                  <a:lnTo>
                    <a:pt x="416" y="105"/>
                  </a:lnTo>
                  <a:lnTo>
                    <a:pt x="408" y="125"/>
                  </a:lnTo>
                  <a:lnTo>
                    <a:pt x="395" y="142"/>
                  </a:lnTo>
                  <a:lnTo>
                    <a:pt x="378" y="156"/>
                  </a:lnTo>
                  <a:lnTo>
                    <a:pt x="358" y="164"/>
                  </a:lnTo>
                  <a:lnTo>
                    <a:pt x="336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2"/>
                  </a:lnTo>
                  <a:lnTo>
                    <a:pt x="12" y="125"/>
                  </a:lnTo>
                  <a:lnTo>
                    <a:pt x="2" y="105"/>
                  </a:lnTo>
                  <a:lnTo>
                    <a:pt x="0" y="83"/>
                  </a:lnTo>
                  <a:lnTo>
                    <a:pt x="2" y="60"/>
                  </a:lnTo>
                  <a:lnTo>
                    <a:pt x="12" y="41"/>
                  </a:lnTo>
                  <a:lnTo>
                    <a:pt x="25" y="23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5183188" y="2001838"/>
              <a:ext cx="203200" cy="155575"/>
            </a:xfrm>
            <a:custGeom>
              <a:avLst/>
              <a:gdLst>
                <a:gd name="T0" fmla="*/ 303 w 386"/>
                <a:gd name="T1" fmla="*/ 0 h 294"/>
                <a:gd name="T2" fmla="*/ 324 w 386"/>
                <a:gd name="T3" fmla="*/ 3 h 294"/>
                <a:gd name="T4" fmla="*/ 344 w 386"/>
                <a:gd name="T5" fmla="*/ 11 h 294"/>
                <a:gd name="T6" fmla="*/ 361 w 386"/>
                <a:gd name="T7" fmla="*/ 24 h 294"/>
                <a:gd name="T8" fmla="*/ 376 w 386"/>
                <a:gd name="T9" fmla="*/ 41 h 294"/>
                <a:gd name="T10" fmla="*/ 384 w 386"/>
                <a:gd name="T11" fmla="*/ 62 h 294"/>
                <a:gd name="T12" fmla="*/ 386 w 386"/>
                <a:gd name="T13" fmla="*/ 84 h 294"/>
                <a:gd name="T14" fmla="*/ 384 w 386"/>
                <a:gd name="T15" fmla="*/ 105 h 294"/>
                <a:gd name="T16" fmla="*/ 376 w 386"/>
                <a:gd name="T17" fmla="*/ 125 h 294"/>
                <a:gd name="T18" fmla="*/ 363 w 386"/>
                <a:gd name="T19" fmla="*/ 143 h 294"/>
                <a:gd name="T20" fmla="*/ 344 w 386"/>
                <a:gd name="T21" fmla="*/ 156 h 294"/>
                <a:gd name="T22" fmla="*/ 127 w 386"/>
                <a:gd name="T23" fmla="*/ 282 h 294"/>
                <a:gd name="T24" fmla="*/ 106 w 386"/>
                <a:gd name="T25" fmla="*/ 291 h 294"/>
                <a:gd name="T26" fmla="*/ 85 w 386"/>
                <a:gd name="T27" fmla="*/ 294 h 294"/>
                <a:gd name="T28" fmla="*/ 64 w 386"/>
                <a:gd name="T29" fmla="*/ 291 h 294"/>
                <a:gd name="T30" fmla="*/ 44 w 386"/>
                <a:gd name="T31" fmla="*/ 282 h 294"/>
                <a:gd name="T32" fmla="*/ 25 w 386"/>
                <a:gd name="T33" fmla="*/ 269 h 294"/>
                <a:gd name="T34" fmla="*/ 12 w 386"/>
                <a:gd name="T35" fmla="*/ 252 h 294"/>
                <a:gd name="T36" fmla="*/ 3 w 386"/>
                <a:gd name="T37" fmla="*/ 230 h 294"/>
                <a:gd name="T38" fmla="*/ 0 w 386"/>
                <a:gd name="T39" fmla="*/ 209 h 294"/>
                <a:gd name="T40" fmla="*/ 4 w 386"/>
                <a:gd name="T41" fmla="*/ 188 h 294"/>
                <a:gd name="T42" fmla="*/ 12 w 386"/>
                <a:gd name="T43" fmla="*/ 168 h 294"/>
                <a:gd name="T44" fmla="*/ 25 w 386"/>
                <a:gd name="T45" fmla="*/ 151 h 294"/>
                <a:gd name="T46" fmla="*/ 43 w 386"/>
                <a:gd name="T47" fmla="*/ 137 h 294"/>
                <a:gd name="T48" fmla="*/ 261 w 386"/>
                <a:gd name="T49" fmla="*/ 11 h 294"/>
                <a:gd name="T50" fmla="*/ 282 w 386"/>
                <a:gd name="T51" fmla="*/ 3 h 294"/>
                <a:gd name="T52" fmla="*/ 303 w 386"/>
                <a:gd name="T5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6" h="294">
                  <a:moveTo>
                    <a:pt x="303" y="0"/>
                  </a:moveTo>
                  <a:lnTo>
                    <a:pt x="324" y="3"/>
                  </a:lnTo>
                  <a:lnTo>
                    <a:pt x="344" y="11"/>
                  </a:lnTo>
                  <a:lnTo>
                    <a:pt x="361" y="24"/>
                  </a:lnTo>
                  <a:lnTo>
                    <a:pt x="376" y="41"/>
                  </a:lnTo>
                  <a:lnTo>
                    <a:pt x="384" y="62"/>
                  </a:lnTo>
                  <a:lnTo>
                    <a:pt x="386" y="84"/>
                  </a:lnTo>
                  <a:lnTo>
                    <a:pt x="384" y="105"/>
                  </a:lnTo>
                  <a:lnTo>
                    <a:pt x="376" y="125"/>
                  </a:lnTo>
                  <a:lnTo>
                    <a:pt x="363" y="143"/>
                  </a:lnTo>
                  <a:lnTo>
                    <a:pt x="344" y="156"/>
                  </a:lnTo>
                  <a:lnTo>
                    <a:pt x="127" y="282"/>
                  </a:lnTo>
                  <a:lnTo>
                    <a:pt x="106" y="291"/>
                  </a:lnTo>
                  <a:lnTo>
                    <a:pt x="85" y="294"/>
                  </a:lnTo>
                  <a:lnTo>
                    <a:pt x="64" y="291"/>
                  </a:lnTo>
                  <a:lnTo>
                    <a:pt x="44" y="282"/>
                  </a:lnTo>
                  <a:lnTo>
                    <a:pt x="25" y="269"/>
                  </a:lnTo>
                  <a:lnTo>
                    <a:pt x="12" y="252"/>
                  </a:lnTo>
                  <a:lnTo>
                    <a:pt x="3" y="230"/>
                  </a:lnTo>
                  <a:lnTo>
                    <a:pt x="0" y="209"/>
                  </a:lnTo>
                  <a:lnTo>
                    <a:pt x="4" y="188"/>
                  </a:lnTo>
                  <a:lnTo>
                    <a:pt x="12" y="168"/>
                  </a:lnTo>
                  <a:lnTo>
                    <a:pt x="25" y="151"/>
                  </a:lnTo>
                  <a:lnTo>
                    <a:pt x="43" y="137"/>
                  </a:lnTo>
                  <a:lnTo>
                    <a:pt x="261" y="11"/>
                  </a:lnTo>
                  <a:lnTo>
                    <a:pt x="282" y="3"/>
                  </a:lnTo>
                  <a:lnTo>
                    <a:pt x="3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6799263" y="2001838"/>
              <a:ext cx="203200" cy="155575"/>
            </a:xfrm>
            <a:custGeom>
              <a:avLst/>
              <a:gdLst>
                <a:gd name="T0" fmla="*/ 84 w 386"/>
                <a:gd name="T1" fmla="*/ 0 h 294"/>
                <a:gd name="T2" fmla="*/ 106 w 386"/>
                <a:gd name="T3" fmla="*/ 3 h 294"/>
                <a:gd name="T4" fmla="*/ 126 w 386"/>
                <a:gd name="T5" fmla="*/ 11 h 294"/>
                <a:gd name="T6" fmla="*/ 344 w 386"/>
                <a:gd name="T7" fmla="*/ 137 h 294"/>
                <a:gd name="T8" fmla="*/ 363 w 386"/>
                <a:gd name="T9" fmla="*/ 151 h 294"/>
                <a:gd name="T10" fmla="*/ 376 w 386"/>
                <a:gd name="T11" fmla="*/ 168 h 294"/>
                <a:gd name="T12" fmla="*/ 384 w 386"/>
                <a:gd name="T13" fmla="*/ 188 h 294"/>
                <a:gd name="T14" fmla="*/ 386 w 386"/>
                <a:gd name="T15" fmla="*/ 209 h 294"/>
                <a:gd name="T16" fmla="*/ 384 w 386"/>
                <a:gd name="T17" fmla="*/ 230 h 294"/>
                <a:gd name="T18" fmla="*/ 376 w 386"/>
                <a:gd name="T19" fmla="*/ 252 h 294"/>
                <a:gd name="T20" fmla="*/ 361 w 386"/>
                <a:gd name="T21" fmla="*/ 270 h 294"/>
                <a:gd name="T22" fmla="*/ 344 w 386"/>
                <a:gd name="T23" fmla="*/ 282 h 294"/>
                <a:gd name="T24" fmla="*/ 324 w 386"/>
                <a:gd name="T25" fmla="*/ 291 h 294"/>
                <a:gd name="T26" fmla="*/ 302 w 386"/>
                <a:gd name="T27" fmla="*/ 294 h 294"/>
                <a:gd name="T28" fmla="*/ 281 w 386"/>
                <a:gd name="T29" fmla="*/ 291 h 294"/>
                <a:gd name="T30" fmla="*/ 261 w 386"/>
                <a:gd name="T31" fmla="*/ 282 h 294"/>
                <a:gd name="T32" fmla="*/ 43 w 386"/>
                <a:gd name="T33" fmla="*/ 156 h 294"/>
                <a:gd name="T34" fmla="*/ 25 w 386"/>
                <a:gd name="T35" fmla="*/ 143 h 294"/>
                <a:gd name="T36" fmla="*/ 12 w 386"/>
                <a:gd name="T37" fmla="*/ 125 h 294"/>
                <a:gd name="T38" fmla="*/ 4 w 386"/>
                <a:gd name="T39" fmla="*/ 105 h 294"/>
                <a:gd name="T40" fmla="*/ 0 w 386"/>
                <a:gd name="T41" fmla="*/ 84 h 294"/>
                <a:gd name="T42" fmla="*/ 3 w 386"/>
                <a:gd name="T43" fmla="*/ 62 h 294"/>
                <a:gd name="T44" fmla="*/ 12 w 386"/>
                <a:gd name="T45" fmla="*/ 41 h 294"/>
                <a:gd name="T46" fmla="*/ 25 w 386"/>
                <a:gd name="T47" fmla="*/ 24 h 294"/>
                <a:gd name="T48" fmla="*/ 43 w 386"/>
                <a:gd name="T49" fmla="*/ 11 h 294"/>
                <a:gd name="T50" fmla="*/ 62 w 386"/>
                <a:gd name="T51" fmla="*/ 3 h 294"/>
                <a:gd name="T52" fmla="*/ 84 w 386"/>
                <a:gd name="T5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6" h="294">
                  <a:moveTo>
                    <a:pt x="84" y="0"/>
                  </a:moveTo>
                  <a:lnTo>
                    <a:pt x="106" y="3"/>
                  </a:lnTo>
                  <a:lnTo>
                    <a:pt x="126" y="11"/>
                  </a:lnTo>
                  <a:lnTo>
                    <a:pt x="344" y="137"/>
                  </a:lnTo>
                  <a:lnTo>
                    <a:pt x="363" y="151"/>
                  </a:lnTo>
                  <a:lnTo>
                    <a:pt x="376" y="168"/>
                  </a:lnTo>
                  <a:lnTo>
                    <a:pt x="384" y="188"/>
                  </a:lnTo>
                  <a:lnTo>
                    <a:pt x="386" y="209"/>
                  </a:lnTo>
                  <a:lnTo>
                    <a:pt x="384" y="230"/>
                  </a:lnTo>
                  <a:lnTo>
                    <a:pt x="376" y="252"/>
                  </a:lnTo>
                  <a:lnTo>
                    <a:pt x="361" y="270"/>
                  </a:lnTo>
                  <a:lnTo>
                    <a:pt x="344" y="282"/>
                  </a:lnTo>
                  <a:lnTo>
                    <a:pt x="324" y="291"/>
                  </a:lnTo>
                  <a:lnTo>
                    <a:pt x="302" y="294"/>
                  </a:lnTo>
                  <a:lnTo>
                    <a:pt x="281" y="291"/>
                  </a:lnTo>
                  <a:lnTo>
                    <a:pt x="261" y="282"/>
                  </a:lnTo>
                  <a:lnTo>
                    <a:pt x="43" y="156"/>
                  </a:lnTo>
                  <a:lnTo>
                    <a:pt x="25" y="143"/>
                  </a:lnTo>
                  <a:lnTo>
                    <a:pt x="12" y="125"/>
                  </a:lnTo>
                  <a:lnTo>
                    <a:pt x="4" y="105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2" y="41"/>
                  </a:lnTo>
                  <a:lnTo>
                    <a:pt x="25" y="24"/>
                  </a:lnTo>
                  <a:lnTo>
                    <a:pt x="43" y="11"/>
                  </a:lnTo>
                  <a:lnTo>
                    <a:pt x="62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6915151" y="1570038"/>
              <a:ext cx="222250" cy="87313"/>
            </a:xfrm>
            <a:custGeom>
              <a:avLst/>
              <a:gdLst>
                <a:gd name="T0" fmla="*/ 84 w 419"/>
                <a:gd name="T1" fmla="*/ 0 h 167"/>
                <a:gd name="T2" fmla="*/ 336 w 419"/>
                <a:gd name="T3" fmla="*/ 0 h 167"/>
                <a:gd name="T4" fmla="*/ 358 w 419"/>
                <a:gd name="T5" fmla="*/ 2 h 167"/>
                <a:gd name="T6" fmla="*/ 378 w 419"/>
                <a:gd name="T7" fmla="*/ 10 h 167"/>
                <a:gd name="T8" fmla="*/ 395 w 419"/>
                <a:gd name="T9" fmla="*/ 23 h 167"/>
                <a:gd name="T10" fmla="*/ 408 w 419"/>
                <a:gd name="T11" fmla="*/ 41 h 167"/>
                <a:gd name="T12" fmla="*/ 416 w 419"/>
                <a:gd name="T13" fmla="*/ 60 h 167"/>
                <a:gd name="T14" fmla="*/ 419 w 419"/>
                <a:gd name="T15" fmla="*/ 83 h 167"/>
                <a:gd name="T16" fmla="*/ 416 w 419"/>
                <a:gd name="T17" fmla="*/ 105 h 167"/>
                <a:gd name="T18" fmla="*/ 408 w 419"/>
                <a:gd name="T19" fmla="*/ 125 h 167"/>
                <a:gd name="T20" fmla="*/ 395 w 419"/>
                <a:gd name="T21" fmla="*/ 142 h 167"/>
                <a:gd name="T22" fmla="*/ 378 w 419"/>
                <a:gd name="T23" fmla="*/ 156 h 167"/>
                <a:gd name="T24" fmla="*/ 358 w 419"/>
                <a:gd name="T25" fmla="*/ 164 h 167"/>
                <a:gd name="T26" fmla="*/ 336 w 419"/>
                <a:gd name="T27" fmla="*/ 167 h 167"/>
                <a:gd name="T28" fmla="*/ 84 w 419"/>
                <a:gd name="T29" fmla="*/ 167 h 167"/>
                <a:gd name="T30" fmla="*/ 62 w 419"/>
                <a:gd name="T31" fmla="*/ 164 h 167"/>
                <a:gd name="T32" fmla="*/ 42 w 419"/>
                <a:gd name="T33" fmla="*/ 156 h 167"/>
                <a:gd name="T34" fmla="*/ 25 w 419"/>
                <a:gd name="T35" fmla="*/ 142 h 167"/>
                <a:gd name="T36" fmla="*/ 12 w 419"/>
                <a:gd name="T37" fmla="*/ 125 h 167"/>
                <a:gd name="T38" fmla="*/ 4 w 419"/>
                <a:gd name="T39" fmla="*/ 105 h 167"/>
                <a:gd name="T40" fmla="*/ 0 w 419"/>
                <a:gd name="T41" fmla="*/ 83 h 167"/>
                <a:gd name="T42" fmla="*/ 4 w 419"/>
                <a:gd name="T43" fmla="*/ 60 h 167"/>
                <a:gd name="T44" fmla="*/ 12 w 419"/>
                <a:gd name="T45" fmla="*/ 41 h 167"/>
                <a:gd name="T46" fmla="*/ 25 w 419"/>
                <a:gd name="T47" fmla="*/ 23 h 167"/>
                <a:gd name="T48" fmla="*/ 42 w 419"/>
                <a:gd name="T49" fmla="*/ 10 h 167"/>
                <a:gd name="T50" fmla="*/ 62 w 419"/>
                <a:gd name="T51" fmla="*/ 2 h 167"/>
                <a:gd name="T52" fmla="*/ 84 w 419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9" h="167">
                  <a:moveTo>
                    <a:pt x="84" y="0"/>
                  </a:moveTo>
                  <a:lnTo>
                    <a:pt x="336" y="0"/>
                  </a:lnTo>
                  <a:lnTo>
                    <a:pt x="358" y="2"/>
                  </a:lnTo>
                  <a:lnTo>
                    <a:pt x="378" y="10"/>
                  </a:lnTo>
                  <a:lnTo>
                    <a:pt x="395" y="23"/>
                  </a:lnTo>
                  <a:lnTo>
                    <a:pt x="408" y="41"/>
                  </a:lnTo>
                  <a:lnTo>
                    <a:pt x="416" y="60"/>
                  </a:lnTo>
                  <a:lnTo>
                    <a:pt x="419" y="83"/>
                  </a:lnTo>
                  <a:lnTo>
                    <a:pt x="416" y="105"/>
                  </a:lnTo>
                  <a:lnTo>
                    <a:pt x="408" y="125"/>
                  </a:lnTo>
                  <a:lnTo>
                    <a:pt x="395" y="142"/>
                  </a:lnTo>
                  <a:lnTo>
                    <a:pt x="378" y="156"/>
                  </a:lnTo>
                  <a:lnTo>
                    <a:pt x="358" y="164"/>
                  </a:lnTo>
                  <a:lnTo>
                    <a:pt x="336" y="167"/>
                  </a:lnTo>
                  <a:lnTo>
                    <a:pt x="84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5" y="142"/>
                  </a:lnTo>
                  <a:lnTo>
                    <a:pt x="12" y="125"/>
                  </a:lnTo>
                  <a:lnTo>
                    <a:pt x="4" y="105"/>
                  </a:lnTo>
                  <a:lnTo>
                    <a:pt x="0" y="83"/>
                  </a:lnTo>
                  <a:lnTo>
                    <a:pt x="4" y="60"/>
                  </a:lnTo>
                  <a:lnTo>
                    <a:pt x="12" y="41"/>
                  </a:lnTo>
                  <a:lnTo>
                    <a:pt x="25" y="23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6799263" y="1069975"/>
              <a:ext cx="203200" cy="155575"/>
            </a:xfrm>
            <a:custGeom>
              <a:avLst/>
              <a:gdLst>
                <a:gd name="T0" fmla="*/ 303 w 386"/>
                <a:gd name="T1" fmla="*/ 0 h 294"/>
                <a:gd name="T2" fmla="*/ 324 w 386"/>
                <a:gd name="T3" fmla="*/ 3 h 294"/>
                <a:gd name="T4" fmla="*/ 344 w 386"/>
                <a:gd name="T5" fmla="*/ 11 h 294"/>
                <a:gd name="T6" fmla="*/ 361 w 386"/>
                <a:gd name="T7" fmla="*/ 24 h 294"/>
                <a:gd name="T8" fmla="*/ 376 w 386"/>
                <a:gd name="T9" fmla="*/ 42 h 294"/>
                <a:gd name="T10" fmla="*/ 384 w 386"/>
                <a:gd name="T11" fmla="*/ 62 h 294"/>
                <a:gd name="T12" fmla="*/ 386 w 386"/>
                <a:gd name="T13" fmla="*/ 85 h 294"/>
                <a:gd name="T14" fmla="*/ 384 w 386"/>
                <a:gd name="T15" fmla="*/ 106 h 294"/>
                <a:gd name="T16" fmla="*/ 376 w 386"/>
                <a:gd name="T17" fmla="*/ 126 h 294"/>
                <a:gd name="T18" fmla="*/ 363 w 386"/>
                <a:gd name="T19" fmla="*/ 143 h 294"/>
                <a:gd name="T20" fmla="*/ 344 w 386"/>
                <a:gd name="T21" fmla="*/ 156 h 294"/>
                <a:gd name="T22" fmla="*/ 126 w 386"/>
                <a:gd name="T23" fmla="*/ 282 h 294"/>
                <a:gd name="T24" fmla="*/ 106 w 386"/>
                <a:gd name="T25" fmla="*/ 291 h 294"/>
                <a:gd name="T26" fmla="*/ 85 w 386"/>
                <a:gd name="T27" fmla="*/ 294 h 294"/>
                <a:gd name="T28" fmla="*/ 64 w 386"/>
                <a:gd name="T29" fmla="*/ 291 h 294"/>
                <a:gd name="T30" fmla="*/ 44 w 386"/>
                <a:gd name="T31" fmla="*/ 282 h 294"/>
                <a:gd name="T32" fmla="*/ 25 w 386"/>
                <a:gd name="T33" fmla="*/ 269 h 294"/>
                <a:gd name="T34" fmla="*/ 12 w 386"/>
                <a:gd name="T35" fmla="*/ 251 h 294"/>
                <a:gd name="T36" fmla="*/ 3 w 386"/>
                <a:gd name="T37" fmla="*/ 230 h 294"/>
                <a:gd name="T38" fmla="*/ 0 w 386"/>
                <a:gd name="T39" fmla="*/ 209 h 294"/>
                <a:gd name="T40" fmla="*/ 4 w 386"/>
                <a:gd name="T41" fmla="*/ 188 h 294"/>
                <a:gd name="T42" fmla="*/ 12 w 386"/>
                <a:gd name="T43" fmla="*/ 168 h 294"/>
                <a:gd name="T44" fmla="*/ 25 w 386"/>
                <a:gd name="T45" fmla="*/ 151 h 294"/>
                <a:gd name="T46" fmla="*/ 43 w 386"/>
                <a:gd name="T47" fmla="*/ 136 h 294"/>
                <a:gd name="T48" fmla="*/ 261 w 386"/>
                <a:gd name="T49" fmla="*/ 11 h 294"/>
                <a:gd name="T50" fmla="*/ 282 w 386"/>
                <a:gd name="T51" fmla="*/ 3 h 294"/>
                <a:gd name="T52" fmla="*/ 303 w 386"/>
                <a:gd name="T5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6" h="294">
                  <a:moveTo>
                    <a:pt x="303" y="0"/>
                  </a:moveTo>
                  <a:lnTo>
                    <a:pt x="324" y="3"/>
                  </a:lnTo>
                  <a:lnTo>
                    <a:pt x="344" y="11"/>
                  </a:lnTo>
                  <a:lnTo>
                    <a:pt x="361" y="24"/>
                  </a:lnTo>
                  <a:lnTo>
                    <a:pt x="376" y="42"/>
                  </a:lnTo>
                  <a:lnTo>
                    <a:pt x="384" y="62"/>
                  </a:lnTo>
                  <a:lnTo>
                    <a:pt x="386" y="85"/>
                  </a:lnTo>
                  <a:lnTo>
                    <a:pt x="384" y="106"/>
                  </a:lnTo>
                  <a:lnTo>
                    <a:pt x="376" y="126"/>
                  </a:lnTo>
                  <a:lnTo>
                    <a:pt x="363" y="143"/>
                  </a:lnTo>
                  <a:lnTo>
                    <a:pt x="344" y="156"/>
                  </a:lnTo>
                  <a:lnTo>
                    <a:pt x="126" y="282"/>
                  </a:lnTo>
                  <a:lnTo>
                    <a:pt x="106" y="291"/>
                  </a:lnTo>
                  <a:lnTo>
                    <a:pt x="85" y="294"/>
                  </a:lnTo>
                  <a:lnTo>
                    <a:pt x="64" y="291"/>
                  </a:lnTo>
                  <a:lnTo>
                    <a:pt x="44" y="282"/>
                  </a:lnTo>
                  <a:lnTo>
                    <a:pt x="25" y="269"/>
                  </a:lnTo>
                  <a:lnTo>
                    <a:pt x="12" y="251"/>
                  </a:lnTo>
                  <a:lnTo>
                    <a:pt x="3" y="230"/>
                  </a:lnTo>
                  <a:lnTo>
                    <a:pt x="0" y="209"/>
                  </a:lnTo>
                  <a:lnTo>
                    <a:pt x="4" y="188"/>
                  </a:lnTo>
                  <a:lnTo>
                    <a:pt x="12" y="168"/>
                  </a:lnTo>
                  <a:lnTo>
                    <a:pt x="25" y="151"/>
                  </a:lnTo>
                  <a:lnTo>
                    <a:pt x="43" y="136"/>
                  </a:lnTo>
                  <a:lnTo>
                    <a:pt x="261" y="11"/>
                  </a:lnTo>
                  <a:lnTo>
                    <a:pt x="282" y="3"/>
                  </a:lnTo>
                  <a:lnTo>
                    <a:pt x="3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6481763" y="703263"/>
              <a:ext cx="155575" cy="203200"/>
            </a:xfrm>
            <a:custGeom>
              <a:avLst/>
              <a:gdLst>
                <a:gd name="T0" fmla="*/ 209 w 294"/>
                <a:gd name="T1" fmla="*/ 0 h 385"/>
                <a:gd name="T2" fmla="*/ 232 w 294"/>
                <a:gd name="T3" fmla="*/ 3 h 385"/>
                <a:gd name="T4" fmla="*/ 251 w 294"/>
                <a:gd name="T5" fmla="*/ 11 h 385"/>
                <a:gd name="T6" fmla="*/ 270 w 294"/>
                <a:gd name="T7" fmla="*/ 25 h 385"/>
                <a:gd name="T8" fmla="*/ 283 w 294"/>
                <a:gd name="T9" fmla="*/ 43 h 385"/>
                <a:gd name="T10" fmla="*/ 291 w 294"/>
                <a:gd name="T11" fmla="*/ 62 h 385"/>
                <a:gd name="T12" fmla="*/ 294 w 294"/>
                <a:gd name="T13" fmla="*/ 84 h 385"/>
                <a:gd name="T14" fmla="*/ 291 w 294"/>
                <a:gd name="T15" fmla="*/ 105 h 385"/>
                <a:gd name="T16" fmla="*/ 283 w 294"/>
                <a:gd name="T17" fmla="*/ 126 h 385"/>
                <a:gd name="T18" fmla="*/ 157 w 294"/>
                <a:gd name="T19" fmla="*/ 344 h 385"/>
                <a:gd name="T20" fmla="*/ 143 w 294"/>
                <a:gd name="T21" fmla="*/ 361 h 385"/>
                <a:gd name="T22" fmla="*/ 126 w 294"/>
                <a:gd name="T23" fmla="*/ 375 h 385"/>
                <a:gd name="T24" fmla="*/ 106 w 294"/>
                <a:gd name="T25" fmla="*/ 383 h 385"/>
                <a:gd name="T26" fmla="*/ 85 w 294"/>
                <a:gd name="T27" fmla="*/ 385 h 385"/>
                <a:gd name="T28" fmla="*/ 64 w 294"/>
                <a:gd name="T29" fmla="*/ 383 h 385"/>
                <a:gd name="T30" fmla="*/ 42 w 294"/>
                <a:gd name="T31" fmla="*/ 375 h 385"/>
                <a:gd name="T32" fmla="*/ 24 w 294"/>
                <a:gd name="T33" fmla="*/ 360 h 385"/>
                <a:gd name="T34" fmla="*/ 12 w 294"/>
                <a:gd name="T35" fmla="*/ 343 h 385"/>
                <a:gd name="T36" fmla="*/ 3 w 294"/>
                <a:gd name="T37" fmla="*/ 323 h 385"/>
                <a:gd name="T38" fmla="*/ 0 w 294"/>
                <a:gd name="T39" fmla="*/ 302 h 385"/>
                <a:gd name="T40" fmla="*/ 3 w 294"/>
                <a:gd name="T41" fmla="*/ 281 h 385"/>
                <a:gd name="T42" fmla="*/ 12 w 294"/>
                <a:gd name="T43" fmla="*/ 260 h 385"/>
                <a:gd name="T44" fmla="*/ 138 w 294"/>
                <a:gd name="T45" fmla="*/ 43 h 385"/>
                <a:gd name="T46" fmla="*/ 151 w 294"/>
                <a:gd name="T47" fmla="*/ 24 h 385"/>
                <a:gd name="T48" fmla="*/ 168 w 294"/>
                <a:gd name="T49" fmla="*/ 11 h 385"/>
                <a:gd name="T50" fmla="*/ 188 w 294"/>
                <a:gd name="T51" fmla="*/ 3 h 385"/>
                <a:gd name="T52" fmla="*/ 209 w 294"/>
                <a:gd name="T5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5">
                  <a:moveTo>
                    <a:pt x="209" y="0"/>
                  </a:moveTo>
                  <a:lnTo>
                    <a:pt x="232" y="3"/>
                  </a:lnTo>
                  <a:lnTo>
                    <a:pt x="251" y="11"/>
                  </a:lnTo>
                  <a:lnTo>
                    <a:pt x="270" y="25"/>
                  </a:lnTo>
                  <a:lnTo>
                    <a:pt x="283" y="43"/>
                  </a:lnTo>
                  <a:lnTo>
                    <a:pt x="291" y="62"/>
                  </a:lnTo>
                  <a:lnTo>
                    <a:pt x="294" y="84"/>
                  </a:lnTo>
                  <a:lnTo>
                    <a:pt x="291" y="105"/>
                  </a:lnTo>
                  <a:lnTo>
                    <a:pt x="283" y="126"/>
                  </a:lnTo>
                  <a:lnTo>
                    <a:pt x="157" y="344"/>
                  </a:lnTo>
                  <a:lnTo>
                    <a:pt x="143" y="361"/>
                  </a:lnTo>
                  <a:lnTo>
                    <a:pt x="126" y="375"/>
                  </a:lnTo>
                  <a:lnTo>
                    <a:pt x="106" y="383"/>
                  </a:lnTo>
                  <a:lnTo>
                    <a:pt x="85" y="385"/>
                  </a:lnTo>
                  <a:lnTo>
                    <a:pt x="64" y="383"/>
                  </a:lnTo>
                  <a:lnTo>
                    <a:pt x="42" y="375"/>
                  </a:lnTo>
                  <a:lnTo>
                    <a:pt x="24" y="360"/>
                  </a:lnTo>
                  <a:lnTo>
                    <a:pt x="12" y="343"/>
                  </a:lnTo>
                  <a:lnTo>
                    <a:pt x="3" y="323"/>
                  </a:lnTo>
                  <a:lnTo>
                    <a:pt x="0" y="302"/>
                  </a:lnTo>
                  <a:lnTo>
                    <a:pt x="3" y="281"/>
                  </a:lnTo>
                  <a:lnTo>
                    <a:pt x="12" y="260"/>
                  </a:lnTo>
                  <a:lnTo>
                    <a:pt x="138" y="43"/>
                  </a:lnTo>
                  <a:lnTo>
                    <a:pt x="151" y="24"/>
                  </a:lnTo>
                  <a:lnTo>
                    <a:pt x="168" y="11"/>
                  </a:lnTo>
                  <a:lnTo>
                    <a:pt x="188" y="3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5986463" y="1239838"/>
              <a:ext cx="214313" cy="692150"/>
            </a:xfrm>
            <a:custGeom>
              <a:avLst/>
              <a:gdLst>
                <a:gd name="T0" fmla="*/ 202 w 404"/>
                <a:gd name="T1" fmla="*/ 0 h 1307"/>
                <a:gd name="T2" fmla="*/ 242 w 404"/>
                <a:gd name="T3" fmla="*/ 2 h 1307"/>
                <a:gd name="T4" fmla="*/ 279 w 404"/>
                <a:gd name="T5" fmla="*/ 9 h 1307"/>
                <a:gd name="T6" fmla="*/ 310 w 404"/>
                <a:gd name="T7" fmla="*/ 22 h 1307"/>
                <a:gd name="T8" fmla="*/ 338 w 404"/>
                <a:gd name="T9" fmla="*/ 40 h 1307"/>
                <a:gd name="T10" fmla="*/ 362 w 404"/>
                <a:gd name="T11" fmla="*/ 61 h 1307"/>
                <a:gd name="T12" fmla="*/ 379 w 404"/>
                <a:gd name="T13" fmla="*/ 87 h 1307"/>
                <a:gd name="T14" fmla="*/ 392 w 404"/>
                <a:gd name="T15" fmla="*/ 119 h 1307"/>
                <a:gd name="T16" fmla="*/ 400 w 404"/>
                <a:gd name="T17" fmla="*/ 156 h 1307"/>
                <a:gd name="T18" fmla="*/ 404 w 404"/>
                <a:gd name="T19" fmla="*/ 197 h 1307"/>
                <a:gd name="T20" fmla="*/ 404 w 404"/>
                <a:gd name="T21" fmla="*/ 493 h 1307"/>
                <a:gd name="T22" fmla="*/ 402 w 404"/>
                <a:gd name="T23" fmla="*/ 533 h 1307"/>
                <a:gd name="T24" fmla="*/ 398 w 404"/>
                <a:gd name="T25" fmla="*/ 573 h 1307"/>
                <a:gd name="T26" fmla="*/ 394 w 404"/>
                <a:gd name="T27" fmla="*/ 614 h 1307"/>
                <a:gd name="T28" fmla="*/ 314 w 404"/>
                <a:gd name="T29" fmla="*/ 1211 h 1307"/>
                <a:gd name="T30" fmla="*/ 308 w 404"/>
                <a:gd name="T31" fmla="*/ 1241 h 1307"/>
                <a:gd name="T32" fmla="*/ 299 w 404"/>
                <a:gd name="T33" fmla="*/ 1263 h 1307"/>
                <a:gd name="T34" fmla="*/ 287 w 404"/>
                <a:gd name="T35" fmla="*/ 1280 h 1307"/>
                <a:gd name="T36" fmla="*/ 271 w 404"/>
                <a:gd name="T37" fmla="*/ 1292 h 1307"/>
                <a:gd name="T38" fmla="*/ 251 w 404"/>
                <a:gd name="T39" fmla="*/ 1301 h 1307"/>
                <a:gd name="T40" fmla="*/ 228 w 404"/>
                <a:gd name="T41" fmla="*/ 1305 h 1307"/>
                <a:gd name="T42" fmla="*/ 202 w 404"/>
                <a:gd name="T43" fmla="*/ 1307 h 1307"/>
                <a:gd name="T44" fmla="*/ 176 w 404"/>
                <a:gd name="T45" fmla="*/ 1305 h 1307"/>
                <a:gd name="T46" fmla="*/ 152 w 404"/>
                <a:gd name="T47" fmla="*/ 1301 h 1307"/>
                <a:gd name="T48" fmla="*/ 133 w 404"/>
                <a:gd name="T49" fmla="*/ 1292 h 1307"/>
                <a:gd name="T50" fmla="*/ 117 w 404"/>
                <a:gd name="T51" fmla="*/ 1280 h 1307"/>
                <a:gd name="T52" fmla="*/ 104 w 404"/>
                <a:gd name="T53" fmla="*/ 1263 h 1307"/>
                <a:gd name="T54" fmla="*/ 95 w 404"/>
                <a:gd name="T55" fmla="*/ 1241 h 1307"/>
                <a:gd name="T56" fmla="*/ 90 w 404"/>
                <a:gd name="T57" fmla="*/ 1211 h 1307"/>
                <a:gd name="T58" fmla="*/ 10 w 404"/>
                <a:gd name="T59" fmla="*/ 614 h 1307"/>
                <a:gd name="T60" fmla="*/ 5 w 404"/>
                <a:gd name="T61" fmla="*/ 573 h 1307"/>
                <a:gd name="T62" fmla="*/ 1 w 404"/>
                <a:gd name="T63" fmla="*/ 533 h 1307"/>
                <a:gd name="T64" fmla="*/ 0 w 404"/>
                <a:gd name="T65" fmla="*/ 493 h 1307"/>
                <a:gd name="T66" fmla="*/ 0 w 404"/>
                <a:gd name="T67" fmla="*/ 197 h 1307"/>
                <a:gd name="T68" fmla="*/ 2 w 404"/>
                <a:gd name="T69" fmla="*/ 156 h 1307"/>
                <a:gd name="T70" fmla="*/ 10 w 404"/>
                <a:gd name="T71" fmla="*/ 119 h 1307"/>
                <a:gd name="T72" fmla="*/ 23 w 404"/>
                <a:gd name="T73" fmla="*/ 87 h 1307"/>
                <a:gd name="T74" fmla="*/ 42 w 404"/>
                <a:gd name="T75" fmla="*/ 61 h 1307"/>
                <a:gd name="T76" fmla="*/ 64 w 404"/>
                <a:gd name="T77" fmla="*/ 40 h 1307"/>
                <a:gd name="T78" fmla="*/ 92 w 404"/>
                <a:gd name="T79" fmla="*/ 22 h 1307"/>
                <a:gd name="T80" fmla="*/ 124 w 404"/>
                <a:gd name="T81" fmla="*/ 9 h 1307"/>
                <a:gd name="T82" fmla="*/ 161 w 404"/>
                <a:gd name="T83" fmla="*/ 2 h 1307"/>
                <a:gd name="T84" fmla="*/ 202 w 404"/>
                <a:gd name="T85" fmla="*/ 0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1307">
                  <a:moveTo>
                    <a:pt x="202" y="0"/>
                  </a:moveTo>
                  <a:lnTo>
                    <a:pt x="242" y="2"/>
                  </a:lnTo>
                  <a:lnTo>
                    <a:pt x="279" y="9"/>
                  </a:lnTo>
                  <a:lnTo>
                    <a:pt x="310" y="22"/>
                  </a:lnTo>
                  <a:lnTo>
                    <a:pt x="338" y="40"/>
                  </a:lnTo>
                  <a:lnTo>
                    <a:pt x="362" y="61"/>
                  </a:lnTo>
                  <a:lnTo>
                    <a:pt x="379" y="87"/>
                  </a:lnTo>
                  <a:lnTo>
                    <a:pt x="392" y="119"/>
                  </a:lnTo>
                  <a:lnTo>
                    <a:pt x="400" y="156"/>
                  </a:lnTo>
                  <a:lnTo>
                    <a:pt x="404" y="197"/>
                  </a:lnTo>
                  <a:lnTo>
                    <a:pt x="404" y="493"/>
                  </a:lnTo>
                  <a:lnTo>
                    <a:pt x="402" y="533"/>
                  </a:lnTo>
                  <a:lnTo>
                    <a:pt x="398" y="573"/>
                  </a:lnTo>
                  <a:lnTo>
                    <a:pt x="394" y="614"/>
                  </a:lnTo>
                  <a:lnTo>
                    <a:pt x="314" y="1211"/>
                  </a:lnTo>
                  <a:lnTo>
                    <a:pt x="308" y="1241"/>
                  </a:lnTo>
                  <a:lnTo>
                    <a:pt x="299" y="1263"/>
                  </a:lnTo>
                  <a:lnTo>
                    <a:pt x="287" y="1280"/>
                  </a:lnTo>
                  <a:lnTo>
                    <a:pt x="271" y="1292"/>
                  </a:lnTo>
                  <a:lnTo>
                    <a:pt x="251" y="1301"/>
                  </a:lnTo>
                  <a:lnTo>
                    <a:pt x="228" y="1305"/>
                  </a:lnTo>
                  <a:lnTo>
                    <a:pt x="202" y="1307"/>
                  </a:lnTo>
                  <a:lnTo>
                    <a:pt x="176" y="1305"/>
                  </a:lnTo>
                  <a:lnTo>
                    <a:pt x="152" y="1301"/>
                  </a:lnTo>
                  <a:lnTo>
                    <a:pt x="133" y="1292"/>
                  </a:lnTo>
                  <a:lnTo>
                    <a:pt x="117" y="1280"/>
                  </a:lnTo>
                  <a:lnTo>
                    <a:pt x="104" y="1263"/>
                  </a:lnTo>
                  <a:lnTo>
                    <a:pt x="95" y="1241"/>
                  </a:lnTo>
                  <a:lnTo>
                    <a:pt x="90" y="1211"/>
                  </a:lnTo>
                  <a:lnTo>
                    <a:pt x="10" y="614"/>
                  </a:lnTo>
                  <a:lnTo>
                    <a:pt x="5" y="573"/>
                  </a:lnTo>
                  <a:lnTo>
                    <a:pt x="1" y="533"/>
                  </a:lnTo>
                  <a:lnTo>
                    <a:pt x="0" y="493"/>
                  </a:lnTo>
                  <a:lnTo>
                    <a:pt x="0" y="197"/>
                  </a:lnTo>
                  <a:lnTo>
                    <a:pt x="2" y="156"/>
                  </a:lnTo>
                  <a:lnTo>
                    <a:pt x="10" y="119"/>
                  </a:lnTo>
                  <a:lnTo>
                    <a:pt x="23" y="87"/>
                  </a:lnTo>
                  <a:lnTo>
                    <a:pt x="42" y="61"/>
                  </a:lnTo>
                  <a:lnTo>
                    <a:pt x="64" y="40"/>
                  </a:lnTo>
                  <a:lnTo>
                    <a:pt x="92" y="22"/>
                  </a:lnTo>
                  <a:lnTo>
                    <a:pt x="124" y="9"/>
                  </a:lnTo>
                  <a:lnTo>
                    <a:pt x="161" y="2"/>
                  </a:lnTo>
                  <a:lnTo>
                    <a:pt x="2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5981701" y="2019300"/>
              <a:ext cx="222250" cy="222250"/>
            </a:xfrm>
            <a:custGeom>
              <a:avLst/>
              <a:gdLst>
                <a:gd name="T0" fmla="*/ 210 w 419"/>
                <a:gd name="T1" fmla="*/ 0 h 420"/>
                <a:gd name="T2" fmla="*/ 247 w 419"/>
                <a:gd name="T3" fmla="*/ 3 h 420"/>
                <a:gd name="T4" fmla="*/ 283 w 419"/>
                <a:gd name="T5" fmla="*/ 14 h 420"/>
                <a:gd name="T6" fmla="*/ 316 w 419"/>
                <a:gd name="T7" fmla="*/ 28 h 420"/>
                <a:gd name="T8" fmla="*/ 345 w 419"/>
                <a:gd name="T9" fmla="*/ 49 h 420"/>
                <a:gd name="T10" fmla="*/ 370 w 419"/>
                <a:gd name="T11" fmla="*/ 74 h 420"/>
                <a:gd name="T12" fmla="*/ 391 w 419"/>
                <a:gd name="T13" fmla="*/ 104 h 420"/>
                <a:gd name="T14" fmla="*/ 406 w 419"/>
                <a:gd name="T15" fmla="*/ 137 h 420"/>
                <a:gd name="T16" fmla="*/ 416 w 419"/>
                <a:gd name="T17" fmla="*/ 172 h 420"/>
                <a:gd name="T18" fmla="*/ 419 w 419"/>
                <a:gd name="T19" fmla="*/ 209 h 420"/>
                <a:gd name="T20" fmla="*/ 416 w 419"/>
                <a:gd name="T21" fmla="*/ 246 h 420"/>
                <a:gd name="T22" fmla="*/ 406 w 419"/>
                <a:gd name="T23" fmla="*/ 282 h 420"/>
                <a:gd name="T24" fmla="*/ 391 w 419"/>
                <a:gd name="T25" fmla="*/ 315 h 420"/>
                <a:gd name="T26" fmla="*/ 370 w 419"/>
                <a:gd name="T27" fmla="*/ 344 h 420"/>
                <a:gd name="T28" fmla="*/ 345 w 419"/>
                <a:gd name="T29" fmla="*/ 369 h 420"/>
                <a:gd name="T30" fmla="*/ 316 w 419"/>
                <a:gd name="T31" fmla="*/ 391 h 420"/>
                <a:gd name="T32" fmla="*/ 283 w 419"/>
                <a:gd name="T33" fmla="*/ 406 h 420"/>
                <a:gd name="T34" fmla="*/ 247 w 419"/>
                <a:gd name="T35" fmla="*/ 416 h 420"/>
                <a:gd name="T36" fmla="*/ 210 w 419"/>
                <a:gd name="T37" fmla="*/ 420 h 420"/>
                <a:gd name="T38" fmla="*/ 172 w 419"/>
                <a:gd name="T39" fmla="*/ 416 h 420"/>
                <a:gd name="T40" fmla="*/ 137 w 419"/>
                <a:gd name="T41" fmla="*/ 406 h 420"/>
                <a:gd name="T42" fmla="*/ 104 w 419"/>
                <a:gd name="T43" fmla="*/ 391 h 420"/>
                <a:gd name="T44" fmla="*/ 75 w 419"/>
                <a:gd name="T45" fmla="*/ 369 h 420"/>
                <a:gd name="T46" fmla="*/ 50 w 419"/>
                <a:gd name="T47" fmla="*/ 344 h 420"/>
                <a:gd name="T48" fmla="*/ 29 w 419"/>
                <a:gd name="T49" fmla="*/ 315 h 420"/>
                <a:gd name="T50" fmla="*/ 13 w 419"/>
                <a:gd name="T51" fmla="*/ 282 h 420"/>
                <a:gd name="T52" fmla="*/ 4 w 419"/>
                <a:gd name="T53" fmla="*/ 246 h 420"/>
                <a:gd name="T54" fmla="*/ 0 w 419"/>
                <a:gd name="T55" fmla="*/ 209 h 420"/>
                <a:gd name="T56" fmla="*/ 4 w 419"/>
                <a:gd name="T57" fmla="*/ 172 h 420"/>
                <a:gd name="T58" fmla="*/ 13 w 419"/>
                <a:gd name="T59" fmla="*/ 137 h 420"/>
                <a:gd name="T60" fmla="*/ 29 w 419"/>
                <a:gd name="T61" fmla="*/ 104 h 420"/>
                <a:gd name="T62" fmla="*/ 50 w 419"/>
                <a:gd name="T63" fmla="*/ 74 h 420"/>
                <a:gd name="T64" fmla="*/ 75 w 419"/>
                <a:gd name="T65" fmla="*/ 49 h 420"/>
                <a:gd name="T66" fmla="*/ 104 w 419"/>
                <a:gd name="T67" fmla="*/ 28 h 420"/>
                <a:gd name="T68" fmla="*/ 137 w 419"/>
                <a:gd name="T69" fmla="*/ 14 h 420"/>
                <a:gd name="T70" fmla="*/ 172 w 419"/>
                <a:gd name="T71" fmla="*/ 3 h 420"/>
                <a:gd name="T72" fmla="*/ 210 w 419"/>
                <a:gd name="T73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9" h="420">
                  <a:moveTo>
                    <a:pt x="210" y="0"/>
                  </a:moveTo>
                  <a:lnTo>
                    <a:pt x="247" y="3"/>
                  </a:lnTo>
                  <a:lnTo>
                    <a:pt x="283" y="14"/>
                  </a:lnTo>
                  <a:lnTo>
                    <a:pt x="316" y="28"/>
                  </a:lnTo>
                  <a:lnTo>
                    <a:pt x="345" y="49"/>
                  </a:lnTo>
                  <a:lnTo>
                    <a:pt x="370" y="74"/>
                  </a:lnTo>
                  <a:lnTo>
                    <a:pt x="391" y="104"/>
                  </a:lnTo>
                  <a:lnTo>
                    <a:pt x="406" y="137"/>
                  </a:lnTo>
                  <a:lnTo>
                    <a:pt x="416" y="172"/>
                  </a:lnTo>
                  <a:lnTo>
                    <a:pt x="419" y="209"/>
                  </a:lnTo>
                  <a:lnTo>
                    <a:pt x="416" y="246"/>
                  </a:lnTo>
                  <a:lnTo>
                    <a:pt x="406" y="282"/>
                  </a:lnTo>
                  <a:lnTo>
                    <a:pt x="391" y="315"/>
                  </a:lnTo>
                  <a:lnTo>
                    <a:pt x="370" y="344"/>
                  </a:lnTo>
                  <a:lnTo>
                    <a:pt x="345" y="369"/>
                  </a:lnTo>
                  <a:lnTo>
                    <a:pt x="316" y="391"/>
                  </a:lnTo>
                  <a:lnTo>
                    <a:pt x="283" y="406"/>
                  </a:lnTo>
                  <a:lnTo>
                    <a:pt x="247" y="416"/>
                  </a:lnTo>
                  <a:lnTo>
                    <a:pt x="210" y="420"/>
                  </a:lnTo>
                  <a:lnTo>
                    <a:pt x="172" y="416"/>
                  </a:lnTo>
                  <a:lnTo>
                    <a:pt x="137" y="406"/>
                  </a:lnTo>
                  <a:lnTo>
                    <a:pt x="104" y="391"/>
                  </a:lnTo>
                  <a:lnTo>
                    <a:pt x="75" y="369"/>
                  </a:lnTo>
                  <a:lnTo>
                    <a:pt x="50" y="344"/>
                  </a:lnTo>
                  <a:lnTo>
                    <a:pt x="29" y="315"/>
                  </a:lnTo>
                  <a:lnTo>
                    <a:pt x="13" y="282"/>
                  </a:lnTo>
                  <a:lnTo>
                    <a:pt x="4" y="246"/>
                  </a:lnTo>
                  <a:lnTo>
                    <a:pt x="0" y="209"/>
                  </a:lnTo>
                  <a:lnTo>
                    <a:pt x="4" y="172"/>
                  </a:lnTo>
                  <a:lnTo>
                    <a:pt x="13" y="137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4"/>
                  </a:lnTo>
                  <a:lnTo>
                    <a:pt x="172" y="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Curved Left Arrow 62"/>
          <p:cNvSpPr/>
          <p:nvPr/>
        </p:nvSpPr>
        <p:spPr>
          <a:xfrm rot="19025672">
            <a:off x="7396022" y="1025963"/>
            <a:ext cx="606440" cy="1462684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urved Left Arrow 63"/>
          <p:cNvSpPr/>
          <p:nvPr/>
        </p:nvSpPr>
        <p:spPr>
          <a:xfrm rot="2574328" flipH="1">
            <a:off x="4186362" y="1025963"/>
            <a:ext cx="606440" cy="1462684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urved Left Arrow 64"/>
          <p:cNvSpPr/>
          <p:nvPr/>
        </p:nvSpPr>
        <p:spPr>
          <a:xfrm rot="2128673" flipH="1" flipV="1">
            <a:off x="4628744" y="1437018"/>
            <a:ext cx="457180" cy="110268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urved Left Arrow 65"/>
          <p:cNvSpPr/>
          <p:nvPr/>
        </p:nvSpPr>
        <p:spPr>
          <a:xfrm rot="19471327" flipV="1">
            <a:off x="7102900" y="1437018"/>
            <a:ext cx="457180" cy="1102682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18486" y="5739825"/>
            <a:ext cx="555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6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Insert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here. This is a sample text. Insert your desired text 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37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 useBgFill="1"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76280" y="1256594"/>
            <a:ext cx="3124732" cy="1655207"/>
            <a:chOff x="2578541" y="1981200"/>
            <a:chExt cx="7298417" cy="3866056"/>
          </a:xfrm>
        </p:grpSpPr>
        <p:grpSp>
          <p:nvGrpSpPr>
            <p:cNvPr id="226" name="Group 225"/>
            <p:cNvGrpSpPr/>
            <p:nvPr/>
          </p:nvGrpSpPr>
          <p:grpSpPr>
            <a:xfrm>
              <a:off x="3972323" y="1981200"/>
              <a:ext cx="4244179" cy="3651313"/>
              <a:chOff x="3972323" y="1981200"/>
              <a:chExt cx="4244179" cy="365131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6171525" y="1981200"/>
                <a:ext cx="2044977" cy="3651313"/>
                <a:chOff x="6171525" y="1981200"/>
                <a:chExt cx="2044977" cy="3651313"/>
              </a:xfrm>
            </p:grpSpPr>
            <p:sp>
              <p:nvSpPr>
                <p:cNvPr id="235" name="Freeform 19"/>
                <p:cNvSpPr>
                  <a:spLocks/>
                </p:cNvSpPr>
                <p:nvPr/>
              </p:nvSpPr>
              <p:spPr bwMode="auto">
                <a:xfrm>
                  <a:off x="6171525" y="1981200"/>
                  <a:ext cx="2044977" cy="3651313"/>
                </a:xfrm>
                <a:custGeom>
                  <a:avLst/>
                  <a:gdLst>
                    <a:gd name="T0" fmla="*/ 510 w 2042"/>
                    <a:gd name="T1" fmla="*/ 9 h 3646"/>
                    <a:gd name="T2" fmla="*/ 612 w 2042"/>
                    <a:gd name="T3" fmla="*/ 50 h 3646"/>
                    <a:gd name="T4" fmla="*/ 689 w 2042"/>
                    <a:gd name="T5" fmla="*/ 112 h 3646"/>
                    <a:gd name="T6" fmla="*/ 743 w 2042"/>
                    <a:gd name="T7" fmla="*/ 184 h 3646"/>
                    <a:gd name="T8" fmla="*/ 780 w 2042"/>
                    <a:gd name="T9" fmla="*/ 250 h 3646"/>
                    <a:gd name="T10" fmla="*/ 821 w 2042"/>
                    <a:gd name="T11" fmla="*/ 279 h 3646"/>
                    <a:gd name="T12" fmla="*/ 934 w 2042"/>
                    <a:gd name="T13" fmla="*/ 264 h 3646"/>
                    <a:gd name="T14" fmla="*/ 1016 w 2042"/>
                    <a:gd name="T15" fmla="*/ 273 h 3646"/>
                    <a:gd name="T16" fmla="*/ 1104 w 2042"/>
                    <a:gd name="T17" fmla="*/ 302 h 3646"/>
                    <a:gd name="T18" fmla="*/ 1189 w 2042"/>
                    <a:gd name="T19" fmla="*/ 361 h 3646"/>
                    <a:gd name="T20" fmla="*/ 1268 w 2042"/>
                    <a:gd name="T21" fmla="*/ 455 h 3646"/>
                    <a:gd name="T22" fmla="*/ 1334 w 2042"/>
                    <a:gd name="T23" fmla="*/ 592 h 3646"/>
                    <a:gd name="T24" fmla="*/ 1484 w 2042"/>
                    <a:gd name="T25" fmla="*/ 613 h 3646"/>
                    <a:gd name="T26" fmla="*/ 1618 w 2042"/>
                    <a:gd name="T27" fmla="*/ 683 h 3646"/>
                    <a:gd name="T28" fmla="*/ 1722 w 2042"/>
                    <a:gd name="T29" fmla="*/ 796 h 3646"/>
                    <a:gd name="T30" fmla="*/ 1781 w 2042"/>
                    <a:gd name="T31" fmla="*/ 930 h 3646"/>
                    <a:gd name="T32" fmla="*/ 1790 w 2042"/>
                    <a:gd name="T33" fmla="*/ 1070 h 3646"/>
                    <a:gd name="T34" fmla="*/ 1787 w 2042"/>
                    <a:gd name="T35" fmla="*/ 1176 h 3646"/>
                    <a:gd name="T36" fmla="*/ 1847 w 2042"/>
                    <a:gd name="T37" fmla="*/ 1224 h 3646"/>
                    <a:gd name="T38" fmla="*/ 1899 w 2042"/>
                    <a:gd name="T39" fmla="*/ 1290 h 3646"/>
                    <a:gd name="T40" fmla="*/ 1935 w 2042"/>
                    <a:gd name="T41" fmla="*/ 1377 h 3646"/>
                    <a:gd name="T42" fmla="*/ 1946 w 2042"/>
                    <a:gd name="T43" fmla="*/ 1485 h 3646"/>
                    <a:gd name="T44" fmla="*/ 1922 w 2042"/>
                    <a:gd name="T45" fmla="*/ 1620 h 3646"/>
                    <a:gd name="T46" fmla="*/ 1956 w 2042"/>
                    <a:gd name="T47" fmla="*/ 1715 h 3646"/>
                    <a:gd name="T48" fmla="*/ 2011 w 2042"/>
                    <a:gd name="T49" fmla="*/ 1813 h 3646"/>
                    <a:gd name="T50" fmla="*/ 2040 w 2042"/>
                    <a:gd name="T51" fmla="*/ 1942 h 3646"/>
                    <a:gd name="T52" fmla="*/ 2038 w 2042"/>
                    <a:gd name="T53" fmla="*/ 2070 h 3646"/>
                    <a:gd name="T54" fmla="*/ 2009 w 2042"/>
                    <a:gd name="T55" fmla="*/ 2199 h 3646"/>
                    <a:gd name="T56" fmla="*/ 1948 w 2042"/>
                    <a:gd name="T57" fmla="*/ 2314 h 3646"/>
                    <a:gd name="T58" fmla="*/ 1897 w 2042"/>
                    <a:gd name="T59" fmla="*/ 2431 h 3646"/>
                    <a:gd name="T60" fmla="*/ 1894 w 2042"/>
                    <a:gd name="T61" fmla="*/ 2576 h 3646"/>
                    <a:gd name="T62" fmla="*/ 1846 w 2042"/>
                    <a:gd name="T63" fmla="*/ 2692 h 3646"/>
                    <a:gd name="T64" fmla="*/ 1754 w 2042"/>
                    <a:gd name="T65" fmla="*/ 2777 h 3646"/>
                    <a:gd name="T66" fmla="*/ 1706 w 2042"/>
                    <a:gd name="T67" fmla="*/ 2902 h 3646"/>
                    <a:gd name="T68" fmla="*/ 1654 w 2042"/>
                    <a:gd name="T69" fmla="*/ 3057 h 3646"/>
                    <a:gd name="T70" fmla="*/ 1562 w 2042"/>
                    <a:gd name="T71" fmla="*/ 3193 h 3646"/>
                    <a:gd name="T72" fmla="*/ 1433 w 2042"/>
                    <a:gd name="T73" fmla="*/ 3296 h 3646"/>
                    <a:gd name="T74" fmla="*/ 1281 w 2042"/>
                    <a:gd name="T75" fmla="*/ 3350 h 3646"/>
                    <a:gd name="T76" fmla="*/ 1148 w 2042"/>
                    <a:gd name="T77" fmla="*/ 3393 h 3646"/>
                    <a:gd name="T78" fmla="*/ 1057 w 2042"/>
                    <a:gd name="T79" fmla="*/ 3488 h 3646"/>
                    <a:gd name="T80" fmla="*/ 929 w 2042"/>
                    <a:gd name="T81" fmla="*/ 3564 h 3646"/>
                    <a:gd name="T82" fmla="*/ 779 w 2042"/>
                    <a:gd name="T83" fmla="*/ 3618 h 3646"/>
                    <a:gd name="T84" fmla="*/ 624 w 2042"/>
                    <a:gd name="T85" fmla="*/ 3644 h 3646"/>
                    <a:gd name="T86" fmla="*/ 494 w 2042"/>
                    <a:gd name="T87" fmla="*/ 3640 h 3646"/>
                    <a:gd name="T88" fmla="*/ 405 w 2042"/>
                    <a:gd name="T89" fmla="*/ 3618 h 3646"/>
                    <a:gd name="T90" fmla="*/ 315 w 2042"/>
                    <a:gd name="T91" fmla="*/ 3584 h 3646"/>
                    <a:gd name="T92" fmla="*/ 223 w 2042"/>
                    <a:gd name="T93" fmla="*/ 3530 h 3646"/>
                    <a:gd name="T94" fmla="*/ 137 w 2042"/>
                    <a:gd name="T95" fmla="*/ 3455 h 3646"/>
                    <a:gd name="T96" fmla="*/ 66 w 2042"/>
                    <a:gd name="T97" fmla="*/ 3353 h 3646"/>
                    <a:gd name="T98" fmla="*/ 18 w 2042"/>
                    <a:gd name="T99" fmla="*/ 3220 h 3646"/>
                    <a:gd name="T100" fmla="*/ 0 w 2042"/>
                    <a:gd name="T101" fmla="*/ 3055 h 3646"/>
                    <a:gd name="T102" fmla="*/ 3 w 2042"/>
                    <a:gd name="T103" fmla="*/ 393 h 3646"/>
                    <a:gd name="T104" fmla="*/ 28 w 2042"/>
                    <a:gd name="T105" fmla="*/ 282 h 3646"/>
                    <a:gd name="T106" fmla="*/ 74 w 2042"/>
                    <a:gd name="T107" fmla="*/ 180 h 3646"/>
                    <a:gd name="T108" fmla="*/ 146 w 2042"/>
                    <a:gd name="T109" fmla="*/ 95 h 3646"/>
                    <a:gd name="T110" fmla="*/ 246 w 2042"/>
                    <a:gd name="T111" fmla="*/ 33 h 3646"/>
                    <a:gd name="T112" fmla="*/ 375 w 2042"/>
                    <a:gd name="T113" fmla="*/ 2 h 3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042" h="3646">
                      <a:moveTo>
                        <a:pt x="426" y="0"/>
                      </a:moveTo>
                      <a:lnTo>
                        <a:pt x="469" y="2"/>
                      </a:lnTo>
                      <a:lnTo>
                        <a:pt x="510" y="9"/>
                      </a:lnTo>
                      <a:lnTo>
                        <a:pt x="546" y="20"/>
                      </a:lnTo>
                      <a:lnTo>
                        <a:pt x="581" y="33"/>
                      </a:lnTo>
                      <a:lnTo>
                        <a:pt x="612" y="50"/>
                      </a:lnTo>
                      <a:lnTo>
                        <a:pt x="640" y="69"/>
                      </a:lnTo>
                      <a:lnTo>
                        <a:pt x="666" y="90"/>
                      </a:lnTo>
                      <a:lnTo>
                        <a:pt x="689" y="112"/>
                      </a:lnTo>
                      <a:lnTo>
                        <a:pt x="710" y="135"/>
                      </a:lnTo>
                      <a:lnTo>
                        <a:pt x="728" y="159"/>
                      </a:lnTo>
                      <a:lnTo>
                        <a:pt x="743" y="184"/>
                      </a:lnTo>
                      <a:lnTo>
                        <a:pt x="758" y="207"/>
                      </a:lnTo>
                      <a:lnTo>
                        <a:pt x="770" y="229"/>
                      </a:lnTo>
                      <a:lnTo>
                        <a:pt x="780" y="250"/>
                      </a:lnTo>
                      <a:lnTo>
                        <a:pt x="788" y="270"/>
                      </a:lnTo>
                      <a:lnTo>
                        <a:pt x="794" y="287"/>
                      </a:lnTo>
                      <a:lnTo>
                        <a:pt x="821" y="279"/>
                      </a:lnTo>
                      <a:lnTo>
                        <a:pt x="854" y="272"/>
                      </a:lnTo>
                      <a:lnTo>
                        <a:pt x="891" y="267"/>
                      </a:lnTo>
                      <a:lnTo>
                        <a:pt x="934" y="264"/>
                      </a:lnTo>
                      <a:lnTo>
                        <a:pt x="960" y="266"/>
                      </a:lnTo>
                      <a:lnTo>
                        <a:pt x="988" y="268"/>
                      </a:lnTo>
                      <a:lnTo>
                        <a:pt x="1016" y="273"/>
                      </a:lnTo>
                      <a:lnTo>
                        <a:pt x="1045" y="280"/>
                      </a:lnTo>
                      <a:lnTo>
                        <a:pt x="1074" y="290"/>
                      </a:lnTo>
                      <a:lnTo>
                        <a:pt x="1104" y="302"/>
                      </a:lnTo>
                      <a:lnTo>
                        <a:pt x="1133" y="319"/>
                      </a:lnTo>
                      <a:lnTo>
                        <a:pt x="1161" y="337"/>
                      </a:lnTo>
                      <a:lnTo>
                        <a:pt x="1189" y="361"/>
                      </a:lnTo>
                      <a:lnTo>
                        <a:pt x="1217" y="387"/>
                      </a:lnTo>
                      <a:lnTo>
                        <a:pt x="1243" y="418"/>
                      </a:lnTo>
                      <a:lnTo>
                        <a:pt x="1268" y="455"/>
                      </a:lnTo>
                      <a:lnTo>
                        <a:pt x="1292" y="495"/>
                      </a:lnTo>
                      <a:lnTo>
                        <a:pt x="1314" y="541"/>
                      </a:lnTo>
                      <a:lnTo>
                        <a:pt x="1334" y="592"/>
                      </a:lnTo>
                      <a:lnTo>
                        <a:pt x="1385" y="593"/>
                      </a:lnTo>
                      <a:lnTo>
                        <a:pt x="1435" y="600"/>
                      </a:lnTo>
                      <a:lnTo>
                        <a:pt x="1484" y="613"/>
                      </a:lnTo>
                      <a:lnTo>
                        <a:pt x="1531" y="631"/>
                      </a:lnTo>
                      <a:lnTo>
                        <a:pt x="1576" y="655"/>
                      </a:lnTo>
                      <a:lnTo>
                        <a:pt x="1618" y="683"/>
                      </a:lnTo>
                      <a:lnTo>
                        <a:pt x="1657" y="717"/>
                      </a:lnTo>
                      <a:lnTo>
                        <a:pt x="1692" y="755"/>
                      </a:lnTo>
                      <a:lnTo>
                        <a:pt x="1722" y="796"/>
                      </a:lnTo>
                      <a:lnTo>
                        <a:pt x="1748" y="839"/>
                      </a:lnTo>
                      <a:lnTo>
                        <a:pt x="1766" y="885"/>
                      </a:lnTo>
                      <a:lnTo>
                        <a:pt x="1781" y="930"/>
                      </a:lnTo>
                      <a:lnTo>
                        <a:pt x="1789" y="976"/>
                      </a:lnTo>
                      <a:lnTo>
                        <a:pt x="1792" y="1023"/>
                      </a:lnTo>
                      <a:lnTo>
                        <a:pt x="1790" y="1070"/>
                      </a:lnTo>
                      <a:lnTo>
                        <a:pt x="1781" y="1118"/>
                      </a:lnTo>
                      <a:lnTo>
                        <a:pt x="1767" y="1163"/>
                      </a:lnTo>
                      <a:lnTo>
                        <a:pt x="1787" y="1176"/>
                      </a:lnTo>
                      <a:lnTo>
                        <a:pt x="1807" y="1190"/>
                      </a:lnTo>
                      <a:lnTo>
                        <a:pt x="1827" y="1206"/>
                      </a:lnTo>
                      <a:lnTo>
                        <a:pt x="1847" y="1224"/>
                      </a:lnTo>
                      <a:lnTo>
                        <a:pt x="1865" y="1244"/>
                      </a:lnTo>
                      <a:lnTo>
                        <a:pt x="1883" y="1266"/>
                      </a:lnTo>
                      <a:lnTo>
                        <a:pt x="1899" y="1290"/>
                      </a:lnTo>
                      <a:lnTo>
                        <a:pt x="1913" y="1317"/>
                      </a:lnTo>
                      <a:lnTo>
                        <a:pt x="1926" y="1346"/>
                      </a:lnTo>
                      <a:lnTo>
                        <a:pt x="1935" y="1377"/>
                      </a:lnTo>
                      <a:lnTo>
                        <a:pt x="1942" y="1410"/>
                      </a:lnTo>
                      <a:lnTo>
                        <a:pt x="1946" y="1446"/>
                      </a:lnTo>
                      <a:lnTo>
                        <a:pt x="1946" y="1485"/>
                      </a:lnTo>
                      <a:lnTo>
                        <a:pt x="1942" y="1527"/>
                      </a:lnTo>
                      <a:lnTo>
                        <a:pt x="1935" y="1572"/>
                      </a:lnTo>
                      <a:lnTo>
                        <a:pt x="1922" y="1620"/>
                      </a:lnTo>
                      <a:lnTo>
                        <a:pt x="1906" y="1671"/>
                      </a:lnTo>
                      <a:lnTo>
                        <a:pt x="1931" y="1690"/>
                      </a:lnTo>
                      <a:lnTo>
                        <a:pt x="1956" y="1715"/>
                      </a:lnTo>
                      <a:lnTo>
                        <a:pt x="1977" y="1744"/>
                      </a:lnTo>
                      <a:lnTo>
                        <a:pt x="1995" y="1777"/>
                      </a:lnTo>
                      <a:lnTo>
                        <a:pt x="2011" y="1813"/>
                      </a:lnTo>
                      <a:lnTo>
                        <a:pt x="2024" y="1854"/>
                      </a:lnTo>
                      <a:lnTo>
                        <a:pt x="2034" y="1897"/>
                      </a:lnTo>
                      <a:lnTo>
                        <a:pt x="2040" y="1942"/>
                      </a:lnTo>
                      <a:lnTo>
                        <a:pt x="2042" y="1983"/>
                      </a:lnTo>
                      <a:lnTo>
                        <a:pt x="2042" y="2027"/>
                      </a:lnTo>
                      <a:lnTo>
                        <a:pt x="2038" y="2070"/>
                      </a:lnTo>
                      <a:lnTo>
                        <a:pt x="2032" y="2113"/>
                      </a:lnTo>
                      <a:lnTo>
                        <a:pt x="2022" y="2156"/>
                      </a:lnTo>
                      <a:lnTo>
                        <a:pt x="2009" y="2199"/>
                      </a:lnTo>
                      <a:lnTo>
                        <a:pt x="1992" y="2239"/>
                      </a:lnTo>
                      <a:lnTo>
                        <a:pt x="1971" y="2277"/>
                      </a:lnTo>
                      <a:lnTo>
                        <a:pt x="1948" y="2314"/>
                      </a:lnTo>
                      <a:lnTo>
                        <a:pt x="1920" y="2346"/>
                      </a:lnTo>
                      <a:lnTo>
                        <a:pt x="1888" y="2375"/>
                      </a:lnTo>
                      <a:lnTo>
                        <a:pt x="1897" y="2431"/>
                      </a:lnTo>
                      <a:lnTo>
                        <a:pt x="1900" y="2483"/>
                      </a:lnTo>
                      <a:lnTo>
                        <a:pt x="1900" y="2532"/>
                      </a:lnTo>
                      <a:lnTo>
                        <a:pt x="1894" y="2576"/>
                      </a:lnTo>
                      <a:lnTo>
                        <a:pt x="1883" y="2618"/>
                      </a:lnTo>
                      <a:lnTo>
                        <a:pt x="1867" y="2657"/>
                      </a:lnTo>
                      <a:lnTo>
                        <a:pt x="1846" y="2692"/>
                      </a:lnTo>
                      <a:lnTo>
                        <a:pt x="1821" y="2723"/>
                      </a:lnTo>
                      <a:lnTo>
                        <a:pt x="1790" y="2752"/>
                      </a:lnTo>
                      <a:lnTo>
                        <a:pt x="1754" y="2777"/>
                      </a:lnTo>
                      <a:lnTo>
                        <a:pt x="1713" y="2799"/>
                      </a:lnTo>
                      <a:lnTo>
                        <a:pt x="1712" y="2850"/>
                      </a:lnTo>
                      <a:lnTo>
                        <a:pt x="1706" y="2902"/>
                      </a:lnTo>
                      <a:lnTo>
                        <a:pt x="1693" y="2954"/>
                      </a:lnTo>
                      <a:lnTo>
                        <a:pt x="1676" y="3006"/>
                      </a:lnTo>
                      <a:lnTo>
                        <a:pt x="1654" y="3057"/>
                      </a:lnTo>
                      <a:lnTo>
                        <a:pt x="1627" y="3105"/>
                      </a:lnTo>
                      <a:lnTo>
                        <a:pt x="1596" y="3151"/>
                      </a:lnTo>
                      <a:lnTo>
                        <a:pt x="1562" y="3193"/>
                      </a:lnTo>
                      <a:lnTo>
                        <a:pt x="1522" y="3233"/>
                      </a:lnTo>
                      <a:lnTo>
                        <a:pt x="1479" y="3267"/>
                      </a:lnTo>
                      <a:lnTo>
                        <a:pt x="1433" y="3296"/>
                      </a:lnTo>
                      <a:lnTo>
                        <a:pt x="1385" y="3319"/>
                      </a:lnTo>
                      <a:lnTo>
                        <a:pt x="1334" y="3336"/>
                      </a:lnTo>
                      <a:lnTo>
                        <a:pt x="1281" y="3350"/>
                      </a:lnTo>
                      <a:lnTo>
                        <a:pt x="1224" y="3356"/>
                      </a:lnTo>
                      <a:lnTo>
                        <a:pt x="1167" y="3359"/>
                      </a:lnTo>
                      <a:lnTo>
                        <a:pt x="1148" y="3393"/>
                      </a:lnTo>
                      <a:lnTo>
                        <a:pt x="1123" y="3426"/>
                      </a:lnTo>
                      <a:lnTo>
                        <a:pt x="1093" y="3458"/>
                      </a:lnTo>
                      <a:lnTo>
                        <a:pt x="1057" y="3488"/>
                      </a:lnTo>
                      <a:lnTo>
                        <a:pt x="1019" y="3516"/>
                      </a:lnTo>
                      <a:lnTo>
                        <a:pt x="976" y="3541"/>
                      </a:lnTo>
                      <a:lnTo>
                        <a:pt x="929" y="3564"/>
                      </a:lnTo>
                      <a:lnTo>
                        <a:pt x="880" y="3585"/>
                      </a:lnTo>
                      <a:lnTo>
                        <a:pt x="831" y="3603"/>
                      </a:lnTo>
                      <a:lnTo>
                        <a:pt x="779" y="3618"/>
                      </a:lnTo>
                      <a:lnTo>
                        <a:pt x="727" y="3631"/>
                      </a:lnTo>
                      <a:lnTo>
                        <a:pt x="676" y="3638"/>
                      </a:lnTo>
                      <a:lnTo>
                        <a:pt x="624" y="3644"/>
                      </a:lnTo>
                      <a:lnTo>
                        <a:pt x="574" y="3646"/>
                      </a:lnTo>
                      <a:lnTo>
                        <a:pt x="533" y="3645"/>
                      </a:lnTo>
                      <a:lnTo>
                        <a:pt x="494" y="3640"/>
                      </a:lnTo>
                      <a:lnTo>
                        <a:pt x="459" y="3634"/>
                      </a:lnTo>
                      <a:lnTo>
                        <a:pt x="432" y="3627"/>
                      </a:lnTo>
                      <a:lnTo>
                        <a:pt x="405" y="3618"/>
                      </a:lnTo>
                      <a:lnTo>
                        <a:pt x="375" y="3608"/>
                      </a:lnTo>
                      <a:lnTo>
                        <a:pt x="345" y="3597"/>
                      </a:lnTo>
                      <a:lnTo>
                        <a:pt x="315" y="3584"/>
                      </a:lnTo>
                      <a:lnTo>
                        <a:pt x="284" y="3569"/>
                      </a:lnTo>
                      <a:lnTo>
                        <a:pt x="253" y="3551"/>
                      </a:lnTo>
                      <a:lnTo>
                        <a:pt x="223" y="3530"/>
                      </a:lnTo>
                      <a:lnTo>
                        <a:pt x="194" y="3508"/>
                      </a:lnTo>
                      <a:lnTo>
                        <a:pt x="165" y="3482"/>
                      </a:lnTo>
                      <a:lnTo>
                        <a:pt x="137" y="3455"/>
                      </a:lnTo>
                      <a:lnTo>
                        <a:pt x="112" y="3424"/>
                      </a:lnTo>
                      <a:lnTo>
                        <a:pt x="88" y="3390"/>
                      </a:lnTo>
                      <a:lnTo>
                        <a:pt x="66" y="3353"/>
                      </a:lnTo>
                      <a:lnTo>
                        <a:pt x="48" y="3312"/>
                      </a:lnTo>
                      <a:lnTo>
                        <a:pt x="31" y="3268"/>
                      </a:lnTo>
                      <a:lnTo>
                        <a:pt x="18" y="3220"/>
                      </a:lnTo>
                      <a:lnTo>
                        <a:pt x="8" y="3168"/>
                      </a:lnTo>
                      <a:lnTo>
                        <a:pt x="1" y="3113"/>
                      </a:lnTo>
                      <a:lnTo>
                        <a:pt x="0" y="3055"/>
                      </a:lnTo>
                      <a:lnTo>
                        <a:pt x="0" y="468"/>
                      </a:lnTo>
                      <a:lnTo>
                        <a:pt x="1" y="430"/>
                      </a:lnTo>
                      <a:lnTo>
                        <a:pt x="3" y="393"/>
                      </a:lnTo>
                      <a:lnTo>
                        <a:pt x="9" y="355"/>
                      </a:lnTo>
                      <a:lnTo>
                        <a:pt x="17" y="317"/>
                      </a:lnTo>
                      <a:lnTo>
                        <a:pt x="28" y="282"/>
                      </a:lnTo>
                      <a:lnTo>
                        <a:pt x="40" y="247"/>
                      </a:lnTo>
                      <a:lnTo>
                        <a:pt x="55" y="212"/>
                      </a:lnTo>
                      <a:lnTo>
                        <a:pt x="74" y="180"/>
                      </a:lnTo>
                      <a:lnTo>
                        <a:pt x="95" y="149"/>
                      </a:lnTo>
                      <a:lnTo>
                        <a:pt x="118" y="121"/>
                      </a:lnTo>
                      <a:lnTo>
                        <a:pt x="146" y="95"/>
                      </a:lnTo>
                      <a:lnTo>
                        <a:pt x="176" y="71"/>
                      </a:lnTo>
                      <a:lnTo>
                        <a:pt x="209" y="51"/>
                      </a:lnTo>
                      <a:lnTo>
                        <a:pt x="246" y="33"/>
                      </a:lnTo>
                      <a:lnTo>
                        <a:pt x="285" y="19"/>
                      </a:lnTo>
                      <a:lnTo>
                        <a:pt x="329" y="9"/>
                      </a:lnTo>
                      <a:lnTo>
                        <a:pt x="375" y="2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>
                  <a:off x="6235616" y="2047295"/>
                  <a:ext cx="1916790" cy="3519121"/>
                  <a:chOff x="9413875" y="3330575"/>
                  <a:chExt cx="1519238" cy="2789238"/>
                </a:xfrm>
                <a:solidFill>
                  <a:schemeClr val="accent1"/>
                </a:solidFill>
              </p:grpSpPr>
              <p:sp>
                <p:nvSpPr>
                  <p:cNvPr id="237" name="Freeform 15"/>
                  <p:cNvSpPr>
                    <a:spLocks/>
                  </p:cNvSpPr>
                  <p:nvPr/>
                </p:nvSpPr>
                <p:spPr bwMode="auto">
                  <a:xfrm>
                    <a:off x="9896475" y="4014788"/>
                    <a:ext cx="958850" cy="808038"/>
                  </a:xfrm>
                  <a:custGeom>
                    <a:avLst/>
                    <a:gdLst>
                      <a:gd name="T0" fmla="*/ 650 w 1209"/>
                      <a:gd name="T1" fmla="*/ 155 h 1017"/>
                      <a:gd name="T2" fmla="*/ 675 w 1209"/>
                      <a:gd name="T3" fmla="*/ 184 h 1017"/>
                      <a:gd name="T4" fmla="*/ 821 w 1209"/>
                      <a:gd name="T5" fmla="*/ 267 h 1017"/>
                      <a:gd name="T6" fmla="*/ 987 w 1209"/>
                      <a:gd name="T7" fmla="*/ 286 h 1017"/>
                      <a:gd name="T8" fmla="*/ 1113 w 1209"/>
                      <a:gd name="T9" fmla="*/ 325 h 1017"/>
                      <a:gd name="T10" fmla="*/ 1206 w 1209"/>
                      <a:gd name="T11" fmla="*/ 491 h 1017"/>
                      <a:gd name="T12" fmla="*/ 1173 w 1209"/>
                      <a:gd name="T13" fmla="*/ 719 h 1017"/>
                      <a:gd name="T14" fmla="*/ 1004 w 1209"/>
                      <a:gd name="T15" fmla="*/ 669 h 1017"/>
                      <a:gd name="T16" fmla="*/ 766 w 1209"/>
                      <a:gd name="T17" fmla="*/ 687 h 1017"/>
                      <a:gd name="T18" fmla="*/ 632 w 1209"/>
                      <a:gd name="T19" fmla="*/ 794 h 1017"/>
                      <a:gd name="T20" fmla="*/ 573 w 1209"/>
                      <a:gd name="T21" fmla="*/ 929 h 1017"/>
                      <a:gd name="T22" fmla="*/ 543 w 1209"/>
                      <a:gd name="T23" fmla="*/ 1011 h 1017"/>
                      <a:gd name="T24" fmla="*/ 529 w 1209"/>
                      <a:gd name="T25" fmla="*/ 911 h 1017"/>
                      <a:gd name="T26" fmla="*/ 582 w 1209"/>
                      <a:gd name="T27" fmla="*/ 824 h 1017"/>
                      <a:gd name="T28" fmla="*/ 559 w 1209"/>
                      <a:gd name="T29" fmla="*/ 811 h 1017"/>
                      <a:gd name="T30" fmla="*/ 495 w 1209"/>
                      <a:gd name="T31" fmla="*/ 935 h 1017"/>
                      <a:gd name="T32" fmla="*/ 442 w 1209"/>
                      <a:gd name="T33" fmla="*/ 942 h 1017"/>
                      <a:gd name="T34" fmla="*/ 491 w 1209"/>
                      <a:gd name="T35" fmla="*/ 844 h 1017"/>
                      <a:gd name="T36" fmla="*/ 520 w 1209"/>
                      <a:gd name="T37" fmla="*/ 790 h 1017"/>
                      <a:gd name="T38" fmla="*/ 467 w 1209"/>
                      <a:gd name="T39" fmla="*/ 834 h 1017"/>
                      <a:gd name="T40" fmla="*/ 415 w 1209"/>
                      <a:gd name="T41" fmla="*/ 945 h 1017"/>
                      <a:gd name="T42" fmla="*/ 410 w 1209"/>
                      <a:gd name="T43" fmla="*/ 819 h 1017"/>
                      <a:gd name="T44" fmla="*/ 482 w 1209"/>
                      <a:gd name="T45" fmla="*/ 746 h 1017"/>
                      <a:gd name="T46" fmla="*/ 464 w 1209"/>
                      <a:gd name="T47" fmla="*/ 729 h 1017"/>
                      <a:gd name="T48" fmla="*/ 380 w 1209"/>
                      <a:gd name="T49" fmla="*/ 820 h 1017"/>
                      <a:gd name="T50" fmla="*/ 334 w 1209"/>
                      <a:gd name="T51" fmla="*/ 861 h 1017"/>
                      <a:gd name="T52" fmla="*/ 383 w 1209"/>
                      <a:gd name="T53" fmla="*/ 752 h 1017"/>
                      <a:gd name="T54" fmla="*/ 434 w 1209"/>
                      <a:gd name="T55" fmla="*/ 677 h 1017"/>
                      <a:gd name="T56" fmla="*/ 364 w 1209"/>
                      <a:gd name="T57" fmla="*/ 730 h 1017"/>
                      <a:gd name="T58" fmla="*/ 295 w 1209"/>
                      <a:gd name="T59" fmla="*/ 768 h 1017"/>
                      <a:gd name="T60" fmla="*/ 327 w 1209"/>
                      <a:gd name="T61" fmla="*/ 681 h 1017"/>
                      <a:gd name="T62" fmla="*/ 405 w 1209"/>
                      <a:gd name="T63" fmla="*/ 620 h 1017"/>
                      <a:gd name="T64" fmla="*/ 358 w 1209"/>
                      <a:gd name="T65" fmla="*/ 623 h 1017"/>
                      <a:gd name="T66" fmla="*/ 287 w 1209"/>
                      <a:gd name="T67" fmla="*/ 628 h 1017"/>
                      <a:gd name="T68" fmla="*/ 244 w 1209"/>
                      <a:gd name="T69" fmla="*/ 593 h 1017"/>
                      <a:gd name="T70" fmla="*/ 254 w 1209"/>
                      <a:gd name="T71" fmla="*/ 508 h 1017"/>
                      <a:gd name="T72" fmla="*/ 300 w 1209"/>
                      <a:gd name="T73" fmla="*/ 455 h 1017"/>
                      <a:gd name="T74" fmla="*/ 235 w 1209"/>
                      <a:gd name="T75" fmla="*/ 491 h 1017"/>
                      <a:gd name="T76" fmla="*/ 147 w 1209"/>
                      <a:gd name="T77" fmla="*/ 547 h 1017"/>
                      <a:gd name="T78" fmla="*/ 206 w 1209"/>
                      <a:gd name="T79" fmla="*/ 436 h 1017"/>
                      <a:gd name="T80" fmla="*/ 243 w 1209"/>
                      <a:gd name="T81" fmla="*/ 382 h 1017"/>
                      <a:gd name="T82" fmla="*/ 194 w 1209"/>
                      <a:gd name="T83" fmla="*/ 411 h 1017"/>
                      <a:gd name="T84" fmla="*/ 124 w 1209"/>
                      <a:gd name="T85" fmla="*/ 532 h 1017"/>
                      <a:gd name="T86" fmla="*/ 110 w 1209"/>
                      <a:gd name="T87" fmla="*/ 402 h 1017"/>
                      <a:gd name="T88" fmla="*/ 183 w 1209"/>
                      <a:gd name="T89" fmla="*/ 325 h 1017"/>
                      <a:gd name="T90" fmla="*/ 138 w 1209"/>
                      <a:gd name="T91" fmla="*/ 331 h 1017"/>
                      <a:gd name="T92" fmla="*/ 55 w 1209"/>
                      <a:gd name="T93" fmla="*/ 466 h 1017"/>
                      <a:gd name="T94" fmla="*/ 28 w 1209"/>
                      <a:gd name="T95" fmla="*/ 363 h 1017"/>
                      <a:gd name="T96" fmla="*/ 138 w 1209"/>
                      <a:gd name="T97" fmla="*/ 245 h 1017"/>
                      <a:gd name="T98" fmla="*/ 125 w 1209"/>
                      <a:gd name="T99" fmla="*/ 224 h 1017"/>
                      <a:gd name="T100" fmla="*/ 23 w 1209"/>
                      <a:gd name="T101" fmla="*/ 325 h 1017"/>
                      <a:gd name="T102" fmla="*/ 52 w 1209"/>
                      <a:gd name="T103" fmla="*/ 189 h 1017"/>
                      <a:gd name="T104" fmla="*/ 128 w 1209"/>
                      <a:gd name="T105" fmla="*/ 122 h 1017"/>
                      <a:gd name="T106" fmla="*/ 87 w 1209"/>
                      <a:gd name="T107" fmla="*/ 128 h 1017"/>
                      <a:gd name="T108" fmla="*/ 45 w 1209"/>
                      <a:gd name="T109" fmla="*/ 135 h 1017"/>
                      <a:gd name="T110" fmla="*/ 245 w 1209"/>
                      <a:gd name="T111" fmla="*/ 78 h 1017"/>
                      <a:gd name="T112" fmla="*/ 466 w 1209"/>
                      <a:gd name="T113" fmla="*/ 41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209" h="1017">
                        <a:moveTo>
                          <a:pt x="551" y="0"/>
                        </a:moveTo>
                        <a:lnTo>
                          <a:pt x="573" y="46"/>
                        </a:lnTo>
                        <a:lnTo>
                          <a:pt x="598" y="87"/>
                        </a:lnTo>
                        <a:lnTo>
                          <a:pt x="623" y="122"/>
                        </a:lnTo>
                        <a:lnTo>
                          <a:pt x="650" y="155"/>
                        </a:lnTo>
                        <a:lnTo>
                          <a:pt x="663" y="178"/>
                        </a:lnTo>
                        <a:lnTo>
                          <a:pt x="665" y="181"/>
                        </a:lnTo>
                        <a:lnTo>
                          <a:pt x="668" y="183"/>
                        </a:lnTo>
                        <a:lnTo>
                          <a:pt x="672" y="184"/>
                        </a:lnTo>
                        <a:lnTo>
                          <a:pt x="675" y="184"/>
                        </a:lnTo>
                        <a:lnTo>
                          <a:pt x="678" y="183"/>
                        </a:lnTo>
                        <a:lnTo>
                          <a:pt x="714" y="212"/>
                        </a:lnTo>
                        <a:lnTo>
                          <a:pt x="750" y="235"/>
                        </a:lnTo>
                        <a:lnTo>
                          <a:pt x="786" y="253"/>
                        </a:lnTo>
                        <a:lnTo>
                          <a:pt x="821" y="267"/>
                        </a:lnTo>
                        <a:lnTo>
                          <a:pt x="855" y="276"/>
                        </a:lnTo>
                        <a:lnTo>
                          <a:pt x="890" y="283"/>
                        </a:lnTo>
                        <a:lnTo>
                          <a:pt x="921" y="286"/>
                        </a:lnTo>
                        <a:lnTo>
                          <a:pt x="950" y="287"/>
                        </a:lnTo>
                        <a:lnTo>
                          <a:pt x="987" y="286"/>
                        </a:lnTo>
                        <a:lnTo>
                          <a:pt x="1017" y="283"/>
                        </a:lnTo>
                        <a:lnTo>
                          <a:pt x="1040" y="278"/>
                        </a:lnTo>
                        <a:lnTo>
                          <a:pt x="1041" y="278"/>
                        </a:lnTo>
                        <a:lnTo>
                          <a:pt x="1079" y="300"/>
                        </a:lnTo>
                        <a:lnTo>
                          <a:pt x="1113" y="325"/>
                        </a:lnTo>
                        <a:lnTo>
                          <a:pt x="1142" y="352"/>
                        </a:lnTo>
                        <a:lnTo>
                          <a:pt x="1165" y="383"/>
                        </a:lnTo>
                        <a:lnTo>
                          <a:pt x="1184" y="417"/>
                        </a:lnTo>
                        <a:lnTo>
                          <a:pt x="1197" y="452"/>
                        </a:lnTo>
                        <a:lnTo>
                          <a:pt x="1206" y="491"/>
                        </a:lnTo>
                        <a:lnTo>
                          <a:pt x="1209" y="532"/>
                        </a:lnTo>
                        <a:lnTo>
                          <a:pt x="1208" y="575"/>
                        </a:lnTo>
                        <a:lnTo>
                          <a:pt x="1202" y="621"/>
                        </a:lnTo>
                        <a:lnTo>
                          <a:pt x="1189" y="669"/>
                        </a:lnTo>
                        <a:lnTo>
                          <a:pt x="1173" y="719"/>
                        </a:lnTo>
                        <a:lnTo>
                          <a:pt x="1148" y="709"/>
                        </a:lnTo>
                        <a:lnTo>
                          <a:pt x="1120" y="697"/>
                        </a:lnTo>
                        <a:lnTo>
                          <a:pt x="1084" y="686"/>
                        </a:lnTo>
                        <a:lnTo>
                          <a:pt x="1047" y="676"/>
                        </a:lnTo>
                        <a:lnTo>
                          <a:pt x="1004" y="669"/>
                        </a:lnTo>
                        <a:lnTo>
                          <a:pt x="959" y="663"/>
                        </a:lnTo>
                        <a:lnTo>
                          <a:pt x="913" y="661"/>
                        </a:lnTo>
                        <a:lnTo>
                          <a:pt x="864" y="664"/>
                        </a:lnTo>
                        <a:lnTo>
                          <a:pt x="816" y="672"/>
                        </a:lnTo>
                        <a:lnTo>
                          <a:pt x="766" y="687"/>
                        </a:lnTo>
                        <a:lnTo>
                          <a:pt x="731" y="703"/>
                        </a:lnTo>
                        <a:lnTo>
                          <a:pt x="702" y="723"/>
                        </a:lnTo>
                        <a:lnTo>
                          <a:pt x="674" y="744"/>
                        </a:lnTo>
                        <a:lnTo>
                          <a:pt x="652" y="768"/>
                        </a:lnTo>
                        <a:lnTo>
                          <a:pt x="632" y="794"/>
                        </a:lnTo>
                        <a:lnTo>
                          <a:pt x="615" y="821"/>
                        </a:lnTo>
                        <a:lnTo>
                          <a:pt x="601" y="849"/>
                        </a:lnTo>
                        <a:lnTo>
                          <a:pt x="590" y="876"/>
                        </a:lnTo>
                        <a:lnTo>
                          <a:pt x="581" y="904"/>
                        </a:lnTo>
                        <a:lnTo>
                          <a:pt x="573" y="929"/>
                        </a:lnTo>
                        <a:lnTo>
                          <a:pt x="568" y="955"/>
                        </a:lnTo>
                        <a:lnTo>
                          <a:pt x="564" y="978"/>
                        </a:lnTo>
                        <a:lnTo>
                          <a:pt x="562" y="999"/>
                        </a:lnTo>
                        <a:lnTo>
                          <a:pt x="560" y="1017"/>
                        </a:lnTo>
                        <a:lnTo>
                          <a:pt x="543" y="1011"/>
                        </a:lnTo>
                        <a:lnTo>
                          <a:pt x="524" y="1005"/>
                        </a:lnTo>
                        <a:lnTo>
                          <a:pt x="519" y="983"/>
                        </a:lnTo>
                        <a:lnTo>
                          <a:pt x="518" y="958"/>
                        </a:lnTo>
                        <a:lnTo>
                          <a:pt x="521" y="934"/>
                        </a:lnTo>
                        <a:lnTo>
                          <a:pt x="529" y="911"/>
                        </a:lnTo>
                        <a:lnTo>
                          <a:pt x="538" y="887"/>
                        </a:lnTo>
                        <a:lnTo>
                          <a:pt x="550" y="865"/>
                        </a:lnTo>
                        <a:lnTo>
                          <a:pt x="563" y="847"/>
                        </a:lnTo>
                        <a:lnTo>
                          <a:pt x="578" y="830"/>
                        </a:lnTo>
                        <a:lnTo>
                          <a:pt x="582" y="824"/>
                        </a:lnTo>
                        <a:lnTo>
                          <a:pt x="581" y="818"/>
                        </a:lnTo>
                        <a:lnTo>
                          <a:pt x="578" y="812"/>
                        </a:lnTo>
                        <a:lnTo>
                          <a:pt x="572" y="809"/>
                        </a:lnTo>
                        <a:lnTo>
                          <a:pt x="566" y="808"/>
                        </a:lnTo>
                        <a:lnTo>
                          <a:pt x="559" y="811"/>
                        </a:lnTo>
                        <a:lnTo>
                          <a:pt x="542" y="831"/>
                        </a:lnTo>
                        <a:lnTo>
                          <a:pt x="526" y="854"/>
                        </a:lnTo>
                        <a:lnTo>
                          <a:pt x="512" y="880"/>
                        </a:lnTo>
                        <a:lnTo>
                          <a:pt x="501" y="907"/>
                        </a:lnTo>
                        <a:lnTo>
                          <a:pt x="495" y="935"/>
                        </a:lnTo>
                        <a:lnTo>
                          <a:pt x="491" y="964"/>
                        </a:lnTo>
                        <a:lnTo>
                          <a:pt x="493" y="991"/>
                        </a:lnTo>
                        <a:lnTo>
                          <a:pt x="467" y="978"/>
                        </a:lnTo>
                        <a:lnTo>
                          <a:pt x="441" y="963"/>
                        </a:lnTo>
                        <a:lnTo>
                          <a:pt x="442" y="942"/>
                        </a:lnTo>
                        <a:lnTo>
                          <a:pt x="447" y="922"/>
                        </a:lnTo>
                        <a:lnTo>
                          <a:pt x="453" y="902"/>
                        </a:lnTo>
                        <a:lnTo>
                          <a:pt x="463" y="881"/>
                        </a:lnTo>
                        <a:lnTo>
                          <a:pt x="476" y="862"/>
                        </a:lnTo>
                        <a:lnTo>
                          <a:pt x="491" y="844"/>
                        </a:lnTo>
                        <a:lnTo>
                          <a:pt x="507" y="828"/>
                        </a:lnTo>
                        <a:lnTo>
                          <a:pt x="522" y="810"/>
                        </a:lnTo>
                        <a:lnTo>
                          <a:pt x="525" y="803"/>
                        </a:lnTo>
                        <a:lnTo>
                          <a:pt x="525" y="796"/>
                        </a:lnTo>
                        <a:lnTo>
                          <a:pt x="520" y="790"/>
                        </a:lnTo>
                        <a:lnTo>
                          <a:pt x="516" y="787"/>
                        </a:lnTo>
                        <a:lnTo>
                          <a:pt x="509" y="787"/>
                        </a:lnTo>
                        <a:lnTo>
                          <a:pt x="504" y="791"/>
                        </a:lnTo>
                        <a:lnTo>
                          <a:pt x="485" y="813"/>
                        </a:lnTo>
                        <a:lnTo>
                          <a:pt x="467" y="834"/>
                        </a:lnTo>
                        <a:lnTo>
                          <a:pt x="451" y="855"/>
                        </a:lnTo>
                        <a:lnTo>
                          <a:pt x="435" y="879"/>
                        </a:lnTo>
                        <a:lnTo>
                          <a:pt x="424" y="905"/>
                        </a:lnTo>
                        <a:lnTo>
                          <a:pt x="418" y="925"/>
                        </a:lnTo>
                        <a:lnTo>
                          <a:pt x="415" y="945"/>
                        </a:lnTo>
                        <a:lnTo>
                          <a:pt x="388" y="923"/>
                        </a:lnTo>
                        <a:lnTo>
                          <a:pt x="389" y="895"/>
                        </a:lnTo>
                        <a:lnTo>
                          <a:pt x="393" y="869"/>
                        </a:lnTo>
                        <a:lnTo>
                          <a:pt x="400" y="841"/>
                        </a:lnTo>
                        <a:lnTo>
                          <a:pt x="410" y="819"/>
                        </a:lnTo>
                        <a:lnTo>
                          <a:pt x="423" y="800"/>
                        </a:lnTo>
                        <a:lnTo>
                          <a:pt x="439" y="782"/>
                        </a:lnTo>
                        <a:lnTo>
                          <a:pt x="458" y="767"/>
                        </a:lnTo>
                        <a:lnTo>
                          <a:pt x="477" y="752"/>
                        </a:lnTo>
                        <a:lnTo>
                          <a:pt x="482" y="746"/>
                        </a:lnTo>
                        <a:lnTo>
                          <a:pt x="483" y="739"/>
                        </a:lnTo>
                        <a:lnTo>
                          <a:pt x="480" y="734"/>
                        </a:lnTo>
                        <a:lnTo>
                          <a:pt x="477" y="728"/>
                        </a:lnTo>
                        <a:lnTo>
                          <a:pt x="470" y="727"/>
                        </a:lnTo>
                        <a:lnTo>
                          <a:pt x="464" y="729"/>
                        </a:lnTo>
                        <a:lnTo>
                          <a:pt x="444" y="745"/>
                        </a:lnTo>
                        <a:lnTo>
                          <a:pt x="425" y="761"/>
                        </a:lnTo>
                        <a:lnTo>
                          <a:pt x="409" y="778"/>
                        </a:lnTo>
                        <a:lnTo>
                          <a:pt x="393" y="798"/>
                        </a:lnTo>
                        <a:lnTo>
                          <a:pt x="380" y="820"/>
                        </a:lnTo>
                        <a:lnTo>
                          <a:pt x="371" y="844"/>
                        </a:lnTo>
                        <a:lnTo>
                          <a:pt x="365" y="871"/>
                        </a:lnTo>
                        <a:lnTo>
                          <a:pt x="362" y="897"/>
                        </a:lnTo>
                        <a:lnTo>
                          <a:pt x="348" y="880"/>
                        </a:lnTo>
                        <a:lnTo>
                          <a:pt x="334" y="861"/>
                        </a:lnTo>
                        <a:lnTo>
                          <a:pt x="337" y="859"/>
                        </a:lnTo>
                        <a:lnTo>
                          <a:pt x="338" y="855"/>
                        </a:lnTo>
                        <a:lnTo>
                          <a:pt x="349" y="819"/>
                        </a:lnTo>
                        <a:lnTo>
                          <a:pt x="364" y="784"/>
                        </a:lnTo>
                        <a:lnTo>
                          <a:pt x="383" y="752"/>
                        </a:lnTo>
                        <a:lnTo>
                          <a:pt x="405" y="722"/>
                        </a:lnTo>
                        <a:lnTo>
                          <a:pt x="434" y="695"/>
                        </a:lnTo>
                        <a:lnTo>
                          <a:pt x="437" y="688"/>
                        </a:lnTo>
                        <a:lnTo>
                          <a:pt x="437" y="683"/>
                        </a:lnTo>
                        <a:lnTo>
                          <a:pt x="434" y="677"/>
                        </a:lnTo>
                        <a:lnTo>
                          <a:pt x="428" y="674"/>
                        </a:lnTo>
                        <a:lnTo>
                          <a:pt x="422" y="673"/>
                        </a:lnTo>
                        <a:lnTo>
                          <a:pt x="414" y="676"/>
                        </a:lnTo>
                        <a:lnTo>
                          <a:pt x="388" y="702"/>
                        </a:lnTo>
                        <a:lnTo>
                          <a:pt x="364" y="730"/>
                        </a:lnTo>
                        <a:lnTo>
                          <a:pt x="345" y="761"/>
                        </a:lnTo>
                        <a:lnTo>
                          <a:pt x="330" y="795"/>
                        </a:lnTo>
                        <a:lnTo>
                          <a:pt x="317" y="830"/>
                        </a:lnTo>
                        <a:lnTo>
                          <a:pt x="305" y="800"/>
                        </a:lnTo>
                        <a:lnTo>
                          <a:pt x="295" y="768"/>
                        </a:lnTo>
                        <a:lnTo>
                          <a:pt x="288" y="732"/>
                        </a:lnTo>
                        <a:lnTo>
                          <a:pt x="290" y="730"/>
                        </a:lnTo>
                        <a:lnTo>
                          <a:pt x="291" y="727"/>
                        </a:lnTo>
                        <a:lnTo>
                          <a:pt x="307" y="703"/>
                        </a:lnTo>
                        <a:lnTo>
                          <a:pt x="327" y="681"/>
                        </a:lnTo>
                        <a:lnTo>
                          <a:pt x="349" y="662"/>
                        </a:lnTo>
                        <a:lnTo>
                          <a:pt x="373" y="645"/>
                        </a:lnTo>
                        <a:lnTo>
                          <a:pt x="399" y="631"/>
                        </a:lnTo>
                        <a:lnTo>
                          <a:pt x="404" y="625"/>
                        </a:lnTo>
                        <a:lnTo>
                          <a:pt x="405" y="620"/>
                        </a:lnTo>
                        <a:lnTo>
                          <a:pt x="403" y="613"/>
                        </a:lnTo>
                        <a:lnTo>
                          <a:pt x="399" y="609"/>
                        </a:lnTo>
                        <a:lnTo>
                          <a:pt x="393" y="607"/>
                        </a:lnTo>
                        <a:lnTo>
                          <a:pt x="385" y="608"/>
                        </a:lnTo>
                        <a:lnTo>
                          <a:pt x="358" y="623"/>
                        </a:lnTo>
                        <a:lnTo>
                          <a:pt x="330" y="642"/>
                        </a:lnTo>
                        <a:lnTo>
                          <a:pt x="306" y="664"/>
                        </a:lnTo>
                        <a:lnTo>
                          <a:pt x="285" y="688"/>
                        </a:lnTo>
                        <a:lnTo>
                          <a:pt x="285" y="659"/>
                        </a:lnTo>
                        <a:lnTo>
                          <a:pt x="287" y="628"/>
                        </a:lnTo>
                        <a:lnTo>
                          <a:pt x="290" y="607"/>
                        </a:lnTo>
                        <a:lnTo>
                          <a:pt x="269" y="601"/>
                        </a:lnTo>
                        <a:lnTo>
                          <a:pt x="266" y="600"/>
                        </a:lnTo>
                        <a:lnTo>
                          <a:pt x="257" y="598"/>
                        </a:lnTo>
                        <a:lnTo>
                          <a:pt x="244" y="593"/>
                        </a:lnTo>
                        <a:lnTo>
                          <a:pt x="227" y="587"/>
                        </a:lnTo>
                        <a:lnTo>
                          <a:pt x="207" y="579"/>
                        </a:lnTo>
                        <a:lnTo>
                          <a:pt x="220" y="554"/>
                        </a:lnTo>
                        <a:lnTo>
                          <a:pt x="236" y="530"/>
                        </a:lnTo>
                        <a:lnTo>
                          <a:pt x="254" y="508"/>
                        </a:lnTo>
                        <a:lnTo>
                          <a:pt x="274" y="490"/>
                        </a:lnTo>
                        <a:lnTo>
                          <a:pt x="297" y="473"/>
                        </a:lnTo>
                        <a:lnTo>
                          <a:pt x="301" y="467"/>
                        </a:lnTo>
                        <a:lnTo>
                          <a:pt x="302" y="461"/>
                        </a:lnTo>
                        <a:lnTo>
                          <a:pt x="300" y="455"/>
                        </a:lnTo>
                        <a:lnTo>
                          <a:pt x="296" y="450"/>
                        </a:lnTo>
                        <a:lnTo>
                          <a:pt x="290" y="449"/>
                        </a:lnTo>
                        <a:lnTo>
                          <a:pt x="284" y="451"/>
                        </a:lnTo>
                        <a:lnTo>
                          <a:pt x="258" y="469"/>
                        </a:lnTo>
                        <a:lnTo>
                          <a:pt x="235" y="491"/>
                        </a:lnTo>
                        <a:lnTo>
                          <a:pt x="216" y="514"/>
                        </a:lnTo>
                        <a:lnTo>
                          <a:pt x="198" y="540"/>
                        </a:lnTo>
                        <a:lnTo>
                          <a:pt x="184" y="568"/>
                        </a:lnTo>
                        <a:lnTo>
                          <a:pt x="166" y="558"/>
                        </a:lnTo>
                        <a:lnTo>
                          <a:pt x="147" y="547"/>
                        </a:lnTo>
                        <a:lnTo>
                          <a:pt x="155" y="523"/>
                        </a:lnTo>
                        <a:lnTo>
                          <a:pt x="166" y="501"/>
                        </a:lnTo>
                        <a:lnTo>
                          <a:pt x="180" y="478"/>
                        </a:lnTo>
                        <a:lnTo>
                          <a:pt x="193" y="457"/>
                        </a:lnTo>
                        <a:lnTo>
                          <a:pt x="206" y="436"/>
                        </a:lnTo>
                        <a:lnTo>
                          <a:pt x="220" y="418"/>
                        </a:lnTo>
                        <a:lnTo>
                          <a:pt x="238" y="401"/>
                        </a:lnTo>
                        <a:lnTo>
                          <a:pt x="244" y="396"/>
                        </a:lnTo>
                        <a:lnTo>
                          <a:pt x="244" y="389"/>
                        </a:lnTo>
                        <a:lnTo>
                          <a:pt x="243" y="382"/>
                        </a:lnTo>
                        <a:lnTo>
                          <a:pt x="238" y="378"/>
                        </a:lnTo>
                        <a:lnTo>
                          <a:pt x="233" y="377"/>
                        </a:lnTo>
                        <a:lnTo>
                          <a:pt x="226" y="379"/>
                        </a:lnTo>
                        <a:lnTo>
                          <a:pt x="208" y="394"/>
                        </a:lnTo>
                        <a:lnTo>
                          <a:pt x="194" y="411"/>
                        </a:lnTo>
                        <a:lnTo>
                          <a:pt x="181" y="430"/>
                        </a:lnTo>
                        <a:lnTo>
                          <a:pt x="169" y="450"/>
                        </a:lnTo>
                        <a:lnTo>
                          <a:pt x="151" y="475"/>
                        </a:lnTo>
                        <a:lnTo>
                          <a:pt x="136" y="503"/>
                        </a:lnTo>
                        <a:lnTo>
                          <a:pt x="124" y="532"/>
                        </a:lnTo>
                        <a:lnTo>
                          <a:pt x="100" y="513"/>
                        </a:lnTo>
                        <a:lnTo>
                          <a:pt x="76" y="491"/>
                        </a:lnTo>
                        <a:lnTo>
                          <a:pt x="83" y="461"/>
                        </a:lnTo>
                        <a:lnTo>
                          <a:pt x="94" y="430"/>
                        </a:lnTo>
                        <a:lnTo>
                          <a:pt x="110" y="402"/>
                        </a:lnTo>
                        <a:lnTo>
                          <a:pt x="130" y="376"/>
                        </a:lnTo>
                        <a:lnTo>
                          <a:pt x="152" y="354"/>
                        </a:lnTo>
                        <a:lnTo>
                          <a:pt x="176" y="336"/>
                        </a:lnTo>
                        <a:lnTo>
                          <a:pt x="182" y="330"/>
                        </a:lnTo>
                        <a:lnTo>
                          <a:pt x="183" y="325"/>
                        </a:lnTo>
                        <a:lnTo>
                          <a:pt x="181" y="318"/>
                        </a:lnTo>
                        <a:lnTo>
                          <a:pt x="176" y="314"/>
                        </a:lnTo>
                        <a:lnTo>
                          <a:pt x="171" y="312"/>
                        </a:lnTo>
                        <a:lnTo>
                          <a:pt x="163" y="314"/>
                        </a:lnTo>
                        <a:lnTo>
                          <a:pt x="138" y="331"/>
                        </a:lnTo>
                        <a:lnTo>
                          <a:pt x="115" y="352"/>
                        </a:lnTo>
                        <a:lnTo>
                          <a:pt x="94" y="378"/>
                        </a:lnTo>
                        <a:lnTo>
                          <a:pt x="78" y="407"/>
                        </a:lnTo>
                        <a:lnTo>
                          <a:pt x="65" y="436"/>
                        </a:lnTo>
                        <a:lnTo>
                          <a:pt x="55" y="466"/>
                        </a:lnTo>
                        <a:lnTo>
                          <a:pt x="40" y="445"/>
                        </a:lnTo>
                        <a:lnTo>
                          <a:pt x="27" y="423"/>
                        </a:lnTo>
                        <a:lnTo>
                          <a:pt x="16" y="399"/>
                        </a:lnTo>
                        <a:lnTo>
                          <a:pt x="14" y="392"/>
                        </a:lnTo>
                        <a:lnTo>
                          <a:pt x="28" y="363"/>
                        </a:lnTo>
                        <a:lnTo>
                          <a:pt x="46" y="337"/>
                        </a:lnTo>
                        <a:lnTo>
                          <a:pt x="66" y="312"/>
                        </a:lnTo>
                        <a:lnTo>
                          <a:pt x="89" y="288"/>
                        </a:lnTo>
                        <a:lnTo>
                          <a:pt x="112" y="266"/>
                        </a:lnTo>
                        <a:lnTo>
                          <a:pt x="138" y="245"/>
                        </a:lnTo>
                        <a:lnTo>
                          <a:pt x="141" y="240"/>
                        </a:lnTo>
                        <a:lnTo>
                          <a:pt x="141" y="233"/>
                        </a:lnTo>
                        <a:lnTo>
                          <a:pt x="138" y="228"/>
                        </a:lnTo>
                        <a:lnTo>
                          <a:pt x="132" y="224"/>
                        </a:lnTo>
                        <a:lnTo>
                          <a:pt x="125" y="224"/>
                        </a:lnTo>
                        <a:lnTo>
                          <a:pt x="119" y="228"/>
                        </a:lnTo>
                        <a:lnTo>
                          <a:pt x="92" y="250"/>
                        </a:lnTo>
                        <a:lnTo>
                          <a:pt x="67" y="273"/>
                        </a:lnTo>
                        <a:lnTo>
                          <a:pt x="44" y="298"/>
                        </a:lnTo>
                        <a:lnTo>
                          <a:pt x="23" y="325"/>
                        </a:lnTo>
                        <a:lnTo>
                          <a:pt x="4" y="354"/>
                        </a:lnTo>
                        <a:lnTo>
                          <a:pt x="0" y="315"/>
                        </a:lnTo>
                        <a:lnTo>
                          <a:pt x="3" y="275"/>
                        </a:lnTo>
                        <a:lnTo>
                          <a:pt x="9" y="232"/>
                        </a:lnTo>
                        <a:lnTo>
                          <a:pt x="52" y="189"/>
                        </a:lnTo>
                        <a:lnTo>
                          <a:pt x="74" y="169"/>
                        </a:lnTo>
                        <a:lnTo>
                          <a:pt x="98" y="152"/>
                        </a:lnTo>
                        <a:lnTo>
                          <a:pt x="122" y="135"/>
                        </a:lnTo>
                        <a:lnTo>
                          <a:pt x="126" y="129"/>
                        </a:lnTo>
                        <a:lnTo>
                          <a:pt x="128" y="122"/>
                        </a:lnTo>
                        <a:lnTo>
                          <a:pt x="125" y="117"/>
                        </a:lnTo>
                        <a:lnTo>
                          <a:pt x="121" y="111"/>
                        </a:lnTo>
                        <a:lnTo>
                          <a:pt x="115" y="110"/>
                        </a:lnTo>
                        <a:lnTo>
                          <a:pt x="109" y="113"/>
                        </a:lnTo>
                        <a:lnTo>
                          <a:pt x="87" y="128"/>
                        </a:lnTo>
                        <a:lnTo>
                          <a:pt x="65" y="144"/>
                        </a:lnTo>
                        <a:lnTo>
                          <a:pt x="44" y="161"/>
                        </a:lnTo>
                        <a:lnTo>
                          <a:pt x="36" y="169"/>
                        </a:lnTo>
                        <a:lnTo>
                          <a:pt x="27" y="177"/>
                        </a:lnTo>
                        <a:lnTo>
                          <a:pt x="45" y="135"/>
                        </a:lnTo>
                        <a:lnTo>
                          <a:pt x="68" y="92"/>
                        </a:lnTo>
                        <a:lnTo>
                          <a:pt x="96" y="46"/>
                        </a:lnTo>
                        <a:lnTo>
                          <a:pt x="143" y="63"/>
                        </a:lnTo>
                        <a:lnTo>
                          <a:pt x="193" y="74"/>
                        </a:lnTo>
                        <a:lnTo>
                          <a:pt x="245" y="78"/>
                        </a:lnTo>
                        <a:lnTo>
                          <a:pt x="295" y="78"/>
                        </a:lnTo>
                        <a:lnTo>
                          <a:pt x="342" y="74"/>
                        </a:lnTo>
                        <a:lnTo>
                          <a:pt x="386" y="65"/>
                        </a:lnTo>
                        <a:lnTo>
                          <a:pt x="428" y="54"/>
                        </a:lnTo>
                        <a:lnTo>
                          <a:pt x="466" y="41"/>
                        </a:lnTo>
                        <a:lnTo>
                          <a:pt x="499" y="26"/>
                        </a:lnTo>
                        <a:lnTo>
                          <a:pt x="528" y="13"/>
                        </a:lnTo>
                        <a:lnTo>
                          <a:pt x="55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Freeform 16"/>
                  <p:cNvSpPr>
                    <a:spLocks/>
                  </p:cNvSpPr>
                  <p:nvPr/>
                </p:nvSpPr>
                <p:spPr bwMode="auto">
                  <a:xfrm>
                    <a:off x="9413875" y="4578350"/>
                    <a:ext cx="1519238" cy="1541463"/>
                  </a:xfrm>
                  <a:custGeom>
                    <a:avLst/>
                    <a:gdLst>
                      <a:gd name="T0" fmla="*/ 1730 w 1914"/>
                      <a:gd name="T1" fmla="*/ 108 h 1943"/>
                      <a:gd name="T2" fmla="*/ 1726 w 1914"/>
                      <a:gd name="T3" fmla="*/ 185 h 1943"/>
                      <a:gd name="T4" fmla="*/ 1812 w 1914"/>
                      <a:gd name="T5" fmla="*/ 254 h 1943"/>
                      <a:gd name="T6" fmla="*/ 1907 w 1914"/>
                      <a:gd name="T7" fmla="*/ 276 h 1943"/>
                      <a:gd name="T8" fmla="*/ 1781 w 1914"/>
                      <a:gd name="T9" fmla="*/ 377 h 1943"/>
                      <a:gd name="T10" fmla="*/ 1759 w 1914"/>
                      <a:gd name="T11" fmla="*/ 445 h 1943"/>
                      <a:gd name="T12" fmla="*/ 1695 w 1914"/>
                      <a:gd name="T13" fmla="*/ 506 h 1943"/>
                      <a:gd name="T14" fmla="*/ 1650 w 1914"/>
                      <a:gd name="T15" fmla="*/ 562 h 1943"/>
                      <a:gd name="T16" fmla="*/ 1605 w 1914"/>
                      <a:gd name="T17" fmla="*/ 659 h 1943"/>
                      <a:gd name="T18" fmla="*/ 1675 w 1914"/>
                      <a:gd name="T19" fmla="*/ 1071 h 1943"/>
                      <a:gd name="T20" fmla="*/ 1289 w 1914"/>
                      <a:gd name="T21" fmla="*/ 1623 h 1943"/>
                      <a:gd name="T22" fmla="*/ 1046 w 1914"/>
                      <a:gd name="T23" fmla="*/ 1662 h 1943"/>
                      <a:gd name="T24" fmla="*/ 975 w 1914"/>
                      <a:gd name="T25" fmla="*/ 1672 h 1943"/>
                      <a:gd name="T26" fmla="*/ 893 w 1914"/>
                      <a:gd name="T27" fmla="*/ 1648 h 1943"/>
                      <a:gd name="T28" fmla="*/ 768 w 1914"/>
                      <a:gd name="T29" fmla="*/ 1725 h 1943"/>
                      <a:gd name="T30" fmla="*/ 678 w 1914"/>
                      <a:gd name="T31" fmla="*/ 1731 h 1943"/>
                      <a:gd name="T32" fmla="*/ 576 w 1914"/>
                      <a:gd name="T33" fmla="*/ 1843 h 1943"/>
                      <a:gd name="T34" fmla="*/ 451 w 1914"/>
                      <a:gd name="T35" fmla="*/ 1890 h 1943"/>
                      <a:gd name="T36" fmla="*/ 407 w 1914"/>
                      <a:gd name="T37" fmla="*/ 1900 h 1943"/>
                      <a:gd name="T38" fmla="*/ 314 w 1914"/>
                      <a:gd name="T39" fmla="*/ 1816 h 1943"/>
                      <a:gd name="T40" fmla="*/ 263 w 1914"/>
                      <a:gd name="T41" fmla="*/ 1680 h 1943"/>
                      <a:gd name="T42" fmla="*/ 229 w 1914"/>
                      <a:gd name="T43" fmla="*/ 1569 h 1943"/>
                      <a:gd name="T44" fmla="*/ 175 w 1914"/>
                      <a:gd name="T45" fmla="*/ 1516 h 1943"/>
                      <a:gd name="T46" fmla="*/ 100 w 1914"/>
                      <a:gd name="T47" fmla="*/ 1499 h 1943"/>
                      <a:gd name="T48" fmla="*/ 1 w 1914"/>
                      <a:gd name="T49" fmla="*/ 1436 h 1943"/>
                      <a:gd name="T50" fmla="*/ 43 w 1914"/>
                      <a:gd name="T51" fmla="*/ 411 h 1943"/>
                      <a:gd name="T52" fmla="*/ 172 w 1914"/>
                      <a:gd name="T53" fmla="*/ 406 h 1943"/>
                      <a:gd name="T54" fmla="*/ 272 w 1914"/>
                      <a:gd name="T55" fmla="*/ 424 h 1943"/>
                      <a:gd name="T56" fmla="*/ 387 w 1914"/>
                      <a:gd name="T57" fmla="*/ 439 h 1943"/>
                      <a:gd name="T58" fmla="*/ 447 w 1914"/>
                      <a:gd name="T59" fmla="*/ 486 h 1943"/>
                      <a:gd name="T60" fmla="*/ 532 w 1914"/>
                      <a:gd name="T61" fmla="*/ 547 h 1943"/>
                      <a:gd name="T62" fmla="*/ 520 w 1914"/>
                      <a:gd name="T63" fmla="*/ 589 h 1943"/>
                      <a:gd name="T64" fmla="*/ 584 w 1914"/>
                      <a:gd name="T65" fmla="*/ 710 h 1943"/>
                      <a:gd name="T66" fmla="*/ 773 w 1914"/>
                      <a:gd name="T67" fmla="*/ 715 h 1943"/>
                      <a:gd name="T68" fmla="*/ 816 w 1914"/>
                      <a:gd name="T69" fmla="*/ 775 h 1943"/>
                      <a:gd name="T70" fmla="*/ 821 w 1914"/>
                      <a:gd name="T71" fmla="*/ 859 h 1943"/>
                      <a:gd name="T72" fmla="*/ 835 w 1914"/>
                      <a:gd name="T73" fmla="*/ 906 h 1943"/>
                      <a:gd name="T74" fmla="*/ 889 w 1914"/>
                      <a:gd name="T75" fmla="*/ 966 h 1943"/>
                      <a:gd name="T76" fmla="*/ 1021 w 1914"/>
                      <a:gd name="T77" fmla="*/ 1069 h 1943"/>
                      <a:gd name="T78" fmla="*/ 1081 w 1914"/>
                      <a:gd name="T79" fmla="*/ 1109 h 1943"/>
                      <a:gd name="T80" fmla="*/ 705 w 1914"/>
                      <a:gd name="T81" fmla="*/ 1288 h 1943"/>
                      <a:gd name="T82" fmla="*/ 414 w 1914"/>
                      <a:gd name="T83" fmla="*/ 1368 h 1943"/>
                      <a:gd name="T84" fmla="*/ 488 w 1914"/>
                      <a:gd name="T85" fmla="*/ 1385 h 1943"/>
                      <a:gd name="T86" fmla="*/ 603 w 1914"/>
                      <a:gd name="T87" fmla="*/ 1388 h 1943"/>
                      <a:gd name="T88" fmla="*/ 677 w 1914"/>
                      <a:gd name="T89" fmla="*/ 1387 h 1943"/>
                      <a:gd name="T90" fmla="*/ 669 w 1914"/>
                      <a:gd name="T91" fmla="*/ 1543 h 1943"/>
                      <a:gd name="T92" fmla="*/ 809 w 1914"/>
                      <a:gd name="T93" fmla="*/ 1654 h 1943"/>
                      <a:gd name="T94" fmla="*/ 852 w 1914"/>
                      <a:gd name="T95" fmla="*/ 1339 h 1943"/>
                      <a:gd name="T96" fmla="*/ 816 w 1914"/>
                      <a:gd name="T97" fmla="*/ 1254 h 1943"/>
                      <a:gd name="T98" fmla="*/ 905 w 1914"/>
                      <a:gd name="T99" fmla="*/ 1256 h 1943"/>
                      <a:gd name="T100" fmla="*/ 998 w 1914"/>
                      <a:gd name="T101" fmla="*/ 1299 h 1943"/>
                      <a:gd name="T102" fmla="*/ 1160 w 1914"/>
                      <a:gd name="T103" fmla="*/ 1232 h 1943"/>
                      <a:gd name="T104" fmla="*/ 1327 w 1914"/>
                      <a:gd name="T105" fmla="*/ 1434 h 1943"/>
                      <a:gd name="T106" fmla="*/ 1415 w 1914"/>
                      <a:gd name="T107" fmla="*/ 1354 h 1943"/>
                      <a:gd name="T108" fmla="*/ 1369 w 1914"/>
                      <a:gd name="T109" fmla="*/ 1219 h 1943"/>
                      <a:gd name="T110" fmla="*/ 1319 w 1914"/>
                      <a:gd name="T111" fmla="*/ 1183 h 1943"/>
                      <a:gd name="T112" fmla="*/ 1260 w 1914"/>
                      <a:gd name="T113" fmla="*/ 1135 h 1943"/>
                      <a:gd name="T114" fmla="*/ 1204 w 1914"/>
                      <a:gd name="T115" fmla="*/ 1086 h 1943"/>
                      <a:gd name="T116" fmla="*/ 1040 w 1914"/>
                      <a:gd name="T117" fmla="*/ 746 h 1943"/>
                      <a:gd name="T118" fmla="*/ 898 w 1914"/>
                      <a:gd name="T119" fmla="*/ 383 h 1943"/>
                      <a:gd name="T120" fmla="*/ 1216 w 1914"/>
                      <a:gd name="T121" fmla="*/ 327 h 19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914" h="1943">
                        <a:moveTo>
                          <a:pt x="1523" y="0"/>
                        </a:moveTo>
                        <a:lnTo>
                          <a:pt x="1566" y="3"/>
                        </a:lnTo>
                        <a:lnTo>
                          <a:pt x="1607" y="8"/>
                        </a:lnTo>
                        <a:lnTo>
                          <a:pt x="1646" y="16"/>
                        </a:lnTo>
                        <a:lnTo>
                          <a:pt x="1681" y="26"/>
                        </a:lnTo>
                        <a:lnTo>
                          <a:pt x="1713" y="36"/>
                        </a:lnTo>
                        <a:lnTo>
                          <a:pt x="1740" y="47"/>
                        </a:lnTo>
                        <a:lnTo>
                          <a:pt x="1762" y="56"/>
                        </a:lnTo>
                        <a:lnTo>
                          <a:pt x="1759" y="65"/>
                        </a:lnTo>
                        <a:lnTo>
                          <a:pt x="1788" y="77"/>
                        </a:lnTo>
                        <a:lnTo>
                          <a:pt x="1796" y="81"/>
                        </a:lnTo>
                        <a:lnTo>
                          <a:pt x="1805" y="87"/>
                        </a:lnTo>
                        <a:lnTo>
                          <a:pt x="1794" y="96"/>
                        </a:lnTo>
                        <a:lnTo>
                          <a:pt x="1782" y="103"/>
                        </a:lnTo>
                        <a:lnTo>
                          <a:pt x="1770" y="109"/>
                        </a:lnTo>
                        <a:lnTo>
                          <a:pt x="1758" y="110"/>
                        </a:lnTo>
                        <a:lnTo>
                          <a:pt x="1744" y="107"/>
                        </a:lnTo>
                        <a:lnTo>
                          <a:pt x="1737" y="104"/>
                        </a:lnTo>
                        <a:lnTo>
                          <a:pt x="1730" y="108"/>
                        </a:lnTo>
                        <a:lnTo>
                          <a:pt x="1726" y="112"/>
                        </a:lnTo>
                        <a:lnTo>
                          <a:pt x="1723" y="120"/>
                        </a:lnTo>
                        <a:lnTo>
                          <a:pt x="1725" y="127"/>
                        </a:lnTo>
                        <a:lnTo>
                          <a:pt x="1730" y="131"/>
                        </a:lnTo>
                        <a:lnTo>
                          <a:pt x="1749" y="138"/>
                        </a:lnTo>
                        <a:lnTo>
                          <a:pt x="1765" y="138"/>
                        </a:lnTo>
                        <a:lnTo>
                          <a:pt x="1783" y="134"/>
                        </a:lnTo>
                        <a:lnTo>
                          <a:pt x="1799" y="127"/>
                        </a:lnTo>
                        <a:lnTo>
                          <a:pt x="1814" y="117"/>
                        </a:lnTo>
                        <a:lnTo>
                          <a:pt x="1827" y="103"/>
                        </a:lnTo>
                        <a:lnTo>
                          <a:pt x="1841" y="118"/>
                        </a:lnTo>
                        <a:lnTo>
                          <a:pt x="1853" y="133"/>
                        </a:lnTo>
                        <a:lnTo>
                          <a:pt x="1837" y="146"/>
                        </a:lnTo>
                        <a:lnTo>
                          <a:pt x="1821" y="160"/>
                        </a:lnTo>
                        <a:lnTo>
                          <a:pt x="1803" y="172"/>
                        </a:lnTo>
                        <a:lnTo>
                          <a:pt x="1783" y="181"/>
                        </a:lnTo>
                        <a:lnTo>
                          <a:pt x="1764" y="186"/>
                        </a:lnTo>
                        <a:lnTo>
                          <a:pt x="1744" y="188"/>
                        </a:lnTo>
                        <a:lnTo>
                          <a:pt x="1726" y="185"/>
                        </a:lnTo>
                        <a:lnTo>
                          <a:pt x="1718" y="184"/>
                        </a:lnTo>
                        <a:lnTo>
                          <a:pt x="1712" y="188"/>
                        </a:lnTo>
                        <a:lnTo>
                          <a:pt x="1709" y="194"/>
                        </a:lnTo>
                        <a:lnTo>
                          <a:pt x="1709" y="202"/>
                        </a:lnTo>
                        <a:lnTo>
                          <a:pt x="1711" y="208"/>
                        </a:lnTo>
                        <a:lnTo>
                          <a:pt x="1718" y="213"/>
                        </a:lnTo>
                        <a:lnTo>
                          <a:pt x="1741" y="217"/>
                        </a:lnTo>
                        <a:lnTo>
                          <a:pt x="1763" y="216"/>
                        </a:lnTo>
                        <a:lnTo>
                          <a:pt x="1786" y="211"/>
                        </a:lnTo>
                        <a:lnTo>
                          <a:pt x="1809" y="201"/>
                        </a:lnTo>
                        <a:lnTo>
                          <a:pt x="1830" y="188"/>
                        </a:lnTo>
                        <a:lnTo>
                          <a:pt x="1849" y="174"/>
                        </a:lnTo>
                        <a:lnTo>
                          <a:pt x="1868" y="157"/>
                        </a:lnTo>
                        <a:lnTo>
                          <a:pt x="1880" y="182"/>
                        </a:lnTo>
                        <a:lnTo>
                          <a:pt x="1890" y="209"/>
                        </a:lnTo>
                        <a:lnTo>
                          <a:pt x="1875" y="225"/>
                        </a:lnTo>
                        <a:lnTo>
                          <a:pt x="1856" y="238"/>
                        </a:lnTo>
                        <a:lnTo>
                          <a:pt x="1835" y="248"/>
                        </a:lnTo>
                        <a:lnTo>
                          <a:pt x="1812" y="254"/>
                        </a:lnTo>
                        <a:lnTo>
                          <a:pt x="1788" y="257"/>
                        </a:lnTo>
                        <a:lnTo>
                          <a:pt x="1764" y="257"/>
                        </a:lnTo>
                        <a:lnTo>
                          <a:pt x="1742" y="253"/>
                        </a:lnTo>
                        <a:lnTo>
                          <a:pt x="1721" y="246"/>
                        </a:lnTo>
                        <a:lnTo>
                          <a:pt x="1712" y="244"/>
                        </a:lnTo>
                        <a:lnTo>
                          <a:pt x="1706" y="247"/>
                        </a:lnTo>
                        <a:lnTo>
                          <a:pt x="1701" y="253"/>
                        </a:lnTo>
                        <a:lnTo>
                          <a:pt x="1699" y="259"/>
                        </a:lnTo>
                        <a:lnTo>
                          <a:pt x="1700" y="266"/>
                        </a:lnTo>
                        <a:lnTo>
                          <a:pt x="1707" y="270"/>
                        </a:lnTo>
                        <a:lnTo>
                          <a:pt x="1729" y="279"/>
                        </a:lnTo>
                        <a:lnTo>
                          <a:pt x="1754" y="283"/>
                        </a:lnTo>
                        <a:lnTo>
                          <a:pt x="1781" y="286"/>
                        </a:lnTo>
                        <a:lnTo>
                          <a:pt x="1806" y="283"/>
                        </a:lnTo>
                        <a:lnTo>
                          <a:pt x="1833" y="279"/>
                        </a:lnTo>
                        <a:lnTo>
                          <a:pt x="1857" y="270"/>
                        </a:lnTo>
                        <a:lnTo>
                          <a:pt x="1880" y="258"/>
                        </a:lnTo>
                        <a:lnTo>
                          <a:pt x="1900" y="243"/>
                        </a:lnTo>
                        <a:lnTo>
                          <a:pt x="1907" y="276"/>
                        </a:lnTo>
                        <a:lnTo>
                          <a:pt x="1911" y="311"/>
                        </a:lnTo>
                        <a:lnTo>
                          <a:pt x="1911" y="311"/>
                        </a:lnTo>
                        <a:lnTo>
                          <a:pt x="1890" y="323"/>
                        </a:lnTo>
                        <a:lnTo>
                          <a:pt x="1867" y="334"/>
                        </a:lnTo>
                        <a:lnTo>
                          <a:pt x="1843" y="342"/>
                        </a:lnTo>
                        <a:lnTo>
                          <a:pt x="1816" y="348"/>
                        </a:lnTo>
                        <a:lnTo>
                          <a:pt x="1791" y="349"/>
                        </a:lnTo>
                        <a:lnTo>
                          <a:pt x="1765" y="348"/>
                        </a:lnTo>
                        <a:lnTo>
                          <a:pt x="1741" y="342"/>
                        </a:lnTo>
                        <a:lnTo>
                          <a:pt x="1719" y="332"/>
                        </a:lnTo>
                        <a:lnTo>
                          <a:pt x="1711" y="330"/>
                        </a:lnTo>
                        <a:lnTo>
                          <a:pt x="1705" y="332"/>
                        </a:lnTo>
                        <a:lnTo>
                          <a:pt x="1700" y="338"/>
                        </a:lnTo>
                        <a:lnTo>
                          <a:pt x="1698" y="344"/>
                        </a:lnTo>
                        <a:lnTo>
                          <a:pt x="1699" y="351"/>
                        </a:lnTo>
                        <a:lnTo>
                          <a:pt x="1705" y="358"/>
                        </a:lnTo>
                        <a:lnTo>
                          <a:pt x="1729" y="369"/>
                        </a:lnTo>
                        <a:lnTo>
                          <a:pt x="1754" y="375"/>
                        </a:lnTo>
                        <a:lnTo>
                          <a:pt x="1781" y="377"/>
                        </a:lnTo>
                        <a:lnTo>
                          <a:pt x="1809" y="377"/>
                        </a:lnTo>
                        <a:lnTo>
                          <a:pt x="1836" y="373"/>
                        </a:lnTo>
                        <a:lnTo>
                          <a:pt x="1863" y="365"/>
                        </a:lnTo>
                        <a:lnTo>
                          <a:pt x="1889" y="356"/>
                        </a:lnTo>
                        <a:lnTo>
                          <a:pt x="1914" y="344"/>
                        </a:lnTo>
                        <a:lnTo>
                          <a:pt x="1914" y="376"/>
                        </a:lnTo>
                        <a:lnTo>
                          <a:pt x="1911" y="408"/>
                        </a:lnTo>
                        <a:lnTo>
                          <a:pt x="1875" y="418"/>
                        </a:lnTo>
                        <a:lnTo>
                          <a:pt x="1838" y="424"/>
                        </a:lnTo>
                        <a:lnTo>
                          <a:pt x="1802" y="423"/>
                        </a:lnTo>
                        <a:lnTo>
                          <a:pt x="1765" y="417"/>
                        </a:lnTo>
                        <a:lnTo>
                          <a:pt x="1729" y="406"/>
                        </a:lnTo>
                        <a:lnTo>
                          <a:pt x="1721" y="405"/>
                        </a:lnTo>
                        <a:lnTo>
                          <a:pt x="1716" y="408"/>
                        </a:lnTo>
                        <a:lnTo>
                          <a:pt x="1712" y="415"/>
                        </a:lnTo>
                        <a:lnTo>
                          <a:pt x="1712" y="422"/>
                        </a:lnTo>
                        <a:lnTo>
                          <a:pt x="1716" y="429"/>
                        </a:lnTo>
                        <a:lnTo>
                          <a:pt x="1722" y="434"/>
                        </a:lnTo>
                        <a:lnTo>
                          <a:pt x="1759" y="445"/>
                        </a:lnTo>
                        <a:lnTo>
                          <a:pt x="1796" y="452"/>
                        </a:lnTo>
                        <a:lnTo>
                          <a:pt x="1834" y="453"/>
                        </a:lnTo>
                        <a:lnTo>
                          <a:pt x="1871" y="448"/>
                        </a:lnTo>
                        <a:lnTo>
                          <a:pt x="1908" y="439"/>
                        </a:lnTo>
                        <a:lnTo>
                          <a:pt x="1903" y="470"/>
                        </a:lnTo>
                        <a:lnTo>
                          <a:pt x="1896" y="500"/>
                        </a:lnTo>
                        <a:lnTo>
                          <a:pt x="1868" y="502"/>
                        </a:lnTo>
                        <a:lnTo>
                          <a:pt x="1841" y="505"/>
                        </a:lnTo>
                        <a:lnTo>
                          <a:pt x="1813" y="507"/>
                        </a:lnTo>
                        <a:lnTo>
                          <a:pt x="1785" y="506"/>
                        </a:lnTo>
                        <a:lnTo>
                          <a:pt x="1759" y="502"/>
                        </a:lnTo>
                        <a:lnTo>
                          <a:pt x="1733" y="494"/>
                        </a:lnTo>
                        <a:lnTo>
                          <a:pt x="1709" y="480"/>
                        </a:lnTo>
                        <a:lnTo>
                          <a:pt x="1701" y="478"/>
                        </a:lnTo>
                        <a:lnTo>
                          <a:pt x="1695" y="480"/>
                        </a:lnTo>
                        <a:lnTo>
                          <a:pt x="1690" y="485"/>
                        </a:lnTo>
                        <a:lnTo>
                          <a:pt x="1688" y="491"/>
                        </a:lnTo>
                        <a:lnTo>
                          <a:pt x="1689" y="499"/>
                        </a:lnTo>
                        <a:lnTo>
                          <a:pt x="1695" y="506"/>
                        </a:lnTo>
                        <a:lnTo>
                          <a:pt x="1719" y="520"/>
                        </a:lnTo>
                        <a:lnTo>
                          <a:pt x="1746" y="529"/>
                        </a:lnTo>
                        <a:lnTo>
                          <a:pt x="1773" y="533"/>
                        </a:lnTo>
                        <a:lnTo>
                          <a:pt x="1801" y="534"/>
                        </a:lnTo>
                        <a:lnTo>
                          <a:pt x="1830" y="533"/>
                        </a:lnTo>
                        <a:lnTo>
                          <a:pt x="1858" y="532"/>
                        </a:lnTo>
                        <a:lnTo>
                          <a:pt x="1887" y="529"/>
                        </a:lnTo>
                        <a:lnTo>
                          <a:pt x="1877" y="557"/>
                        </a:lnTo>
                        <a:lnTo>
                          <a:pt x="1865" y="583"/>
                        </a:lnTo>
                        <a:lnTo>
                          <a:pt x="1841" y="585"/>
                        </a:lnTo>
                        <a:lnTo>
                          <a:pt x="1815" y="584"/>
                        </a:lnTo>
                        <a:lnTo>
                          <a:pt x="1791" y="583"/>
                        </a:lnTo>
                        <a:lnTo>
                          <a:pt x="1759" y="582"/>
                        </a:lnTo>
                        <a:lnTo>
                          <a:pt x="1729" y="578"/>
                        </a:lnTo>
                        <a:lnTo>
                          <a:pt x="1699" y="569"/>
                        </a:lnTo>
                        <a:lnTo>
                          <a:pt x="1669" y="555"/>
                        </a:lnTo>
                        <a:lnTo>
                          <a:pt x="1661" y="554"/>
                        </a:lnTo>
                        <a:lnTo>
                          <a:pt x="1655" y="557"/>
                        </a:lnTo>
                        <a:lnTo>
                          <a:pt x="1650" y="562"/>
                        </a:lnTo>
                        <a:lnTo>
                          <a:pt x="1648" y="569"/>
                        </a:lnTo>
                        <a:lnTo>
                          <a:pt x="1649" y="575"/>
                        </a:lnTo>
                        <a:lnTo>
                          <a:pt x="1655" y="581"/>
                        </a:lnTo>
                        <a:lnTo>
                          <a:pt x="1689" y="595"/>
                        </a:lnTo>
                        <a:lnTo>
                          <a:pt x="1725" y="605"/>
                        </a:lnTo>
                        <a:lnTo>
                          <a:pt x="1761" y="611"/>
                        </a:lnTo>
                        <a:lnTo>
                          <a:pt x="1789" y="614"/>
                        </a:lnTo>
                        <a:lnTo>
                          <a:pt x="1817" y="615"/>
                        </a:lnTo>
                        <a:lnTo>
                          <a:pt x="1847" y="615"/>
                        </a:lnTo>
                        <a:lnTo>
                          <a:pt x="1828" y="641"/>
                        </a:lnTo>
                        <a:lnTo>
                          <a:pt x="1807" y="665"/>
                        </a:lnTo>
                        <a:lnTo>
                          <a:pt x="1776" y="672"/>
                        </a:lnTo>
                        <a:lnTo>
                          <a:pt x="1744" y="675"/>
                        </a:lnTo>
                        <a:lnTo>
                          <a:pt x="1712" y="674"/>
                        </a:lnTo>
                        <a:lnTo>
                          <a:pt x="1680" y="670"/>
                        </a:lnTo>
                        <a:lnTo>
                          <a:pt x="1649" y="664"/>
                        </a:lnTo>
                        <a:lnTo>
                          <a:pt x="1619" y="656"/>
                        </a:lnTo>
                        <a:lnTo>
                          <a:pt x="1612" y="656"/>
                        </a:lnTo>
                        <a:lnTo>
                          <a:pt x="1605" y="659"/>
                        </a:lnTo>
                        <a:lnTo>
                          <a:pt x="1602" y="666"/>
                        </a:lnTo>
                        <a:lnTo>
                          <a:pt x="1602" y="673"/>
                        </a:lnTo>
                        <a:lnTo>
                          <a:pt x="1605" y="679"/>
                        </a:lnTo>
                        <a:lnTo>
                          <a:pt x="1612" y="684"/>
                        </a:lnTo>
                        <a:lnTo>
                          <a:pt x="1648" y="694"/>
                        </a:lnTo>
                        <a:lnTo>
                          <a:pt x="1685" y="700"/>
                        </a:lnTo>
                        <a:lnTo>
                          <a:pt x="1723" y="704"/>
                        </a:lnTo>
                        <a:lnTo>
                          <a:pt x="1761" y="702"/>
                        </a:lnTo>
                        <a:lnTo>
                          <a:pt x="1751" y="709"/>
                        </a:lnTo>
                        <a:lnTo>
                          <a:pt x="1757" y="730"/>
                        </a:lnTo>
                        <a:lnTo>
                          <a:pt x="1767" y="783"/>
                        </a:lnTo>
                        <a:lnTo>
                          <a:pt x="1772" y="832"/>
                        </a:lnTo>
                        <a:lnTo>
                          <a:pt x="1772" y="876"/>
                        </a:lnTo>
                        <a:lnTo>
                          <a:pt x="1768" y="918"/>
                        </a:lnTo>
                        <a:lnTo>
                          <a:pt x="1759" y="955"/>
                        </a:lnTo>
                        <a:lnTo>
                          <a:pt x="1746" y="989"/>
                        </a:lnTo>
                        <a:lnTo>
                          <a:pt x="1727" y="1020"/>
                        </a:lnTo>
                        <a:lnTo>
                          <a:pt x="1703" y="1046"/>
                        </a:lnTo>
                        <a:lnTo>
                          <a:pt x="1675" y="1071"/>
                        </a:lnTo>
                        <a:lnTo>
                          <a:pt x="1642" y="1092"/>
                        </a:lnTo>
                        <a:lnTo>
                          <a:pt x="1603" y="1110"/>
                        </a:lnTo>
                        <a:lnTo>
                          <a:pt x="1581" y="1119"/>
                        </a:lnTo>
                        <a:lnTo>
                          <a:pt x="1583" y="1144"/>
                        </a:lnTo>
                        <a:lnTo>
                          <a:pt x="1584" y="1179"/>
                        </a:lnTo>
                        <a:lnTo>
                          <a:pt x="1582" y="1218"/>
                        </a:lnTo>
                        <a:lnTo>
                          <a:pt x="1576" y="1259"/>
                        </a:lnTo>
                        <a:lnTo>
                          <a:pt x="1565" y="1301"/>
                        </a:lnTo>
                        <a:lnTo>
                          <a:pt x="1552" y="1344"/>
                        </a:lnTo>
                        <a:lnTo>
                          <a:pt x="1533" y="1388"/>
                        </a:lnTo>
                        <a:lnTo>
                          <a:pt x="1510" y="1430"/>
                        </a:lnTo>
                        <a:lnTo>
                          <a:pt x="1482" y="1472"/>
                        </a:lnTo>
                        <a:lnTo>
                          <a:pt x="1450" y="1512"/>
                        </a:lnTo>
                        <a:lnTo>
                          <a:pt x="1430" y="1532"/>
                        </a:lnTo>
                        <a:lnTo>
                          <a:pt x="1408" y="1551"/>
                        </a:lnTo>
                        <a:lnTo>
                          <a:pt x="1383" y="1571"/>
                        </a:lnTo>
                        <a:lnTo>
                          <a:pt x="1354" y="1590"/>
                        </a:lnTo>
                        <a:lnTo>
                          <a:pt x="1323" y="1608"/>
                        </a:lnTo>
                        <a:lnTo>
                          <a:pt x="1289" y="1623"/>
                        </a:lnTo>
                        <a:lnTo>
                          <a:pt x="1250" y="1637"/>
                        </a:lnTo>
                        <a:lnTo>
                          <a:pt x="1209" y="1647"/>
                        </a:lnTo>
                        <a:lnTo>
                          <a:pt x="1164" y="1653"/>
                        </a:lnTo>
                        <a:lnTo>
                          <a:pt x="1116" y="1655"/>
                        </a:lnTo>
                        <a:lnTo>
                          <a:pt x="1082" y="1654"/>
                        </a:lnTo>
                        <a:lnTo>
                          <a:pt x="1076" y="1654"/>
                        </a:lnTo>
                        <a:lnTo>
                          <a:pt x="1071" y="1616"/>
                        </a:lnTo>
                        <a:lnTo>
                          <a:pt x="1060" y="1578"/>
                        </a:lnTo>
                        <a:lnTo>
                          <a:pt x="1049" y="1539"/>
                        </a:lnTo>
                        <a:lnTo>
                          <a:pt x="1044" y="1533"/>
                        </a:lnTo>
                        <a:lnTo>
                          <a:pt x="1038" y="1529"/>
                        </a:lnTo>
                        <a:lnTo>
                          <a:pt x="1030" y="1529"/>
                        </a:lnTo>
                        <a:lnTo>
                          <a:pt x="1023" y="1533"/>
                        </a:lnTo>
                        <a:lnTo>
                          <a:pt x="1019" y="1539"/>
                        </a:lnTo>
                        <a:lnTo>
                          <a:pt x="1019" y="1548"/>
                        </a:lnTo>
                        <a:lnTo>
                          <a:pt x="1028" y="1576"/>
                        </a:lnTo>
                        <a:lnTo>
                          <a:pt x="1037" y="1605"/>
                        </a:lnTo>
                        <a:lnTo>
                          <a:pt x="1043" y="1633"/>
                        </a:lnTo>
                        <a:lnTo>
                          <a:pt x="1046" y="1662"/>
                        </a:lnTo>
                        <a:lnTo>
                          <a:pt x="1044" y="1691"/>
                        </a:lnTo>
                        <a:lnTo>
                          <a:pt x="1033" y="1714"/>
                        </a:lnTo>
                        <a:lnTo>
                          <a:pt x="1019" y="1736"/>
                        </a:lnTo>
                        <a:lnTo>
                          <a:pt x="1001" y="1758"/>
                        </a:lnTo>
                        <a:lnTo>
                          <a:pt x="1004" y="1726"/>
                        </a:lnTo>
                        <a:lnTo>
                          <a:pt x="1006" y="1694"/>
                        </a:lnTo>
                        <a:lnTo>
                          <a:pt x="1004" y="1662"/>
                        </a:lnTo>
                        <a:lnTo>
                          <a:pt x="999" y="1631"/>
                        </a:lnTo>
                        <a:lnTo>
                          <a:pt x="989" y="1600"/>
                        </a:lnTo>
                        <a:lnTo>
                          <a:pt x="976" y="1570"/>
                        </a:lnTo>
                        <a:lnTo>
                          <a:pt x="969" y="1565"/>
                        </a:lnTo>
                        <a:lnTo>
                          <a:pt x="961" y="1564"/>
                        </a:lnTo>
                        <a:lnTo>
                          <a:pt x="955" y="1566"/>
                        </a:lnTo>
                        <a:lnTo>
                          <a:pt x="949" y="1570"/>
                        </a:lnTo>
                        <a:lnTo>
                          <a:pt x="947" y="1578"/>
                        </a:lnTo>
                        <a:lnTo>
                          <a:pt x="949" y="1586"/>
                        </a:lnTo>
                        <a:lnTo>
                          <a:pt x="961" y="1613"/>
                        </a:lnTo>
                        <a:lnTo>
                          <a:pt x="970" y="1642"/>
                        </a:lnTo>
                        <a:lnTo>
                          <a:pt x="975" y="1672"/>
                        </a:lnTo>
                        <a:lnTo>
                          <a:pt x="976" y="1702"/>
                        </a:lnTo>
                        <a:lnTo>
                          <a:pt x="973" y="1732"/>
                        </a:lnTo>
                        <a:lnTo>
                          <a:pt x="969" y="1761"/>
                        </a:lnTo>
                        <a:lnTo>
                          <a:pt x="964" y="1791"/>
                        </a:lnTo>
                        <a:lnTo>
                          <a:pt x="964" y="1792"/>
                        </a:lnTo>
                        <a:lnTo>
                          <a:pt x="964" y="1792"/>
                        </a:lnTo>
                        <a:lnTo>
                          <a:pt x="939" y="1811"/>
                        </a:lnTo>
                        <a:lnTo>
                          <a:pt x="913" y="1829"/>
                        </a:lnTo>
                        <a:lnTo>
                          <a:pt x="917" y="1791"/>
                        </a:lnTo>
                        <a:lnTo>
                          <a:pt x="923" y="1753"/>
                        </a:lnTo>
                        <a:lnTo>
                          <a:pt x="927" y="1715"/>
                        </a:lnTo>
                        <a:lnTo>
                          <a:pt x="927" y="1677"/>
                        </a:lnTo>
                        <a:lnTo>
                          <a:pt x="922" y="1639"/>
                        </a:lnTo>
                        <a:lnTo>
                          <a:pt x="918" y="1632"/>
                        </a:lnTo>
                        <a:lnTo>
                          <a:pt x="912" y="1629"/>
                        </a:lnTo>
                        <a:lnTo>
                          <a:pt x="904" y="1629"/>
                        </a:lnTo>
                        <a:lnTo>
                          <a:pt x="897" y="1632"/>
                        </a:lnTo>
                        <a:lnTo>
                          <a:pt x="893" y="1639"/>
                        </a:lnTo>
                        <a:lnTo>
                          <a:pt x="893" y="1648"/>
                        </a:lnTo>
                        <a:lnTo>
                          <a:pt x="897" y="1681"/>
                        </a:lnTo>
                        <a:lnTo>
                          <a:pt x="897" y="1714"/>
                        </a:lnTo>
                        <a:lnTo>
                          <a:pt x="894" y="1747"/>
                        </a:lnTo>
                        <a:lnTo>
                          <a:pt x="889" y="1781"/>
                        </a:lnTo>
                        <a:lnTo>
                          <a:pt x="884" y="1815"/>
                        </a:lnTo>
                        <a:lnTo>
                          <a:pt x="881" y="1848"/>
                        </a:lnTo>
                        <a:lnTo>
                          <a:pt x="830" y="1872"/>
                        </a:lnTo>
                        <a:lnTo>
                          <a:pt x="777" y="1893"/>
                        </a:lnTo>
                        <a:lnTo>
                          <a:pt x="788" y="1863"/>
                        </a:lnTo>
                        <a:lnTo>
                          <a:pt x="793" y="1831"/>
                        </a:lnTo>
                        <a:lnTo>
                          <a:pt x="798" y="1799"/>
                        </a:lnTo>
                        <a:lnTo>
                          <a:pt x="799" y="1766"/>
                        </a:lnTo>
                        <a:lnTo>
                          <a:pt x="799" y="1733"/>
                        </a:lnTo>
                        <a:lnTo>
                          <a:pt x="798" y="1725"/>
                        </a:lnTo>
                        <a:lnTo>
                          <a:pt x="793" y="1719"/>
                        </a:lnTo>
                        <a:lnTo>
                          <a:pt x="787" y="1717"/>
                        </a:lnTo>
                        <a:lnTo>
                          <a:pt x="779" y="1717"/>
                        </a:lnTo>
                        <a:lnTo>
                          <a:pt x="773" y="1719"/>
                        </a:lnTo>
                        <a:lnTo>
                          <a:pt x="768" y="1725"/>
                        </a:lnTo>
                        <a:lnTo>
                          <a:pt x="767" y="1733"/>
                        </a:lnTo>
                        <a:lnTo>
                          <a:pt x="766" y="1763"/>
                        </a:lnTo>
                        <a:lnTo>
                          <a:pt x="764" y="1794"/>
                        </a:lnTo>
                        <a:lnTo>
                          <a:pt x="762" y="1824"/>
                        </a:lnTo>
                        <a:lnTo>
                          <a:pt x="757" y="1853"/>
                        </a:lnTo>
                        <a:lnTo>
                          <a:pt x="747" y="1882"/>
                        </a:lnTo>
                        <a:lnTo>
                          <a:pt x="732" y="1909"/>
                        </a:lnTo>
                        <a:lnTo>
                          <a:pt x="693" y="1920"/>
                        </a:lnTo>
                        <a:lnTo>
                          <a:pt x="653" y="1928"/>
                        </a:lnTo>
                        <a:lnTo>
                          <a:pt x="668" y="1906"/>
                        </a:lnTo>
                        <a:lnTo>
                          <a:pt x="680" y="1884"/>
                        </a:lnTo>
                        <a:lnTo>
                          <a:pt x="691" y="1860"/>
                        </a:lnTo>
                        <a:lnTo>
                          <a:pt x="698" y="1836"/>
                        </a:lnTo>
                        <a:lnTo>
                          <a:pt x="703" y="1810"/>
                        </a:lnTo>
                        <a:lnTo>
                          <a:pt x="703" y="1786"/>
                        </a:lnTo>
                        <a:lnTo>
                          <a:pt x="698" y="1761"/>
                        </a:lnTo>
                        <a:lnTo>
                          <a:pt x="689" y="1738"/>
                        </a:lnTo>
                        <a:lnTo>
                          <a:pt x="685" y="1733"/>
                        </a:lnTo>
                        <a:lnTo>
                          <a:pt x="678" y="1731"/>
                        </a:lnTo>
                        <a:lnTo>
                          <a:pt x="672" y="1732"/>
                        </a:lnTo>
                        <a:lnTo>
                          <a:pt x="665" y="1735"/>
                        </a:lnTo>
                        <a:lnTo>
                          <a:pt x="662" y="1740"/>
                        </a:lnTo>
                        <a:lnTo>
                          <a:pt x="659" y="1747"/>
                        </a:lnTo>
                        <a:lnTo>
                          <a:pt x="662" y="1755"/>
                        </a:lnTo>
                        <a:lnTo>
                          <a:pt x="668" y="1775"/>
                        </a:lnTo>
                        <a:lnTo>
                          <a:pt x="672" y="1796"/>
                        </a:lnTo>
                        <a:lnTo>
                          <a:pt x="669" y="1819"/>
                        </a:lnTo>
                        <a:lnTo>
                          <a:pt x="664" y="1841"/>
                        </a:lnTo>
                        <a:lnTo>
                          <a:pt x="655" y="1863"/>
                        </a:lnTo>
                        <a:lnTo>
                          <a:pt x="644" y="1884"/>
                        </a:lnTo>
                        <a:lnTo>
                          <a:pt x="631" y="1904"/>
                        </a:lnTo>
                        <a:lnTo>
                          <a:pt x="616" y="1922"/>
                        </a:lnTo>
                        <a:lnTo>
                          <a:pt x="601" y="1937"/>
                        </a:lnTo>
                        <a:lnTo>
                          <a:pt x="569" y="1941"/>
                        </a:lnTo>
                        <a:lnTo>
                          <a:pt x="537" y="1943"/>
                        </a:lnTo>
                        <a:lnTo>
                          <a:pt x="555" y="1911"/>
                        </a:lnTo>
                        <a:lnTo>
                          <a:pt x="569" y="1878"/>
                        </a:lnTo>
                        <a:lnTo>
                          <a:pt x="576" y="1843"/>
                        </a:lnTo>
                        <a:lnTo>
                          <a:pt x="581" y="1806"/>
                        </a:lnTo>
                        <a:lnTo>
                          <a:pt x="582" y="1766"/>
                        </a:lnTo>
                        <a:lnTo>
                          <a:pt x="580" y="1758"/>
                        </a:lnTo>
                        <a:lnTo>
                          <a:pt x="575" y="1754"/>
                        </a:lnTo>
                        <a:lnTo>
                          <a:pt x="569" y="1750"/>
                        </a:lnTo>
                        <a:lnTo>
                          <a:pt x="562" y="1750"/>
                        </a:lnTo>
                        <a:lnTo>
                          <a:pt x="555" y="1754"/>
                        </a:lnTo>
                        <a:lnTo>
                          <a:pt x="551" y="1758"/>
                        </a:lnTo>
                        <a:lnTo>
                          <a:pt x="549" y="1766"/>
                        </a:lnTo>
                        <a:lnTo>
                          <a:pt x="549" y="1800"/>
                        </a:lnTo>
                        <a:lnTo>
                          <a:pt x="545" y="1831"/>
                        </a:lnTo>
                        <a:lnTo>
                          <a:pt x="540" y="1861"/>
                        </a:lnTo>
                        <a:lnTo>
                          <a:pt x="530" y="1890"/>
                        </a:lnTo>
                        <a:lnTo>
                          <a:pt x="516" y="1916"/>
                        </a:lnTo>
                        <a:lnTo>
                          <a:pt x="496" y="1943"/>
                        </a:lnTo>
                        <a:lnTo>
                          <a:pt x="455" y="1941"/>
                        </a:lnTo>
                        <a:lnTo>
                          <a:pt x="417" y="1934"/>
                        </a:lnTo>
                        <a:lnTo>
                          <a:pt x="436" y="1914"/>
                        </a:lnTo>
                        <a:lnTo>
                          <a:pt x="451" y="1890"/>
                        </a:lnTo>
                        <a:lnTo>
                          <a:pt x="464" y="1863"/>
                        </a:lnTo>
                        <a:lnTo>
                          <a:pt x="471" y="1836"/>
                        </a:lnTo>
                        <a:lnTo>
                          <a:pt x="476" y="1806"/>
                        </a:lnTo>
                        <a:lnTo>
                          <a:pt x="476" y="1777"/>
                        </a:lnTo>
                        <a:lnTo>
                          <a:pt x="472" y="1749"/>
                        </a:lnTo>
                        <a:lnTo>
                          <a:pt x="469" y="1743"/>
                        </a:lnTo>
                        <a:lnTo>
                          <a:pt x="464" y="1738"/>
                        </a:lnTo>
                        <a:lnTo>
                          <a:pt x="457" y="1737"/>
                        </a:lnTo>
                        <a:lnTo>
                          <a:pt x="450" y="1739"/>
                        </a:lnTo>
                        <a:lnTo>
                          <a:pt x="445" y="1744"/>
                        </a:lnTo>
                        <a:lnTo>
                          <a:pt x="441" y="1750"/>
                        </a:lnTo>
                        <a:lnTo>
                          <a:pt x="440" y="1758"/>
                        </a:lnTo>
                        <a:lnTo>
                          <a:pt x="444" y="1778"/>
                        </a:lnTo>
                        <a:lnTo>
                          <a:pt x="444" y="1799"/>
                        </a:lnTo>
                        <a:lnTo>
                          <a:pt x="441" y="1820"/>
                        </a:lnTo>
                        <a:lnTo>
                          <a:pt x="437" y="1842"/>
                        </a:lnTo>
                        <a:lnTo>
                          <a:pt x="429" y="1863"/>
                        </a:lnTo>
                        <a:lnTo>
                          <a:pt x="419" y="1882"/>
                        </a:lnTo>
                        <a:lnTo>
                          <a:pt x="407" y="1900"/>
                        </a:lnTo>
                        <a:lnTo>
                          <a:pt x="393" y="1913"/>
                        </a:lnTo>
                        <a:lnTo>
                          <a:pt x="375" y="1924"/>
                        </a:lnTo>
                        <a:lnTo>
                          <a:pt x="329" y="1909"/>
                        </a:lnTo>
                        <a:lnTo>
                          <a:pt x="282" y="1890"/>
                        </a:lnTo>
                        <a:lnTo>
                          <a:pt x="307" y="1871"/>
                        </a:lnTo>
                        <a:lnTo>
                          <a:pt x="328" y="1849"/>
                        </a:lnTo>
                        <a:lnTo>
                          <a:pt x="344" y="1823"/>
                        </a:lnTo>
                        <a:lnTo>
                          <a:pt x="356" y="1795"/>
                        </a:lnTo>
                        <a:lnTo>
                          <a:pt x="366" y="1765"/>
                        </a:lnTo>
                        <a:lnTo>
                          <a:pt x="372" y="1733"/>
                        </a:lnTo>
                        <a:lnTo>
                          <a:pt x="370" y="1725"/>
                        </a:lnTo>
                        <a:lnTo>
                          <a:pt x="365" y="1719"/>
                        </a:lnTo>
                        <a:lnTo>
                          <a:pt x="359" y="1718"/>
                        </a:lnTo>
                        <a:lnTo>
                          <a:pt x="351" y="1719"/>
                        </a:lnTo>
                        <a:lnTo>
                          <a:pt x="345" y="1725"/>
                        </a:lnTo>
                        <a:lnTo>
                          <a:pt x="342" y="1733"/>
                        </a:lnTo>
                        <a:lnTo>
                          <a:pt x="336" y="1763"/>
                        </a:lnTo>
                        <a:lnTo>
                          <a:pt x="328" y="1790"/>
                        </a:lnTo>
                        <a:lnTo>
                          <a:pt x="314" y="1816"/>
                        </a:lnTo>
                        <a:lnTo>
                          <a:pt x="298" y="1839"/>
                        </a:lnTo>
                        <a:lnTo>
                          <a:pt x="277" y="1859"/>
                        </a:lnTo>
                        <a:lnTo>
                          <a:pt x="251" y="1874"/>
                        </a:lnTo>
                        <a:lnTo>
                          <a:pt x="220" y="1857"/>
                        </a:lnTo>
                        <a:lnTo>
                          <a:pt x="190" y="1836"/>
                        </a:lnTo>
                        <a:lnTo>
                          <a:pt x="211" y="1817"/>
                        </a:lnTo>
                        <a:lnTo>
                          <a:pt x="230" y="1796"/>
                        </a:lnTo>
                        <a:lnTo>
                          <a:pt x="247" y="1771"/>
                        </a:lnTo>
                        <a:lnTo>
                          <a:pt x="262" y="1745"/>
                        </a:lnTo>
                        <a:lnTo>
                          <a:pt x="276" y="1719"/>
                        </a:lnTo>
                        <a:lnTo>
                          <a:pt x="289" y="1695"/>
                        </a:lnTo>
                        <a:lnTo>
                          <a:pt x="300" y="1672"/>
                        </a:lnTo>
                        <a:lnTo>
                          <a:pt x="302" y="1664"/>
                        </a:lnTo>
                        <a:lnTo>
                          <a:pt x="299" y="1658"/>
                        </a:lnTo>
                        <a:lnTo>
                          <a:pt x="293" y="1652"/>
                        </a:lnTo>
                        <a:lnTo>
                          <a:pt x="287" y="1650"/>
                        </a:lnTo>
                        <a:lnTo>
                          <a:pt x="280" y="1652"/>
                        </a:lnTo>
                        <a:lnTo>
                          <a:pt x="274" y="1658"/>
                        </a:lnTo>
                        <a:lnTo>
                          <a:pt x="263" y="1680"/>
                        </a:lnTo>
                        <a:lnTo>
                          <a:pt x="251" y="1704"/>
                        </a:lnTo>
                        <a:lnTo>
                          <a:pt x="238" y="1729"/>
                        </a:lnTo>
                        <a:lnTo>
                          <a:pt x="222" y="1756"/>
                        </a:lnTo>
                        <a:lnTo>
                          <a:pt x="206" y="1779"/>
                        </a:lnTo>
                        <a:lnTo>
                          <a:pt x="187" y="1800"/>
                        </a:lnTo>
                        <a:lnTo>
                          <a:pt x="166" y="1817"/>
                        </a:lnTo>
                        <a:lnTo>
                          <a:pt x="146" y="1799"/>
                        </a:lnTo>
                        <a:lnTo>
                          <a:pt x="127" y="1779"/>
                        </a:lnTo>
                        <a:lnTo>
                          <a:pt x="148" y="1755"/>
                        </a:lnTo>
                        <a:lnTo>
                          <a:pt x="170" y="1729"/>
                        </a:lnTo>
                        <a:lnTo>
                          <a:pt x="192" y="1704"/>
                        </a:lnTo>
                        <a:lnTo>
                          <a:pt x="210" y="1677"/>
                        </a:lnTo>
                        <a:lnTo>
                          <a:pt x="227" y="1650"/>
                        </a:lnTo>
                        <a:lnTo>
                          <a:pt x="240" y="1620"/>
                        </a:lnTo>
                        <a:lnTo>
                          <a:pt x="248" y="1588"/>
                        </a:lnTo>
                        <a:lnTo>
                          <a:pt x="247" y="1579"/>
                        </a:lnTo>
                        <a:lnTo>
                          <a:pt x="242" y="1574"/>
                        </a:lnTo>
                        <a:lnTo>
                          <a:pt x="236" y="1570"/>
                        </a:lnTo>
                        <a:lnTo>
                          <a:pt x="229" y="1569"/>
                        </a:lnTo>
                        <a:lnTo>
                          <a:pt x="222" y="1572"/>
                        </a:lnTo>
                        <a:lnTo>
                          <a:pt x="219" y="1580"/>
                        </a:lnTo>
                        <a:lnTo>
                          <a:pt x="213" y="1610"/>
                        </a:lnTo>
                        <a:lnTo>
                          <a:pt x="200" y="1638"/>
                        </a:lnTo>
                        <a:lnTo>
                          <a:pt x="185" y="1663"/>
                        </a:lnTo>
                        <a:lnTo>
                          <a:pt x="167" y="1687"/>
                        </a:lnTo>
                        <a:lnTo>
                          <a:pt x="147" y="1711"/>
                        </a:lnTo>
                        <a:lnTo>
                          <a:pt x="127" y="1734"/>
                        </a:lnTo>
                        <a:lnTo>
                          <a:pt x="107" y="1757"/>
                        </a:lnTo>
                        <a:lnTo>
                          <a:pt x="86" y="1728"/>
                        </a:lnTo>
                        <a:lnTo>
                          <a:pt x="67" y="1697"/>
                        </a:lnTo>
                        <a:lnTo>
                          <a:pt x="82" y="1675"/>
                        </a:lnTo>
                        <a:lnTo>
                          <a:pt x="99" y="1654"/>
                        </a:lnTo>
                        <a:lnTo>
                          <a:pt x="115" y="1633"/>
                        </a:lnTo>
                        <a:lnTo>
                          <a:pt x="132" y="1612"/>
                        </a:lnTo>
                        <a:lnTo>
                          <a:pt x="147" y="1590"/>
                        </a:lnTo>
                        <a:lnTo>
                          <a:pt x="159" y="1567"/>
                        </a:lnTo>
                        <a:lnTo>
                          <a:pt x="169" y="1543"/>
                        </a:lnTo>
                        <a:lnTo>
                          <a:pt x="175" y="1516"/>
                        </a:lnTo>
                        <a:lnTo>
                          <a:pt x="174" y="1508"/>
                        </a:lnTo>
                        <a:lnTo>
                          <a:pt x="168" y="1503"/>
                        </a:lnTo>
                        <a:lnTo>
                          <a:pt x="162" y="1502"/>
                        </a:lnTo>
                        <a:lnTo>
                          <a:pt x="154" y="1503"/>
                        </a:lnTo>
                        <a:lnTo>
                          <a:pt x="148" y="1508"/>
                        </a:lnTo>
                        <a:lnTo>
                          <a:pt x="145" y="1516"/>
                        </a:lnTo>
                        <a:lnTo>
                          <a:pt x="140" y="1540"/>
                        </a:lnTo>
                        <a:lnTo>
                          <a:pt x="130" y="1564"/>
                        </a:lnTo>
                        <a:lnTo>
                          <a:pt x="116" y="1586"/>
                        </a:lnTo>
                        <a:lnTo>
                          <a:pt x="101" y="1607"/>
                        </a:lnTo>
                        <a:lnTo>
                          <a:pt x="84" y="1627"/>
                        </a:lnTo>
                        <a:lnTo>
                          <a:pt x="68" y="1648"/>
                        </a:lnTo>
                        <a:lnTo>
                          <a:pt x="51" y="1668"/>
                        </a:lnTo>
                        <a:lnTo>
                          <a:pt x="37" y="1633"/>
                        </a:lnTo>
                        <a:lnTo>
                          <a:pt x="24" y="1597"/>
                        </a:lnTo>
                        <a:lnTo>
                          <a:pt x="48" y="1578"/>
                        </a:lnTo>
                        <a:lnTo>
                          <a:pt x="69" y="1555"/>
                        </a:lnTo>
                        <a:lnTo>
                          <a:pt x="85" y="1528"/>
                        </a:lnTo>
                        <a:lnTo>
                          <a:pt x="100" y="1499"/>
                        </a:lnTo>
                        <a:lnTo>
                          <a:pt x="111" y="1470"/>
                        </a:lnTo>
                        <a:lnTo>
                          <a:pt x="120" y="1440"/>
                        </a:lnTo>
                        <a:lnTo>
                          <a:pt x="124" y="1412"/>
                        </a:lnTo>
                        <a:lnTo>
                          <a:pt x="123" y="1404"/>
                        </a:lnTo>
                        <a:lnTo>
                          <a:pt x="117" y="1399"/>
                        </a:lnTo>
                        <a:lnTo>
                          <a:pt x="111" y="1398"/>
                        </a:lnTo>
                        <a:lnTo>
                          <a:pt x="103" y="1399"/>
                        </a:lnTo>
                        <a:lnTo>
                          <a:pt x="97" y="1404"/>
                        </a:lnTo>
                        <a:lnTo>
                          <a:pt x="94" y="1412"/>
                        </a:lnTo>
                        <a:lnTo>
                          <a:pt x="90" y="1434"/>
                        </a:lnTo>
                        <a:lnTo>
                          <a:pt x="84" y="1459"/>
                        </a:lnTo>
                        <a:lnTo>
                          <a:pt x="75" y="1483"/>
                        </a:lnTo>
                        <a:lnTo>
                          <a:pt x="64" y="1507"/>
                        </a:lnTo>
                        <a:lnTo>
                          <a:pt x="50" y="1529"/>
                        </a:lnTo>
                        <a:lnTo>
                          <a:pt x="34" y="1549"/>
                        </a:lnTo>
                        <a:lnTo>
                          <a:pt x="17" y="1566"/>
                        </a:lnTo>
                        <a:lnTo>
                          <a:pt x="9" y="1526"/>
                        </a:lnTo>
                        <a:lnTo>
                          <a:pt x="3" y="1483"/>
                        </a:lnTo>
                        <a:lnTo>
                          <a:pt x="1" y="1436"/>
                        </a:lnTo>
                        <a:lnTo>
                          <a:pt x="19" y="1412"/>
                        </a:lnTo>
                        <a:lnTo>
                          <a:pt x="32" y="1386"/>
                        </a:lnTo>
                        <a:lnTo>
                          <a:pt x="43" y="1356"/>
                        </a:lnTo>
                        <a:lnTo>
                          <a:pt x="50" y="1326"/>
                        </a:lnTo>
                        <a:lnTo>
                          <a:pt x="54" y="1295"/>
                        </a:lnTo>
                        <a:lnTo>
                          <a:pt x="55" y="1265"/>
                        </a:lnTo>
                        <a:lnTo>
                          <a:pt x="53" y="1257"/>
                        </a:lnTo>
                        <a:lnTo>
                          <a:pt x="48" y="1253"/>
                        </a:lnTo>
                        <a:lnTo>
                          <a:pt x="41" y="1251"/>
                        </a:lnTo>
                        <a:lnTo>
                          <a:pt x="33" y="1253"/>
                        </a:lnTo>
                        <a:lnTo>
                          <a:pt x="28" y="1257"/>
                        </a:lnTo>
                        <a:lnTo>
                          <a:pt x="26" y="1265"/>
                        </a:lnTo>
                        <a:lnTo>
                          <a:pt x="24" y="1295"/>
                        </a:lnTo>
                        <a:lnTo>
                          <a:pt x="20" y="1326"/>
                        </a:lnTo>
                        <a:lnTo>
                          <a:pt x="12" y="1356"/>
                        </a:lnTo>
                        <a:lnTo>
                          <a:pt x="0" y="1385"/>
                        </a:lnTo>
                        <a:lnTo>
                          <a:pt x="0" y="426"/>
                        </a:lnTo>
                        <a:lnTo>
                          <a:pt x="19" y="418"/>
                        </a:lnTo>
                        <a:lnTo>
                          <a:pt x="43" y="411"/>
                        </a:lnTo>
                        <a:lnTo>
                          <a:pt x="71" y="403"/>
                        </a:lnTo>
                        <a:lnTo>
                          <a:pt x="63" y="422"/>
                        </a:lnTo>
                        <a:lnTo>
                          <a:pt x="59" y="444"/>
                        </a:lnTo>
                        <a:lnTo>
                          <a:pt x="58" y="468"/>
                        </a:lnTo>
                        <a:lnTo>
                          <a:pt x="58" y="491"/>
                        </a:lnTo>
                        <a:lnTo>
                          <a:pt x="60" y="499"/>
                        </a:lnTo>
                        <a:lnTo>
                          <a:pt x="65" y="503"/>
                        </a:lnTo>
                        <a:lnTo>
                          <a:pt x="72" y="506"/>
                        </a:lnTo>
                        <a:lnTo>
                          <a:pt x="80" y="503"/>
                        </a:lnTo>
                        <a:lnTo>
                          <a:pt x="85" y="499"/>
                        </a:lnTo>
                        <a:lnTo>
                          <a:pt x="88" y="491"/>
                        </a:lnTo>
                        <a:lnTo>
                          <a:pt x="89" y="463"/>
                        </a:lnTo>
                        <a:lnTo>
                          <a:pt x="92" y="435"/>
                        </a:lnTo>
                        <a:lnTo>
                          <a:pt x="95" y="419"/>
                        </a:lnTo>
                        <a:lnTo>
                          <a:pt x="102" y="406"/>
                        </a:lnTo>
                        <a:lnTo>
                          <a:pt x="111" y="393"/>
                        </a:lnTo>
                        <a:lnTo>
                          <a:pt x="147" y="386"/>
                        </a:lnTo>
                        <a:lnTo>
                          <a:pt x="187" y="382"/>
                        </a:lnTo>
                        <a:lnTo>
                          <a:pt x="172" y="406"/>
                        </a:lnTo>
                        <a:lnTo>
                          <a:pt x="161" y="433"/>
                        </a:lnTo>
                        <a:lnTo>
                          <a:pt x="153" y="461"/>
                        </a:lnTo>
                        <a:lnTo>
                          <a:pt x="147" y="491"/>
                        </a:lnTo>
                        <a:lnTo>
                          <a:pt x="149" y="499"/>
                        </a:lnTo>
                        <a:lnTo>
                          <a:pt x="154" y="503"/>
                        </a:lnTo>
                        <a:lnTo>
                          <a:pt x="162" y="506"/>
                        </a:lnTo>
                        <a:lnTo>
                          <a:pt x="168" y="503"/>
                        </a:lnTo>
                        <a:lnTo>
                          <a:pt x="175" y="499"/>
                        </a:lnTo>
                        <a:lnTo>
                          <a:pt x="178" y="491"/>
                        </a:lnTo>
                        <a:lnTo>
                          <a:pt x="182" y="470"/>
                        </a:lnTo>
                        <a:lnTo>
                          <a:pt x="186" y="449"/>
                        </a:lnTo>
                        <a:lnTo>
                          <a:pt x="194" y="429"/>
                        </a:lnTo>
                        <a:lnTo>
                          <a:pt x="204" y="411"/>
                        </a:lnTo>
                        <a:lnTo>
                          <a:pt x="216" y="395"/>
                        </a:lnTo>
                        <a:lnTo>
                          <a:pt x="231" y="381"/>
                        </a:lnTo>
                        <a:lnTo>
                          <a:pt x="270" y="383"/>
                        </a:lnTo>
                        <a:lnTo>
                          <a:pt x="309" y="389"/>
                        </a:lnTo>
                        <a:lnTo>
                          <a:pt x="290" y="405"/>
                        </a:lnTo>
                        <a:lnTo>
                          <a:pt x="272" y="424"/>
                        </a:lnTo>
                        <a:lnTo>
                          <a:pt x="261" y="445"/>
                        </a:lnTo>
                        <a:lnTo>
                          <a:pt x="255" y="467"/>
                        </a:lnTo>
                        <a:lnTo>
                          <a:pt x="250" y="490"/>
                        </a:lnTo>
                        <a:lnTo>
                          <a:pt x="247" y="513"/>
                        </a:lnTo>
                        <a:lnTo>
                          <a:pt x="249" y="521"/>
                        </a:lnTo>
                        <a:lnTo>
                          <a:pt x="253" y="527"/>
                        </a:lnTo>
                        <a:lnTo>
                          <a:pt x="261" y="528"/>
                        </a:lnTo>
                        <a:lnTo>
                          <a:pt x="269" y="527"/>
                        </a:lnTo>
                        <a:lnTo>
                          <a:pt x="274" y="521"/>
                        </a:lnTo>
                        <a:lnTo>
                          <a:pt x="278" y="513"/>
                        </a:lnTo>
                        <a:lnTo>
                          <a:pt x="281" y="487"/>
                        </a:lnTo>
                        <a:lnTo>
                          <a:pt x="289" y="464"/>
                        </a:lnTo>
                        <a:lnTo>
                          <a:pt x="299" y="444"/>
                        </a:lnTo>
                        <a:lnTo>
                          <a:pt x="313" y="426"/>
                        </a:lnTo>
                        <a:lnTo>
                          <a:pt x="331" y="412"/>
                        </a:lnTo>
                        <a:lnTo>
                          <a:pt x="353" y="401"/>
                        </a:lnTo>
                        <a:lnTo>
                          <a:pt x="383" y="413"/>
                        </a:lnTo>
                        <a:lnTo>
                          <a:pt x="409" y="426"/>
                        </a:lnTo>
                        <a:lnTo>
                          <a:pt x="387" y="439"/>
                        </a:lnTo>
                        <a:lnTo>
                          <a:pt x="368" y="456"/>
                        </a:lnTo>
                        <a:lnTo>
                          <a:pt x="353" y="476"/>
                        </a:lnTo>
                        <a:lnTo>
                          <a:pt x="342" y="499"/>
                        </a:lnTo>
                        <a:lnTo>
                          <a:pt x="335" y="523"/>
                        </a:lnTo>
                        <a:lnTo>
                          <a:pt x="332" y="551"/>
                        </a:lnTo>
                        <a:lnTo>
                          <a:pt x="334" y="559"/>
                        </a:lnTo>
                        <a:lnTo>
                          <a:pt x="340" y="563"/>
                        </a:lnTo>
                        <a:lnTo>
                          <a:pt x="346" y="565"/>
                        </a:lnTo>
                        <a:lnTo>
                          <a:pt x="354" y="563"/>
                        </a:lnTo>
                        <a:lnTo>
                          <a:pt x="360" y="559"/>
                        </a:lnTo>
                        <a:lnTo>
                          <a:pt x="362" y="551"/>
                        </a:lnTo>
                        <a:lnTo>
                          <a:pt x="365" y="527"/>
                        </a:lnTo>
                        <a:lnTo>
                          <a:pt x="373" y="503"/>
                        </a:lnTo>
                        <a:lnTo>
                          <a:pt x="384" y="485"/>
                        </a:lnTo>
                        <a:lnTo>
                          <a:pt x="399" y="468"/>
                        </a:lnTo>
                        <a:lnTo>
                          <a:pt x="418" y="456"/>
                        </a:lnTo>
                        <a:lnTo>
                          <a:pt x="441" y="447"/>
                        </a:lnTo>
                        <a:lnTo>
                          <a:pt x="468" y="468"/>
                        </a:lnTo>
                        <a:lnTo>
                          <a:pt x="447" y="486"/>
                        </a:lnTo>
                        <a:lnTo>
                          <a:pt x="430" y="505"/>
                        </a:lnTo>
                        <a:lnTo>
                          <a:pt x="415" y="526"/>
                        </a:lnTo>
                        <a:lnTo>
                          <a:pt x="404" y="549"/>
                        </a:lnTo>
                        <a:lnTo>
                          <a:pt x="396" y="574"/>
                        </a:lnTo>
                        <a:lnTo>
                          <a:pt x="393" y="602"/>
                        </a:lnTo>
                        <a:lnTo>
                          <a:pt x="395" y="610"/>
                        </a:lnTo>
                        <a:lnTo>
                          <a:pt x="401" y="615"/>
                        </a:lnTo>
                        <a:lnTo>
                          <a:pt x="407" y="616"/>
                        </a:lnTo>
                        <a:lnTo>
                          <a:pt x="415" y="615"/>
                        </a:lnTo>
                        <a:lnTo>
                          <a:pt x="420" y="610"/>
                        </a:lnTo>
                        <a:lnTo>
                          <a:pt x="424" y="602"/>
                        </a:lnTo>
                        <a:lnTo>
                          <a:pt x="426" y="579"/>
                        </a:lnTo>
                        <a:lnTo>
                          <a:pt x="434" y="557"/>
                        </a:lnTo>
                        <a:lnTo>
                          <a:pt x="444" y="538"/>
                        </a:lnTo>
                        <a:lnTo>
                          <a:pt x="456" y="520"/>
                        </a:lnTo>
                        <a:lnTo>
                          <a:pt x="471" y="505"/>
                        </a:lnTo>
                        <a:lnTo>
                          <a:pt x="489" y="490"/>
                        </a:lnTo>
                        <a:lnTo>
                          <a:pt x="511" y="517"/>
                        </a:lnTo>
                        <a:lnTo>
                          <a:pt x="532" y="547"/>
                        </a:lnTo>
                        <a:lnTo>
                          <a:pt x="518" y="554"/>
                        </a:lnTo>
                        <a:lnTo>
                          <a:pt x="505" y="562"/>
                        </a:lnTo>
                        <a:lnTo>
                          <a:pt x="492" y="573"/>
                        </a:lnTo>
                        <a:lnTo>
                          <a:pt x="478" y="590"/>
                        </a:lnTo>
                        <a:lnTo>
                          <a:pt x="468" y="608"/>
                        </a:lnTo>
                        <a:lnTo>
                          <a:pt x="460" y="629"/>
                        </a:lnTo>
                        <a:lnTo>
                          <a:pt x="456" y="651"/>
                        </a:lnTo>
                        <a:lnTo>
                          <a:pt x="451" y="673"/>
                        </a:lnTo>
                        <a:lnTo>
                          <a:pt x="454" y="680"/>
                        </a:lnTo>
                        <a:lnTo>
                          <a:pt x="458" y="685"/>
                        </a:lnTo>
                        <a:lnTo>
                          <a:pt x="465" y="687"/>
                        </a:lnTo>
                        <a:lnTo>
                          <a:pt x="472" y="685"/>
                        </a:lnTo>
                        <a:lnTo>
                          <a:pt x="479" y="680"/>
                        </a:lnTo>
                        <a:lnTo>
                          <a:pt x="482" y="673"/>
                        </a:lnTo>
                        <a:lnTo>
                          <a:pt x="486" y="654"/>
                        </a:lnTo>
                        <a:lnTo>
                          <a:pt x="490" y="635"/>
                        </a:lnTo>
                        <a:lnTo>
                          <a:pt x="497" y="618"/>
                        </a:lnTo>
                        <a:lnTo>
                          <a:pt x="507" y="603"/>
                        </a:lnTo>
                        <a:lnTo>
                          <a:pt x="520" y="589"/>
                        </a:lnTo>
                        <a:lnTo>
                          <a:pt x="533" y="580"/>
                        </a:lnTo>
                        <a:lnTo>
                          <a:pt x="548" y="572"/>
                        </a:lnTo>
                        <a:lnTo>
                          <a:pt x="569" y="616"/>
                        </a:lnTo>
                        <a:lnTo>
                          <a:pt x="587" y="665"/>
                        </a:lnTo>
                        <a:lnTo>
                          <a:pt x="572" y="678"/>
                        </a:lnTo>
                        <a:lnTo>
                          <a:pt x="560" y="693"/>
                        </a:lnTo>
                        <a:lnTo>
                          <a:pt x="549" y="708"/>
                        </a:lnTo>
                        <a:lnTo>
                          <a:pt x="541" y="726"/>
                        </a:lnTo>
                        <a:lnTo>
                          <a:pt x="535" y="746"/>
                        </a:lnTo>
                        <a:lnTo>
                          <a:pt x="533" y="768"/>
                        </a:lnTo>
                        <a:lnTo>
                          <a:pt x="535" y="775"/>
                        </a:lnTo>
                        <a:lnTo>
                          <a:pt x="541" y="781"/>
                        </a:lnTo>
                        <a:lnTo>
                          <a:pt x="549" y="782"/>
                        </a:lnTo>
                        <a:lnTo>
                          <a:pt x="555" y="781"/>
                        </a:lnTo>
                        <a:lnTo>
                          <a:pt x="561" y="775"/>
                        </a:lnTo>
                        <a:lnTo>
                          <a:pt x="564" y="768"/>
                        </a:lnTo>
                        <a:lnTo>
                          <a:pt x="566" y="746"/>
                        </a:lnTo>
                        <a:lnTo>
                          <a:pt x="573" y="727"/>
                        </a:lnTo>
                        <a:lnTo>
                          <a:pt x="584" y="710"/>
                        </a:lnTo>
                        <a:lnTo>
                          <a:pt x="597" y="696"/>
                        </a:lnTo>
                        <a:lnTo>
                          <a:pt x="604" y="720"/>
                        </a:lnTo>
                        <a:lnTo>
                          <a:pt x="628" y="711"/>
                        </a:lnTo>
                        <a:lnTo>
                          <a:pt x="668" y="700"/>
                        </a:lnTo>
                        <a:lnTo>
                          <a:pt x="711" y="693"/>
                        </a:lnTo>
                        <a:lnTo>
                          <a:pt x="757" y="690"/>
                        </a:lnTo>
                        <a:lnTo>
                          <a:pt x="733" y="704"/>
                        </a:lnTo>
                        <a:lnTo>
                          <a:pt x="712" y="719"/>
                        </a:lnTo>
                        <a:lnTo>
                          <a:pt x="694" y="738"/>
                        </a:lnTo>
                        <a:lnTo>
                          <a:pt x="676" y="760"/>
                        </a:lnTo>
                        <a:lnTo>
                          <a:pt x="673" y="768"/>
                        </a:lnTo>
                        <a:lnTo>
                          <a:pt x="675" y="774"/>
                        </a:lnTo>
                        <a:lnTo>
                          <a:pt x="680" y="780"/>
                        </a:lnTo>
                        <a:lnTo>
                          <a:pt x="688" y="782"/>
                        </a:lnTo>
                        <a:lnTo>
                          <a:pt x="695" y="781"/>
                        </a:lnTo>
                        <a:lnTo>
                          <a:pt x="701" y="775"/>
                        </a:lnTo>
                        <a:lnTo>
                          <a:pt x="722" y="750"/>
                        </a:lnTo>
                        <a:lnTo>
                          <a:pt x="747" y="730"/>
                        </a:lnTo>
                        <a:lnTo>
                          <a:pt x="773" y="715"/>
                        </a:lnTo>
                        <a:lnTo>
                          <a:pt x="802" y="704"/>
                        </a:lnTo>
                        <a:lnTo>
                          <a:pt x="834" y="697"/>
                        </a:lnTo>
                        <a:lnTo>
                          <a:pt x="867" y="704"/>
                        </a:lnTo>
                        <a:lnTo>
                          <a:pt x="900" y="715"/>
                        </a:lnTo>
                        <a:lnTo>
                          <a:pt x="933" y="729"/>
                        </a:lnTo>
                        <a:lnTo>
                          <a:pt x="899" y="730"/>
                        </a:lnTo>
                        <a:lnTo>
                          <a:pt x="866" y="733"/>
                        </a:lnTo>
                        <a:lnTo>
                          <a:pt x="833" y="739"/>
                        </a:lnTo>
                        <a:lnTo>
                          <a:pt x="802" y="749"/>
                        </a:lnTo>
                        <a:lnTo>
                          <a:pt x="771" y="761"/>
                        </a:lnTo>
                        <a:lnTo>
                          <a:pt x="742" y="779"/>
                        </a:lnTo>
                        <a:lnTo>
                          <a:pt x="738" y="785"/>
                        </a:lnTo>
                        <a:lnTo>
                          <a:pt x="736" y="793"/>
                        </a:lnTo>
                        <a:lnTo>
                          <a:pt x="739" y="800"/>
                        </a:lnTo>
                        <a:lnTo>
                          <a:pt x="743" y="805"/>
                        </a:lnTo>
                        <a:lnTo>
                          <a:pt x="750" y="807"/>
                        </a:lnTo>
                        <a:lnTo>
                          <a:pt x="758" y="804"/>
                        </a:lnTo>
                        <a:lnTo>
                          <a:pt x="787" y="788"/>
                        </a:lnTo>
                        <a:lnTo>
                          <a:pt x="816" y="775"/>
                        </a:lnTo>
                        <a:lnTo>
                          <a:pt x="849" y="767"/>
                        </a:lnTo>
                        <a:lnTo>
                          <a:pt x="881" y="761"/>
                        </a:lnTo>
                        <a:lnTo>
                          <a:pt x="914" y="759"/>
                        </a:lnTo>
                        <a:lnTo>
                          <a:pt x="946" y="759"/>
                        </a:lnTo>
                        <a:lnTo>
                          <a:pt x="979" y="761"/>
                        </a:lnTo>
                        <a:lnTo>
                          <a:pt x="981" y="761"/>
                        </a:lnTo>
                        <a:lnTo>
                          <a:pt x="983" y="761"/>
                        </a:lnTo>
                        <a:lnTo>
                          <a:pt x="987" y="764"/>
                        </a:lnTo>
                        <a:lnTo>
                          <a:pt x="991" y="768"/>
                        </a:lnTo>
                        <a:lnTo>
                          <a:pt x="1013" y="788"/>
                        </a:lnTo>
                        <a:lnTo>
                          <a:pt x="1032" y="811"/>
                        </a:lnTo>
                        <a:lnTo>
                          <a:pt x="981" y="804"/>
                        </a:lnTo>
                        <a:lnTo>
                          <a:pt x="929" y="806"/>
                        </a:lnTo>
                        <a:lnTo>
                          <a:pt x="878" y="816"/>
                        </a:lnTo>
                        <a:lnTo>
                          <a:pt x="827" y="833"/>
                        </a:lnTo>
                        <a:lnTo>
                          <a:pt x="821" y="838"/>
                        </a:lnTo>
                        <a:lnTo>
                          <a:pt x="818" y="845"/>
                        </a:lnTo>
                        <a:lnTo>
                          <a:pt x="818" y="853"/>
                        </a:lnTo>
                        <a:lnTo>
                          <a:pt x="821" y="859"/>
                        </a:lnTo>
                        <a:lnTo>
                          <a:pt x="827" y="863"/>
                        </a:lnTo>
                        <a:lnTo>
                          <a:pt x="835" y="862"/>
                        </a:lnTo>
                        <a:lnTo>
                          <a:pt x="879" y="847"/>
                        </a:lnTo>
                        <a:lnTo>
                          <a:pt x="924" y="837"/>
                        </a:lnTo>
                        <a:lnTo>
                          <a:pt x="968" y="834"/>
                        </a:lnTo>
                        <a:lnTo>
                          <a:pt x="1012" y="837"/>
                        </a:lnTo>
                        <a:lnTo>
                          <a:pt x="1056" y="847"/>
                        </a:lnTo>
                        <a:lnTo>
                          <a:pt x="1070" y="874"/>
                        </a:lnTo>
                        <a:lnTo>
                          <a:pt x="1080" y="903"/>
                        </a:lnTo>
                        <a:lnTo>
                          <a:pt x="1049" y="889"/>
                        </a:lnTo>
                        <a:lnTo>
                          <a:pt x="1016" y="880"/>
                        </a:lnTo>
                        <a:lnTo>
                          <a:pt x="982" y="877"/>
                        </a:lnTo>
                        <a:lnTo>
                          <a:pt x="949" y="876"/>
                        </a:lnTo>
                        <a:lnTo>
                          <a:pt x="915" y="878"/>
                        </a:lnTo>
                        <a:lnTo>
                          <a:pt x="879" y="883"/>
                        </a:lnTo>
                        <a:lnTo>
                          <a:pt x="845" y="888"/>
                        </a:lnTo>
                        <a:lnTo>
                          <a:pt x="837" y="893"/>
                        </a:lnTo>
                        <a:lnTo>
                          <a:pt x="834" y="898"/>
                        </a:lnTo>
                        <a:lnTo>
                          <a:pt x="835" y="906"/>
                        </a:lnTo>
                        <a:lnTo>
                          <a:pt x="839" y="912"/>
                        </a:lnTo>
                        <a:lnTo>
                          <a:pt x="844" y="917"/>
                        </a:lnTo>
                        <a:lnTo>
                          <a:pt x="853" y="917"/>
                        </a:lnTo>
                        <a:lnTo>
                          <a:pt x="888" y="911"/>
                        </a:lnTo>
                        <a:lnTo>
                          <a:pt x="924" y="907"/>
                        </a:lnTo>
                        <a:lnTo>
                          <a:pt x="959" y="906"/>
                        </a:lnTo>
                        <a:lnTo>
                          <a:pt x="993" y="908"/>
                        </a:lnTo>
                        <a:lnTo>
                          <a:pt x="1027" y="915"/>
                        </a:lnTo>
                        <a:lnTo>
                          <a:pt x="1059" y="926"/>
                        </a:lnTo>
                        <a:lnTo>
                          <a:pt x="1091" y="943"/>
                        </a:lnTo>
                        <a:lnTo>
                          <a:pt x="1097" y="985"/>
                        </a:lnTo>
                        <a:lnTo>
                          <a:pt x="1072" y="970"/>
                        </a:lnTo>
                        <a:lnTo>
                          <a:pt x="1045" y="960"/>
                        </a:lnTo>
                        <a:lnTo>
                          <a:pt x="1017" y="955"/>
                        </a:lnTo>
                        <a:lnTo>
                          <a:pt x="986" y="951"/>
                        </a:lnTo>
                        <a:lnTo>
                          <a:pt x="956" y="952"/>
                        </a:lnTo>
                        <a:lnTo>
                          <a:pt x="926" y="956"/>
                        </a:lnTo>
                        <a:lnTo>
                          <a:pt x="896" y="961"/>
                        </a:lnTo>
                        <a:lnTo>
                          <a:pt x="889" y="966"/>
                        </a:lnTo>
                        <a:lnTo>
                          <a:pt x="886" y="971"/>
                        </a:lnTo>
                        <a:lnTo>
                          <a:pt x="886" y="979"/>
                        </a:lnTo>
                        <a:lnTo>
                          <a:pt x="889" y="985"/>
                        </a:lnTo>
                        <a:lnTo>
                          <a:pt x="896" y="990"/>
                        </a:lnTo>
                        <a:lnTo>
                          <a:pt x="904" y="990"/>
                        </a:lnTo>
                        <a:lnTo>
                          <a:pt x="927" y="985"/>
                        </a:lnTo>
                        <a:lnTo>
                          <a:pt x="950" y="982"/>
                        </a:lnTo>
                        <a:lnTo>
                          <a:pt x="975" y="981"/>
                        </a:lnTo>
                        <a:lnTo>
                          <a:pt x="999" y="982"/>
                        </a:lnTo>
                        <a:lnTo>
                          <a:pt x="1022" y="984"/>
                        </a:lnTo>
                        <a:lnTo>
                          <a:pt x="1044" y="991"/>
                        </a:lnTo>
                        <a:lnTo>
                          <a:pt x="1064" y="1000"/>
                        </a:lnTo>
                        <a:lnTo>
                          <a:pt x="1083" y="1013"/>
                        </a:lnTo>
                        <a:lnTo>
                          <a:pt x="1100" y="1031"/>
                        </a:lnTo>
                        <a:lnTo>
                          <a:pt x="1097" y="1084"/>
                        </a:lnTo>
                        <a:lnTo>
                          <a:pt x="1081" y="1076"/>
                        </a:lnTo>
                        <a:lnTo>
                          <a:pt x="1063" y="1072"/>
                        </a:lnTo>
                        <a:lnTo>
                          <a:pt x="1042" y="1069"/>
                        </a:lnTo>
                        <a:lnTo>
                          <a:pt x="1021" y="1069"/>
                        </a:lnTo>
                        <a:lnTo>
                          <a:pt x="1000" y="1071"/>
                        </a:lnTo>
                        <a:lnTo>
                          <a:pt x="979" y="1073"/>
                        </a:lnTo>
                        <a:lnTo>
                          <a:pt x="960" y="1076"/>
                        </a:lnTo>
                        <a:lnTo>
                          <a:pt x="944" y="1078"/>
                        </a:lnTo>
                        <a:lnTo>
                          <a:pt x="936" y="1082"/>
                        </a:lnTo>
                        <a:lnTo>
                          <a:pt x="933" y="1088"/>
                        </a:lnTo>
                        <a:lnTo>
                          <a:pt x="933" y="1096"/>
                        </a:lnTo>
                        <a:lnTo>
                          <a:pt x="937" y="1103"/>
                        </a:lnTo>
                        <a:lnTo>
                          <a:pt x="943" y="1107"/>
                        </a:lnTo>
                        <a:lnTo>
                          <a:pt x="951" y="1107"/>
                        </a:lnTo>
                        <a:lnTo>
                          <a:pt x="962" y="1106"/>
                        </a:lnTo>
                        <a:lnTo>
                          <a:pt x="976" y="1104"/>
                        </a:lnTo>
                        <a:lnTo>
                          <a:pt x="991" y="1100"/>
                        </a:lnTo>
                        <a:lnTo>
                          <a:pt x="1008" y="1099"/>
                        </a:lnTo>
                        <a:lnTo>
                          <a:pt x="1024" y="1097"/>
                        </a:lnTo>
                        <a:lnTo>
                          <a:pt x="1041" y="1097"/>
                        </a:lnTo>
                        <a:lnTo>
                          <a:pt x="1056" y="1099"/>
                        </a:lnTo>
                        <a:lnTo>
                          <a:pt x="1070" y="1104"/>
                        </a:lnTo>
                        <a:lnTo>
                          <a:pt x="1081" y="1109"/>
                        </a:lnTo>
                        <a:lnTo>
                          <a:pt x="1089" y="1119"/>
                        </a:lnTo>
                        <a:lnTo>
                          <a:pt x="1092" y="1131"/>
                        </a:lnTo>
                        <a:lnTo>
                          <a:pt x="1090" y="1146"/>
                        </a:lnTo>
                        <a:lnTo>
                          <a:pt x="1063" y="1140"/>
                        </a:lnTo>
                        <a:lnTo>
                          <a:pt x="1033" y="1136"/>
                        </a:lnTo>
                        <a:lnTo>
                          <a:pt x="1002" y="1135"/>
                        </a:lnTo>
                        <a:lnTo>
                          <a:pt x="1001" y="1135"/>
                        </a:lnTo>
                        <a:lnTo>
                          <a:pt x="959" y="1137"/>
                        </a:lnTo>
                        <a:lnTo>
                          <a:pt x="920" y="1142"/>
                        </a:lnTo>
                        <a:lnTo>
                          <a:pt x="885" y="1151"/>
                        </a:lnTo>
                        <a:lnTo>
                          <a:pt x="854" y="1162"/>
                        </a:lnTo>
                        <a:lnTo>
                          <a:pt x="825" y="1176"/>
                        </a:lnTo>
                        <a:lnTo>
                          <a:pt x="800" y="1190"/>
                        </a:lnTo>
                        <a:lnTo>
                          <a:pt x="778" y="1207"/>
                        </a:lnTo>
                        <a:lnTo>
                          <a:pt x="758" y="1223"/>
                        </a:lnTo>
                        <a:lnTo>
                          <a:pt x="741" y="1241"/>
                        </a:lnTo>
                        <a:lnTo>
                          <a:pt x="727" y="1257"/>
                        </a:lnTo>
                        <a:lnTo>
                          <a:pt x="715" y="1274"/>
                        </a:lnTo>
                        <a:lnTo>
                          <a:pt x="705" y="1288"/>
                        </a:lnTo>
                        <a:lnTo>
                          <a:pt x="697" y="1302"/>
                        </a:lnTo>
                        <a:lnTo>
                          <a:pt x="667" y="1284"/>
                        </a:lnTo>
                        <a:lnTo>
                          <a:pt x="635" y="1270"/>
                        </a:lnTo>
                        <a:lnTo>
                          <a:pt x="600" y="1260"/>
                        </a:lnTo>
                        <a:lnTo>
                          <a:pt x="561" y="1254"/>
                        </a:lnTo>
                        <a:lnTo>
                          <a:pt x="519" y="1252"/>
                        </a:lnTo>
                        <a:lnTo>
                          <a:pt x="475" y="1255"/>
                        </a:lnTo>
                        <a:lnTo>
                          <a:pt x="427" y="1262"/>
                        </a:lnTo>
                        <a:lnTo>
                          <a:pt x="377" y="1273"/>
                        </a:lnTo>
                        <a:lnTo>
                          <a:pt x="324" y="1289"/>
                        </a:lnTo>
                        <a:lnTo>
                          <a:pt x="268" y="1308"/>
                        </a:lnTo>
                        <a:lnTo>
                          <a:pt x="286" y="1355"/>
                        </a:lnTo>
                        <a:lnTo>
                          <a:pt x="331" y="1338"/>
                        </a:lnTo>
                        <a:lnTo>
                          <a:pt x="374" y="1325"/>
                        </a:lnTo>
                        <a:lnTo>
                          <a:pt x="416" y="1314"/>
                        </a:lnTo>
                        <a:lnTo>
                          <a:pt x="455" y="1307"/>
                        </a:lnTo>
                        <a:lnTo>
                          <a:pt x="445" y="1329"/>
                        </a:lnTo>
                        <a:lnTo>
                          <a:pt x="430" y="1349"/>
                        </a:lnTo>
                        <a:lnTo>
                          <a:pt x="414" y="1368"/>
                        </a:lnTo>
                        <a:lnTo>
                          <a:pt x="396" y="1386"/>
                        </a:lnTo>
                        <a:lnTo>
                          <a:pt x="378" y="1403"/>
                        </a:lnTo>
                        <a:lnTo>
                          <a:pt x="375" y="1410"/>
                        </a:lnTo>
                        <a:lnTo>
                          <a:pt x="376" y="1418"/>
                        </a:lnTo>
                        <a:lnTo>
                          <a:pt x="382" y="1423"/>
                        </a:lnTo>
                        <a:lnTo>
                          <a:pt x="388" y="1424"/>
                        </a:lnTo>
                        <a:lnTo>
                          <a:pt x="396" y="1421"/>
                        </a:lnTo>
                        <a:lnTo>
                          <a:pt x="413" y="1403"/>
                        </a:lnTo>
                        <a:lnTo>
                          <a:pt x="430" y="1386"/>
                        </a:lnTo>
                        <a:lnTo>
                          <a:pt x="447" y="1367"/>
                        </a:lnTo>
                        <a:lnTo>
                          <a:pt x="462" y="1348"/>
                        </a:lnTo>
                        <a:lnTo>
                          <a:pt x="474" y="1326"/>
                        </a:lnTo>
                        <a:lnTo>
                          <a:pt x="482" y="1303"/>
                        </a:lnTo>
                        <a:lnTo>
                          <a:pt x="508" y="1302"/>
                        </a:lnTo>
                        <a:lnTo>
                          <a:pt x="532" y="1301"/>
                        </a:lnTo>
                        <a:lnTo>
                          <a:pt x="528" y="1324"/>
                        </a:lnTo>
                        <a:lnTo>
                          <a:pt x="518" y="1346"/>
                        </a:lnTo>
                        <a:lnTo>
                          <a:pt x="505" y="1366"/>
                        </a:lnTo>
                        <a:lnTo>
                          <a:pt x="488" y="1385"/>
                        </a:lnTo>
                        <a:lnTo>
                          <a:pt x="470" y="1401"/>
                        </a:lnTo>
                        <a:lnTo>
                          <a:pt x="453" y="1414"/>
                        </a:lnTo>
                        <a:lnTo>
                          <a:pt x="447" y="1420"/>
                        </a:lnTo>
                        <a:lnTo>
                          <a:pt x="446" y="1425"/>
                        </a:lnTo>
                        <a:lnTo>
                          <a:pt x="448" y="1432"/>
                        </a:lnTo>
                        <a:lnTo>
                          <a:pt x="453" y="1436"/>
                        </a:lnTo>
                        <a:lnTo>
                          <a:pt x="458" y="1438"/>
                        </a:lnTo>
                        <a:lnTo>
                          <a:pt x="465" y="1435"/>
                        </a:lnTo>
                        <a:lnTo>
                          <a:pt x="487" y="1420"/>
                        </a:lnTo>
                        <a:lnTo>
                          <a:pt x="508" y="1401"/>
                        </a:lnTo>
                        <a:lnTo>
                          <a:pt x="526" y="1379"/>
                        </a:lnTo>
                        <a:lnTo>
                          <a:pt x="541" y="1355"/>
                        </a:lnTo>
                        <a:lnTo>
                          <a:pt x="552" y="1329"/>
                        </a:lnTo>
                        <a:lnTo>
                          <a:pt x="558" y="1303"/>
                        </a:lnTo>
                        <a:lnTo>
                          <a:pt x="590" y="1307"/>
                        </a:lnTo>
                        <a:lnTo>
                          <a:pt x="618" y="1315"/>
                        </a:lnTo>
                        <a:lnTo>
                          <a:pt x="617" y="1340"/>
                        </a:lnTo>
                        <a:lnTo>
                          <a:pt x="612" y="1365"/>
                        </a:lnTo>
                        <a:lnTo>
                          <a:pt x="603" y="1388"/>
                        </a:lnTo>
                        <a:lnTo>
                          <a:pt x="590" y="1409"/>
                        </a:lnTo>
                        <a:lnTo>
                          <a:pt x="574" y="1428"/>
                        </a:lnTo>
                        <a:lnTo>
                          <a:pt x="555" y="1444"/>
                        </a:lnTo>
                        <a:lnTo>
                          <a:pt x="551" y="1450"/>
                        </a:lnTo>
                        <a:lnTo>
                          <a:pt x="550" y="1455"/>
                        </a:lnTo>
                        <a:lnTo>
                          <a:pt x="552" y="1462"/>
                        </a:lnTo>
                        <a:lnTo>
                          <a:pt x="555" y="1466"/>
                        </a:lnTo>
                        <a:lnTo>
                          <a:pt x="561" y="1467"/>
                        </a:lnTo>
                        <a:lnTo>
                          <a:pt x="568" y="1465"/>
                        </a:lnTo>
                        <a:lnTo>
                          <a:pt x="589" y="1448"/>
                        </a:lnTo>
                        <a:lnTo>
                          <a:pt x="607" y="1428"/>
                        </a:lnTo>
                        <a:lnTo>
                          <a:pt x="622" y="1404"/>
                        </a:lnTo>
                        <a:lnTo>
                          <a:pt x="633" y="1379"/>
                        </a:lnTo>
                        <a:lnTo>
                          <a:pt x="641" y="1352"/>
                        </a:lnTo>
                        <a:lnTo>
                          <a:pt x="644" y="1326"/>
                        </a:lnTo>
                        <a:lnTo>
                          <a:pt x="660" y="1336"/>
                        </a:lnTo>
                        <a:lnTo>
                          <a:pt x="676" y="1347"/>
                        </a:lnTo>
                        <a:lnTo>
                          <a:pt x="684" y="1354"/>
                        </a:lnTo>
                        <a:lnTo>
                          <a:pt x="677" y="1387"/>
                        </a:lnTo>
                        <a:lnTo>
                          <a:pt x="664" y="1419"/>
                        </a:lnTo>
                        <a:lnTo>
                          <a:pt x="647" y="1448"/>
                        </a:lnTo>
                        <a:lnTo>
                          <a:pt x="626" y="1474"/>
                        </a:lnTo>
                        <a:lnTo>
                          <a:pt x="622" y="1481"/>
                        </a:lnTo>
                        <a:lnTo>
                          <a:pt x="624" y="1488"/>
                        </a:lnTo>
                        <a:lnTo>
                          <a:pt x="630" y="1494"/>
                        </a:lnTo>
                        <a:lnTo>
                          <a:pt x="636" y="1495"/>
                        </a:lnTo>
                        <a:lnTo>
                          <a:pt x="644" y="1492"/>
                        </a:lnTo>
                        <a:lnTo>
                          <a:pt x="665" y="1466"/>
                        </a:lnTo>
                        <a:lnTo>
                          <a:pt x="683" y="1439"/>
                        </a:lnTo>
                        <a:lnTo>
                          <a:pt x="696" y="1409"/>
                        </a:lnTo>
                        <a:lnTo>
                          <a:pt x="706" y="1377"/>
                        </a:lnTo>
                        <a:lnTo>
                          <a:pt x="718" y="1394"/>
                        </a:lnTo>
                        <a:lnTo>
                          <a:pt x="729" y="1414"/>
                        </a:lnTo>
                        <a:lnTo>
                          <a:pt x="720" y="1448"/>
                        </a:lnTo>
                        <a:lnTo>
                          <a:pt x="708" y="1478"/>
                        </a:lnTo>
                        <a:lnTo>
                          <a:pt x="693" y="1508"/>
                        </a:lnTo>
                        <a:lnTo>
                          <a:pt x="672" y="1536"/>
                        </a:lnTo>
                        <a:lnTo>
                          <a:pt x="669" y="1543"/>
                        </a:lnTo>
                        <a:lnTo>
                          <a:pt x="669" y="1549"/>
                        </a:lnTo>
                        <a:lnTo>
                          <a:pt x="673" y="1555"/>
                        </a:lnTo>
                        <a:lnTo>
                          <a:pt x="678" y="1558"/>
                        </a:lnTo>
                        <a:lnTo>
                          <a:pt x="684" y="1558"/>
                        </a:lnTo>
                        <a:lnTo>
                          <a:pt x="689" y="1554"/>
                        </a:lnTo>
                        <a:lnTo>
                          <a:pt x="712" y="1523"/>
                        </a:lnTo>
                        <a:lnTo>
                          <a:pt x="731" y="1488"/>
                        </a:lnTo>
                        <a:lnTo>
                          <a:pt x="745" y="1453"/>
                        </a:lnTo>
                        <a:lnTo>
                          <a:pt x="753" y="1484"/>
                        </a:lnTo>
                        <a:lnTo>
                          <a:pt x="759" y="1515"/>
                        </a:lnTo>
                        <a:lnTo>
                          <a:pt x="762" y="1546"/>
                        </a:lnTo>
                        <a:lnTo>
                          <a:pt x="763" y="1574"/>
                        </a:lnTo>
                        <a:lnTo>
                          <a:pt x="763" y="1599"/>
                        </a:lnTo>
                        <a:lnTo>
                          <a:pt x="762" y="1620"/>
                        </a:lnTo>
                        <a:lnTo>
                          <a:pt x="761" y="1637"/>
                        </a:lnTo>
                        <a:lnTo>
                          <a:pt x="760" y="1648"/>
                        </a:lnTo>
                        <a:lnTo>
                          <a:pt x="760" y="1652"/>
                        </a:lnTo>
                        <a:lnTo>
                          <a:pt x="808" y="1660"/>
                        </a:lnTo>
                        <a:lnTo>
                          <a:pt x="809" y="1654"/>
                        </a:lnTo>
                        <a:lnTo>
                          <a:pt x="810" y="1643"/>
                        </a:lnTo>
                        <a:lnTo>
                          <a:pt x="811" y="1627"/>
                        </a:lnTo>
                        <a:lnTo>
                          <a:pt x="812" y="1606"/>
                        </a:lnTo>
                        <a:lnTo>
                          <a:pt x="813" y="1580"/>
                        </a:lnTo>
                        <a:lnTo>
                          <a:pt x="812" y="1553"/>
                        </a:lnTo>
                        <a:lnTo>
                          <a:pt x="810" y="1523"/>
                        </a:lnTo>
                        <a:lnTo>
                          <a:pt x="804" y="1492"/>
                        </a:lnTo>
                        <a:lnTo>
                          <a:pt x="798" y="1459"/>
                        </a:lnTo>
                        <a:lnTo>
                          <a:pt x="788" y="1427"/>
                        </a:lnTo>
                        <a:lnTo>
                          <a:pt x="773" y="1394"/>
                        </a:lnTo>
                        <a:lnTo>
                          <a:pt x="757" y="1364"/>
                        </a:lnTo>
                        <a:lnTo>
                          <a:pt x="735" y="1336"/>
                        </a:lnTo>
                        <a:lnTo>
                          <a:pt x="741" y="1323"/>
                        </a:lnTo>
                        <a:lnTo>
                          <a:pt x="751" y="1305"/>
                        </a:lnTo>
                        <a:lnTo>
                          <a:pt x="776" y="1307"/>
                        </a:lnTo>
                        <a:lnTo>
                          <a:pt x="800" y="1313"/>
                        </a:lnTo>
                        <a:lnTo>
                          <a:pt x="823" y="1320"/>
                        </a:lnTo>
                        <a:lnTo>
                          <a:pt x="840" y="1329"/>
                        </a:lnTo>
                        <a:lnTo>
                          <a:pt x="852" y="1339"/>
                        </a:lnTo>
                        <a:lnTo>
                          <a:pt x="863" y="1351"/>
                        </a:lnTo>
                        <a:lnTo>
                          <a:pt x="873" y="1366"/>
                        </a:lnTo>
                        <a:lnTo>
                          <a:pt x="882" y="1380"/>
                        </a:lnTo>
                        <a:lnTo>
                          <a:pt x="887" y="1385"/>
                        </a:lnTo>
                        <a:lnTo>
                          <a:pt x="894" y="1386"/>
                        </a:lnTo>
                        <a:lnTo>
                          <a:pt x="899" y="1383"/>
                        </a:lnTo>
                        <a:lnTo>
                          <a:pt x="905" y="1379"/>
                        </a:lnTo>
                        <a:lnTo>
                          <a:pt x="906" y="1373"/>
                        </a:lnTo>
                        <a:lnTo>
                          <a:pt x="904" y="1367"/>
                        </a:lnTo>
                        <a:lnTo>
                          <a:pt x="892" y="1348"/>
                        </a:lnTo>
                        <a:lnTo>
                          <a:pt x="878" y="1331"/>
                        </a:lnTo>
                        <a:lnTo>
                          <a:pt x="864" y="1316"/>
                        </a:lnTo>
                        <a:lnTo>
                          <a:pt x="845" y="1303"/>
                        </a:lnTo>
                        <a:lnTo>
                          <a:pt x="821" y="1292"/>
                        </a:lnTo>
                        <a:lnTo>
                          <a:pt x="795" y="1285"/>
                        </a:lnTo>
                        <a:lnTo>
                          <a:pt x="770" y="1281"/>
                        </a:lnTo>
                        <a:lnTo>
                          <a:pt x="782" y="1266"/>
                        </a:lnTo>
                        <a:lnTo>
                          <a:pt x="798" y="1253"/>
                        </a:lnTo>
                        <a:lnTo>
                          <a:pt x="816" y="1254"/>
                        </a:lnTo>
                        <a:lnTo>
                          <a:pt x="836" y="1257"/>
                        </a:lnTo>
                        <a:lnTo>
                          <a:pt x="856" y="1262"/>
                        </a:lnTo>
                        <a:lnTo>
                          <a:pt x="875" y="1268"/>
                        </a:lnTo>
                        <a:lnTo>
                          <a:pt x="892" y="1277"/>
                        </a:lnTo>
                        <a:lnTo>
                          <a:pt x="906" y="1287"/>
                        </a:lnTo>
                        <a:lnTo>
                          <a:pt x="917" y="1301"/>
                        </a:lnTo>
                        <a:lnTo>
                          <a:pt x="924" y="1316"/>
                        </a:lnTo>
                        <a:lnTo>
                          <a:pt x="926" y="1335"/>
                        </a:lnTo>
                        <a:lnTo>
                          <a:pt x="928" y="1341"/>
                        </a:lnTo>
                        <a:lnTo>
                          <a:pt x="933" y="1346"/>
                        </a:lnTo>
                        <a:lnTo>
                          <a:pt x="939" y="1347"/>
                        </a:lnTo>
                        <a:lnTo>
                          <a:pt x="945" y="1346"/>
                        </a:lnTo>
                        <a:lnTo>
                          <a:pt x="950" y="1341"/>
                        </a:lnTo>
                        <a:lnTo>
                          <a:pt x="951" y="1335"/>
                        </a:lnTo>
                        <a:lnTo>
                          <a:pt x="950" y="1314"/>
                        </a:lnTo>
                        <a:lnTo>
                          <a:pt x="944" y="1296"/>
                        </a:lnTo>
                        <a:lnTo>
                          <a:pt x="934" y="1281"/>
                        </a:lnTo>
                        <a:lnTo>
                          <a:pt x="920" y="1267"/>
                        </a:lnTo>
                        <a:lnTo>
                          <a:pt x="905" y="1256"/>
                        </a:lnTo>
                        <a:lnTo>
                          <a:pt x="887" y="1246"/>
                        </a:lnTo>
                        <a:lnTo>
                          <a:pt x="868" y="1240"/>
                        </a:lnTo>
                        <a:lnTo>
                          <a:pt x="847" y="1234"/>
                        </a:lnTo>
                        <a:lnTo>
                          <a:pt x="827" y="1231"/>
                        </a:lnTo>
                        <a:lnTo>
                          <a:pt x="845" y="1220"/>
                        </a:lnTo>
                        <a:lnTo>
                          <a:pt x="864" y="1211"/>
                        </a:lnTo>
                        <a:lnTo>
                          <a:pt x="865" y="1211"/>
                        </a:lnTo>
                        <a:lnTo>
                          <a:pt x="866" y="1212"/>
                        </a:lnTo>
                        <a:lnTo>
                          <a:pt x="882" y="1215"/>
                        </a:lnTo>
                        <a:lnTo>
                          <a:pt x="899" y="1220"/>
                        </a:lnTo>
                        <a:lnTo>
                          <a:pt x="918" y="1226"/>
                        </a:lnTo>
                        <a:lnTo>
                          <a:pt x="937" y="1234"/>
                        </a:lnTo>
                        <a:lnTo>
                          <a:pt x="954" y="1244"/>
                        </a:lnTo>
                        <a:lnTo>
                          <a:pt x="968" y="1256"/>
                        </a:lnTo>
                        <a:lnTo>
                          <a:pt x="978" y="1271"/>
                        </a:lnTo>
                        <a:lnTo>
                          <a:pt x="983" y="1287"/>
                        </a:lnTo>
                        <a:lnTo>
                          <a:pt x="986" y="1294"/>
                        </a:lnTo>
                        <a:lnTo>
                          <a:pt x="991" y="1297"/>
                        </a:lnTo>
                        <a:lnTo>
                          <a:pt x="998" y="1299"/>
                        </a:lnTo>
                        <a:lnTo>
                          <a:pt x="1003" y="1297"/>
                        </a:lnTo>
                        <a:lnTo>
                          <a:pt x="1008" y="1294"/>
                        </a:lnTo>
                        <a:lnTo>
                          <a:pt x="1009" y="1287"/>
                        </a:lnTo>
                        <a:lnTo>
                          <a:pt x="1003" y="1267"/>
                        </a:lnTo>
                        <a:lnTo>
                          <a:pt x="993" y="1250"/>
                        </a:lnTo>
                        <a:lnTo>
                          <a:pt x="980" y="1235"/>
                        </a:lnTo>
                        <a:lnTo>
                          <a:pt x="964" y="1222"/>
                        </a:lnTo>
                        <a:lnTo>
                          <a:pt x="946" y="1211"/>
                        </a:lnTo>
                        <a:lnTo>
                          <a:pt x="926" y="1203"/>
                        </a:lnTo>
                        <a:lnTo>
                          <a:pt x="906" y="1195"/>
                        </a:lnTo>
                        <a:lnTo>
                          <a:pt x="935" y="1189"/>
                        </a:lnTo>
                        <a:lnTo>
                          <a:pt x="967" y="1184"/>
                        </a:lnTo>
                        <a:lnTo>
                          <a:pt x="1001" y="1183"/>
                        </a:lnTo>
                        <a:lnTo>
                          <a:pt x="1002" y="1183"/>
                        </a:lnTo>
                        <a:lnTo>
                          <a:pt x="1041" y="1186"/>
                        </a:lnTo>
                        <a:lnTo>
                          <a:pt x="1076" y="1192"/>
                        </a:lnTo>
                        <a:lnTo>
                          <a:pt x="1107" y="1202"/>
                        </a:lnTo>
                        <a:lnTo>
                          <a:pt x="1136" y="1215"/>
                        </a:lnTo>
                        <a:lnTo>
                          <a:pt x="1160" y="1232"/>
                        </a:lnTo>
                        <a:lnTo>
                          <a:pt x="1183" y="1250"/>
                        </a:lnTo>
                        <a:lnTo>
                          <a:pt x="1202" y="1270"/>
                        </a:lnTo>
                        <a:lnTo>
                          <a:pt x="1218" y="1291"/>
                        </a:lnTo>
                        <a:lnTo>
                          <a:pt x="1232" y="1313"/>
                        </a:lnTo>
                        <a:lnTo>
                          <a:pt x="1244" y="1334"/>
                        </a:lnTo>
                        <a:lnTo>
                          <a:pt x="1254" y="1356"/>
                        </a:lnTo>
                        <a:lnTo>
                          <a:pt x="1262" y="1376"/>
                        </a:lnTo>
                        <a:lnTo>
                          <a:pt x="1268" y="1394"/>
                        </a:lnTo>
                        <a:lnTo>
                          <a:pt x="1273" y="1412"/>
                        </a:lnTo>
                        <a:lnTo>
                          <a:pt x="1277" y="1427"/>
                        </a:lnTo>
                        <a:lnTo>
                          <a:pt x="1279" y="1438"/>
                        </a:lnTo>
                        <a:lnTo>
                          <a:pt x="1280" y="1445"/>
                        </a:lnTo>
                        <a:lnTo>
                          <a:pt x="1280" y="1450"/>
                        </a:lnTo>
                        <a:lnTo>
                          <a:pt x="1280" y="1450"/>
                        </a:lnTo>
                        <a:lnTo>
                          <a:pt x="1329" y="1444"/>
                        </a:lnTo>
                        <a:lnTo>
                          <a:pt x="1329" y="1444"/>
                        </a:lnTo>
                        <a:lnTo>
                          <a:pt x="1329" y="1442"/>
                        </a:lnTo>
                        <a:lnTo>
                          <a:pt x="1327" y="1439"/>
                        </a:lnTo>
                        <a:lnTo>
                          <a:pt x="1327" y="1434"/>
                        </a:lnTo>
                        <a:lnTo>
                          <a:pt x="1326" y="1429"/>
                        </a:lnTo>
                        <a:lnTo>
                          <a:pt x="1347" y="1427"/>
                        </a:lnTo>
                        <a:lnTo>
                          <a:pt x="1369" y="1422"/>
                        </a:lnTo>
                        <a:lnTo>
                          <a:pt x="1389" y="1414"/>
                        </a:lnTo>
                        <a:lnTo>
                          <a:pt x="1408" y="1403"/>
                        </a:lnTo>
                        <a:lnTo>
                          <a:pt x="1424" y="1390"/>
                        </a:lnTo>
                        <a:lnTo>
                          <a:pt x="1437" y="1373"/>
                        </a:lnTo>
                        <a:lnTo>
                          <a:pt x="1446" y="1355"/>
                        </a:lnTo>
                        <a:lnTo>
                          <a:pt x="1450" y="1335"/>
                        </a:lnTo>
                        <a:lnTo>
                          <a:pt x="1450" y="1312"/>
                        </a:lnTo>
                        <a:lnTo>
                          <a:pt x="1447" y="1305"/>
                        </a:lnTo>
                        <a:lnTo>
                          <a:pt x="1442" y="1302"/>
                        </a:lnTo>
                        <a:lnTo>
                          <a:pt x="1436" y="1301"/>
                        </a:lnTo>
                        <a:lnTo>
                          <a:pt x="1430" y="1303"/>
                        </a:lnTo>
                        <a:lnTo>
                          <a:pt x="1425" y="1306"/>
                        </a:lnTo>
                        <a:lnTo>
                          <a:pt x="1421" y="1312"/>
                        </a:lnTo>
                        <a:lnTo>
                          <a:pt x="1420" y="1319"/>
                        </a:lnTo>
                        <a:lnTo>
                          <a:pt x="1420" y="1338"/>
                        </a:lnTo>
                        <a:lnTo>
                          <a:pt x="1415" y="1354"/>
                        </a:lnTo>
                        <a:lnTo>
                          <a:pt x="1404" y="1368"/>
                        </a:lnTo>
                        <a:lnTo>
                          <a:pt x="1390" y="1380"/>
                        </a:lnTo>
                        <a:lnTo>
                          <a:pt x="1374" y="1389"/>
                        </a:lnTo>
                        <a:lnTo>
                          <a:pt x="1356" y="1396"/>
                        </a:lnTo>
                        <a:lnTo>
                          <a:pt x="1337" y="1398"/>
                        </a:lnTo>
                        <a:lnTo>
                          <a:pt x="1319" y="1398"/>
                        </a:lnTo>
                        <a:lnTo>
                          <a:pt x="1311" y="1371"/>
                        </a:lnTo>
                        <a:lnTo>
                          <a:pt x="1327" y="1364"/>
                        </a:lnTo>
                        <a:lnTo>
                          <a:pt x="1343" y="1352"/>
                        </a:lnTo>
                        <a:lnTo>
                          <a:pt x="1357" y="1340"/>
                        </a:lnTo>
                        <a:lnTo>
                          <a:pt x="1372" y="1322"/>
                        </a:lnTo>
                        <a:lnTo>
                          <a:pt x="1382" y="1301"/>
                        </a:lnTo>
                        <a:lnTo>
                          <a:pt x="1387" y="1278"/>
                        </a:lnTo>
                        <a:lnTo>
                          <a:pt x="1390" y="1255"/>
                        </a:lnTo>
                        <a:lnTo>
                          <a:pt x="1392" y="1232"/>
                        </a:lnTo>
                        <a:lnTo>
                          <a:pt x="1389" y="1224"/>
                        </a:lnTo>
                        <a:lnTo>
                          <a:pt x="1384" y="1219"/>
                        </a:lnTo>
                        <a:lnTo>
                          <a:pt x="1376" y="1218"/>
                        </a:lnTo>
                        <a:lnTo>
                          <a:pt x="1369" y="1219"/>
                        </a:lnTo>
                        <a:lnTo>
                          <a:pt x="1364" y="1224"/>
                        </a:lnTo>
                        <a:lnTo>
                          <a:pt x="1361" y="1232"/>
                        </a:lnTo>
                        <a:lnTo>
                          <a:pt x="1361" y="1252"/>
                        </a:lnTo>
                        <a:lnTo>
                          <a:pt x="1358" y="1272"/>
                        </a:lnTo>
                        <a:lnTo>
                          <a:pt x="1353" y="1291"/>
                        </a:lnTo>
                        <a:lnTo>
                          <a:pt x="1344" y="1308"/>
                        </a:lnTo>
                        <a:lnTo>
                          <a:pt x="1333" y="1322"/>
                        </a:lnTo>
                        <a:lnTo>
                          <a:pt x="1317" y="1335"/>
                        </a:lnTo>
                        <a:lnTo>
                          <a:pt x="1300" y="1343"/>
                        </a:lnTo>
                        <a:lnTo>
                          <a:pt x="1292" y="1325"/>
                        </a:lnTo>
                        <a:lnTo>
                          <a:pt x="1311" y="1303"/>
                        </a:lnTo>
                        <a:lnTo>
                          <a:pt x="1324" y="1278"/>
                        </a:lnTo>
                        <a:lnTo>
                          <a:pt x="1334" y="1253"/>
                        </a:lnTo>
                        <a:lnTo>
                          <a:pt x="1341" y="1225"/>
                        </a:lnTo>
                        <a:lnTo>
                          <a:pt x="1342" y="1197"/>
                        </a:lnTo>
                        <a:lnTo>
                          <a:pt x="1338" y="1189"/>
                        </a:lnTo>
                        <a:lnTo>
                          <a:pt x="1333" y="1183"/>
                        </a:lnTo>
                        <a:lnTo>
                          <a:pt x="1325" y="1182"/>
                        </a:lnTo>
                        <a:lnTo>
                          <a:pt x="1319" y="1183"/>
                        </a:lnTo>
                        <a:lnTo>
                          <a:pt x="1313" y="1189"/>
                        </a:lnTo>
                        <a:lnTo>
                          <a:pt x="1311" y="1197"/>
                        </a:lnTo>
                        <a:lnTo>
                          <a:pt x="1310" y="1223"/>
                        </a:lnTo>
                        <a:lnTo>
                          <a:pt x="1304" y="1250"/>
                        </a:lnTo>
                        <a:lnTo>
                          <a:pt x="1293" y="1274"/>
                        </a:lnTo>
                        <a:lnTo>
                          <a:pt x="1278" y="1296"/>
                        </a:lnTo>
                        <a:lnTo>
                          <a:pt x="1265" y="1275"/>
                        </a:lnTo>
                        <a:lnTo>
                          <a:pt x="1251" y="1255"/>
                        </a:lnTo>
                        <a:lnTo>
                          <a:pt x="1263" y="1240"/>
                        </a:lnTo>
                        <a:lnTo>
                          <a:pt x="1272" y="1222"/>
                        </a:lnTo>
                        <a:lnTo>
                          <a:pt x="1279" y="1201"/>
                        </a:lnTo>
                        <a:lnTo>
                          <a:pt x="1283" y="1181"/>
                        </a:lnTo>
                        <a:lnTo>
                          <a:pt x="1287" y="1160"/>
                        </a:lnTo>
                        <a:lnTo>
                          <a:pt x="1288" y="1144"/>
                        </a:lnTo>
                        <a:lnTo>
                          <a:pt x="1287" y="1135"/>
                        </a:lnTo>
                        <a:lnTo>
                          <a:pt x="1281" y="1130"/>
                        </a:lnTo>
                        <a:lnTo>
                          <a:pt x="1273" y="1129"/>
                        </a:lnTo>
                        <a:lnTo>
                          <a:pt x="1267" y="1130"/>
                        </a:lnTo>
                        <a:lnTo>
                          <a:pt x="1260" y="1135"/>
                        </a:lnTo>
                        <a:lnTo>
                          <a:pt x="1258" y="1144"/>
                        </a:lnTo>
                        <a:lnTo>
                          <a:pt x="1257" y="1156"/>
                        </a:lnTo>
                        <a:lnTo>
                          <a:pt x="1254" y="1171"/>
                        </a:lnTo>
                        <a:lnTo>
                          <a:pt x="1251" y="1189"/>
                        </a:lnTo>
                        <a:lnTo>
                          <a:pt x="1247" y="1205"/>
                        </a:lnTo>
                        <a:lnTo>
                          <a:pt x="1240" y="1220"/>
                        </a:lnTo>
                        <a:lnTo>
                          <a:pt x="1231" y="1231"/>
                        </a:lnTo>
                        <a:lnTo>
                          <a:pt x="1206" y="1205"/>
                        </a:lnTo>
                        <a:lnTo>
                          <a:pt x="1217" y="1184"/>
                        </a:lnTo>
                        <a:lnTo>
                          <a:pt x="1225" y="1160"/>
                        </a:lnTo>
                        <a:lnTo>
                          <a:pt x="1229" y="1136"/>
                        </a:lnTo>
                        <a:lnTo>
                          <a:pt x="1232" y="1110"/>
                        </a:lnTo>
                        <a:lnTo>
                          <a:pt x="1235" y="1086"/>
                        </a:lnTo>
                        <a:lnTo>
                          <a:pt x="1233" y="1077"/>
                        </a:lnTo>
                        <a:lnTo>
                          <a:pt x="1228" y="1073"/>
                        </a:lnTo>
                        <a:lnTo>
                          <a:pt x="1220" y="1071"/>
                        </a:lnTo>
                        <a:lnTo>
                          <a:pt x="1214" y="1073"/>
                        </a:lnTo>
                        <a:lnTo>
                          <a:pt x="1207" y="1077"/>
                        </a:lnTo>
                        <a:lnTo>
                          <a:pt x="1204" y="1086"/>
                        </a:lnTo>
                        <a:lnTo>
                          <a:pt x="1202" y="1106"/>
                        </a:lnTo>
                        <a:lnTo>
                          <a:pt x="1200" y="1128"/>
                        </a:lnTo>
                        <a:lnTo>
                          <a:pt x="1196" y="1149"/>
                        </a:lnTo>
                        <a:lnTo>
                          <a:pt x="1190" y="1169"/>
                        </a:lnTo>
                        <a:lnTo>
                          <a:pt x="1181" y="1187"/>
                        </a:lnTo>
                        <a:lnTo>
                          <a:pt x="1159" y="1173"/>
                        </a:lnTo>
                        <a:lnTo>
                          <a:pt x="1136" y="1162"/>
                        </a:lnTo>
                        <a:lnTo>
                          <a:pt x="1144" y="1108"/>
                        </a:lnTo>
                        <a:lnTo>
                          <a:pt x="1147" y="1058"/>
                        </a:lnTo>
                        <a:lnTo>
                          <a:pt x="1147" y="1012"/>
                        </a:lnTo>
                        <a:lnTo>
                          <a:pt x="1144" y="970"/>
                        </a:lnTo>
                        <a:lnTo>
                          <a:pt x="1138" y="931"/>
                        </a:lnTo>
                        <a:lnTo>
                          <a:pt x="1129" y="896"/>
                        </a:lnTo>
                        <a:lnTo>
                          <a:pt x="1117" y="864"/>
                        </a:lnTo>
                        <a:lnTo>
                          <a:pt x="1105" y="834"/>
                        </a:lnTo>
                        <a:lnTo>
                          <a:pt x="1090" y="809"/>
                        </a:lnTo>
                        <a:lnTo>
                          <a:pt x="1074" y="785"/>
                        </a:lnTo>
                        <a:lnTo>
                          <a:pt x="1058" y="764"/>
                        </a:lnTo>
                        <a:lnTo>
                          <a:pt x="1040" y="746"/>
                        </a:lnTo>
                        <a:lnTo>
                          <a:pt x="1023" y="730"/>
                        </a:lnTo>
                        <a:lnTo>
                          <a:pt x="987" y="704"/>
                        </a:lnTo>
                        <a:lnTo>
                          <a:pt x="949" y="683"/>
                        </a:lnTo>
                        <a:lnTo>
                          <a:pt x="909" y="666"/>
                        </a:lnTo>
                        <a:lnTo>
                          <a:pt x="868" y="654"/>
                        </a:lnTo>
                        <a:lnTo>
                          <a:pt x="826" y="646"/>
                        </a:lnTo>
                        <a:lnTo>
                          <a:pt x="785" y="642"/>
                        </a:lnTo>
                        <a:lnTo>
                          <a:pt x="745" y="642"/>
                        </a:lnTo>
                        <a:lnTo>
                          <a:pt x="705" y="645"/>
                        </a:lnTo>
                        <a:lnTo>
                          <a:pt x="667" y="651"/>
                        </a:lnTo>
                        <a:lnTo>
                          <a:pt x="686" y="603"/>
                        </a:lnTo>
                        <a:lnTo>
                          <a:pt x="707" y="560"/>
                        </a:lnTo>
                        <a:lnTo>
                          <a:pt x="731" y="522"/>
                        </a:lnTo>
                        <a:lnTo>
                          <a:pt x="756" y="489"/>
                        </a:lnTo>
                        <a:lnTo>
                          <a:pt x="783" y="460"/>
                        </a:lnTo>
                        <a:lnTo>
                          <a:pt x="811" y="436"/>
                        </a:lnTo>
                        <a:lnTo>
                          <a:pt x="840" y="415"/>
                        </a:lnTo>
                        <a:lnTo>
                          <a:pt x="868" y="397"/>
                        </a:lnTo>
                        <a:lnTo>
                          <a:pt x="898" y="383"/>
                        </a:lnTo>
                        <a:lnTo>
                          <a:pt x="928" y="372"/>
                        </a:lnTo>
                        <a:lnTo>
                          <a:pt x="957" y="363"/>
                        </a:lnTo>
                        <a:lnTo>
                          <a:pt x="987" y="356"/>
                        </a:lnTo>
                        <a:lnTo>
                          <a:pt x="1014" y="353"/>
                        </a:lnTo>
                        <a:lnTo>
                          <a:pt x="1041" y="350"/>
                        </a:lnTo>
                        <a:lnTo>
                          <a:pt x="1066" y="349"/>
                        </a:lnTo>
                        <a:lnTo>
                          <a:pt x="1091" y="350"/>
                        </a:lnTo>
                        <a:lnTo>
                          <a:pt x="1113" y="351"/>
                        </a:lnTo>
                        <a:lnTo>
                          <a:pt x="1132" y="353"/>
                        </a:lnTo>
                        <a:lnTo>
                          <a:pt x="1148" y="355"/>
                        </a:lnTo>
                        <a:lnTo>
                          <a:pt x="1163" y="358"/>
                        </a:lnTo>
                        <a:lnTo>
                          <a:pt x="1174" y="360"/>
                        </a:lnTo>
                        <a:lnTo>
                          <a:pt x="1179" y="361"/>
                        </a:lnTo>
                        <a:lnTo>
                          <a:pt x="1183" y="362"/>
                        </a:lnTo>
                        <a:lnTo>
                          <a:pt x="1185" y="362"/>
                        </a:lnTo>
                        <a:lnTo>
                          <a:pt x="1216" y="371"/>
                        </a:lnTo>
                        <a:lnTo>
                          <a:pt x="1216" y="338"/>
                        </a:lnTo>
                        <a:lnTo>
                          <a:pt x="1216" y="334"/>
                        </a:lnTo>
                        <a:lnTo>
                          <a:pt x="1216" y="327"/>
                        </a:lnTo>
                        <a:lnTo>
                          <a:pt x="1216" y="314"/>
                        </a:lnTo>
                        <a:lnTo>
                          <a:pt x="1218" y="298"/>
                        </a:lnTo>
                        <a:lnTo>
                          <a:pt x="1220" y="278"/>
                        </a:lnTo>
                        <a:lnTo>
                          <a:pt x="1223" y="256"/>
                        </a:lnTo>
                        <a:lnTo>
                          <a:pt x="1229" y="232"/>
                        </a:lnTo>
                        <a:lnTo>
                          <a:pt x="1236" y="206"/>
                        </a:lnTo>
                        <a:lnTo>
                          <a:pt x="1244" y="180"/>
                        </a:lnTo>
                        <a:lnTo>
                          <a:pt x="1257" y="153"/>
                        </a:lnTo>
                        <a:lnTo>
                          <a:pt x="1271" y="127"/>
                        </a:lnTo>
                        <a:lnTo>
                          <a:pt x="1288" y="101"/>
                        </a:lnTo>
                        <a:lnTo>
                          <a:pt x="1308" y="78"/>
                        </a:lnTo>
                        <a:lnTo>
                          <a:pt x="1332" y="57"/>
                        </a:lnTo>
                        <a:lnTo>
                          <a:pt x="1360" y="39"/>
                        </a:lnTo>
                        <a:lnTo>
                          <a:pt x="1390" y="24"/>
                        </a:lnTo>
                        <a:lnTo>
                          <a:pt x="1435" y="10"/>
                        </a:lnTo>
                        <a:lnTo>
                          <a:pt x="1479" y="3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9" name="Freeform 17"/>
                  <p:cNvSpPr>
                    <a:spLocks/>
                  </p:cNvSpPr>
                  <p:nvPr/>
                </p:nvSpPr>
                <p:spPr bwMode="auto">
                  <a:xfrm>
                    <a:off x="9413875" y="3330575"/>
                    <a:ext cx="1319213" cy="1744663"/>
                  </a:xfrm>
                  <a:custGeom>
                    <a:avLst/>
                    <a:gdLst>
                      <a:gd name="T0" fmla="*/ 612 w 1663"/>
                      <a:gd name="T1" fmla="*/ 131 h 2198"/>
                      <a:gd name="T2" fmla="*/ 686 w 1663"/>
                      <a:gd name="T3" fmla="*/ 309 h 2198"/>
                      <a:gd name="T4" fmla="*/ 913 w 1663"/>
                      <a:gd name="T5" fmla="*/ 267 h 2198"/>
                      <a:gd name="T6" fmla="*/ 1217 w 1663"/>
                      <a:gd name="T7" fmla="*/ 571 h 2198"/>
                      <a:gd name="T8" fmla="*/ 1576 w 1663"/>
                      <a:gd name="T9" fmla="*/ 729 h 2198"/>
                      <a:gd name="T10" fmla="*/ 1603 w 1663"/>
                      <a:gd name="T11" fmla="*/ 1054 h 2198"/>
                      <a:gd name="T12" fmla="*/ 1531 w 1663"/>
                      <a:gd name="T13" fmla="*/ 935 h 2198"/>
                      <a:gd name="T14" fmla="*/ 1529 w 1663"/>
                      <a:gd name="T15" fmla="*/ 1059 h 2198"/>
                      <a:gd name="T16" fmla="*/ 1445 w 1663"/>
                      <a:gd name="T17" fmla="*/ 917 h 2198"/>
                      <a:gd name="T18" fmla="*/ 1425 w 1663"/>
                      <a:gd name="T19" fmla="*/ 1057 h 2198"/>
                      <a:gd name="T20" fmla="*/ 1322 w 1663"/>
                      <a:gd name="T21" fmla="*/ 864 h 2198"/>
                      <a:gd name="T22" fmla="*/ 1285 w 1663"/>
                      <a:gd name="T23" fmla="*/ 978 h 2198"/>
                      <a:gd name="T24" fmla="*/ 1236 w 1663"/>
                      <a:gd name="T25" fmla="*/ 783 h 2198"/>
                      <a:gd name="T26" fmla="*/ 1144 w 1663"/>
                      <a:gd name="T27" fmla="*/ 815 h 2198"/>
                      <a:gd name="T28" fmla="*/ 1074 w 1663"/>
                      <a:gd name="T29" fmla="*/ 682 h 2198"/>
                      <a:gd name="T30" fmla="*/ 993 w 1663"/>
                      <a:gd name="T31" fmla="*/ 750 h 2198"/>
                      <a:gd name="T32" fmla="*/ 965 w 1663"/>
                      <a:gd name="T33" fmla="*/ 759 h 2198"/>
                      <a:gd name="T34" fmla="*/ 906 w 1663"/>
                      <a:gd name="T35" fmla="*/ 721 h 2198"/>
                      <a:gd name="T36" fmla="*/ 941 w 1663"/>
                      <a:gd name="T37" fmla="*/ 889 h 2198"/>
                      <a:gd name="T38" fmla="*/ 730 w 1663"/>
                      <a:gd name="T39" fmla="*/ 675 h 2198"/>
                      <a:gd name="T40" fmla="*/ 794 w 1663"/>
                      <a:gd name="T41" fmla="*/ 887 h 2198"/>
                      <a:gd name="T42" fmla="*/ 658 w 1663"/>
                      <a:gd name="T43" fmla="*/ 712 h 2198"/>
                      <a:gd name="T44" fmla="*/ 645 w 1663"/>
                      <a:gd name="T45" fmla="*/ 764 h 2198"/>
                      <a:gd name="T46" fmla="*/ 585 w 1663"/>
                      <a:gd name="T47" fmla="*/ 773 h 2198"/>
                      <a:gd name="T48" fmla="*/ 611 w 1663"/>
                      <a:gd name="T49" fmla="*/ 487 h 2198"/>
                      <a:gd name="T50" fmla="*/ 506 w 1663"/>
                      <a:gd name="T51" fmla="*/ 429 h 2198"/>
                      <a:gd name="T52" fmla="*/ 508 w 1663"/>
                      <a:gd name="T53" fmla="*/ 472 h 2198"/>
                      <a:gd name="T54" fmla="*/ 492 w 1663"/>
                      <a:gd name="T55" fmla="*/ 506 h 2198"/>
                      <a:gd name="T56" fmla="*/ 470 w 1663"/>
                      <a:gd name="T57" fmla="*/ 532 h 2198"/>
                      <a:gd name="T58" fmla="*/ 450 w 1663"/>
                      <a:gd name="T59" fmla="*/ 554 h 2198"/>
                      <a:gd name="T60" fmla="*/ 425 w 1663"/>
                      <a:gd name="T61" fmla="*/ 575 h 2198"/>
                      <a:gd name="T62" fmla="*/ 397 w 1663"/>
                      <a:gd name="T63" fmla="*/ 617 h 2198"/>
                      <a:gd name="T64" fmla="*/ 366 w 1663"/>
                      <a:gd name="T65" fmla="*/ 632 h 2198"/>
                      <a:gd name="T66" fmla="*/ 314 w 1663"/>
                      <a:gd name="T67" fmla="*/ 589 h 2198"/>
                      <a:gd name="T68" fmla="*/ 310 w 1663"/>
                      <a:gd name="T69" fmla="*/ 647 h 2198"/>
                      <a:gd name="T70" fmla="*/ 235 w 1663"/>
                      <a:gd name="T71" fmla="*/ 577 h 2198"/>
                      <a:gd name="T72" fmla="*/ 247 w 1663"/>
                      <a:gd name="T73" fmla="*/ 690 h 2198"/>
                      <a:gd name="T74" fmla="*/ 154 w 1663"/>
                      <a:gd name="T75" fmla="*/ 601 h 2198"/>
                      <a:gd name="T76" fmla="*/ 151 w 1663"/>
                      <a:gd name="T77" fmla="*/ 694 h 2198"/>
                      <a:gd name="T78" fmla="*/ 478 w 1663"/>
                      <a:gd name="T79" fmla="*/ 721 h 2198"/>
                      <a:gd name="T80" fmla="*/ 560 w 1663"/>
                      <a:gd name="T81" fmla="*/ 1147 h 2198"/>
                      <a:gd name="T82" fmla="*/ 750 w 1663"/>
                      <a:gd name="T83" fmla="*/ 1465 h 2198"/>
                      <a:gd name="T84" fmla="*/ 654 w 1663"/>
                      <a:gd name="T85" fmla="*/ 1550 h 2198"/>
                      <a:gd name="T86" fmla="*/ 578 w 1663"/>
                      <a:gd name="T87" fmla="*/ 1518 h 2198"/>
                      <a:gd name="T88" fmla="*/ 593 w 1663"/>
                      <a:gd name="T89" fmla="*/ 1617 h 2198"/>
                      <a:gd name="T90" fmla="*/ 481 w 1663"/>
                      <a:gd name="T91" fmla="*/ 1534 h 2198"/>
                      <a:gd name="T92" fmla="*/ 565 w 1663"/>
                      <a:gd name="T93" fmla="*/ 1635 h 2198"/>
                      <a:gd name="T94" fmla="*/ 381 w 1663"/>
                      <a:gd name="T95" fmla="*/ 1540 h 2198"/>
                      <a:gd name="T96" fmla="*/ 362 w 1663"/>
                      <a:gd name="T97" fmla="*/ 1618 h 2198"/>
                      <a:gd name="T98" fmla="*/ 266 w 1663"/>
                      <a:gd name="T99" fmla="*/ 1453 h 2198"/>
                      <a:gd name="T100" fmla="*/ 136 w 1663"/>
                      <a:gd name="T101" fmla="*/ 1485 h 2198"/>
                      <a:gd name="T102" fmla="*/ 587 w 1663"/>
                      <a:gd name="T103" fmla="*/ 1680 h 2198"/>
                      <a:gd name="T104" fmla="*/ 863 w 1663"/>
                      <a:gd name="T105" fmla="*/ 1674 h 2198"/>
                      <a:gd name="T106" fmla="*/ 1008 w 1663"/>
                      <a:gd name="T107" fmla="*/ 1880 h 2198"/>
                      <a:gd name="T108" fmla="*/ 696 w 1663"/>
                      <a:gd name="T109" fmla="*/ 2061 h 2198"/>
                      <a:gd name="T110" fmla="*/ 403 w 1663"/>
                      <a:gd name="T111" fmla="*/ 1941 h 2198"/>
                      <a:gd name="T112" fmla="*/ 0 w 1663"/>
                      <a:gd name="T113" fmla="*/ 1946 h 2198"/>
                      <a:gd name="T114" fmla="*/ 37 w 1663"/>
                      <a:gd name="T115" fmla="*/ 205 h 2198"/>
                      <a:gd name="T116" fmla="*/ 274 w 1663"/>
                      <a:gd name="T117" fmla="*/ 8 h 2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663" h="2198">
                        <a:moveTo>
                          <a:pt x="362" y="0"/>
                        </a:moveTo>
                        <a:lnTo>
                          <a:pt x="402" y="3"/>
                        </a:lnTo>
                        <a:lnTo>
                          <a:pt x="438" y="9"/>
                        </a:lnTo>
                        <a:lnTo>
                          <a:pt x="471" y="19"/>
                        </a:lnTo>
                        <a:lnTo>
                          <a:pt x="502" y="34"/>
                        </a:lnTo>
                        <a:lnTo>
                          <a:pt x="529" y="49"/>
                        </a:lnTo>
                        <a:lnTo>
                          <a:pt x="554" y="68"/>
                        </a:lnTo>
                        <a:lnTo>
                          <a:pt x="575" y="88"/>
                        </a:lnTo>
                        <a:lnTo>
                          <a:pt x="595" y="110"/>
                        </a:lnTo>
                        <a:lnTo>
                          <a:pt x="612" y="131"/>
                        </a:lnTo>
                        <a:lnTo>
                          <a:pt x="626" y="153"/>
                        </a:lnTo>
                        <a:lnTo>
                          <a:pt x="639" y="175"/>
                        </a:lnTo>
                        <a:lnTo>
                          <a:pt x="649" y="196"/>
                        </a:lnTo>
                        <a:lnTo>
                          <a:pt x="658" y="215"/>
                        </a:lnTo>
                        <a:lnTo>
                          <a:pt x="665" y="231"/>
                        </a:lnTo>
                        <a:lnTo>
                          <a:pt x="670" y="247"/>
                        </a:lnTo>
                        <a:lnTo>
                          <a:pt x="674" y="258"/>
                        </a:lnTo>
                        <a:lnTo>
                          <a:pt x="676" y="267"/>
                        </a:lnTo>
                        <a:lnTo>
                          <a:pt x="677" y="270"/>
                        </a:lnTo>
                        <a:lnTo>
                          <a:pt x="686" y="309"/>
                        </a:lnTo>
                        <a:lnTo>
                          <a:pt x="722" y="292"/>
                        </a:lnTo>
                        <a:lnTo>
                          <a:pt x="726" y="291"/>
                        </a:lnTo>
                        <a:lnTo>
                          <a:pt x="733" y="288"/>
                        </a:lnTo>
                        <a:lnTo>
                          <a:pt x="747" y="283"/>
                        </a:lnTo>
                        <a:lnTo>
                          <a:pt x="766" y="279"/>
                        </a:lnTo>
                        <a:lnTo>
                          <a:pt x="787" y="273"/>
                        </a:lnTo>
                        <a:lnTo>
                          <a:pt x="812" y="269"/>
                        </a:lnTo>
                        <a:lnTo>
                          <a:pt x="840" y="266"/>
                        </a:lnTo>
                        <a:lnTo>
                          <a:pt x="870" y="265"/>
                        </a:lnTo>
                        <a:lnTo>
                          <a:pt x="913" y="267"/>
                        </a:lnTo>
                        <a:lnTo>
                          <a:pt x="954" y="275"/>
                        </a:lnTo>
                        <a:lnTo>
                          <a:pt x="992" y="288"/>
                        </a:lnTo>
                        <a:lnTo>
                          <a:pt x="1029" y="306"/>
                        </a:lnTo>
                        <a:lnTo>
                          <a:pt x="1063" y="329"/>
                        </a:lnTo>
                        <a:lnTo>
                          <a:pt x="1095" y="357"/>
                        </a:lnTo>
                        <a:lnTo>
                          <a:pt x="1125" y="391"/>
                        </a:lnTo>
                        <a:lnTo>
                          <a:pt x="1152" y="428"/>
                        </a:lnTo>
                        <a:lnTo>
                          <a:pt x="1176" y="471"/>
                        </a:lnTo>
                        <a:lnTo>
                          <a:pt x="1198" y="519"/>
                        </a:lnTo>
                        <a:lnTo>
                          <a:pt x="1217" y="571"/>
                        </a:lnTo>
                        <a:lnTo>
                          <a:pt x="1225" y="596"/>
                        </a:lnTo>
                        <a:lnTo>
                          <a:pt x="1251" y="593"/>
                        </a:lnTo>
                        <a:lnTo>
                          <a:pt x="1296" y="592"/>
                        </a:lnTo>
                        <a:lnTo>
                          <a:pt x="1342" y="596"/>
                        </a:lnTo>
                        <a:lnTo>
                          <a:pt x="1386" y="606"/>
                        </a:lnTo>
                        <a:lnTo>
                          <a:pt x="1429" y="621"/>
                        </a:lnTo>
                        <a:lnTo>
                          <a:pt x="1470" y="640"/>
                        </a:lnTo>
                        <a:lnTo>
                          <a:pt x="1509" y="666"/>
                        </a:lnTo>
                        <a:lnTo>
                          <a:pt x="1544" y="696"/>
                        </a:lnTo>
                        <a:lnTo>
                          <a:pt x="1576" y="729"/>
                        </a:lnTo>
                        <a:lnTo>
                          <a:pt x="1604" y="767"/>
                        </a:lnTo>
                        <a:lnTo>
                          <a:pt x="1628" y="811"/>
                        </a:lnTo>
                        <a:lnTo>
                          <a:pt x="1646" y="855"/>
                        </a:lnTo>
                        <a:lnTo>
                          <a:pt x="1658" y="901"/>
                        </a:lnTo>
                        <a:lnTo>
                          <a:pt x="1663" y="949"/>
                        </a:lnTo>
                        <a:lnTo>
                          <a:pt x="1660" y="995"/>
                        </a:lnTo>
                        <a:lnTo>
                          <a:pt x="1653" y="1043"/>
                        </a:lnTo>
                        <a:lnTo>
                          <a:pt x="1637" y="1089"/>
                        </a:lnTo>
                        <a:lnTo>
                          <a:pt x="1618" y="1074"/>
                        </a:lnTo>
                        <a:lnTo>
                          <a:pt x="1603" y="1054"/>
                        </a:lnTo>
                        <a:lnTo>
                          <a:pt x="1590" y="1032"/>
                        </a:lnTo>
                        <a:lnTo>
                          <a:pt x="1580" y="1008"/>
                        </a:lnTo>
                        <a:lnTo>
                          <a:pt x="1571" y="982"/>
                        </a:lnTo>
                        <a:lnTo>
                          <a:pt x="1564" y="958"/>
                        </a:lnTo>
                        <a:lnTo>
                          <a:pt x="1559" y="936"/>
                        </a:lnTo>
                        <a:lnTo>
                          <a:pt x="1555" y="928"/>
                        </a:lnTo>
                        <a:lnTo>
                          <a:pt x="1549" y="925"/>
                        </a:lnTo>
                        <a:lnTo>
                          <a:pt x="1542" y="926"/>
                        </a:lnTo>
                        <a:lnTo>
                          <a:pt x="1535" y="929"/>
                        </a:lnTo>
                        <a:lnTo>
                          <a:pt x="1531" y="935"/>
                        </a:lnTo>
                        <a:lnTo>
                          <a:pt x="1531" y="943"/>
                        </a:lnTo>
                        <a:lnTo>
                          <a:pt x="1536" y="970"/>
                        </a:lnTo>
                        <a:lnTo>
                          <a:pt x="1544" y="998"/>
                        </a:lnTo>
                        <a:lnTo>
                          <a:pt x="1555" y="1026"/>
                        </a:lnTo>
                        <a:lnTo>
                          <a:pt x="1569" y="1054"/>
                        </a:lnTo>
                        <a:lnTo>
                          <a:pt x="1585" y="1079"/>
                        </a:lnTo>
                        <a:lnTo>
                          <a:pt x="1604" y="1100"/>
                        </a:lnTo>
                        <a:lnTo>
                          <a:pt x="1574" y="1104"/>
                        </a:lnTo>
                        <a:lnTo>
                          <a:pt x="1550" y="1083"/>
                        </a:lnTo>
                        <a:lnTo>
                          <a:pt x="1529" y="1059"/>
                        </a:lnTo>
                        <a:lnTo>
                          <a:pt x="1512" y="1035"/>
                        </a:lnTo>
                        <a:lnTo>
                          <a:pt x="1499" y="1009"/>
                        </a:lnTo>
                        <a:lnTo>
                          <a:pt x="1488" y="980"/>
                        </a:lnTo>
                        <a:lnTo>
                          <a:pt x="1480" y="950"/>
                        </a:lnTo>
                        <a:lnTo>
                          <a:pt x="1472" y="917"/>
                        </a:lnTo>
                        <a:lnTo>
                          <a:pt x="1469" y="910"/>
                        </a:lnTo>
                        <a:lnTo>
                          <a:pt x="1462" y="907"/>
                        </a:lnTo>
                        <a:lnTo>
                          <a:pt x="1456" y="907"/>
                        </a:lnTo>
                        <a:lnTo>
                          <a:pt x="1449" y="910"/>
                        </a:lnTo>
                        <a:lnTo>
                          <a:pt x="1445" y="917"/>
                        </a:lnTo>
                        <a:lnTo>
                          <a:pt x="1444" y="925"/>
                        </a:lnTo>
                        <a:lnTo>
                          <a:pt x="1451" y="960"/>
                        </a:lnTo>
                        <a:lnTo>
                          <a:pt x="1461" y="993"/>
                        </a:lnTo>
                        <a:lnTo>
                          <a:pt x="1473" y="1024"/>
                        </a:lnTo>
                        <a:lnTo>
                          <a:pt x="1488" y="1052"/>
                        </a:lnTo>
                        <a:lnTo>
                          <a:pt x="1507" y="1078"/>
                        </a:lnTo>
                        <a:lnTo>
                          <a:pt x="1528" y="1103"/>
                        </a:lnTo>
                        <a:lnTo>
                          <a:pt x="1491" y="1098"/>
                        </a:lnTo>
                        <a:lnTo>
                          <a:pt x="1451" y="1088"/>
                        </a:lnTo>
                        <a:lnTo>
                          <a:pt x="1425" y="1057"/>
                        </a:lnTo>
                        <a:lnTo>
                          <a:pt x="1402" y="1024"/>
                        </a:lnTo>
                        <a:lnTo>
                          <a:pt x="1381" y="989"/>
                        </a:lnTo>
                        <a:lnTo>
                          <a:pt x="1365" y="952"/>
                        </a:lnTo>
                        <a:lnTo>
                          <a:pt x="1354" y="912"/>
                        </a:lnTo>
                        <a:lnTo>
                          <a:pt x="1350" y="873"/>
                        </a:lnTo>
                        <a:lnTo>
                          <a:pt x="1347" y="864"/>
                        </a:lnTo>
                        <a:lnTo>
                          <a:pt x="1342" y="859"/>
                        </a:lnTo>
                        <a:lnTo>
                          <a:pt x="1334" y="858"/>
                        </a:lnTo>
                        <a:lnTo>
                          <a:pt x="1327" y="859"/>
                        </a:lnTo>
                        <a:lnTo>
                          <a:pt x="1322" y="864"/>
                        </a:lnTo>
                        <a:lnTo>
                          <a:pt x="1320" y="873"/>
                        </a:lnTo>
                        <a:lnTo>
                          <a:pt x="1324" y="914"/>
                        </a:lnTo>
                        <a:lnTo>
                          <a:pt x="1335" y="954"/>
                        </a:lnTo>
                        <a:lnTo>
                          <a:pt x="1350" y="993"/>
                        </a:lnTo>
                        <a:lnTo>
                          <a:pt x="1369" y="1030"/>
                        </a:lnTo>
                        <a:lnTo>
                          <a:pt x="1393" y="1065"/>
                        </a:lnTo>
                        <a:lnTo>
                          <a:pt x="1366" y="1048"/>
                        </a:lnTo>
                        <a:lnTo>
                          <a:pt x="1338" y="1029"/>
                        </a:lnTo>
                        <a:lnTo>
                          <a:pt x="1312" y="1005"/>
                        </a:lnTo>
                        <a:lnTo>
                          <a:pt x="1285" y="978"/>
                        </a:lnTo>
                        <a:lnTo>
                          <a:pt x="1260" y="946"/>
                        </a:lnTo>
                        <a:lnTo>
                          <a:pt x="1252" y="909"/>
                        </a:lnTo>
                        <a:lnTo>
                          <a:pt x="1250" y="872"/>
                        </a:lnTo>
                        <a:lnTo>
                          <a:pt x="1252" y="834"/>
                        </a:lnTo>
                        <a:lnTo>
                          <a:pt x="1260" y="797"/>
                        </a:lnTo>
                        <a:lnTo>
                          <a:pt x="1260" y="790"/>
                        </a:lnTo>
                        <a:lnTo>
                          <a:pt x="1257" y="783"/>
                        </a:lnTo>
                        <a:lnTo>
                          <a:pt x="1250" y="780"/>
                        </a:lnTo>
                        <a:lnTo>
                          <a:pt x="1242" y="780"/>
                        </a:lnTo>
                        <a:lnTo>
                          <a:pt x="1236" y="783"/>
                        </a:lnTo>
                        <a:lnTo>
                          <a:pt x="1231" y="790"/>
                        </a:lnTo>
                        <a:lnTo>
                          <a:pt x="1225" y="820"/>
                        </a:lnTo>
                        <a:lnTo>
                          <a:pt x="1220" y="851"/>
                        </a:lnTo>
                        <a:lnTo>
                          <a:pt x="1220" y="880"/>
                        </a:lnTo>
                        <a:lnTo>
                          <a:pt x="1206" y="851"/>
                        </a:lnTo>
                        <a:lnTo>
                          <a:pt x="1191" y="818"/>
                        </a:lnTo>
                        <a:lnTo>
                          <a:pt x="1179" y="788"/>
                        </a:lnTo>
                        <a:lnTo>
                          <a:pt x="1154" y="809"/>
                        </a:lnTo>
                        <a:lnTo>
                          <a:pt x="1149" y="811"/>
                        </a:lnTo>
                        <a:lnTo>
                          <a:pt x="1144" y="815"/>
                        </a:lnTo>
                        <a:lnTo>
                          <a:pt x="1138" y="820"/>
                        </a:lnTo>
                        <a:lnTo>
                          <a:pt x="1122" y="775"/>
                        </a:lnTo>
                        <a:lnTo>
                          <a:pt x="1111" y="729"/>
                        </a:lnTo>
                        <a:lnTo>
                          <a:pt x="1103" y="682"/>
                        </a:lnTo>
                        <a:lnTo>
                          <a:pt x="1100" y="675"/>
                        </a:lnTo>
                        <a:lnTo>
                          <a:pt x="1094" y="670"/>
                        </a:lnTo>
                        <a:lnTo>
                          <a:pt x="1086" y="668"/>
                        </a:lnTo>
                        <a:lnTo>
                          <a:pt x="1080" y="670"/>
                        </a:lnTo>
                        <a:lnTo>
                          <a:pt x="1075" y="675"/>
                        </a:lnTo>
                        <a:lnTo>
                          <a:pt x="1074" y="682"/>
                        </a:lnTo>
                        <a:lnTo>
                          <a:pt x="1080" y="721"/>
                        </a:lnTo>
                        <a:lnTo>
                          <a:pt x="1087" y="760"/>
                        </a:lnTo>
                        <a:lnTo>
                          <a:pt x="1098" y="797"/>
                        </a:lnTo>
                        <a:lnTo>
                          <a:pt x="1112" y="834"/>
                        </a:lnTo>
                        <a:lnTo>
                          <a:pt x="1096" y="842"/>
                        </a:lnTo>
                        <a:lnTo>
                          <a:pt x="1079" y="849"/>
                        </a:lnTo>
                        <a:lnTo>
                          <a:pt x="1052" y="830"/>
                        </a:lnTo>
                        <a:lnTo>
                          <a:pt x="1030" y="805"/>
                        </a:lnTo>
                        <a:lnTo>
                          <a:pt x="1010" y="779"/>
                        </a:lnTo>
                        <a:lnTo>
                          <a:pt x="993" y="750"/>
                        </a:lnTo>
                        <a:lnTo>
                          <a:pt x="979" y="720"/>
                        </a:lnTo>
                        <a:lnTo>
                          <a:pt x="966" y="689"/>
                        </a:lnTo>
                        <a:lnTo>
                          <a:pt x="961" y="682"/>
                        </a:lnTo>
                        <a:lnTo>
                          <a:pt x="954" y="680"/>
                        </a:lnTo>
                        <a:lnTo>
                          <a:pt x="946" y="680"/>
                        </a:lnTo>
                        <a:lnTo>
                          <a:pt x="940" y="684"/>
                        </a:lnTo>
                        <a:lnTo>
                          <a:pt x="937" y="689"/>
                        </a:lnTo>
                        <a:lnTo>
                          <a:pt x="937" y="697"/>
                        </a:lnTo>
                        <a:lnTo>
                          <a:pt x="950" y="728"/>
                        </a:lnTo>
                        <a:lnTo>
                          <a:pt x="965" y="759"/>
                        </a:lnTo>
                        <a:lnTo>
                          <a:pt x="981" y="788"/>
                        </a:lnTo>
                        <a:lnTo>
                          <a:pt x="1000" y="815"/>
                        </a:lnTo>
                        <a:lnTo>
                          <a:pt x="1021" y="841"/>
                        </a:lnTo>
                        <a:lnTo>
                          <a:pt x="1046" y="863"/>
                        </a:lnTo>
                        <a:lnTo>
                          <a:pt x="1000" y="877"/>
                        </a:lnTo>
                        <a:lnTo>
                          <a:pt x="971" y="844"/>
                        </a:lnTo>
                        <a:lnTo>
                          <a:pt x="947" y="809"/>
                        </a:lnTo>
                        <a:lnTo>
                          <a:pt x="927" y="770"/>
                        </a:lnTo>
                        <a:lnTo>
                          <a:pt x="912" y="729"/>
                        </a:lnTo>
                        <a:lnTo>
                          <a:pt x="906" y="721"/>
                        </a:lnTo>
                        <a:lnTo>
                          <a:pt x="899" y="719"/>
                        </a:lnTo>
                        <a:lnTo>
                          <a:pt x="893" y="719"/>
                        </a:lnTo>
                        <a:lnTo>
                          <a:pt x="886" y="722"/>
                        </a:lnTo>
                        <a:lnTo>
                          <a:pt x="883" y="728"/>
                        </a:lnTo>
                        <a:lnTo>
                          <a:pt x="883" y="737"/>
                        </a:lnTo>
                        <a:lnTo>
                          <a:pt x="898" y="776"/>
                        </a:lnTo>
                        <a:lnTo>
                          <a:pt x="917" y="815"/>
                        </a:lnTo>
                        <a:lnTo>
                          <a:pt x="940" y="852"/>
                        </a:lnTo>
                        <a:lnTo>
                          <a:pt x="967" y="885"/>
                        </a:lnTo>
                        <a:lnTo>
                          <a:pt x="941" y="889"/>
                        </a:lnTo>
                        <a:lnTo>
                          <a:pt x="914" y="893"/>
                        </a:lnTo>
                        <a:lnTo>
                          <a:pt x="875" y="854"/>
                        </a:lnTo>
                        <a:lnTo>
                          <a:pt x="840" y="813"/>
                        </a:lnTo>
                        <a:lnTo>
                          <a:pt x="808" y="770"/>
                        </a:lnTo>
                        <a:lnTo>
                          <a:pt x="779" y="725"/>
                        </a:lnTo>
                        <a:lnTo>
                          <a:pt x="754" y="675"/>
                        </a:lnTo>
                        <a:lnTo>
                          <a:pt x="749" y="669"/>
                        </a:lnTo>
                        <a:lnTo>
                          <a:pt x="742" y="667"/>
                        </a:lnTo>
                        <a:lnTo>
                          <a:pt x="736" y="669"/>
                        </a:lnTo>
                        <a:lnTo>
                          <a:pt x="730" y="675"/>
                        </a:lnTo>
                        <a:lnTo>
                          <a:pt x="728" y="681"/>
                        </a:lnTo>
                        <a:lnTo>
                          <a:pt x="729" y="690"/>
                        </a:lnTo>
                        <a:lnTo>
                          <a:pt x="751" y="736"/>
                        </a:lnTo>
                        <a:lnTo>
                          <a:pt x="778" y="779"/>
                        </a:lnTo>
                        <a:lnTo>
                          <a:pt x="806" y="820"/>
                        </a:lnTo>
                        <a:lnTo>
                          <a:pt x="839" y="858"/>
                        </a:lnTo>
                        <a:lnTo>
                          <a:pt x="874" y="895"/>
                        </a:lnTo>
                        <a:lnTo>
                          <a:pt x="841" y="894"/>
                        </a:lnTo>
                        <a:lnTo>
                          <a:pt x="808" y="889"/>
                        </a:lnTo>
                        <a:lnTo>
                          <a:pt x="794" y="887"/>
                        </a:lnTo>
                        <a:lnTo>
                          <a:pt x="794" y="883"/>
                        </a:lnTo>
                        <a:lnTo>
                          <a:pt x="793" y="879"/>
                        </a:lnTo>
                        <a:lnTo>
                          <a:pt x="791" y="875"/>
                        </a:lnTo>
                        <a:lnTo>
                          <a:pt x="767" y="852"/>
                        </a:lnTo>
                        <a:lnTo>
                          <a:pt x="741" y="830"/>
                        </a:lnTo>
                        <a:lnTo>
                          <a:pt x="715" y="810"/>
                        </a:lnTo>
                        <a:lnTo>
                          <a:pt x="695" y="789"/>
                        </a:lnTo>
                        <a:lnTo>
                          <a:pt x="679" y="765"/>
                        </a:lnTo>
                        <a:lnTo>
                          <a:pt x="667" y="739"/>
                        </a:lnTo>
                        <a:lnTo>
                          <a:pt x="658" y="712"/>
                        </a:lnTo>
                        <a:lnTo>
                          <a:pt x="653" y="684"/>
                        </a:lnTo>
                        <a:lnTo>
                          <a:pt x="649" y="677"/>
                        </a:lnTo>
                        <a:lnTo>
                          <a:pt x="644" y="674"/>
                        </a:lnTo>
                        <a:lnTo>
                          <a:pt x="637" y="674"/>
                        </a:lnTo>
                        <a:lnTo>
                          <a:pt x="631" y="677"/>
                        </a:lnTo>
                        <a:lnTo>
                          <a:pt x="626" y="684"/>
                        </a:lnTo>
                        <a:lnTo>
                          <a:pt x="625" y="691"/>
                        </a:lnTo>
                        <a:lnTo>
                          <a:pt x="630" y="716"/>
                        </a:lnTo>
                        <a:lnTo>
                          <a:pt x="636" y="740"/>
                        </a:lnTo>
                        <a:lnTo>
                          <a:pt x="645" y="764"/>
                        </a:lnTo>
                        <a:lnTo>
                          <a:pt x="657" y="786"/>
                        </a:lnTo>
                        <a:lnTo>
                          <a:pt x="672" y="806"/>
                        </a:lnTo>
                        <a:lnTo>
                          <a:pt x="689" y="825"/>
                        </a:lnTo>
                        <a:lnTo>
                          <a:pt x="709" y="843"/>
                        </a:lnTo>
                        <a:lnTo>
                          <a:pt x="730" y="858"/>
                        </a:lnTo>
                        <a:lnTo>
                          <a:pt x="750" y="875"/>
                        </a:lnTo>
                        <a:lnTo>
                          <a:pt x="706" y="858"/>
                        </a:lnTo>
                        <a:lnTo>
                          <a:pt x="664" y="835"/>
                        </a:lnTo>
                        <a:lnTo>
                          <a:pt x="624" y="807"/>
                        </a:lnTo>
                        <a:lnTo>
                          <a:pt x="585" y="773"/>
                        </a:lnTo>
                        <a:lnTo>
                          <a:pt x="550" y="734"/>
                        </a:lnTo>
                        <a:lnTo>
                          <a:pt x="516" y="690"/>
                        </a:lnTo>
                        <a:lnTo>
                          <a:pt x="540" y="663"/>
                        </a:lnTo>
                        <a:lnTo>
                          <a:pt x="560" y="634"/>
                        </a:lnTo>
                        <a:lnTo>
                          <a:pt x="575" y="605"/>
                        </a:lnTo>
                        <a:lnTo>
                          <a:pt x="587" y="576"/>
                        </a:lnTo>
                        <a:lnTo>
                          <a:pt x="597" y="550"/>
                        </a:lnTo>
                        <a:lnTo>
                          <a:pt x="603" y="524"/>
                        </a:lnTo>
                        <a:lnTo>
                          <a:pt x="607" y="503"/>
                        </a:lnTo>
                        <a:lnTo>
                          <a:pt x="611" y="487"/>
                        </a:lnTo>
                        <a:lnTo>
                          <a:pt x="612" y="475"/>
                        </a:lnTo>
                        <a:lnTo>
                          <a:pt x="612" y="469"/>
                        </a:lnTo>
                        <a:lnTo>
                          <a:pt x="563" y="467"/>
                        </a:lnTo>
                        <a:lnTo>
                          <a:pt x="563" y="471"/>
                        </a:lnTo>
                        <a:lnTo>
                          <a:pt x="562" y="480"/>
                        </a:lnTo>
                        <a:lnTo>
                          <a:pt x="560" y="495"/>
                        </a:lnTo>
                        <a:lnTo>
                          <a:pt x="550" y="476"/>
                        </a:lnTo>
                        <a:lnTo>
                          <a:pt x="538" y="458"/>
                        </a:lnTo>
                        <a:lnTo>
                          <a:pt x="523" y="443"/>
                        </a:lnTo>
                        <a:lnTo>
                          <a:pt x="506" y="429"/>
                        </a:lnTo>
                        <a:lnTo>
                          <a:pt x="486" y="419"/>
                        </a:lnTo>
                        <a:lnTo>
                          <a:pt x="478" y="418"/>
                        </a:lnTo>
                        <a:lnTo>
                          <a:pt x="472" y="422"/>
                        </a:lnTo>
                        <a:lnTo>
                          <a:pt x="468" y="427"/>
                        </a:lnTo>
                        <a:lnTo>
                          <a:pt x="466" y="434"/>
                        </a:lnTo>
                        <a:lnTo>
                          <a:pt x="467" y="442"/>
                        </a:lnTo>
                        <a:lnTo>
                          <a:pt x="470" y="447"/>
                        </a:lnTo>
                        <a:lnTo>
                          <a:pt x="477" y="451"/>
                        </a:lnTo>
                        <a:lnTo>
                          <a:pt x="495" y="460"/>
                        </a:lnTo>
                        <a:lnTo>
                          <a:pt x="508" y="472"/>
                        </a:lnTo>
                        <a:lnTo>
                          <a:pt x="520" y="488"/>
                        </a:lnTo>
                        <a:lnTo>
                          <a:pt x="529" y="505"/>
                        </a:lnTo>
                        <a:lnTo>
                          <a:pt x="534" y="523"/>
                        </a:lnTo>
                        <a:lnTo>
                          <a:pt x="539" y="542"/>
                        </a:lnTo>
                        <a:lnTo>
                          <a:pt x="542" y="561"/>
                        </a:lnTo>
                        <a:lnTo>
                          <a:pt x="527" y="593"/>
                        </a:lnTo>
                        <a:lnTo>
                          <a:pt x="522" y="570"/>
                        </a:lnTo>
                        <a:lnTo>
                          <a:pt x="514" y="548"/>
                        </a:lnTo>
                        <a:lnTo>
                          <a:pt x="505" y="526"/>
                        </a:lnTo>
                        <a:lnTo>
                          <a:pt x="492" y="506"/>
                        </a:lnTo>
                        <a:lnTo>
                          <a:pt x="477" y="488"/>
                        </a:lnTo>
                        <a:lnTo>
                          <a:pt x="459" y="474"/>
                        </a:lnTo>
                        <a:lnTo>
                          <a:pt x="450" y="470"/>
                        </a:lnTo>
                        <a:lnTo>
                          <a:pt x="443" y="472"/>
                        </a:lnTo>
                        <a:lnTo>
                          <a:pt x="437" y="478"/>
                        </a:lnTo>
                        <a:lnTo>
                          <a:pt x="435" y="486"/>
                        </a:lnTo>
                        <a:lnTo>
                          <a:pt x="436" y="495"/>
                        </a:lnTo>
                        <a:lnTo>
                          <a:pt x="441" y="502"/>
                        </a:lnTo>
                        <a:lnTo>
                          <a:pt x="458" y="516"/>
                        </a:lnTo>
                        <a:lnTo>
                          <a:pt x="470" y="532"/>
                        </a:lnTo>
                        <a:lnTo>
                          <a:pt x="480" y="551"/>
                        </a:lnTo>
                        <a:lnTo>
                          <a:pt x="488" y="572"/>
                        </a:lnTo>
                        <a:lnTo>
                          <a:pt x="493" y="593"/>
                        </a:lnTo>
                        <a:lnTo>
                          <a:pt x="497" y="615"/>
                        </a:lnTo>
                        <a:lnTo>
                          <a:pt x="499" y="636"/>
                        </a:lnTo>
                        <a:lnTo>
                          <a:pt x="479" y="658"/>
                        </a:lnTo>
                        <a:lnTo>
                          <a:pt x="477" y="631"/>
                        </a:lnTo>
                        <a:lnTo>
                          <a:pt x="471" y="604"/>
                        </a:lnTo>
                        <a:lnTo>
                          <a:pt x="462" y="577"/>
                        </a:lnTo>
                        <a:lnTo>
                          <a:pt x="450" y="554"/>
                        </a:lnTo>
                        <a:lnTo>
                          <a:pt x="433" y="532"/>
                        </a:lnTo>
                        <a:lnTo>
                          <a:pt x="413" y="513"/>
                        </a:lnTo>
                        <a:lnTo>
                          <a:pt x="404" y="510"/>
                        </a:lnTo>
                        <a:lnTo>
                          <a:pt x="396" y="511"/>
                        </a:lnTo>
                        <a:lnTo>
                          <a:pt x="391" y="518"/>
                        </a:lnTo>
                        <a:lnTo>
                          <a:pt x="388" y="526"/>
                        </a:lnTo>
                        <a:lnTo>
                          <a:pt x="389" y="534"/>
                        </a:lnTo>
                        <a:lnTo>
                          <a:pt x="395" y="542"/>
                        </a:lnTo>
                        <a:lnTo>
                          <a:pt x="412" y="558"/>
                        </a:lnTo>
                        <a:lnTo>
                          <a:pt x="425" y="575"/>
                        </a:lnTo>
                        <a:lnTo>
                          <a:pt x="435" y="595"/>
                        </a:lnTo>
                        <a:lnTo>
                          <a:pt x="441" y="617"/>
                        </a:lnTo>
                        <a:lnTo>
                          <a:pt x="445" y="639"/>
                        </a:lnTo>
                        <a:lnTo>
                          <a:pt x="446" y="661"/>
                        </a:lnTo>
                        <a:lnTo>
                          <a:pt x="446" y="685"/>
                        </a:lnTo>
                        <a:lnTo>
                          <a:pt x="429" y="694"/>
                        </a:lnTo>
                        <a:lnTo>
                          <a:pt x="412" y="701"/>
                        </a:lnTo>
                        <a:lnTo>
                          <a:pt x="409" y="673"/>
                        </a:lnTo>
                        <a:lnTo>
                          <a:pt x="405" y="645"/>
                        </a:lnTo>
                        <a:lnTo>
                          <a:pt x="397" y="617"/>
                        </a:lnTo>
                        <a:lnTo>
                          <a:pt x="386" y="592"/>
                        </a:lnTo>
                        <a:lnTo>
                          <a:pt x="370" y="566"/>
                        </a:lnTo>
                        <a:lnTo>
                          <a:pt x="362" y="561"/>
                        </a:lnTo>
                        <a:lnTo>
                          <a:pt x="353" y="560"/>
                        </a:lnTo>
                        <a:lnTo>
                          <a:pt x="345" y="562"/>
                        </a:lnTo>
                        <a:lnTo>
                          <a:pt x="340" y="568"/>
                        </a:lnTo>
                        <a:lnTo>
                          <a:pt x="338" y="575"/>
                        </a:lnTo>
                        <a:lnTo>
                          <a:pt x="341" y="583"/>
                        </a:lnTo>
                        <a:lnTo>
                          <a:pt x="356" y="607"/>
                        </a:lnTo>
                        <a:lnTo>
                          <a:pt x="366" y="632"/>
                        </a:lnTo>
                        <a:lnTo>
                          <a:pt x="373" y="657"/>
                        </a:lnTo>
                        <a:lnTo>
                          <a:pt x="376" y="684"/>
                        </a:lnTo>
                        <a:lnTo>
                          <a:pt x="378" y="712"/>
                        </a:lnTo>
                        <a:lnTo>
                          <a:pt x="343" y="718"/>
                        </a:lnTo>
                        <a:lnTo>
                          <a:pt x="347" y="696"/>
                        </a:lnTo>
                        <a:lnTo>
                          <a:pt x="349" y="673"/>
                        </a:lnTo>
                        <a:lnTo>
                          <a:pt x="345" y="649"/>
                        </a:lnTo>
                        <a:lnTo>
                          <a:pt x="338" y="626"/>
                        </a:lnTo>
                        <a:lnTo>
                          <a:pt x="328" y="606"/>
                        </a:lnTo>
                        <a:lnTo>
                          <a:pt x="314" y="589"/>
                        </a:lnTo>
                        <a:lnTo>
                          <a:pt x="298" y="574"/>
                        </a:lnTo>
                        <a:lnTo>
                          <a:pt x="289" y="572"/>
                        </a:lnTo>
                        <a:lnTo>
                          <a:pt x="281" y="574"/>
                        </a:lnTo>
                        <a:lnTo>
                          <a:pt x="276" y="581"/>
                        </a:lnTo>
                        <a:lnTo>
                          <a:pt x="273" y="589"/>
                        </a:lnTo>
                        <a:lnTo>
                          <a:pt x="274" y="596"/>
                        </a:lnTo>
                        <a:lnTo>
                          <a:pt x="280" y="603"/>
                        </a:lnTo>
                        <a:lnTo>
                          <a:pt x="293" y="614"/>
                        </a:lnTo>
                        <a:lnTo>
                          <a:pt x="303" y="629"/>
                        </a:lnTo>
                        <a:lnTo>
                          <a:pt x="310" y="647"/>
                        </a:lnTo>
                        <a:lnTo>
                          <a:pt x="314" y="666"/>
                        </a:lnTo>
                        <a:lnTo>
                          <a:pt x="315" y="685"/>
                        </a:lnTo>
                        <a:lnTo>
                          <a:pt x="312" y="704"/>
                        </a:lnTo>
                        <a:lnTo>
                          <a:pt x="307" y="720"/>
                        </a:lnTo>
                        <a:lnTo>
                          <a:pt x="278" y="719"/>
                        </a:lnTo>
                        <a:lnTo>
                          <a:pt x="281" y="688"/>
                        </a:lnTo>
                        <a:lnTo>
                          <a:pt x="278" y="658"/>
                        </a:lnTo>
                        <a:lnTo>
                          <a:pt x="269" y="629"/>
                        </a:lnTo>
                        <a:lnTo>
                          <a:pt x="255" y="602"/>
                        </a:lnTo>
                        <a:lnTo>
                          <a:pt x="235" y="577"/>
                        </a:lnTo>
                        <a:lnTo>
                          <a:pt x="226" y="572"/>
                        </a:lnTo>
                        <a:lnTo>
                          <a:pt x="218" y="573"/>
                        </a:lnTo>
                        <a:lnTo>
                          <a:pt x="211" y="577"/>
                        </a:lnTo>
                        <a:lnTo>
                          <a:pt x="207" y="584"/>
                        </a:lnTo>
                        <a:lnTo>
                          <a:pt x="206" y="592"/>
                        </a:lnTo>
                        <a:lnTo>
                          <a:pt x="210" y="601"/>
                        </a:lnTo>
                        <a:lnTo>
                          <a:pt x="227" y="621"/>
                        </a:lnTo>
                        <a:lnTo>
                          <a:pt x="239" y="643"/>
                        </a:lnTo>
                        <a:lnTo>
                          <a:pt x="246" y="666"/>
                        </a:lnTo>
                        <a:lnTo>
                          <a:pt x="247" y="690"/>
                        </a:lnTo>
                        <a:lnTo>
                          <a:pt x="245" y="715"/>
                        </a:lnTo>
                        <a:lnTo>
                          <a:pt x="200" y="707"/>
                        </a:lnTo>
                        <a:lnTo>
                          <a:pt x="198" y="688"/>
                        </a:lnTo>
                        <a:lnTo>
                          <a:pt x="197" y="669"/>
                        </a:lnTo>
                        <a:lnTo>
                          <a:pt x="195" y="653"/>
                        </a:lnTo>
                        <a:lnTo>
                          <a:pt x="190" y="636"/>
                        </a:lnTo>
                        <a:lnTo>
                          <a:pt x="183" y="619"/>
                        </a:lnTo>
                        <a:lnTo>
                          <a:pt x="169" y="604"/>
                        </a:lnTo>
                        <a:lnTo>
                          <a:pt x="162" y="600"/>
                        </a:lnTo>
                        <a:lnTo>
                          <a:pt x="154" y="601"/>
                        </a:lnTo>
                        <a:lnTo>
                          <a:pt x="146" y="605"/>
                        </a:lnTo>
                        <a:lnTo>
                          <a:pt x="142" y="612"/>
                        </a:lnTo>
                        <a:lnTo>
                          <a:pt x="142" y="619"/>
                        </a:lnTo>
                        <a:lnTo>
                          <a:pt x="146" y="627"/>
                        </a:lnTo>
                        <a:lnTo>
                          <a:pt x="156" y="640"/>
                        </a:lnTo>
                        <a:lnTo>
                          <a:pt x="162" y="654"/>
                        </a:lnTo>
                        <a:lnTo>
                          <a:pt x="165" y="668"/>
                        </a:lnTo>
                        <a:lnTo>
                          <a:pt x="166" y="682"/>
                        </a:lnTo>
                        <a:lnTo>
                          <a:pt x="167" y="698"/>
                        </a:lnTo>
                        <a:lnTo>
                          <a:pt x="151" y="694"/>
                        </a:lnTo>
                        <a:lnTo>
                          <a:pt x="136" y="740"/>
                        </a:lnTo>
                        <a:lnTo>
                          <a:pt x="183" y="752"/>
                        </a:lnTo>
                        <a:lnTo>
                          <a:pt x="226" y="761"/>
                        </a:lnTo>
                        <a:lnTo>
                          <a:pt x="268" y="767"/>
                        </a:lnTo>
                        <a:lnTo>
                          <a:pt x="308" y="769"/>
                        </a:lnTo>
                        <a:lnTo>
                          <a:pt x="346" y="767"/>
                        </a:lnTo>
                        <a:lnTo>
                          <a:pt x="383" y="761"/>
                        </a:lnTo>
                        <a:lnTo>
                          <a:pt x="417" y="751"/>
                        </a:lnTo>
                        <a:lnTo>
                          <a:pt x="448" y="738"/>
                        </a:lnTo>
                        <a:lnTo>
                          <a:pt x="478" y="721"/>
                        </a:lnTo>
                        <a:lnTo>
                          <a:pt x="510" y="763"/>
                        </a:lnTo>
                        <a:lnTo>
                          <a:pt x="544" y="802"/>
                        </a:lnTo>
                        <a:lnTo>
                          <a:pt x="581" y="835"/>
                        </a:lnTo>
                        <a:lnTo>
                          <a:pt x="618" y="864"/>
                        </a:lnTo>
                        <a:lnTo>
                          <a:pt x="658" y="889"/>
                        </a:lnTo>
                        <a:lnTo>
                          <a:pt x="626" y="943"/>
                        </a:lnTo>
                        <a:lnTo>
                          <a:pt x="600" y="998"/>
                        </a:lnTo>
                        <a:lnTo>
                          <a:pt x="580" y="1048"/>
                        </a:lnTo>
                        <a:lnTo>
                          <a:pt x="566" y="1098"/>
                        </a:lnTo>
                        <a:lnTo>
                          <a:pt x="560" y="1147"/>
                        </a:lnTo>
                        <a:lnTo>
                          <a:pt x="559" y="1193"/>
                        </a:lnTo>
                        <a:lnTo>
                          <a:pt x="565" y="1237"/>
                        </a:lnTo>
                        <a:lnTo>
                          <a:pt x="578" y="1281"/>
                        </a:lnTo>
                        <a:lnTo>
                          <a:pt x="594" y="1317"/>
                        </a:lnTo>
                        <a:lnTo>
                          <a:pt x="615" y="1350"/>
                        </a:lnTo>
                        <a:lnTo>
                          <a:pt x="639" y="1380"/>
                        </a:lnTo>
                        <a:lnTo>
                          <a:pt x="666" y="1405"/>
                        </a:lnTo>
                        <a:lnTo>
                          <a:pt x="694" y="1429"/>
                        </a:lnTo>
                        <a:lnTo>
                          <a:pt x="722" y="1449"/>
                        </a:lnTo>
                        <a:lnTo>
                          <a:pt x="750" y="1465"/>
                        </a:lnTo>
                        <a:lnTo>
                          <a:pt x="777" y="1478"/>
                        </a:lnTo>
                        <a:lnTo>
                          <a:pt x="801" y="1491"/>
                        </a:lnTo>
                        <a:lnTo>
                          <a:pt x="823" y="1498"/>
                        </a:lnTo>
                        <a:lnTo>
                          <a:pt x="804" y="1515"/>
                        </a:lnTo>
                        <a:lnTo>
                          <a:pt x="781" y="1533"/>
                        </a:lnTo>
                        <a:lnTo>
                          <a:pt x="753" y="1551"/>
                        </a:lnTo>
                        <a:lnTo>
                          <a:pt x="724" y="1570"/>
                        </a:lnTo>
                        <a:lnTo>
                          <a:pt x="699" y="1565"/>
                        </a:lnTo>
                        <a:lnTo>
                          <a:pt x="676" y="1558"/>
                        </a:lnTo>
                        <a:lnTo>
                          <a:pt x="654" y="1550"/>
                        </a:lnTo>
                        <a:lnTo>
                          <a:pt x="632" y="1540"/>
                        </a:lnTo>
                        <a:lnTo>
                          <a:pt x="612" y="1527"/>
                        </a:lnTo>
                        <a:lnTo>
                          <a:pt x="594" y="1510"/>
                        </a:lnTo>
                        <a:lnTo>
                          <a:pt x="592" y="1508"/>
                        </a:lnTo>
                        <a:lnTo>
                          <a:pt x="589" y="1507"/>
                        </a:lnTo>
                        <a:lnTo>
                          <a:pt x="585" y="1508"/>
                        </a:lnTo>
                        <a:lnTo>
                          <a:pt x="582" y="1509"/>
                        </a:lnTo>
                        <a:lnTo>
                          <a:pt x="580" y="1512"/>
                        </a:lnTo>
                        <a:lnTo>
                          <a:pt x="579" y="1515"/>
                        </a:lnTo>
                        <a:lnTo>
                          <a:pt x="578" y="1518"/>
                        </a:lnTo>
                        <a:lnTo>
                          <a:pt x="579" y="1522"/>
                        </a:lnTo>
                        <a:lnTo>
                          <a:pt x="580" y="1525"/>
                        </a:lnTo>
                        <a:lnTo>
                          <a:pt x="600" y="1544"/>
                        </a:lnTo>
                        <a:lnTo>
                          <a:pt x="622" y="1558"/>
                        </a:lnTo>
                        <a:lnTo>
                          <a:pt x="646" y="1569"/>
                        </a:lnTo>
                        <a:lnTo>
                          <a:pt x="672" y="1578"/>
                        </a:lnTo>
                        <a:lnTo>
                          <a:pt x="698" y="1585"/>
                        </a:lnTo>
                        <a:lnTo>
                          <a:pt x="655" y="1606"/>
                        </a:lnTo>
                        <a:lnTo>
                          <a:pt x="610" y="1623"/>
                        </a:lnTo>
                        <a:lnTo>
                          <a:pt x="593" y="1617"/>
                        </a:lnTo>
                        <a:lnTo>
                          <a:pt x="575" y="1611"/>
                        </a:lnTo>
                        <a:lnTo>
                          <a:pt x="558" y="1604"/>
                        </a:lnTo>
                        <a:lnTo>
                          <a:pt x="541" y="1596"/>
                        </a:lnTo>
                        <a:lnTo>
                          <a:pt x="527" y="1587"/>
                        </a:lnTo>
                        <a:lnTo>
                          <a:pt x="514" y="1575"/>
                        </a:lnTo>
                        <a:lnTo>
                          <a:pt x="505" y="1560"/>
                        </a:lnTo>
                        <a:lnTo>
                          <a:pt x="498" y="1544"/>
                        </a:lnTo>
                        <a:lnTo>
                          <a:pt x="493" y="1537"/>
                        </a:lnTo>
                        <a:lnTo>
                          <a:pt x="488" y="1534"/>
                        </a:lnTo>
                        <a:lnTo>
                          <a:pt x="481" y="1534"/>
                        </a:lnTo>
                        <a:lnTo>
                          <a:pt x="475" y="1537"/>
                        </a:lnTo>
                        <a:lnTo>
                          <a:pt x="471" y="1543"/>
                        </a:lnTo>
                        <a:lnTo>
                          <a:pt x="471" y="1550"/>
                        </a:lnTo>
                        <a:lnTo>
                          <a:pt x="478" y="1570"/>
                        </a:lnTo>
                        <a:lnTo>
                          <a:pt x="488" y="1586"/>
                        </a:lnTo>
                        <a:lnTo>
                          <a:pt x="500" y="1600"/>
                        </a:lnTo>
                        <a:lnTo>
                          <a:pt x="514" y="1611"/>
                        </a:lnTo>
                        <a:lnTo>
                          <a:pt x="530" y="1620"/>
                        </a:lnTo>
                        <a:lnTo>
                          <a:pt x="548" y="1628"/>
                        </a:lnTo>
                        <a:lnTo>
                          <a:pt x="565" y="1635"/>
                        </a:lnTo>
                        <a:lnTo>
                          <a:pt x="532" y="1641"/>
                        </a:lnTo>
                        <a:lnTo>
                          <a:pt x="497" y="1643"/>
                        </a:lnTo>
                        <a:lnTo>
                          <a:pt x="461" y="1642"/>
                        </a:lnTo>
                        <a:lnTo>
                          <a:pt x="443" y="1631"/>
                        </a:lnTo>
                        <a:lnTo>
                          <a:pt x="425" y="1618"/>
                        </a:lnTo>
                        <a:lnTo>
                          <a:pt x="409" y="1603"/>
                        </a:lnTo>
                        <a:lnTo>
                          <a:pt x="396" y="1587"/>
                        </a:lnTo>
                        <a:lnTo>
                          <a:pt x="387" y="1568"/>
                        </a:lnTo>
                        <a:lnTo>
                          <a:pt x="383" y="1547"/>
                        </a:lnTo>
                        <a:lnTo>
                          <a:pt x="381" y="1540"/>
                        </a:lnTo>
                        <a:lnTo>
                          <a:pt x="376" y="1537"/>
                        </a:lnTo>
                        <a:lnTo>
                          <a:pt x="370" y="1535"/>
                        </a:lnTo>
                        <a:lnTo>
                          <a:pt x="364" y="1537"/>
                        </a:lnTo>
                        <a:lnTo>
                          <a:pt x="360" y="1540"/>
                        </a:lnTo>
                        <a:lnTo>
                          <a:pt x="359" y="1547"/>
                        </a:lnTo>
                        <a:lnTo>
                          <a:pt x="364" y="1572"/>
                        </a:lnTo>
                        <a:lnTo>
                          <a:pt x="374" y="1594"/>
                        </a:lnTo>
                        <a:lnTo>
                          <a:pt x="387" y="1614"/>
                        </a:lnTo>
                        <a:lnTo>
                          <a:pt x="405" y="1632"/>
                        </a:lnTo>
                        <a:lnTo>
                          <a:pt x="362" y="1618"/>
                        </a:lnTo>
                        <a:lnTo>
                          <a:pt x="321" y="1596"/>
                        </a:lnTo>
                        <a:lnTo>
                          <a:pt x="281" y="1568"/>
                        </a:lnTo>
                        <a:lnTo>
                          <a:pt x="277" y="1549"/>
                        </a:lnTo>
                        <a:lnTo>
                          <a:pt x="276" y="1528"/>
                        </a:lnTo>
                        <a:lnTo>
                          <a:pt x="277" y="1507"/>
                        </a:lnTo>
                        <a:lnTo>
                          <a:pt x="278" y="1486"/>
                        </a:lnTo>
                        <a:lnTo>
                          <a:pt x="279" y="1466"/>
                        </a:lnTo>
                        <a:lnTo>
                          <a:pt x="277" y="1460"/>
                        </a:lnTo>
                        <a:lnTo>
                          <a:pt x="272" y="1455"/>
                        </a:lnTo>
                        <a:lnTo>
                          <a:pt x="266" y="1453"/>
                        </a:lnTo>
                        <a:lnTo>
                          <a:pt x="259" y="1455"/>
                        </a:lnTo>
                        <a:lnTo>
                          <a:pt x="253" y="1460"/>
                        </a:lnTo>
                        <a:lnTo>
                          <a:pt x="251" y="1466"/>
                        </a:lnTo>
                        <a:lnTo>
                          <a:pt x="250" y="1505"/>
                        </a:lnTo>
                        <a:lnTo>
                          <a:pt x="249" y="1541"/>
                        </a:lnTo>
                        <a:lnTo>
                          <a:pt x="211" y="1503"/>
                        </a:lnTo>
                        <a:lnTo>
                          <a:pt x="175" y="1456"/>
                        </a:lnTo>
                        <a:lnTo>
                          <a:pt x="141" y="1404"/>
                        </a:lnTo>
                        <a:lnTo>
                          <a:pt x="100" y="1430"/>
                        </a:lnTo>
                        <a:lnTo>
                          <a:pt x="136" y="1485"/>
                        </a:lnTo>
                        <a:lnTo>
                          <a:pt x="175" y="1535"/>
                        </a:lnTo>
                        <a:lnTo>
                          <a:pt x="216" y="1577"/>
                        </a:lnTo>
                        <a:lnTo>
                          <a:pt x="259" y="1613"/>
                        </a:lnTo>
                        <a:lnTo>
                          <a:pt x="303" y="1642"/>
                        </a:lnTo>
                        <a:lnTo>
                          <a:pt x="350" y="1665"/>
                        </a:lnTo>
                        <a:lnTo>
                          <a:pt x="397" y="1681"/>
                        </a:lnTo>
                        <a:lnTo>
                          <a:pt x="447" y="1690"/>
                        </a:lnTo>
                        <a:lnTo>
                          <a:pt x="489" y="1692"/>
                        </a:lnTo>
                        <a:lnTo>
                          <a:pt x="540" y="1688"/>
                        </a:lnTo>
                        <a:lnTo>
                          <a:pt x="587" y="1680"/>
                        </a:lnTo>
                        <a:lnTo>
                          <a:pt x="634" y="1666"/>
                        </a:lnTo>
                        <a:lnTo>
                          <a:pt x="678" y="1650"/>
                        </a:lnTo>
                        <a:lnTo>
                          <a:pt x="718" y="1630"/>
                        </a:lnTo>
                        <a:lnTo>
                          <a:pt x="756" y="1609"/>
                        </a:lnTo>
                        <a:lnTo>
                          <a:pt x="789" y="1587"/>
                        </a:lnTo>
                        <a:lnTo>
                          <a:pt x="818" y="1566"/>
                        </a:lnTo>
                        <a:lnTo>
                          <a:pt x="843" y="1546"/>
                        </a:lnTo>
                        <a:lnTo>
                          <a:pt x="845" y="1592"/>
                        </a:lnTo>
                        <a:lnTo>
                          <a:pt x="852" y="1634"/>
                        </a:lnTo>
                        <a:lnTo>
                          <a:pt x="863" y="1674"/>
                        </a:lnTo>
                        <a:lnTo>
                          <a:pt x="878" y="1709"/>
                        </a:lnTo>
                        <a:lnTo>
                          <a:pt x="896" y="1742"/>
                        </a:lnTo>
                        <a:lnTo>
                          <a:pt x="916" y="1771"/>
                        </a:lnTo>
                        <a:lnTo>
                          <a:pt x="938" y="1798"/>
                        </a:lnTo>
                        <a:lnTo>
                          <a:pt x="961" y="1821"/>
                        </a:lnTo>
                        <a:lnTo>
                          <a:pt x="987" y="1842"/>
                        </a:lnTo>
                        <a:lnTo>
                          <a:pt x="1012" y="1860"/>
                        </a:lnTo>
                        <a:lnTo>
                          <a:pt x="1038" y="1876"/>
                        </a:lnTo>
                        <a:lnTo>
                          <a:pt x="1038" y="1876"/>
                        </a:lnTo>
                        <a:lnTo>
                          <a:pt x="1008" y="1880"/>
                        </a:lnTo>
                        <a:lnTo>
                          <a:pt x="977" y="1884"/>
                        </a:lnTo>
                        <a:lnTo>
                          <a:pt x="946" y="1891"/>
                        </a:lnTo>
                        <a:lnTo>
                          <a:pt x="913" y="1901"/>
                        </a:lnTo>
                        <a:lnTo>
                          <a:pt x="881" y="1913"/>
                        </a:lnTo>
                        <a:lnTo>
                          <a:pt x="847" y="1928"/>
                        </a:lnTo>
                        <a:lnTo>
                          <a:pt x="815" y="1947"/>
                        </a:lnTo>
                        <a:lnTo>
                          <a:pt x="783" y="1969"/>
                        </a:lnTo>
                        <a:lnTo>
                          <a:pt x="752" y="1996"/>
                        </a:lnTo>
                        <a:lnTo>
                          <a:pt x="724" y="2027"/>
                        </a:lnTo>
                        <a:lnTo>
                          <a:pt x="696" y="2061"/>
                        </a:lnTo>
                        <a:lnTo>
                          <a:pt x="669" y="2102"/>
                        </a:lnTo>
                        <a:lnTo>
                          <a:pt x="646" y="2147"/>
                        </a:lnTo>
                        <a:lnTo>
                          <a:pt x="625" y="2198"/>
                        </a:lnTo>
                        <a:lnTo>
                          <a:pt x="603" y="2146"/>
                        </a:lnTo>
                        <a:lnTo>
                          <a:pt x="578" y="2100"/>
                        </a:lnTo>
                        <a:lnTo>
                          <a:pt x="549" y="2059"/>
                        </a:lnTo>
                        <a:lnTo>
                          <a:pt x="518" y="2021"/>
                        </a:lnTo>
                        <a:lnTo>
                          <a:pt x="482" y="1990"/>
                        </a:lnTo>
                        <a:lnTo>
                          <a:pt x="444" y="1963"/>
                        </a:lnTo>
                        <a:lnTo>
                          <a:pt x="403" y="1941"/>
                        </a:lnTo>
                        <a:lnTo>
                          <a:pt x="356" y="1924"/>
                        </a:lnTo>
                        <a:lnTo>
                          <a:pt x="309" y="1913"/>
                        </a:lnTo>
                        <a:lnTo>
                          <a:pt x="262" y="1906"/>
                        </a:lnTo>
                        <a:lnTo>
                          <a:pt x="217" y="1905"/>
                        </a:lnTo>
                        <a:lnTo>
                          <a:pt x="173" y="1907"/>
                        </a:lnTo>
                        <a:lnTo>
                          <a:pt x="132" y="1913"/>
                        </a:lnTo>
                        <a:lnTo>
                          <a:pt x="93" y="1920"/>
                        </a:lnTo>
                        <a:lnTo>
                          <a:pt x="58" y="1928"/>
                        </a:lnTo>
                        <a:lnTo>
                          <a:pt x="27" y="1937"/>
                        </a:lnTo>
                        <a:lnTo>
                          <a:pt x="0" y="1946"/>
                        </a:lnTo>
                        <a:lnTo>
                          <a:pt x="0" y="403"/>
                        </a:lnTo>
                        <a:lnTo>
                          <a:pt x="0" y="388"/>
                        </a:lnTo>
                        <a:lnTo>
                          <a:pt x="1" y="371"/>
                        </a:lnTo>
                        <a:lnTo>
                          <a:pt x="2" y="351"/>
                        </a:lnTo>
                        <a:lnTo>
                          <a:pt x="6" y="330"/>
                        </a:lnTo>
                        <a:lnTo>
                          <a:pt x="9" y="307"/>
                        </a:lnTo>
                        <a:lnTo>
                          <a:pt x="13" y="282"/>
                        </a:lnTo>
                        <a:lnTo>
                          <a:pt x="20" y="257"/>
                        </a:lnTo>
                        <a:lnTo>
                          <a:pt x="28" y="230"/>
                        </a:lnTo>
                        <a:lnTo>
                          <a:pt x="37" y="205"/>
                        </a:lnTo>
                        <a:lnTo>
                          <a:pt x="49" y="180"/>
                        </a:lnTo>
                        <a:lnTo>
                          <a:pt x="62" y="154"/>
                        </a:lnTo>
                        <a:lnTo>
                          <a:pt x="79" y="129"/>
                        </a:lnTo>
                        <a:lnTo>
                          <a:pt x="97" y="105"/>
                        </a:lnTo>
                        <a:lnTo>
                          <a:pt x="120" y="83"/>
                        </a:lnTo>
                        <a:lnTo>
                          <a:pt x="144" y="63"/>
                        </a:lnTo>
                        <a:lnTo>
                          <a:pt x="172" y="46"/>
                        </a:lnTo>
                        <a:lnTo>
                          <a:pt x="201" y="30"/>
                        </a:lnTo>
                        <a:lnTo>
                          <a:pt x="237" y="18"/>
                        </a:lnTo>
                        <a:lnTo>
                          <a:pt x="274" y="8"/>
                        </a:lnTo>
                        <a:lnTo>
                          <a:pt x="316" y="3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0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9413875" y="3330575"/>
                    <a:ext cx="1519238" cy="2789238"/>
                  </a:xfrm>
                  <a:custGeom>
                    <a:avLst/>
                    <a:gdLst>
                      <a:gd name="T0" fmla="*/ 1014 w 1914"/>
                      <a:gd name="T1" fmla="*/ 1926 h 3516"/>
                      <a:gd name="T2" fmla="*/ 1147 w 1914"/>
                      <a:gd name="T3" fmla="*/ 2631 h 3516"/>
                      <a:gd name="T4" fmla="*/ 1288 w 1914"/>
                      <a:gd name="T5" fmla="*/ 2717 h 3516"/>
                      <a:gd name="T6" fmla="*/ 1369 w 1914"/>
                      <a:gd name="T7" fmla="*/ 2792 h 3516"/>
                      <a:gd name="T8" fmla="*/ 1408 w 1914"/>
                      <a:gd name="T9" fmla="*/ 2976 h 3516"/>
                      <a:gd name="T10" fmla="*/ 906 w 1914"/>
                      <a:gd name="T11" fmla="*/ 2768 h 3516"/>
                      <a:gd name="T12" fmla="*/ 950 w 1914"/>
                      <a:gd name="T13" fmla="*/ 2887 h 3516"/>
                      <a:gd name="T14" fmla="*/ 863 w 1914"/>
                      <a:gd name="T15" fmla="*/ 2924 h 3516"/>
                      <a:gd name="T16" fmla="*/ 712 w 1914"/>
                      <a:gd name="T17" fmla="*/ 3096 h 3516"/>
                      <a:gd name="T18" fmla="*/ 607 w 1914"/>
                      <a:gd name="T19" fmla="*/ 3001 h 3516"/>
                      <a:gd name="T20" fmla="*/ 528 w 1914"/>
                      <a:gd name="T21" fmla="*/ 2897 h 3516"/>
                      <a:gd name="T22" fmla="*/ 667 w 1914"/>
                      <a:gd name="T23" fmla="*/ 2857 h 3516"/>
                      <a:gd name="T24" fmla="*/ 933 w 1914"/>
                      <a:gd name="T25" fmla="*/ 2669 h 3516"/>
                      <a:gd name="T26" fmla="*/ 1072 w 1914"/>
                      <a:gd name="T27" fmla="*/ 2543 h 3516"/>
                      <a:gd name="T28" fmla="*/ 818 w 1914"/>
                      <a:gd name="T29" fmla="*/ 2418 h 3516"/>
                      <a:gd name="T30" fmla="*/ 867 w 1914"/>
                      <a:gd name="T31" fmla="*/ 2277 h 3516"/>
                      <a:gd name="T32" fmla="*/ 541 w 1914"/>
                      <a:gd name="T33" fmla="*/ 2299 h 3516"/>
                      <a:gd name="T34" fmla="*/ 434 w 1914"/>
                      <a:gd name="T35" fmla="*/ 2130 h 3516"/>
                      <a:gd name="T36" fmla="*/ 409 w 1914"/>
                      <a:gd name="T37" fmla="*/ 1999 h 3516"/>
                      <a:gd name="T38" fmla="*/ 149 w 1914"/>
                      <a:gd name="T39" fmla="*/ 2072 h 3516"/>
                      <a:gd name="T40" fmla="*/ 41 w 1914"/>
                      <a:gd name="T41" fmla="*/ 2824 h 3516"/>
                      <a:gd name="T42" fmla="*/ 37 w 1914"/>
                      <a:gd name="T43" fmla="*/ 3206 h 3516"/>
                      <a:gd name="T44" fmla="*/ 229 w 1914"/>
                      <a:gd name="T45" fmla="*/ 3142 h 3516"/>
                      <a:gd name="T46" fmla="*/ 190 w 1914"/>
                      <a:gd name="T47" fmla="*/ 3409 h 3516"/>
                      <a:gd name="T48" fmla="*/ 445 w 1914"/>
                      <a:gd name="T49" fmla="*/ 3317 h 3516"/>
                      <a:gd name="T50" fmla="*/ 569 w 1914"/>
                      <a:gd name="T51" fmla="*/ 3514 h 3516"/>
                      <a:gd name="T52" fmla="*/ 767 w 1914"/>
                      <a:gd name="T53" fmla="*/ 3306 h 3516"/>
                      <a:gd name="T54" fmla="*/ 964 w 1914"/>
                      <a:gd name="T55" fmla="*/ 3365 h 3516"/>
                      <a:gd name="T56" fmla="*/ 1038 w 1914"/>
                      <a:gd name="T57" fmla="*/ 3102 h 3516"/>
                      <a:gd name="T58" fmla="*/ 1746 w 1914"/>
                      <a:gd name="T59" fmla="*/ 2562 h 3516"/>
                      <a:gd name="T60" fmla="*/ 1649 w 1914"/>
                      <a:gd name="T61" fmla="*/ 2148 h 3516"/>
                      <a:gd name="T62" fmla="*/ 1868 w 1914"/>
                      <a:gd name="T63" fmla="*/ 2075 h 3516"/>
                      <a:gd name="T64" fmla="*/ 1705 w 1914"/>
                      <a:gd name="T65" fmla="*/ 1905 h 3516"/>
                      <a:gd name="T66" fmla="*/ 1856 w 1914"/>
                      <a:gd name="T67" fmla="*/ 1811 h 3516"/>
                      <a:gd name="T68" fmla="*/ 1725 w 1914"/>
                      <a:gd name="T69" fmla="*/ 1700 h 3516"/>
                      <a:gd name="T70" fmla="*/ 703 w 1914"/>
                      <a:gd name="T71" fmla="*/ 910 h 3516"/>
                      <a:gd name="T72" fmla="*/ 719 w 1914"/>
                      <a:gd name="T73" fmla="*/ 1130 h 3516"/>
                      <a:gd name="T74" fmla="*/ 788 w 1914"/>
                      <a:gd name="T75" fmla="*/ 1294 h 3516"/>
                      <a:gd name="T76" fmla="*/ 827 w 1914"/>
                      <a:gd name="T77" fmla="*/ 1418 h 3516"/>
                      <a:gd name="T78" fmla="*/ 971 w 1914"/>
                      <a:gd name="T79" fmla="*/ 1594 h 3516"/>
                      <a:gd name="T80" fmla="*/ 1046 w 1914"/>
                      <a:gd name="T81" fmla="*/ 1646 h 3516"/>
                      <a:gd name="T82" fmla="*/ 1108 w 1914"/>
                      <a:gd name="T83" fmla="*/ 1771 h 3516"/>
                      <a:gd name="T84" fmla="*/ 1338 w 1914"/>
                      <a:gd name="T85" fmla="*/ 1567 h 3516"/>
                      <a:gd name="T86" fmla="*/ 1357 w 1914"/>
                      <a:gd name="T87" fmla="*/ 1099 h 3516"/>
                      <a:gd name="T88" fmla="*/ 0 w 1914"/>
                      <a:gd name="T89" fmla="*/ 388 h 3516"/>
                      <a:gd name="T90" fmla="*/ 1038 w 1914"/>
                      <a:gd name="T91" fmla="*/ 1876 h 3516"/>
                      <a:gd name="T92" fmla="*/ 211 w 1914"/>
                      <a:gd name="T93" fmla="*/ 1503 h 3516"/>
                      <a:gd name="T94" fmla="*/ 461 w 1914"/>
                      <a:gd name="T95" fmla="*/ 1642 h 3516"/>
                      <a:gd name="T96" fmla="*/ 578 w 1914"/>
                      <a:gd name="T97" fmla="*/ 1518 h 3516"/>
                      <a:gd name="T98" fmla="*/ 600 w 1914"/>
                      <a:gd name="T99" fmla="*/ 998 h 3516"/>
                      <a:gd name="T100" fmla="*/ 197 w 1914"/>
                      <a:gd name="T101" fmla="*/ 669 h 3516"/>
                      <a:gd name="T102" fmla="*/ 298 w 1914"/>
                      <a:gd name="T103" fmla="*/ 574 h 3516"/>
                      <a:gd name="T104" fmla="*/ 395 w 1914"/>
                      <a:gd name="T105" fmla="*/ 542 h 3516"/>
                      <a:gd name="T106" fmla="*/ 542 w 1914"/>
                      <a:gd name="T107" fmla="*/ 561 h 3516"/>
                      <a:gd name="T108" fmla="*/ 516 w 1914"/>
                      <a:gd name="T109" fmla="*/ 690 h 3516"/>
                      <a:gd name="T110" fmla="*/ 808 w 1914"/>
                      <a:gd name="T111" fmla="*/ 889 h 3516"/>
                      <a:gd name="T112" fmla="*/ 971 w 1914"/>
                      <a:gd name="T113" fmla="*/ 844 h 3516"/>
                      <a:gd name="T114" fmla="*/ 1111 w 1914"/>
                      <a:gd name="T115" fmla="*/ 729 h 3516"/>
                      <a:gd name="T116" fmla="*/ 1322 w 1914"/>
                      <a:gd name="T117" fmla="*/ 864 h 3516"/>
                      <a:gd name="T118" fmla="*/ 1604 w 1914"/>
                      <a:gd name="T119" fmla="*/ 1100 h 3516"/>
                      <a:gd name="T120" fmla="*/ 1342 w 1914"/>
                      <a:gd name="T121" fmla="*/ 596 h 3516"/>
                      <a:gd name="T122" fmla="*/ 626 w 1914"/>
                      <a:gd name="T123" fmla="*/ 153 h 3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914" h="3516">
                        <a:moveTo>
                          <a:pt x="1523" y="1573"/>
                        </a:moveTo>
                        <a:lnTo>
                          <a:pt x="1479" y="1576"/>
                        </a:lnTo>
                        <a:lnTo>
                          <a:pt x="1435" y="1583"/>
                        </a:lnTo>
                        <a:lnTo>
                          <a:pt x="1390" y="1597"/>
                        </a:lnTo>
                        <a:lnTo>
                          <a:pt x="1360" y="1612"/>
                        </a:lnTo>
                        <a:lnTo>
                          <a:pt x="1332" y="1630"/>
                        </a:lnTo>
                        <a:lnTo>
                          <a:pt x="1308" y="1651"/>
                        </a:lnTo>
                        <a:lnTo>
                          <a:pt x="1288" y="1674"/>
                        </a:lnTo>
                        <a:lnTo>
                          <a:pt x="1271" y="1700"/>
                        </a:lnTo>
                        <a:lnTo>
                          <a:pt x="1257" y="1726"/>
                        </a:lnTo>
                        <a:lnTo>
                          <a:pt x="1244" y="1753"/>
                        </a:lnTo>
                        <a:lnTo>
                          <a:pt x="1236" y="1779"/>
                        </a:lnTo>
                        <a:lnTo>
                          <a:pt x="1229" y="1805"/>
                        </a:lnTo>
                        <a:lnTo>
                          <a:pt x="1223" y="1829"/>
                        </a:lnTo>
                        <a:lnTo>
                          <a:pt x="1220" y="1851"/>
                        </a:lnTo>
                        <a:lnTo>
                          <a:pt x="1218" y="1871"/>
                        </a:lnTo>
                        <a:lnTo>
                          <a:pt x="1216" y="1887"/>
                        </a:lnTo>
                        <a:lnTo>
                          <a:pt x="1216" y="1900"/>
                        </a:lnTo>
                        <a:lnTo>
                          <a:pt x="1216" y="1907"/>
                        </a:lnTo>
                        <a:lnTo>
                          <a:pt x="1216" y="1911"/>
                        </a:lnTo>
                        <a:lnTo>
                          <a:pt x="1216" y="1944"/>
                        </a:lnTo>
                        <a:lnTo>
                          <a:pt x="1185" y="1935"/>
                        </a:lnTo>
                        <a:lnTo>
                          <a:pt x="1183" y="1935"/>
                        </a:lnTo>
                        <a:lnTo>
                          <a:pt x="1179" y="1934"/>
                        </a:lnTo>
                        <a:lnTo>
                          <a:pt x="1174" y="1933"/>
                        </a:lnTo>
                        <a:lnTo>
                          <a:pt x="1163" y="1931"/>
                        </a:lnTo>
                        <a:lnTo>
                          <a:pt x="1148" y="1928"/>
                        </a:lnTo>
                        <a:lnTo>
                          <a:pt x="1132" y="1926"/>
                        </a:lnTo>
                        <a:lnTo>
                          <a:pt x="1113" y="1924"/>
                        </a:lnTo>
                        <a:lnTo>
                          <a:pt x="1091" y="1923"/>
                        </a:lnTo>
                        <a:lnTo>
                          <a:pt x="1066" y="1922"/>
                        </a:lnTo>
                        <a:lnTo>
                          <a:pt x="1041" y="1923"/>
                        </a:lnTo>
                        <a:lnTo>
                          <a:pt x="1014" y="1926"/>
                        </a:lnTo>
                        <a:lnTo>
                          <a:pt x="987" y="1929"/>
                        </a:lnTo>
                        <a:lnTo>
                          <a:pt x="957" y="1936"/>
                        </a:lnTo>
                        <a:lnTo>
                          <a:pt x="928" y="1945"/>
                        </a:lnTo>
                        <a:lnTo>
                          <a:pt x="898" y="1956"/>
                        </a:lnTo>
                        <a:lnTo>
                          <a:pt x="868" y="1970"/>
                        </a:lnTo>
                        <a:lnTo>
                          <a:pt x="840" y="1988"/>
                        </a:lnTo>
                        <a:lnTo>
                          <a:pt x="811" y="2009"/>
                        </a:lnTo>
                        <a:lnTo>
                          <a:pt x="783" y="2033"/>
                        </a:lnTo>
                        <a:lnTo>
                          <a:pt x="756" y="2062"/>
                        </a:lnTo>
                        <a:lnTo>
                          <a:pt x="731" y="2095"/>
                        </a:lnTo>
                        <a:lnTo>
                          <a:pt x="707" y="2133"/>
                        </a:lnTo>
                        <a:lnTo>
                          <a:pt x="686" y="2176"/>
                        </a:lnTo>
                        <a:lnTo>
                          <a:pt x="667" y="2224"/>
                        </a:lnTo>
                        <a:lnTo>
                          <a:pt x="705" y="2218"/>
                        </a:lnTo>
                        <a:lnTo>
                          <a:pt x="745" y="2215"/>
                        </a:lnTo>
                        <a:lnTo>
                          <a:pt x="785" y="2215"/>
                        </a:lnTo>
                        <a:lnTo>
                          <a:pt x="826" y="2219"/>
                        </a:lnTo>
                        <a:lnTo>
                          <a:pt x="868" y="2227"/>
                        </a:lnTo>
                        <a:lnTo>
                          <a:pt x="909" y="2239"/>
                        </a:lnTo>
                        <a:lnTo>
                          <a:pt x="949" y="2256"/>
                        </a:lnTo>
                        <a:lnTo>
                          <a:pt x="987" y="2277"/>
                        </a:lnTo>
                        <a:lnTo>
                          <a:pt x="1023" y="2303"/>
                        </a:lnTo>
                        <a:lnTo>
                          <a:pt x="1040" y="2319"/>
                        </a:lnTo>
                        <a:lnTo>
                          <a:pt x="1058" y="2337"/>
                        </a:lnTo>
                        <a:lnTo>
                          <a:pt x="1074" y="2358"/>
                        </a:lnTo>
                        <a:lnTo>
                          <a:pt x="1090" y="2382"/>
                        </a:lnTo>
                        <a:lnTo>
                          <a:pt x="1105" y="2407"/>
                        </a:lnTo>
                        <a:lnTo>
                          <a:pt x="1117" y="2437"/>
                        </a:lnTo>
                        <a:lnTo>
                          <a:pt x="1129" y="2469"/>
                        </a:lnTo>
                        <a:lnTo>
                          <a:pt x="1138" y="2504"/>
                        </a:lnTo>
                        <a:lnTo>
                          <a:pt x="1144" y="2543"/>
                        </a:lnTo>
                        <a:lnTo>
                          <a:pt x="1147" y="2585"/>
                        </a:lnTo>
                        <a:lnTo>
                          <a:pt x="1147" y="2631"/>
                        </a:lnTo>
                        <a:lnTo>
                          <a:pt x="1144" y="2681"/>
                        </a:lnTo>
                        <a:lnTo>
                          <a:pt x="1136" y="2735"/>
                        </a:lnTo>
                        <a:lnTo>
                          <a:pt x="1159" y="2746"/>
                        </a:lnTo>
                        <a:lnTo>
                          <a:pt x="1181" y="2760"/>
                        </a:lnTo>
                        <a:lnTo>
                          <a:pt x="1190" y="2742"/>
                        </a:lnTo>
                        <a:lnTo>
                          <a:pt x="1196" y="2722"/>
                        </a:lnTo>
                        <a:lnTo>
                          <a:pt x="1200" y="2701"/>
                        </a:lnTo>
                        <a:lnTo>
                          <a:pt x="1202" y="2679"/>
                        </a:lnTo>
                        <a:lnTo>
                          <a:pt x="1204" y="2659"/>
                        </a:lnTo>
                        <a:lnTo>
                          <a:pt x="1207" y="2650"/>
                        </a:lnTo>
                        <a:lnTo>
                          <a:pt x="1214" y="2646"/>
                        </a:lnTo>
                        <a:lnTo>
                          <a:pt x="1220" y="2644"/>
                        </a:lnTo>
                        <a:lnTo>
                          <a:pt x="1228" y="2646"/>
                        </a:lnTo>
                        <a:lnTo>
                          <a:pt x="1233" y="2650"/>
                        </a:lnTo>
                        <a:lnTo>
                          <a:pt x="1235" y="2659"/>
                        </a:lnTo>
                        <a:lnTo>
                          <a:pt x="1232" y="2683"/>
                        </a:lnTo>
                        <a:lnTo>
                          <a:pt x="1229" y="2709"/>
                        </a:lnTo>
                        <a:lnTo>
                          <a:pt x="1225" y="2733"/>
                        </a:lnTo>
                        <a:lnTo>
                          <a:pt x="1217" y="2757"/>
                        </a:lnTo>
                        <a:lnTo>
                          <a:pt x="1206" y="2778"/>
                        </a:lnTo>
                        <a:lnTo>
                          <a:pt x="1231" y="2804"/>
                        </a:lnTo>
                        <a:lnTo>
                          <a:pt x="1240" y="2793"/>
                        </a:lnTo>
                        <a:lnTo>
                          <a:pt x="1247" y="2778"/>
                        </a:lnTo>
                        <a:lnTo>
                          <a:pt x="1251" y="2762"/>
                        </a:lnTo>
                        <a:lnTo>
                          <a:pt x="1254" y="2744"/>
                        </a:lnTo>
                        <a:lnTo>
                          <a:pt x="1257" y="2729"/>
                        </a:lnTo>
                        <a:lnTo>
                          <a:pt x="1258" y="2717"/>
                        </a:lnTo>
                        <a:lnTo>
                          <a:pt x="1260" y="2708"/>
                        </a:lnTo>
                        <a:lnTo>
                          <a:pt x="1267" y="2703"/>
                        </a:lnTo>
                        <a:lnTo>
                          <a:pt x="1273" y="2702"/>
                        </a:lnTo>
                        <a:lnTo>
                          <a:pt x="1281" y="2703"/>
                        </a:lnTo>
                        <a:lnTo>
                          <a:pt x="1287" y="2708"/>
                        </a:lnTo>
                        <a:lnTo>
                          <a:pt x="1288" y="2717"/>
                        </a:lnTo>
                        <a:lnTo>
                          <a:pt x="1287" y="2733"/>
                        </a:lnTo>
                        <a:lnTo>
                          <a:pt x="1283" y="2754"/>
                        </a:lnTo>
                        <a:lnTo>
                          <a:pt x="1279" y="2774"/>
                        </a:lnTo>
                        <a:lnTo>
                          <a:pt x="1272" y="2795"/>
                        </a:lnTo>
                        <a:lnTo>
                          <a:pt x="1263" y="2813"/>
                        </a:lnTo>
                        <a:lnTo>
                          <a:pt x="1251" y="2828"/>
                        </a:lnTo>
                        <a:lnTo>
                          <a:pt x="1265" y="2848"/>
                        </a:lnTo>
                        <a:lnTo>
                          <a:pt x="1278" y="2869"/>
                        </a:lnTo>
                        <a:lnTo>
                          <a:pt x="1293" y="2847"/>
                        </a:lnTo>
                        <a:lnTo>
                          <a:pt x="1304" y="2823"/>
                        </a:lnTo>
                        <a:lnTo>
                          <a:pt x="1310" y="2796"/>
                        </a:lnTo>
                        <a:lnTo>
                          <a:pt x="1311" y="2770"/>
                        </a:lnTo>
                        <a:lnTo>
                          <a:pt x="1313" y="2762"/>
                        </a:lnTo>
                        <a:lnTo>
                          <a:pt x="1319" y="2756"/>
                        </a:lnTo>
                        <a:lnTo>
                          <a:pt x="1325" y="2755"/>
                        </a:lnTo>
                        <a:lnTo>
                          <a:pt x="1333" y="2756"/>
                        </a:lnTo>
                        <a:lnTo>
                          <a:pt x="1338" y="2762"/>
                        </a:lnTo>
                        <a:lnTo>
                          <a:pt x="1342" y="2770"/>
                        </a:lnTo>
                        <a:lnTo>
                          <a:pt x="1341" y="2798"/>
                        </a:lnTo>
                        <a:lnTo>
                          <a:pt x="1334" y="2826"/>
                        </a:lnTo>
                        <a:lnTo>
                          <a:pt x="1324" y="2851"/>
                        </a:lnTo>
                        <a:lnTo>
                          <a:pt x="1311" y="2876"/>
                        </a:lnTo>
                        <a:lnTo>
                          <a:pt x="1292" y="2898"/>
                        </a:lnTo>
                        <a:lnTo>
                          <a:pt x="1300" y="2916"/>
                        </a:lnTo>
                        <a:lnTo>
                          <a:pt x="1317" y="2908"/>
                        </a:lnTo>
                        <a:lnTo>
                          <a:pt x="1333" y="2895"/>
                        </a:lnTo>
                        <a:lnTo>
                          <a:pt x="1344" y="2881"/>
                        </a:lnTo>
                        <a:lnTo>
                          <a:pt x="1353" y="2864"/>
                        </a:lnTo>
                        <a:lnTo>
                          <a:pt x="1358" y="2845"/>
                        </a:lnTo>
                        <a:lnTo>
                          <a:pt x="1361" y="2825"/>
                        </a:lnTo>
                        <a:lnTo>
                          <a:pt x="1361" y="2805"/>
                        </a:lnTo>
                        <a:lnTo>
                          <a:pt x="1364" y="2797"/>
                        </a:lnTo>
                        <a:lnTo>
                          <a:pt x="1369" y="2792"/>
                        </a:lnTo>
                        <a:lnTo>
                          <a:pt x="1376" y="2791"/>
                        </a:lnTo>
                        <a:lnTo>
                          <a:pt x="1384" y="2792"/>
                        </a:lnTo>
                        <a:lnTo>
                          <a:pt x="1389" y="2797"/>
                        </a:lnTo>
                        <a:lnTo>
                          <a:pt x="1392" y="2805"/>
                        </a:lnTo>
                        <a:lnTo>
                          <a:pt x="1390" y="2828"/>
                        </a:lnTo>
                        <a:lnTo>
                          <a:pt x="1387" y="2851"/>
                        </a:lnTo>
                        <a:lnTo>
                          <a:pt x="1382" y="2874"/>
                        </a:lnTo>
                        <a:lnTo>
                          <a:pt x="1372" y="2895"/>
                        </a:lnTo>
                        <a:lnTo>
                          <a:pt x="1357" y="2913"/>
                        </a:lnTo>
                        <a:lnTo>
                          <a:pt x="1343" y="2925"/>
                        </a:lnTo>
                        <a:lnTo>
                          <a:pt x="1327" y="2937"/>
                        </a:lnTo>
                        <a:lnTo>
                          <a:pt x="1311" y="2944"/>
                        </a:lnTo>
                        <a:lnTo>
                          <a:pt x="1319" y="2971"/>
                        </a:lnTo>
                        <a:lnTo>
                          <a:pt x="1337" y="2971"/>
                        </a:lnTo>
                        <a:lnTo>
                          <a:pt x="1356" y="2969"/>
                        </a:lnTo>
                        <a:lnTo>
                          <a:pt x="1374" y="2962"/>
                        </a:lnTo>
                        <a:lnTo>
                          <a:pt x="1390" y="2953"/>
                        </a:lnTo>
                        <a:lnTo>
                          <a:pt x="1404" y="2941"/>
                        </a:lnTo>
                        <a:lnTo>
                          <a:pt x="1415" y="2927"/>
                        </a:lnTo>
                        <a:lnTo>
                          <a:pt x="1420" y="2911"/>
                        </a:lnTo>
                        <a:lnTo>
                          <a:pt x="1420" y="2892"/>
                        </a:lnTo>
                        <a:lnTo>
                          <a:pt x="1421" y="2885"/>
                        </a:lnTo>
                        <a:lnTo>
                          <a:pt x="1425" y="2879"/>
                        </a:lnTo>
                        <a:lnTo>
                          <a:pt x="1430" y="2876"/>
                        </a:lnTo>
                        <a:lnTo>
                          <a:pt x="1436" y="2874"/>
                        </a:lnTo>
                        <a:lnTo>
                          <a:pt x="1442" y="2875"/>
                        </a:lnTo>
                        <a:lnTo>
                          <a:pt x="1447" y="2878"/>
                        </a:lnTo>
                        <a:lnTo>
                          <a:pt x="1450" y="2885"/>
                        </a:lnTo>
                        <a:lnTo>
                          <a:pt x="1450" y="2907"/>
                        </a:lnTo>
                        <a:lnTo>
                          <a:pt x="1446" y="2928"/>
                        </a:lnTo>
                        <a:lnTo>
                          <a:pt x="1437" y="2946"/>
                        </a:lnTo>
                        <a:lnTo>
                          <a:pt x="1424" y="2963"/>
                        </a:lnTo>
                        <a:lnTo>
                          <a:pt x="1408" y="2976"/>
                        </a:lnTo>
                        <a:lnTo>
                          <a:pt x="1389" y="2987"/>
                        </a:lnTo>
                        <a:lnTo>
                          <a:pt x="1369" y="2995"/>
                        </a:lnTo>
                        <a:lnTo>
                          <a:pt x="1347" y="3000"/>
                        </a:lnTo>
                        <a:lnTo>
                          <a:pt x="1326" y="3002"/>
                        </a:lnTo>
                        <a:lnTo>
                          <a:pt x="1327" y="3007"/>
                        </a:lnTo>
                        <a:lnTo>
                          <a:pt x="1327" y="3012"/>
                        </a:lnTo>
                        <a:lnTo>
                          <a:pt x="1329" y="3015"/>
                        </a:lnTo>
                        <a:lnTo>
                          <a:pt x="1329" y="3017"/>
                        </a:lnTo>
                        <a:lnTo>
                          <a:pt x="1329" y="3017"/>
                        </a:lnTo>
                        <a:lnTo>
                          <a:pt x="1280" y="3023"/>
                        </a:lnTo>
                        <a:lnTo>
                          <a:pt x="1280" y="3023"/>
                        </a:lnTo>
                        <a:lnTo>
                          <a:pt x="1280" y="3018"/>
                        </a:lnTo>
                        <a:lnTo>
                          <a:pt x="1279" y="3011"/>
                        </a:lnTo>
                        <a:lnTo>
                          <a:pt x="1277" y="3000"/>
                        </a:lnTo>
                        <a:lnTo>
                          <a:pt x="1273" y="2985"/>
                        </a:lnTo>
                        <a:lnTo>
                          <a:pt x="1268" y="2967"/>
                        </a:lnTo>
                        <a:lnTo>
                          <a:pt x="1262" y="2949"/>
                        </a:lnTo>
                        <a:lnTo>
                          <a:pt x="1254" y="2929"/>
                        </a:lnTo>
                        <a:lnTo>
                          <a:pt x="1244" y="2907"/>
                        </a:lnTo>
                        <a:lnTo>
                          <a:pt x="1232" y="2886"/>
                        </a:lnTo>
                        <a:lnTo>
                          <a:pt x="1218" y="2864"/>
                        </a:lnTo>
                        <a:lnTo>
                          <a:pt x="1202" y="2843"/>
                        </a:lnTo>
                        <a:lnTo>
                          <a:pt x="1183" y="2823"/>
                        </a:lnTo>
                        <a:lnTo>
                          <a:pt x="1160" y="2805"/>
                        </a:lnTo>
                        <a:lnTo>
                          <a:pt x="1136" y="2788"/>
                        </a:lnTo>
                        <a:lnTo>
                          <a:pt x="1107" y="2775"/>
                        </a:lnTo>
                        <a:lnTo>
                          <a:pt x="1076" y="2765"/>
                        </a:lnTo>
                        <a:lnTo>
                          <a:pt x="1041" y="2759"/>
                        </a:lnTo>
                        <a:lnTo>
                          <a:pt x="1002" y="2756"/>
                        </a:lnTo>
                        <a:lnTo>
                          <a:pt x="1001" y="2756"/>
                        </a:lnTo>
                        <a:lnTo>
                          <a:pt x="967" y="2757"/>
                        </a:lnTo>
                        <a:lnTo>
                          <a:pt x="935" y="2762"/>
                        </a:lnTo>
                        <a:lnTo>
                          <a:pt x="906" y="2768"/>
                        </a:lnTo>
                        <a:lnTo>
                          <a:pt x="926" y="2776"/>
                        </a:lnTo>
                        <a:lnTo>
                          <a:pt x="946" y="2784"/>
                        </a:lnTo>
                        <a:lnTo>
                          <a:pt x="964" y="2795"/>
                        </a:lnTo>
                        <a:lnTo>
                          <a:pt x="980" y="2808"/>
                        </a:lnTo>
                        <a:lnTo>
                          <a:pt x="993" y="2823"/>
                        </a:lnTo>
                        <a:lnTo>
                          <a:pt x="1003" y="2840"/>
                        </a:lnTo>
                        <a:lnTo>
                          <a:pt x="1009" y="2860"/>
                        </a:lnTo>
                        <a:lnTo>
                          <a:pt x="1008" y="2867"/>
                        </a:lnTo>
                        <a:lnTo>
                          <a:pt x="1003" y="2870"/>
                        </a:lnTo>
                        <a:lnTo>
                          <a:pt x="998" y="2872"/>
                        </a:lnTo>
                        <a:lnTo>
                          <a:pt x="991" y="2870"/>
                        </a:lnTo>
                        <a:lnTo>
                          <a:pt x="986" y="2867"/>
                        </a:lnTo>
                        <a:lnTo>
                          <a:pt x="983" y="2860"/>
                        </a:lnTo>
                        <a:lnTo>
                          <a:pt x="978" y="2844"/>
                        </a:lnTo>
                        <a:lnTo>
                          <a:pt x="968" y="2829"/>
                        </a:lnTo>
                        <a:lnTo>
                          <a:pt x="954" y="2817"/>
                        </a:lnTo>
                        <a:lnTo>
                          <a:pt x="937" y="2807"/>
                        </a:lnTo>
                        <a:lnTo>
                          <a:pt x="918" y="2799"/>
                        </a:lnTo>
                        <a:lnTo>
                          <a:pt x="899" y="2793"/>
                        </a:lnTo>
                        <a:lnTo>
                          <a:pt x="882" y="2788"/>
                        </a:lnTo>
                        <a:lnTo>
                          <a:pt x="866" y="2785"/>
                        </a:lnTo>
                        <a:lnTo>
                          <a:pt x="865" y="2784"/>
                        </a:lnTo>
                        <a:lnTo>
                          <a:pt x="864" y="2784"/>
                        </a:lnTo>
                        <a:lnTo>
                          <a:pt x="845" y="2793"/>
                        </a:lnTo>
                        <a:lnTo>
                          <a:pt x="827" y="2804"/>
                        </a:lnTo>
                        <a:lnTo>
                          <a:pt x="847" y="2807"/>
                        </a:lnTo>
                        <a:lnTo>
                          <a:pt x="868" y="2813"/>
                        </a:lnTo>
                        <a:lnTo>
                          <a:pt x="887" y="2819"/>
                        </a:lnTo>
                        <a:lnTo>
                          <a:pt x="905" y="2829"/>
                        </a:lnTo>
                        <a:lnTo>
                          <a:pt x="920" y="2840"/>
                        </a:lnTo>
                        <a:lnTo>
                          <a:pt x="934" y="2854"/>
                        </a:lnTo>
                        <a:lnTo>
                          <a:pt x="944" y="2869"/>
                        </a:lnTo>
                        <a:lnTo>
                          <a:pt x="950" y="2887"/>
                        </a:lnTo>
                        <a:lnTo>
                          <a:pt x="951" y="2908"/>
                        </a:lnTo>
                        <a:lnTo>
                          <a:pt x="950" y="2914"/>
                        </a:lnTo>
                        <a:lnTo>
                          <a:pt x="945" y="2919"/>
                        </a:lnTo>
                        <a:lnTo>
                          <a:pt x="939" y="2920"/>
                        </a:lnTo>
                        <a:lnTo>
                          <a:pt x="933" y="2919"/>
                        </a:lnTo>
                        <a:lnTo>
                          <a:pt x="928" y="2914"/>
                        </a:lnTo>
                        <a:lnTo>
                          <a:pt x="926" y="2908"/>
                        </a:lnTo>
                        <a:lnTo>
                          <a:pt x="924" y="2889"/>
                        </a:lnTo>
                        <a:lnTo>
                          <a:pt x="917" y="2874"/>
                        </a:lnTo>
                        <a:lnTo>
                          <a:pt x="906" y="2860"/>
                        </a:lnTo>
                        <a:lnTo>
                          <a:pt x="892" y="2850"/>
                        </a:lnTo>
                        <a:lnTo>
                          <a:pt x="875" y="2841"/>
                        </a:lnTo>
                        <a:lnTo>
                          <a:pt x="856" y="2835"/>
                        </a:lnTo>
                        <a:lnTo>
                          <a:pt x="836" y="2830"/>
                        </a:lnTo>
                        <a:lnTo>
                          <a:pt x="816" y="2827"/>
                        </a:lnTo>
                        <a:lnTo>
                          <a:pt x="798" y="2826"/>
                        </a:lnTo>
                        <a:lnTo>
                          <a:pt x="782" y="2839"/>
                        </a:lnTo>
                        <a:lnTo>
                          <a:pt x="770" y="2854"/>
                        </a:lnTo>
                        <a:lnTo>
                          <a:pt x="795" y="2858"/>
                        </a:lnTo>
                        <a:lnTo>
                          <a:pt x="821" y="2865"/>
                        </a:lnTo>
                        <a:lnTo>
                          <a:pt x="845" y="2876"/>
                        </a:lnTo>
                        <a:lnTo>
                          <a:pt x="864" y="2889"/>
                        </a:lnTo>
                        <a:lnTo>
                          <a:pt x="878" y="2904"/>
                        </a:lnTo>
                        <a:lnTo>
                          <a:pt x="892" y="2921"/>
                        </a:lnTo>
                        <a:lnTo>
                          <a:pt x="904" y="2940"/>
                        </a:lnTo>
                        <a:lnTo>
                          <a:pt x="906" y="2946"/>
                        </a:lnTo>
                        <a:lnTo>
                          <a:pt x="905" y="2952"/>
                        </a:lnTo>
                        <a:lnTo>
                          <a:pt x="899" y="2956"/>
                        </a:lnTo>
                        <a:lnTo>
                          <a:pt x="894" y="2959"/>
                        </a:lnTo>
                        <a:lnTo>
                          <a:pt x="887" y="2958"/>
                        </a:lnTo>
                        <a:lnTo>
                          <a:pt x="882" y="2953"/>
                        </a:lnTo>
                        <a:lnTo>
                          <a:pt x="873" y="2939"/>
                        </a:lnTo>
                        <a:lnTo>
                          <a:pt x="863" y="2924"/>
                        </a:lnTo>
                        <a:lnTo>
                          <a:pt x="852" y="2912"/>
                        </a:lnTo>
                        <a:lnTo>
                          <a:pt x="840" y="2902"/>
                        </a:lnTo>
                        <a:lnTo>
                          <a:pt x="823" y="2893"/>
                        </a:lnTo>
                        <a:lnTo>
                          <a:pt x="800" y="2886"/>
                        </a:lnTo>
                        <a:lnTo>
                          <a:pt x="776" y="2880"/>
                        </a:lnTo>
                        <a:lnTo>
                          <a:pt x="751" y="2878"/>
                        </a:lnTo>
                        <a:lnTo>
                          <a:pt x="741" y="2896"/>
                        </a:lnTo>
                        <a:lnTo>
                          <a:pt x="735" y="2909"/>
                        </a:lnTo>
                        <a:lnTo>
                          <a:pt x="757" y="2937"/>
                        </a:lnTo>
                        <a:lnTo>
                          <a:pt x="773" y="2967"/>
                        </a:lnTo>
                        <a:lnTo>
                          <a:pt x="788" y="3000"/>
                        </a:lnTo>
                        <a:lnTo>
                          <a:pt x="798" y="3032"/>
                        </a:lnTo>
                        <a:lnTo>
                          <a:pt x="804" y="3065"/>
                        </a:lnTo>
                        <a:lnTo>
                          <a:pt x="810" y="3096"/>
                        </a:lnTo>
                        <a:lnTo>
                          <a:pt x="812" y="3126"/>
                        </a:lnTo>
                        <a:lnTo>
                          <a:pt x="813" y="3153"/>
                        </a:lnTo>
                        <a:lnTo>
                          <a:pt x="812" y="3179"/>
                        </a:lnTo>
                        <a:lnTo>
                          <a:pt x="811" y="3200"/>
                        </a:lnTo>
                        <a:lnTo>
                          <a:pt x="810" y="3216"/>
                        </a:lnTo>
                        <a:lnTo>
                          <a:pt x="809" y="3227"/>
                        </a:lnTo>
                        <a:lnTo>
                          <a:pt x="808" y="3233"/>
                        </a:lnTo>
                        <a:lnTo>
                          <a:pt x="760" y="3225"/>
                        </a:lnTo>
                        <a:lnTo>
                          <a:pt x="760" y="3221"/>
                        </a:lnTo>
                        <a:lnTo>
                          <a:pt x="761" y="3210"/>
                        </a:lnTo>
                        <a:lnTo>
                          <a:pt x="762" y="3193"/>
                        </a:lnTo>
                        <a:lnTo>
                          <a:pt x="763" y="3172"/>
                        </a:lnTo>
                        <a:lnTo>
                          <a:pt x="763" y="3147"/>
                        </a:lnTo>
                        <a:lnTo>
                          <a:pt x="762" y="3119"/>
                        </a:lnTo>
                        <a:lnTo>
                          <a:pt x="759" y="3088"/>
                        </a:lnTo>
                        <a:lnTo>
                          <a:pt x="753" y="3057"/>
                        </a:lnTo>
                        <a:lnTo>
                          <a:pt x="745" y="3026"/>
                        </a:lnTo>
                        <a:lnTo>
                          <a:pt x="731" y="3061"/>
                        </a:lnTo>
                        <a:lnTo>
                          <a:pt x="712" y="3096"/>
                        </a:lnTo>
                        <a:lnTo>
                          <a:pt x="689" y="3127"/>
                        </a:lnTo>
                        <a:lnTo>
                          <a:pt x="684" y="3131"/>
                        </a:lnTo>
                        <a:lnTo>
                          <a:pt x="678" y="3131"/>
                        </a:lnTo>
                        <a:lnTo>
                          <a:pt x="673" y="3128"/>
                        </a:lnTo>
                        <a:lnTo>
                          <a:pt x="669" y="3122"/>
                        </a:lnTo>
                        <a:lnTo>
                          <a:pt x="669" y="3116"/>
                        </a:lnTo>
                        <a:lnTo>
                          <a:pt x="672" y="3109"/>
                        </a:lnTo>
                        <a:lnTo>
                          <a:pt x="693" y="3081"/>
                        </a:lnTo>
                        <a:lnTo>
                          <a:pt x="708" y="3051"/>
                        </a:lnTo>
                        <a:lnTo>
                          <a:pt x="720" y="3021"/>
                        </a:lnTo>
                        <a:lnTo>
                          <a:pt x="729" y="2987"/>
                        </a:lnTo>
                        <a:lnTo>
                          <a:pt x="718" y="2967"/>
                        </a:lnTo>
                        <a:lnTo>
                          <a:pt x="706" y="2950"/>
                        </a:lnTo>
                        <a:lnTo>
                          <a:pt x="696" y="2982"/>
                        </a:lnTo>
                        <a:lnTo>
                          <a:pt x="683" y="3012"/>
                        </a:lnTo>
                        <a:lnTo>
                          <a:pt x="665" y="3039"/>
                        </a:lnTo>
                        <a:lnTo>
                          <a:pt x="644" y="3065"/>
                        </a:lnTo>
                        <a:lnTo>
                          <a:pt x="636" y="3068"/>
                        </a:lnTo>
                        <a:lnTo>
                          <a:pt x="630" y="3067"/>
                        </a:lnTo>
                        <a:lnTo>
                          <a:pt x="624" y="3061"/>
                        </a:lnTo>
                        <a:lnTo>
                          <a:pt x="622" y="3054"/>
                        </a:lnTo>
                        <a:lnTo>
                          <a:pt x="626" y="3047"/>
                        </a:lnTo>
                        <a:lnTo>
                          <a:pt x="647" y="3021"/>
                        </a:lnTo>
                        <a:lnTo>
                          <a:pt x="664" y="2992"/>
                        </a:lnTo>
                        <a:lnTo>
                          <a:pt x="677" y="2960"/>
                        </a:lnTo>
                        <a:lnTo>
                          <a:pt x="684" y="2927"/>
                        </a:lnTo>
                        <a:lnTo>
                          <a:pt x="676" y="2920"/>
                        </a:lnTo>
                        <a:lnTo>
                          <a:pt x="660" y="2909"/>
                        </a:lnTo>
                        <a:lnTo>
                          <a:pt x="644" y="2899"/>
                        </a:lnTo>
                        <a:lnTo>
                          <a:pt x="641" y="2925"/>
                        </a:lnTo>
                        <a:lnTo>
                          <a:pt x="633" y="2952"/>
                        </a:lnTo>
                        <a:lnTo>
                          <a:pt x="622" y="2977"/>
                        </a:lnTo>
                        <a:lnTo>
                          <a:pt x="607" y="3001"/>
                        </a:lnTo>
                        <a:lnTo>
                          <a:pt x="589" y="3021"/>
                        </a:lnTo>
                        <a:lnTo>
                          <a:pt x="568" y="3038"/>
                        </a:lnTo>
                        <a:lnTo>
                          <a:pt x="561" y="3040"/>
                        </a:lnTo>
                        <a:lnTo>
                          <a:pt x="555" y="3039"/>
                        </a:lnTo>
                        <a:lnTo>
                          <a:pt x="552" y="3035"/>
                        </a:lnTo>
                        <a:lnTo>
                          <a:pt x="550" y="3028"/>
                        </a:lnTo>
                        <a:lnTo>
                          <a:pt x="551" y="3023"/>
                        </a:lnTo>
                        <a:lnTo>
                          <a:pt x="555" y="3017"/>
                        </a:lnTo>
                        <a:lnTo>
                          <a:pt x="574" y="3001"/>
                        </a:lnTo>
                        <a:lnTo>
                          <a:pt x="590" y="2982"/>
                        </a:lnTo>
                        <a:lnTo>
                          <a:pt x="603" y="2961"/>
                        </a:lnTo>
                        <a:lnTo>
                          <a:pt x="612" y="2938"/>
                        </a:lnTo>
                        <a:lnTo>
                          <a:pt x="617" y="2913"/>
                        </a:lnTo>
                        <a:lnTo>
                          <a:pt x="618" y="2888"/>
                        </a:lnTo>
                        <a:lnTo>
                          <a:pt x="590" y="2880"/>
                        </a:lnTo>
                        <a:lnTo>
                          <a:pt x="558" y="2876"/>
                        </a:lnTo>
                        <a:lnTo>
                          <a:pt x="552" y="2902"/>
                        </a:lnTo>
                        <a:lnTo>
                          <a:pt x="541" y="2928"/>
                        </a:lnTo>
                        <a:lnTo>
                          <a:pt x="526" y="2952"/>
                        </a:lnTo>
                        <a:lnTo>
                          <a:pt x="508" y="2974"/>
                        </a:lnTo>
                        <a:lnTo>
                          <a:pt x="487" y="2993"/>
                        </a:lnTo>
                        <a:lnTo>
                          <a:pt x="465" y="3008"/>
                        </a:lnTo>
                        <a:lnTo>
                          <a:pt x="458" y="3011"/>
                        </a:lnTo>
                        <a:lnTo>
                          <a:pt x="453" y="3009"/>
                        </a:lnTo>
                        <a:lnTo>
                          <a:pt x="448" y="3005"/>
                        </a:lnTo>
                        <a:lnTo>
                          <a:pt x="446" y="2998"/>
                        </a:lnTo>
                        <a:lnTo>
                          <a:pt x="447" y="2993"/>
                        </a:lnTo>
                        <a:lnTo>
                          <a:pt x="453" y="2987"/>
                        </a:lnTo>
                        <a:lnTo>
                          <a:pt x="470" y="2974"/>
                        </a:lnTo>
                        <a:lnTo>
                          <a:pt x="488" y="2958"/>
                        </a:lnTo>
                        <a:lnTo>
                          <a:pt x="505" y="2939"/>
                        </a:lnTo>
                        <a:lnTo>
                          <a:pt x="518" y="2919"/>
                        </a:lnTo>
                        <a:lnTo>
                          <a:pt x="528" y="2897"/>
                        </a:lnTo>
                        <a:lnTo>
                          <a:pt x="532" y="2874"/>
                        </a:lnTo>
                        <a:lnTo>
                          <a:pt x="508" y="2875"/>
                        </a:lnTo>
                        <a:lnTo>
                          <a:pt x="482" y="2876"/>
                        </a:lnTo>
                        <a:lnTo>
                          <a:pt x="474" y="2899"/>
                        </a:lnTo>
                        <a:lnTo>
                          <a:pt x="462" y="2921"/>
                        </a:lnTo>
                        <a:lnTo>
                          <a:pt x="447" y="2940"/>
                        </a:lnTo>
                        <a:lnTo>
                          <a:pt x="430" y="2959"/>
                        </a:lnTo>
                        <a:lnTo>
                          <a:pt x="413" y="2976"/>
                        </a:lnTo>
                        <a:lnTo>
                          <a:pt x="396" y="2994"/>
                        </a:lnTo>
                        <a:lnTo>
                          <a:pt x="388" y="2997"/>
                        </a:lnTo>
                        <a:lnTo>
                          <a:pt x="382" y="2996"/>
                        </a:lnTo>
                        <a:lnTo>
                          <a:pt x="376" y="2991"/>
                        </a:lnTo>
                        <a:lnTo>
                          <a:pt x="375" y="2983"/>
                        </a:lnTo>
                        <a:lnTo>
                          <a:pt x="378" y="2976"/>
                        </a:lnTo>
                        <a:lnTo>
                          <a:pt x="396" y="2959"/>
                        </a:lnTo>
                        <a:lnTo>
                          <a:pt x="414" y="2941"/>
                        </a:lnTo>
                        <a:lnTo>
                          <a:pt x="430" y="2922"/>
                        </a:lnTo>
                        <a:lnTo>
                          <a:pt x="445" y="2902"/>
                        </a:lnTo>
                        <a:lnTo>
                          <a:pt x="455" y="2880"/>
                        </a:lnTo>
                        <a:lnTo>
                          <a:pt x="416" y="2887"/>
                        </a:lnTo>
                        <a:lnTo>
                          <a:pt x="374" y="2898"/>
                        </a:lnTo>
                        <a:lnTo>
                          <a:pt x="331" y="2911"/>
                        </a:lnTo>
                        <a:lnTo>
                          <a:pt x="286" y="2928"/>
                        </a:lnTo>
                        <a:lnTo>
                          <a:pt x="268" y="2881"/>
                        </a:lnTo>
                        <a:lnTo>
                          <a:pt x="324" y="2862"/>
                        </a:lnTo>
                        <a:lnTo>
                          <a:pt x="377" y="2846"/>
                        </a:lnTo>
                        <a:lnTo>
                          <a:pt x="427" y="2835"/>
                        </a:lnTo>
                        <a:lnTo>
                          <a:pt x="475" y="2828"/>
                        </a:lnTo>
                        <a:lnTo>
                          <a:pt x="519" y="2825"/>
                        </a:lnTo>
                        <a:lnTo>
                          <a:pt x="561" y="2827"/>
                        </a:lnTo>
                        <a:lnTo>
                          <a:pt x="600" y="2833"/>
                        </a:lnTo>
                        <a:lnTo>
                          <a:pt x="635" y="2843"/>
                        </a:lnTo>
                        <a:lnTo>
                          <a:pt x="667" y="2857"/>
                        </a:lnTo>
                        <a:lnTo>
                          <a:pt x="697" y="2875"/>
                        </a:lnTo>
                        <a:lnTo>
                          <a:pt x="705" y="2861"/>
                        </a:lnTo>
                        <a:lnTo>
                          <a:pt x="715" y="2847"/>
                        </a:lnTo>
                        <a:lnTo>
                          <a:pt x="727" y="2830"/>
                        </a:lnTo>
                        <a:lnTo>
                          <a:pt x="741" y="2814"/>
                        </a:lnTo>
                        <a:lnTo>
                          <a:pt x="758" y="2796"/>
                        </a:lnTo>
                        <a:lnTo>
                          <a:pt x="778" y="2780"/>
                        </a:lnTo>
                        <a:lnTo>
                          <a:pt x="800" y="2763"/>
                        </a:lnTo>
                        <a:lnTo>
                          <a:pt x="825" y="2749"/>
                        </a:lnTo>
                        <a:lnTo>
                          <a:pt x="854" y="2735"/>
                        </a:lnTo>
                        <a:lnTo>
                          <a:pt x="885" y="2724"/>
                        </a:lnTo>
                        <a:lnTo>
                          <a:pt x="920" y="2715"/>
                        </a:lnTo>
                        <a:lnTo>
                          <a:pt x="959" y="2710"/>
                        </a:lnTo>
                        <a:lnTo>
                          <a:pt x="1001" y="2708"/>
                        </a:lnTo>
                        <a:lnTo>
                          <a:pt x="1002" y="2708"/>
                        </a:lnTo>
                        <a:lnTo>
                          <a:pt x="1033" y="2709"/>
                        </a:lnTo>
                        <a:lnTo>
                          <a:pt x="1063" y="2713"/>
                        </a:lnTo>
                        <a:lnTo>
                          <a:pt x="1090" y="2719"/>
                        </a:lnTo>
                        <a:lnTo>
                          <a:pt x="1092" y="2704"/>
                        </a:lnTo>
                        <a:lnTo>
                          <a:pt x="1089" y="2692"/>
                        </a:lnTo>
                        <a:lnTo>
                          <a:pt x="1081" y="2682"/>
                        </a:lnTo>
                        <a:lnTo>
                          <a:pt x="1070" y="2677"/>
                        </a:lnTo>
                        <a:lnTo>
                          <a:pt x="1056" y="2672"/>
                        </a:lnTo>
                        <a:lnTo>
                          <a:pt x="1041" y="2670"/>
                        </a:lnTo>
                        <a:lnTo>
                          <a:pt x="1024" y="2670"/>
                        </a:lnTo>
                        <a:lnTo>
                          <a:pt x="1008" y="2672"/>
                        </a:lnTo>
                        <a:lnTo>
                          <a:pt x="991" y="2673"/>
                        </a:lnTo>
                        <a:lnTo>
                          <a:pt x="976" y="2677"/>
                        </a:lnTo>
                        <a:lnTo>
                          <a:pt x="962" y="2679"/>
                        </a:lnTo>
                        <a:lnTo>
                          <a:pt x="951" y="2680"/>
                        </a:lnTo>
                        <a:lnTo>
                          <a:pt x="943" y="2680"/>
                        </a:lnTo>
                        <a:lnTo>
                          <a:pt x="937" y="2676"/>
                        </a:lnTo>
                        <a:lnTo>
                          <a:pt x="933" y="2669"/>
                        </a:lnTo>
                        <a:lnTo>
                          <a:pt x="933" y="2661"/>
                        </a:lnTo>
                        <a:lnTo>
                          <a:pt x="936" y="2655"/>
                        </a:lnTo>
                        <a:lnTo>
                          <a:pt x="944" y="2651"/>
                        </a:lnTo>
                        <a:lnTo>
                          <a:pt x="960" y="2649"/>
                        </a:lnTo>
                        <a:lnTo>
                          <a:pt x="979" y="2646"/>
                        </a:lnTo>
                        <a:lnTo>
                          <a:pt x="1000" y="2644"/>
                        </a:lnTo>
                        <a:lnTo>
                          <a:pt x="1021" y="2642"/>
                        </a:lnTo>
                        <a:lnTo>
                          <a:pt x="1042" y="2642"/>
                        </a:lnTo>
                        <a:lnTo>
                          <a:pt x="1063" y="2645"/>
                        </a:lnTo>
                        <a:lnTo>
                          <a:pt x="1081" y="2649"/>
                        </a:lnTo>
                        <a:lnTo>
                          <a:pt x="1097" y="2657"/>
                        </a:lnTo>
                        <a:lnTo>
                          <a:pt x="1100" y="2604"/>
                        </a:lnTo>
                        <a:lnTo>
                          <a:pt x="1083" y="2586"/>
                        </a:lnTo>
                        <a:lnTo>
                          <a:pt x="1064" y="2573"/>
                        </a:lnTo>
                        <a:lnTo>
                          <a:pt x="1044" y="2564"/>
                        </a:lnTo>
                        <a:lnTo>
                          <a:pt x="1022" y="2557"/>
                        </a:lnTo>
                        <a:lnTo>
                          <a:pt x="999" y="2555"/>
                        </a:lnTo>
                        <a:lnTo>
                          <a:pt x="975" y="2554"/>
                        </a:lnTo>
                        <a:lnTo>
                          <a:pt x="950" y="2555"/>
                        </a:lnTo>
                        <a:lnTo>
                          <a:pt x="927" y="2558"/>
                        </a:lnTo>
                        <a:lnTo>
                          <a:pt x="904" y="2563"/>
                        </a:lnTo>
                        <a:lnTo>
                          <a:pt x="896" y="2563"/>
                        </a:lnTo>
                        <a:lnTo>
                          <a:pt x="889" y="2558"/>
                        </a:lnTo>
                        <a:lnTo>
                          <a:pt x="886" y="2552"/>
                        </a:lnTo>
                        <a:lnTo>
                          <a:pt x="886" y="2544"/>
                        </a:lnTo>
                        <a:lnTo>
                          <a:pt x="889" y="2539"/>
                        </a:lnTo>
                        <a:lnTo>
                          <a:pt x="896" y="2534"/>
                        </a:lnTo>
                        <a:lnTo>
                          <a:pt x="926" y="2529"/>
                        </a:lnTo>
                        <a:lnTo>
                          <a:pt x="956" y="2525"/>
                        </a:lnTo>
                        <a:lnTo>
                          <a:pt x="986" y="2524"/>
                        </a:lnTo>
                        <a:lnTo>
                          <a:pt x="1017" y="2528"/>
                        </a:lnTo>
                        <a:lnTo>
                          <a:pt x="1045" y="2533"/>
                        </a:lnTo>
                        <a:lnTo>
                          <a:pt x="1072" y="2543"/>
                        </a:lnTo>
                        <a:lnTo>
                          <a:pt x="1097" y="2558"/>
                        </a:lnTo>
                        <a:lnTo>
                          <a:pt x="1091" y="2516"/>
                        </a:lnTo>
                        <a:lnTo>
                          <a:pt x="1059" y="2499"/>
                        </a:lnTo>
                        <a:lnTo>
                          <a:pt x="1027" y="2488"/>
                        </a:lnTo>
                        <a:lnTo>
                          <a:pt x="993" y="2481"/>
                        </a:lnTo>
                        <a:lnTo>
                          <a:pt x="959" y="2479"/>
                        </a:lnTo>
                        <a:lnTo>
                          <a:pt x="924" y="2480"/>
                        </a:lnTo>
                        <a:lnTo>
                          <a:pt x="888" y="2484"/>
                        </a:lnTo>
                        <a:lnTo>
                          <a:pt x="853" y="2490"/>
                        </a:lnTo>
                        <a:lnTo>
                          <a:pt x="844" y="2490"/>
                        </a:lnTo>
                        <a:lnTo>
                          <a:pt x="839" y="2485"/>
                        </a:lnTo>
                        <a:lnTo>
                          <a:pt x="835" y="2479"/>
                        </a:lnTo>
                        <a:lnTo>
                          <a:pt x="834" y="2471"/>
                        </a:lnTo>
                        <a:lnTo>
                          <a:pt x="837" y="2466"/>
                        </a:lnTo>
                        <a:lnTo>
                          <a:pt x="845" y="2461"/>
                        </a:lnTo>
                        <a:lnTo>
                          <a:pt x="879" y="2456"/>
                        </a:lnTo>
                        <a:lnTo>
                          <a:pt x="915" y="2451"/>
                        </a:lnTo>
                        <a:lnTo>
                          <a:pt x="949" y="2449"/>
                        </a:lnTo>
                        <a:lnTo>
                          <a:pt x="982" y="2450"/>
                        </a:lnTo>
                        <a:lnTo>
                          <a:pt x="1016" y="2453"/>
                        </a:lnTo>
                        <a:lnTo>
                          <a:pt x="1049" y="2462"/>
                        </a:lnTo>
                        <a:lnTo>
                          <a:pt x="1080" y="2476"/>
                        </a:lnTo>
                        <a:lnTo>
                          <a:pt x="1070" y="2447"/>
                        </a:lnTo>
                        <a:lnTo>
                          <a:pt x="1056" y="2420"/>
                        </a:lnTo>
                        <a:lnTo>
                          <a:pt x="1012" y="2410"/>
                        </a:lnTo>
                        <a:lnTo>
                          <a:pt x="968" y="2407"/>
                        </a:lnTo>
                        <a:lnTo>
                          <a:pt x="924" y="2410"/>
                        </a:lnTo>
                        <a:lnTo>
                          <a:pt x="879" y="2420"/>
                        </a:lnTo>
                        <a:lnTo>
                          <a:pt x="835" y="2435"/>
                        </a:lnTo>
                        <a:lnTo>
                          <a:pt x="827" y="2436"/>
                        </a:lnTo>
                        <a:lnTo>
                          <a:pt x="821" y="2432"/>
                        </a:lnTo>
                        <a:lnTo>
                          <a:pt x="818" y="2426"/>
                        </a:lnTo>
                        <a:lnTo>
                          <a:pt x="818" y="2418"/>
                        </a:lnTo>
                        <a:lnTo>
                          <a:pt x="821" y="2411"/>
                        </a:lnTo>
                        <a:lnTo>
                          <a:pt x="827" y="2406"/>
                        </a:lnTo>
                        <a:lnTo>
                          <a:pt x="878" y="2389"/>
                        </a:lnTo>
                        <a:lnTo>
                          <a:pt x="929" y="2379"/>
                        </a:lnTo>
                        <a:lnTo>
                          <a:pt x="981" y="2377"/>
                        </a:lnTo>
                        <a:lnTo>
                          <a:pt x="1032" y="2384"/>
                        </a:lnTo>
                        <a:lnTo>
                          <a:pt x="1013" y="2361"/>
                        </a:lnTo>
                        <a:lnTo>
                          <a:pt x="991" y="2341"/>
                        </a:lnTo>
                        <a:lnTo>
                          <a:pt x="987" y="2337"/>
                        </a:lnTo>
                        <a:lnTo>
                          <a:pt x="983" y="2334"/>
                        </a:lnTo>
                        <a:lnTo>
                          <a:pt x="981" y="2334"/>
                        </a:lnTo>
                        <a:lnTo>
                          <a:pt x="979" y="2334"/>
                        </a:lnTo>
                        <a:lnTo>
                          <a:pt x="946" y="2332"/>
                        </a:lnTo>
                        <a:lnTo>
                          <a:pt x="914" y="2332"/>
                        </a:lnTo>
                        <a:lnTo>
                          <a:pt x="881" y="2334"/>
                        </a:lnTo>
                        <a:lnTo>
                          <a:pt x="849" y="2340"/>
                        </a:lnTo>
                        <a:lnTo>
                          <a:pt x="816" y="2348"/>
                        </a:lnTo>
                        <a:lnTo>
                          <a:pt x="787" y="2361"/>
                        </a:lnTo>
                        <a:lnTo>
                          <a:pt x="758" y="2377"/>
                        </a:lnTo>
                        <a:lnTo>
                          <a:pt x="750" y="2380"/>
                        </a:lnTo>
                        <a:lnTo>
                          <a:pt x="743" y="2378"/>
                        </a:lnTo>
                        <a:lnTo>
                          <a:pt x="739" y="2373"/>
                        </a:lnTo>
                        <a:lnTo>
                          <a:pt x="736" y="2366"/>
                        </a:lnTo>
                        <a:lnTo>
                          <a:pt x="738" y="2358"/>
                        </a:lnTo>
                        <a:lnTo>
                          <a:pt x="742" y="2352"/>
                        </a:lnTo>
                        <a:lnTo>
                          <a:pt x="771" y="2334"/>
                        </a:lnTo>
                        <a:lnTo>
                          <a:pt x="802" y="2322"/>
                        </a:lnTo>
                        <a:lnTo>
                          <a:pt x="833" y="2312"/>
                        </a:lnTo>
                        <a:lnTo>
                          <a:pt x="866" y="2306"/>
                        </a:lnTo>
                        <a:lnTo>
                          <a:pt x="899" y="2303"/>
                        </a:lnTo>
                        <a:lnTo>
                          <a:pt x="933" y="2302"/>
                        </a:lnTo>
                        <a:lnTo>
                          <a:pt x="900" y="2288"/>
                        </a:lnTo>
                        <a:lnTo>
                          <a:pt x="867" y="2277"/>
                        </a:lnTo>
                        <a:lnTo>
                          <a:pt x="834" y="2270"/>
                        </a:lnTo>
                        <a:lnTo>
                          <a:pt x="802" y="2277"/>
                        </a:lnTo>
                        <a:lnTo>
                          <a:pt x="773" y="2288"/>
                        </a:lnTo>
                        <a:lnTo>
                          <a:pt x="747" y="2303"/>
                        </a:lnTo>
                        <a:lnTo>
                          <a:pt x="722" y="2323"/>
                        </a:lnTo>
                        <a:lnTo>
                          <a:pt x="701" y="2348"/>
                        </a:lnTo>
                        <a:lnTo>
                          <a:pt x="695" y="2354"/>
                        </a:lnTo>
                        <a:lnTo>
                          <a:pt x="688" y="2355"/>
                        </a:lnTo>
                        <a:lnTo>
                          <a:pt x="680" y="2353"/>
                        </a:lnTo>
                        <a:lnTo>
                          <a:pt x="675" y="2347"/>
                        </a:lnTo>
                        <a:lnTo>
                          <a:pt x="673" y="2341"/>
                        </a:lnTo>
                        <a:lnTo>
                          <a:pt x="676" y="2333"/>
                        </a:lnTo>
                        <a:lnTo>
                          <a:pt x="694" y="2311"/>
                        </a:lnTo>
                        <a:lnTo>
                          <a:pt x="712" y="2292"/>
                        </a:lnTo>
                        <a:lnTo>
                          <a:pt x="733" y="2277"/>
                        </a:lnTo>
                        <a:lnTo>
                          <a:pt x="757" y="2263"/>
                        </a:lnTo>
                        <a:lnTo>
                          <a:pt x="711" y="2266"/>
                        </a:lnTo>
                        <a:lnTo>
                          <a:pt x="668" y="2273"/>
                        </a:lnTo>
                        <a:lnTo>
                          <a:pt x="628" y="2284"/>
                        </a:lnTo>
                        <a:lnTo>
                          <a:pt x="604" y="2293"/>
                        </a:lnTo>
                        <a:lnTo>
                          <a:pt x="597" y="2269"/>
                        </a:lnTo>
                        <a:lnTo>
                          <a:pt x="584" y="2283"/>
                        </a:lnTo>
                        <a:lnTo>
                          <a:pt x="573" y="2300"/>
                        </a:lnTo>
                        <a:lnTo>
                          <a:pt x="566" y="2319"/>
                        </a:lnTo>
                        <a:lnTo>
                          <a:pt x="564" y="2341"/>
                        </a:lnTo>
                        <a:lnTo>
                          <a:pt x="561" y="2348"/>
                        </a:lnTo>
                        <a:lnTo>
                          <a:pt x="555" y="2354"/>
                        </a:lnTo>
                        <a:lnTo>
                          <a:pt x="549" y="2355"/>
                        </a:lnTo>
                        <a:lnTo>
                          <a:pt x="541" y="2354"/>
                        </a:lnTo>
                        <a:lnTo>
                          <a:pt x="535" y="2348"/>
                        </a:lnTo>
                        <a:lnTo>
                          <a:pt x="533" y="2341"/>
                        </a:lnTo>
                        <a:lnTo>
                          <a:pt x="535" y="2319"/>
                        </a:lnTo>
                        <a:lnTo>
                          <a:pt x="541" y="2299"/>
                        </a:lnTo>
                        <a:lnTo>
                          <a:pt x="549" y="2281"/>
                        </a:lnTo>
                        <a:lnTo>
                          <a:pt x="560" y="2266"/>
                        </a:lnTo>
                        <a:lnTo>
                          <a:pt x="572" y="2251"/>
                        </a:lnTo>
                        <a:lnTo>
                          <a:pt x="587" y="2238"/>
                        </a:lnTo>
                        <a:lnTo>
                          <a:pt x="569" y="2189"/>
                        </a:lnTo>
                        <a:lnTo>
                          <a:pt x="548" y="2145"/>
                        </a:lnTo>
                        <a:lnTo>
                          <a:pt x="533" y="2153"/>
                        </a:lnTo>
                        <a:lnTo>
                          <a:pt x="520" y="2162"/>
                        </a:lnTo>
                        <a:lnTo>
                          <a:pt x="507" y="2176"/>
                        </a:lnTo>
                        <a:lnTo>
                          <a:pt x="497" y="2191"/>
                        </a:lnTo>
                        <a:lnTo>
                          <a:pt x="490" y="2208"/>
                        </a:lnTo>
                        <a:lnTo>
                          <a:pt x="486" y="2227"/>
                        </a:lnTo>
                        <a:lnTo>
                          <a:pt x="482" y="2246"/>
                        </a:lnTo>
                        <a:lnTo>
                          <a:pt x="479" y="2253"/>
                        </a:lnTo>
                        <a:lnTo>
                          <a:pt x="472" y="2258"/>
                        </a:lnTo>
                        <a:lnTo>
                          <a:pt x="465" y="2260"/>
                        </a:lnTo>
                        <a:lnTo>
                          <a:pt x="458" y="2258"/>
                        </a:lnTo>
                        <a:lnTo>
                          <a:pt x="454" y="2253"/>
                        </a:lnTo>
                        <a:lnTo>
                          <a:pt x="451" y="2246"/>
                        </a:lnTo>
                        <a:lnTo>
                          <a:pt x="456" y="2224"/>
                        </a:lnTo>
                        <a:lnTo>
                          <a:pt x="460" y="2202"/>
                        </a:lnTo>
                        <a:lnTo>
                          <a:pt x="468" y="2181"/>
                        </a:lnTo>
                        <a:lnTo>
                          <a:pt x="478" y="2163"/>
                        </a:lnTo>
                        <a:lnTo>
                          <a:pt x="492" y="2146"/>
                        </a:lnTo>
                        <a:lnTo>
                          <a:pt x="505" y="2135"/>
                        </a:lnTo>
                        <a:lnTo>
                          <a:pt x="518" y="2127"/>
                        </a:lnTo>
                        <a:lnTo>
                          <a:pt x="532" y="2120"/>
                        </a:lnTo>
                        <a:lnTo>
                          <a:pt x="511" y="2090"/>
                        </a:lnTo>
                        <a:lnTo>
                          <a:pt x="489" y="2063"/>
                        </a:lnTo>
                        <a:lnTo>
                          <a:pt x="471" y="2078"/>
                        </a:lnTo>
                        <a:lnTo>
                          <a:pt x="456" y="2093"/>
                        </a:lnTo>
                        <a:lnTo>
                          <a:pt x="444" y="2111"/>
                        </a:lnTo>
                        <a:lnTo>
                          <a:pt x="434" y="2130"/>
                        </a:lnTo>
                        <a:lnTo>
                          <a:pt x="426" y="2152"/>
                        </a:lnTo>
                        <a:lnTo>
                          <a:pt x="424" y="2175"/>
                        </a:lnTo>
                        <a:lnTo>
                          <a:pt x="420" y="2183"/>
                        </a:lnTo>
                        <a:lnTo>
                          <a:pt x="415" y="2188"/>
                        </a:lnTo>
                        <a:lnTo>
                          <a:pt x="407" y="2189"/>
                        </a:lnTo>
                        <a:lnTo>
                          <a:pt x="401" y="2188"/>
                        </a:lnTo>
                        <a:lnTo>
                          <a:pt x="395" y="2183"/>
                        </a:lnTo>
                        <a:lnTo>
                          <a:pt x="393" y="2175"/>
                        </a:lnTo>
                        <a:lnTo>
                          <a:pt x="396" y="2147"/>
                        </a:lnTo>
                        <a:lnTo>
                          <a:pt x="404" y="2122"/>
                        </a:lnTo>
                        <a:lnTo>
                          <a:pt x="415" y="2099"/>
                        </a:lnTo>
                        <a:lnTo>
                          <a:pt x="430" y="2078"/>
                        </a:lnTo>
                        <a:lnTo>
                          <a:pt x="447" y="2059"/>
                        </a:lnTo>
                        <a:lnTo>
                          <a:pt x="468" y="2041"/>
                        </a:lnTo>
                        <a:lnTo>
                          <a:pt x="441" y="2020"/>
                        </a:lnTo>
                        <a:lnTo>
                          <a:pt x="418" y="2029"/>
                        </a:lnTo>
                        <a:lnTo>
                          <a:pt x="399" y="2041"/>
                        </a:lnTo>
                        <a:lnTo>
                          <a:pt x="384" y="2058"/>
                        </a:lnTo>
                        <a:lnTo>
                          <a:pt x="373" y="2076"/>
                        </a:lnTo>
                        <a:lnTo>
                          <a:pt x="365" y="2100"/>
                        </a:lnTo>
                        <a:lnTo>
                          <a:pt x="362" y="2124"/>
                        </a:lnTo>
                        <a:lnTo>
                          <a:pt x="360" y="2132"/>
                        </a:lnTo>
                        <a:lnTo>
                          <a:pt x="354" y="2136"/>
                        </a:lnTo>
                        <a:lnTo>
                          <a:pt x="346" y="2138"/>
                        </a:lnTo>
                        <a:lnTo>
                          <a:pt x="340" y="2136"/>
                        </a:lnTo>
                        <a:lnTo>
                          <a:pt x="334" y="2132"/>
                        </a:lnTo>
                        <a:lnTo>
                          <a:pt x="332" y="2124"/>
                        </a:lnTo>
                        <a:lnTo>
                          <a:pt x="335" y="2096"/>
                        </a:lnTo>
                        <a:lnTo>
                          <a:pt x="342" y="2072"/>
                        </a:lnTo>
                        <a:lnTo>
                          <a:pt x="353" y="2049"/>
                        </a:lnTo>
                        <a:lnTo>
                          <a:pt x="368" y="2029"/>
                        </a:lnTo>
                        <a:lnTo>
                          <a:pt x="387" y="2012"/>
                        </a:lnTo>
                        <a:lnTo>
                          <a:pt x="409" y="1999"/>
                        </a:lnTo>
                        <a:lnTo>
                          <a:pt x="383" y="1986"/>
                        </a:lnTo>
                        <a:lnTo>
                          <a:pt x="353" y="1974"/>
                        </a:lnTo>
                        <a:lnTo>
                          <a:pt x="331" y="1985"/>
                        </a:lnTo>
                        <a:lnTo>
                          <a:pt x="313" y="1999"/>
                        </a:lnTo>
                        <a:lnTo>
                          <a:pt x="299" y="2017"/>
                        </a:lnTo>
                        <a:lnTo>
                          <a:pt x="289" y="2037"/>
                        </a:lnTo>
                        <a:lnTo>
                          <a:pt x="281" y="2060"/>
                        </a:lnTo>
                        <a:lnTo>
                          <a:pt x="278" y="2086"/>
                        </a:lnTo>
                        <a:lnTo>
                          <a:pt x="274" y="2094"/>
                        </a:lnTo>
                        <a:lnTo>
                          <a:pt x="269" y="2100"/>
                        </a:lnTo>
                        <a:lnTo>
                          <a:pt x="261" y="2101"/>
                        </a:lnTo>
                        <a:lnTo>
                          <a:pt x="253" y="2100"/>
                        </a:lnTo>
                        <a:lnTo>
                          <a:pt x="249" y="2094"/>
                        </a:lnTo>
                        <a:lnTo>
                          <a:pt x="247" y="2086"/>
                        </a:lnTo>
                        <a:lnTo>
                          <a:pt x="250" y="2063"/>
                        </a:lnTo>
                        <a:lnTo>
                          <a:pt x="255" y="2040"/>
                        </a:lnTo>
                        <a:lnTo>
                          <a:pt x="261" y="2018"/>
                        </a:lnTo>
                        <a:lnTo>
                          <a:pt x="272" y="1997"/>
                        </a:lnTo>
                        <a:lnTo>
                          <a:pt x="290" y="1978"/>
                        </a:lnTo>
                        <a:lnTo>
                          <a:pt x="309" y="1962"/>
                        </a:lnTo>
                        <a:lnTo>
                          <a:pt x="270" y="1956"/>
                        </a:lnTo>
                        <a:lnTo>
                          <a:pt x="231" y="1954"/>
                        </a:lnTo>
                        <a:lnTo>
                          <a:pt x="216" y="1968"/>
                        </a:lnTo>
                        <a:lnTo>
                          <a:pt x="204" y="1984"/>
                        </a:lnTo>
                        <a:lnTo>
                          <a:pt x="194" y="2002"/>
                        </a:lnTo>
                        <a:lnTo>
                          <a:pt x="186" y="2022"/>
                        </a:lnTo>
                        <a:lnTo>
                          <a:pt x="182" y="2043"/>
                        </a:lnTo>
                        <a:lnTo>
                          <a:pt x="178" y="2064"/>
                        </a:lnTo>
                        <a:lnTo>
                          <a:pt x="175" y="2072"/>
                        </a:lnTo>
                        <a:lnTo>
                          <a:pt x="168" y="2076"/>
                        </a:lnTo>
                        <a:lnTo>
                          <a:pt x="162" y="2079"/>
                        </a:lnTo>
                        <a:lnTo>
                          <a:pt x="154" y="2076"/>
                        </a:lnTo>
                        <a:lnTo>
                          <a:pt x="149" y="2072"/>
                        </a:lnTo>
                        <a:lnTo>
                          <a:pt x="147" y="2064"/>
                        </a:lnTo>
                        <a:lnTo>
                          <a:pt x="153" y="2034"/>
                        </a:lnTo>
                        <a:lnTo>
                          <a:pt x="161" y="2006"/>
                        </a:lnTo>
                        <a:lnTo>
                          <a:pt x="172" y="1979"/>
                        </a:lnTo>
                        <a:lnTo>
                          <a:pt x="187" y="1955"/>
                        </a:lnTo>
                        <a:lnTo>
                          <a:pt x="147" y="1959"/>
                        </a:lnTo>
                        <a:lnTo>
                          <a:pt x="111" y="1966"/>
                        </a:lnTo>
                        <a:lnTo>
                          <a:pt x="102" y="1979"/>
                        </a:lnTo>
                        <a:lnTo>
                          <a:pt x="95" y="1992"/>
                        </a:lnTo>
                        <a:lnTo>
                          <a:pt x="92" y="2008"/>
                        </a:lnTo>
                        <a:lnTo>
                          <a:pt x="89" y="2036"/>
                        </a:lnTo>
                        <a:lnTo>
                          <a:pt x="88" y="2064"/>
                        </a:lnTo>
                        <a:lnTo>
                          <a:pt x="85" y="2072"/>
                        </a:lnTo>
                        <a:lnTo>
                          <a:pt x="80" y="2076"/>
                        </a:lnTo>
                        <a:lnTo>
                          <a:pt x="72" y="2079"/>
                        </a:lnTo>
                        <a:lnTo>
                          <a:pt x="65" y="2076"/>
                        </a:lnTo>
                        <a:lnTo>
                          <a:pt x="60" y="2072"/>
                        </a:lnTo>
                        <a:lnTo>
                          <a:pt x="58" y="2064"/>
                        </a:lnTo>
                        <a:lnTo>
                          <a:pt x="58" y="2041"/>
                        </a:lnTo>
                        <a:lnTo>
                          <a:pt x="59" y="2017"/>
                        </a:lnTo>
                        <a:lnTo>
                          <a:pt x="63" y="1995"/>
                        </a:lnTo>
                        <a:lnTo>
                          <a:pt x="71" y="1976"/>
                        </a:lnTo>
                        <a:lnTo>
                          <a:pt x="43" y="1984"/>
                        </a:lnTo>
                        <a:lnTo>
                          <a:pt x="19" y="1991"/>
                        </a:lnTo>
                        <a:lnTo>
                          <a:pt x="0" y="1999"/>
                        </a:lnTo>
                        <a:lnTo>
                          <a:pt x="0" y="2958"/>
                        </a:lnTo>
                        <a:lnTo>
                          <a:pt x="12" y="2929"/>
                        </a:lnTo>
                        <a:lnTo>
                          <a:pt x="20" y="2899"/>
                        </a:lnTo>
                        <a:lnTo>
                          <a:pt x="24" y="2868"/>
                        </a:lnTo>
                        <a:lnTo>
                          <a:pt x="26" y="2838"/>
                        </a:lnTo>
                        <a:lnTo>
                          <a:pt x="28" y="2830"/>
                        </a:lnTo>
                        <a:lnTo>
                          <a:pt x="33" y="2826"/>
                        </a:lnTo>
                        <a:lnTo>
                          <a:pt x="41" y="2824"/>
                        </a:lnTo>
                        <a:lnTo>
                          <a:pt x="48" y="2826"/>
                        </a:lnTo>
                        <a:lnTo>
                          <a:pt x="53" y="2830"/>
                        </a:lnTo>
                        <a:lnTo>
                          <a:pt x="55" y="2838"/>
                        </a:lnTo>
                        <a:lnTo>
                          <a:pt x="54" y="2868"/>
                        </a:lnTo>
                        <a:lnTo>
                          <a:pt x="50" y="2899"/>
                        </a:lnTo>
                        <a:lnTo>
                          <a:pt x="43" y="2929"/>
                        </a:lnTo>
                        <a:lnTo>
                          <a:pt x="32" y="2959"/>
                        </a:lnTo>
                        <a:lnTo>
                          <a:pt x="19" y="2985"/>
                        </a:lnTo>
                        <a:lnTo>
                          <a:pt x="1" y="3009"/>
                        </a:lnTo>
                        <a:lnTo>
                          <a:pt x="3" y="3056"/>
                        </a:lnTo>
                        <a:lnTo>
                          <a:pt x="9" y="3099"/>
                        </a:lnTo>
                        <a:lnTo>
                          <a:pt x="17" y="3139"/>
                        </a:lnTo>
                        <a:lnTo>
                          <a:pt x="34" y="3122"/>
                        </a:lnTo>
                        <a:lnTo>
                          <a:pt x="50" y="3102"/>
                        </a:lnTo>
                        <a:lnTo>
                          <a:pt x="64" y="3080"/>
                        </a:lnTo>
                        <a:lnTo>
                          <a:pt x="75" y="3056"/>
                        </a:lnTo>
                        <a:lnTo>
                          <a:pt x="84" y="3032"/>
                        </a:lnTo>
                        <a:lnTo>
                          <a:pt x="90" y="3007"/>
                        </a:lnTo>
                        <a:lnTo>
                          <a:pt x="94" y="2985"/>
                        </a:lnTo>
                        <a:lnTo>
                          <a:pt x="97" y="2977"/>
                        </a:lnTo>
                        <a:lnTo>
                          <a:pt x="103" y="2972"/>
                        </a:lnTo>
                        <a:lnTo>
                          <a:pt x="111" y="2971"/>
                        </a:lnTo>
                        <a:lnTo>
                          <a:pt x="117" y="2972"/>
                        </a:lnTo>
                        <a:lnTo>
                          <a:pt x="123" y="2977"/>
                        </a:lnTo>
                        <a:lnTo>
                          <a:pt x="124" y="2985"/>
                        </a:lnTo>
                        <a:lnTo>
                          <a:pt x="120" y="3013"/>
                        </a:lnTo>
                        <a:lnTo>
                          <a:pt x="111" y="3043"/>
                        </a:lnTo>
                        <a:lnTo>
                          <a:pt x="100" y="3072"/>
                        </a:lnTo>
                        <a:lnTo>
                          <a:pt x="85" y="3101"/>
                        </a:lnTo>
                        <a:lnTo>
                          <a:pt x="69" y="3128"/>
                        </a:lnTo>
                        <a:lnTo>
                          <a:pt x="48" y="3151"/>
                        </a:lnTo>
                        <a:lnTo>
                          <a:pt x="24" y="3170"/>
                        </a:lnTo>
                        <a:lnTo>
                          <a:pt x="37" y="3206"/>
                        </a:lnTo>
                        <a:lnTo>
                          <a:pt x="51" y="3241"/>
                        </a:lnTo>
                        <a:lnTo>
                          <a:pt x="68" y="3221"/>
                        </a:lnTo>
                        <a:lnTo>
                          <a:pt x="84" y="3200"/>
                        </a:lnTo>
                        <a:lnTo>
                          <a:pt x="101" y="3180"/>
                        </a:lnTo>
                        <a:lnTo>
                          <a:pt x="116" y="3159"/>
                        </a:lnTo>
                        <a:lnTo>
                          <a:pt x="130" y="3137"/>
                        </a:lnTo>
                        <a:lnTo>
                          <a:pt x="140" y="3113"/>
                        </a:lnTo>
                        <a:lnTo>
                          <a:pt x="145" y="3089"/>
                        </a:lnTo>
                        <a:lnTo>
                          <a:pt x="148" y="3081"/>
                        </a:lnTo>
                        <a:lnTo>
                          <a:pt x="154" y="3076"/>
                        </a:lnTo>
                        <a:lnTo>
                          <a:pt x="162" y="3075"/>
                        </a:lnTo>
                        <a:lnTo>
                          <a:pt x="168" y="3076"/>
                        </a:lnTo>
                        <a:lnTo>
                          <a:pt x="174" y="3081"/>
                        </a:lnTo>
                        <a:lnTo>
                          <a:pt x="175" y="3089"/>
                        </a:lnTo>
                        <a:lnTo>
                          <a:pt x="169" y="3116"/>
                        </a:lnTo>
                        <a:lnTo>
                          <a:pt x="159" y="3140"/>
                        </a:lnTo>
                        <a:lnTo>
                          <a:pt x="147" y="3163"/>
                        </a:lnTo>
                        <a:lnTo>
                          <a:pt x="132" y="3185"/>
                        </a:lnTo>
                        <a:lnTo>
                          <a:pt x="115" y="3206"/>
                        </a:lnTo>
                        <a:lnTo>
                          <a:pt x="99" y="3227"/>
                        </a:lnTo>
                        <a:lnTo>
                          <a:pt x="82" y="3248"/>
                        </a:lnTo>
                        <a:lnTo>
                          <a:pt x="67" y="3270"/>
                        </a:lnTo>
                        <a:lnTo>
                          <a:pt x="86" y="3301"/>
                        </a:lnTo>
                        <a:lnTo>
                          <a:pt x="107" y="3330"/>
                        </a:lnTo>
                        <a:lnTo>
                          <a:pt x="127" y="3307"/>
                        </a:lnTo>
                        <a:lnTo>
                          <a:pt x="147" y="3284"/>
                        </a:lnTo>
                        <a:lnTo>
                          <a:pt x="167" y="3260"/>
                        </a:lnTo>
                        <a:lnTo>
                          <a:pt x="185" y="3236"/>
                        </a:lnTo>
                        <a:lnTo>
                          <a:pt x="200" y="3211"/>
                        </a:lnTo>
                        <a:lnTo>
                          <a:pt x="213" y="3183"/>
                        </a:lnTo>
                        <a:lnTo>
                          <a:pt x="219" y="3153"/>
                        </a:lnTo>
                        <a:lnTo>
                          <a:pt x="222" y="3145"/>
                        </a:lnTo>
                        <a:lnTo>
                          <a:pt x="229" y="3142"/>
                        </a:lnTo>
                        <a:lnTo>
                          <a:pt x="236" y="3143"/>
                        </a:lnTo>
                        <a:lnTo>
                          <a:pt x="242" y="3147"/>
                        </a:lnTo>
                        <a:lnTo>
                          <a:pt x="247" y="3152"/>
                        </a:lnTo>
                        <a:lnTo>
                          <a:pt x="248" y="3161"/>
                        </a:lnTo>
                        <a:lnTo>
                          <a:pt x="240" y="3193"/>
                        </a:lnTo>
                        <a:lnTo>
                          <a:pt x="227" y="3223"/>
                        </a:lnTo>
                        <a:lnTo>
                          <a:pt x="210" y="3250"/>
                        </a:lnTo>
                        <a:lnTo>
                          <a:pt x="192" y="3277"/>
                        </a:lnTo>
                        <a:lnTo>
                          <a:pt x="170" y="3302"/>
                        </a:lnTo>
                        <a:lnTo>
                          <a:pt x="148" y="3328"/>
                        </a:lnTo>
                        <a:lnTo>
                          <a:pt x="127" y="3352"/>
                        </a:lnTo>
                        <a:lnTo>
                          <a:pt x="146" y="3372"/>
                        </a:lnTo>
                        <a:lnTo>
                          <a:pt x="166" y="3390"/>
                        </a:lnTo>
                        <a:lnTo>
                          <a:pt x="187" y="3373"/>
                        </a:lnTo>
                        <a:lnTo>
                          <a:pt x="206" y="3352"/>
                        </a:lnTo>
                        <a:lnTo>
                          <a:pt x="222" y="3329"/>
                        </a:lnTo>
                        <a:lnTo>
                          <a:pt x="238" y="3302"/>
                        </a:lnTo>
                        <a:lnTo>
                          <a:pt x="251" y="3277"/>
                        </a:lnTo>
                        <a:lnTo>
                          <a:pt x="263" y="3253"/>
                        </a:lnTo>
                        <a:lnTo>
                          <a:pt x="274" y="3231"/>
                        </a:lnTo>
                        <a:lnTo>
                          <a:pt x="280" y="3225"/>
                        </a:lnTo>
                        <a:lnTo>
                          <a:pt x="287" y="3223"/>
                        </a:lnTo>
                        <a:lnTo>
                          <a:pt x="293" y="3225"/>
                        </a:lnTo>
                        <a:lnTo>
                          <a:pt x="299" y="3231"/>
                        </a:lnTo>
                        <a:lnTo>
                          <a:pt x="302" y="3237"/>
                        </a:lnTo>
                        <a:lnTo>
                          <a:pt x="300" y="3245"/>
                        </a:lnTo>
                        <a:lnTo>
                          <a:pt x="289" y="3268"/>
                        </a:lnTo>
                        <a:lnTo>
                          <a:pt x="276" y="3292"/>
                        </a:lnTo>
                        <a:lnTo>
                          <a:pt x="262" y="3318"/>
                        </a:lnTo>
                        <a:lnTo>
                          <a:pt x="247" y="3344"/>
                        </a:lnTo>
                        <a:lnTo>
                          <a:pt x="230" y="3369"/>
                        </a:lnTo>
                        <a:lnTo>
                          <a:pt x="211" y="3390"/>
                        </a:lnTo>
                        <a:lnTo>
                          <a:pt x="190" y="3409"/>
                        </a:lnTo>
                        <a:lnTo>
                          <a:pt x="220" y="3430"/>
                        </a:lnTo>
                        <a:lnTo>
                          <a:pt x="251" y="3447"/>
                        </a:lnTo>
                        <a:lnTo>
                          <a:pt x="277" y="3432"/>
                        </a:lnTo>
                        <a:lnTo>
                          <a:pt x="298" y="3412"/>
                        </a:lnTo>
                        <a:lnTo>
                          <a:pt x="314" y="3389"/>
                        </a:lnTo>
                        <a:lnTo>
                          <a:pt x="328" y="3363"/>
                        </a:lnTo>
                        <a:lnTo>
                          <a:pt x="336" y="3336"/>
                        </a:lnTo>
                        <a:lnTo>
                          <a:pt x="342" y="3306"/>
                        </a:lnTo>
                        <a:lnTo>
                          <a:pt x="345" y="3298"/>
                        </a:lnTo>
                        <a:lnTo>
                          <a:pt x="351" y="3292"/>
                        </a:lnTo>
                        <a:lnTo>
                          <a:pt x="359" y="3291"/>
                        </a:lnTo>
                        <a:lnTo>
                          <a:pt x="365" y="3292"/>
                        </a:lnTo>
                        <a:lnTo>
                          <a:pt x="370" y="3298"/>
                        </a:lnTo>
                        <a:lnTo>
                          <a:pt x="372" y="3306"/>
                        </a:lnTo>
                        <a:lnTo>
                          <a:pt x="366" y="3338"/>
                        </a:lnTo>
                        <a:lnTo>
                          <a:pt x="356" y="3368"/>
                        </a:lnTo>
                        <a:lnTo>
                          <a:pt x="344" y="3396"/>
                        </a:lnTo>
                        <a:lnTo>
                          <a:pt x="328" y="3422"/>
                        </a:lnTo>
                        <a:lnTo>
                          <a:pt x="307" y="3444"/>
                        </a:lnTo>
                        <a:lnTo>
                          <a:pt x="282" y="3463"/>
                        </a:lnTo>
                        <a:lnTo>
                          <a:pt x="329" y="3482"/>
                        </a:lnTo>
                        <a:lnTo>
                          <a:pt x="375" y="3497"/>
                        </a:lnTo>
                        <a:lnTo>
                          <a:pt x="393" y="3486"/>
                        </a:lnTo>
                        <a:lnTo>
                          <a:pt x="407" y="3473"/>
                        </a:lnTo>
                        <a:lnTo>
                          <a:pt x="419" y="3455"/>
                        </a:lnTo>
                        <a:lnTo>
                          <a:pt x="429" y="3436"/>
                        </a:lnTo>
                        <a:lnTo>
                          <a:pt x="437" y="3415"/>
                        </a:lnTo>
                        <a:lnTo>
                          <a:pt x="441" y="3393"/>
                        </a:lnTo>
                        <a:lnTo>
                          <a:pt x="444" y="3372"/>
                        </a:lnTo>
                        <a:lnTo>
                          <a:pt x="444" y="3351"/>
                        </a:lnTo>
                        <a:lnTo>
                          <a:pt x="440" y="3331"/>
                        </a:lnTo>
                        <a:lnTo>
                          <a:pt x="441" y="3323"/>
                        </a:lnTo>
                        <a:lnTo>
                          <a:pt x="445" y="3317"/>
                        </a:lnTo>
                        <a:lnTo>
                          <a:pt x="450" y="3312"/>
                        </a:lnTo>
                        <a:lnTo>
                          <a:pt x="457" y="3310"/>
                        </a:lnTo>
                        <a:lnTo>
                          <a:pt x="464" y="3311"/>
                        </a:lnTo>
                        <a:lnTo>
                          <a:pt x="469" y="3316"/>
                        </a:lnTo>
                        <a:lnTo>
                          <a:pt x="472" y="3322"/>
                        </a:lnTo>
                        <a:lnTo>
                          <a:pt x="476" y="3350"/>
                        </a:lnTo>
                        <a:lnTo>
                          <a:pt x="476" y="3379"/>
                        </a:lnTo>
                        <a:lnTo>
                          <a:pt x="471" y="3409"/>
                        </a:lnTo>
                        <a:lnTo>
                          <a:pt x="464" y="3436"/>
                        </a:lnTo>
                        <a:lnTo>
                          <a:pt x="451" y="3463"/>
                        </a:lnTo>
                        <a:lnTo>
                          <a:pt x="436" y="3487"/>
                        </a:lnTo>
                        <a:lnTo>
                          <a:pt x="417" y="3507"/>
                        </a:lnTo>
                        <a:lnTo>
                          <a:pt x="455" y="3514"/>
                        </a:lnTo>
                        <a:lnTo>
                          <a:pt x="496" y="3516"/>
                        </a:lnTo>
                        <a:lnTo>
                          <a:pt x="516" y="3489"/>
                        </a:lnTo>
                        <a:lnTo>
                          <a:pt x="530" y="3463"/>
                        </a:lnTo>
                        <a:lnTo>
                          <a:pt x="540" y="3434"/>
                        </a:lnTo>
                        <a:lnTo>
                          <a:pt x="545" y="3404"/>
                        </a:lnTo>
                        <a:lnTo>
                          <a:pt x="549" y="3373"/>
                        </a:lnTo>
                        <a:lnTo>
                          <a:pt x="549" y="3339"/>
                        </a:lnTo>
                        <a:lnTo>
                          <a:pt x="551" y="3331"/>
                        </a:lnTo>
                        <a:lnTo>
                          <a:pt x="555" y="3327"/>
                        </a:lnTo>
                        <a:lnTo>
                          <a:pt x="562" y="3323"/>
                        </a:lnTo>
                        <a:lnTo>
                          <a:pt x="569" y="3323"/>
                        </a:lnTo>
                        <a:lnTo>
                          <a:pt x="575" y="3327"/>
                        </a:lnTo>
                        <a:lnTo>
                          <a:pt x="580" y="3331"/>
                        </a:lnTo>
                        <a:lnTo>
                          <a:pt x="582" y="3339"/>
                        </a:lnTo>
                        <a:lnTo>
                          <a:pt x="581" y="3379"/>
                        </a:lnTo>
                        <a:lnTo>
                          <a:pt x="576" y="3416"/>
                        </a:lnTo>
                        <a:lnTo>
                          <a:pt x="569" y="3451"/>
                        </a:lnTo>
                        <a:lnTo>
                          <a:pt x="555" y="3484"/>
                        </a:lnTo>
                        <a:lnTo>
                          <a:pt x="537" y="3516"/>
                        </a:lnTo>
                        <a:lnTo>
                          <a:pt x="569" y="3514"/>
                        </a:lnTo>
                        <a:lnTo>
                          <a:pt x="601" y="3510"/>
                        </a:lnTo>
                        <a:lnTo>
                          <a:pt x="616" y="3495"/>
                        </a:lnTo>
                        <a:lnTo>
                          <a:pt x="631" y="3477"/>
                        </a:lnTo>
                        <a:lnTo>
                          <a:pt x="644" y="3457"/>
                        </a:lnTo>
                        <a:lnTo>
                          <a:pt x="655" y="3436"/>
                        </a:lnTo>
                        <a:lnTo>
                          <a:pt x="664" y="3414"/>
                        </a:lnTo>
                        <a:lnTo>
                          <a:pt x="669" y="3392"/>
                        </a:lnTo>
                        <a:lnTo>
                          <a:pt x="672" y="3369"/>
                        </a:lnTo>
                        <a:lnTo>
                          <a:pt x="668" y="3348"/>
                        </a:lnTo>
                        <a:lnTo>
                          <a:pt x="662" y="3328"/>
                        </a:lnTo>
                        <a:lnTo>
                          <a:pt x="659" y="3320"/>
                        </a:lnTo>
                        <a:lnTo>
                          <a:pt x="662" y="3313"/>
                        </a:lnTo>
                        <a:lnTo>
                          <a:pt x="665" y="3308"/>
                        </a:lnTo>
                        <a:lnTo>
                          <a:pt x="672" y="3305"/>
                        </a:lnTo>
                        <a:lnTo>
                          <a:pt x="678" y="3304"/>
                        </a:lnTo>
                        <a:lnTo>
                          <a:pt x="685" y="3306"/>
                        </a:lnTo>
                        <a:lnTo>
                          <a:pt x="689" y="3311"/>
                        </a:lnTo>
                        <a:lnTo>
                          <a:pt x="698" y="3334"/>
                        </a:lnTo>
                        <a:lnTo>
                          <a:pt x="703" y="3359"/>
                        </a:lnTo>
                        <a:lnTo>
                          <a:pt x="703" y="3383"/>
                        </a:lnTo>
                        <a:lnTo>
                          <a:pt x="698" y="3409"/>
                        </a:lnTo>
                        <a:lnTo>
                          <a:pt x="691" y="3433"/>
                        </a:lnTo>
                        <a:lnTo>
                          <a:pt x="680" y="3457"/>
                        </a:lnTo>
                        <a:lnTo>
                          <a:pt x="668" y="3479"/>
                        </a:lnTo>
                        <a:lnTo>
                          <a:pt x="653" y="3501"/>
                        </a:lnTo>
                        <a:lnTo>
                          <a:pt x="693" y="3493"/>
                        </a:lnTo>
                        <a:lnTo>
                          <a:pt x="732" y="3482"/>
                        </a:lnTo>
                        <a:lnTo>
                          <a:pt x="747" y="3455"/>
                        </a:lnTo>
                        <a:lnTo>
                          <a:pt x="757" y="3426"/>
                        </a:lnTo>
                        <a:lnTo>
                          <a:pt x="762" y="3397"/>
                        </a:lnTo>
                        <a:lnTo>
                          <a:pt x="764" y="3367"/>
                        </a:lnTo>
                        <a:lnTo>
                          <a:pt x="766" y="3336"/>
                        </a:lnTo>
                        <a:lnTo>
                          <a:pt x="767" y="3306"/>
                        </a:lnTo>
                        <a:lnTo>
                          <a:pt x="768" y="3298"/>
                        </a:lnTo>
                        <a:lnTo>
                          <a:pt x="773" y="3292"/>
                        </a:lnTo>
                        <a:lnTo>
                          <a:pt x="779" y="3290"/>
                        </a:lnTo>
                        <a:lnTo>
                          <a:pt x="787" y="3290"/>
                        </a:lnTo>
                        <a:lnTo>
                          <a:pt x="793" y="3292"/>
                        </a:lnTo>
                        <a:lnTo>
                          <a:pt x="798" y="3298"/>
                        </a:lnTo>
                        <a:lnTo>
                          <a:pt x="799" y="3306"/>
                        </a:lnTo>
                        <a:lnTo>
                          <a:pt x="799" y="3339"/>
                        </a:lnTo>
                        <a:lnTo>
                          <a:pt x="798" y="3372"/>
                        </a:lnTo>
                        <a:lnTo>
                          <a:pt x="793" y="3404"/>
                        </a:lnTo>
                        <a:lnTo>
                          <a:pt x="788" y="3436"/>
                        </a:lnTo>
                        <a:lnTo>
                          <a:pt x="777" y="3466"/>
                        </a:lnTo>
                        <a:lnTo>
                          <a:pt x="830" y="3445"/>
                        </a:lnTo>
                        <a:lnTo>
                          <a:pt x="881" y="3421"/>
                        </a:lnTo>
                        <a:lnTo>
                          <a:pt x="884" y="3388"/>
                        </a:lnTo>
                        <a:lnTo>
                          <a:pt x="889" y="3354"/>
                        </a:lnTo>
                        <a:lnTo>
                          <a:pt x="894" y="3320"/>
                        </a:lnTo>
                        <a:lnTo>
                          <a:pt x="897" y="3287"/>
                        </a:lnTo>
                        <a:lnTo>
                          <a:pt x="897" y="3254"/>
                        </a:lnTo>
                        <a:lnTo>
                          <a:pt x="893" y="3221"/>
                        </a:lnTo>
                        <a:lnTo>
                          <a:pt x="893" y="3212"/>
                        </a:lnTo>
                        <a:lnTo>
                          <a:pt x="897" y="3205"/>
                        </a:lnTo>
                        <a:lnTo>
                          <a:pt x="904" y="3202"/>
                        </a:lnTo>
                        <a:lnTo>
                          <a:pt x="912" y="3202"/>
                        </a:lnTo>
                        <a:lnTo>
                          <a:pt x="918" y="3205"/>
                        </a:lnTo>
                        <a:lnTo>
                          <a:pt x="922" y="3212"/>
                        </a:lnTo>
                        <a:lnTo>
                          <a:pt x="927" y="3250"/>
                        </a:lnTo>
                        <a:lnTo>
                          <a:pt x="927" y="3288"/>
                        </a:lnTo>
                        <a:lnTo>
                          <a:pt x="923" y="3326"/>
                        </a:lnTo>
                        <a:lnTo>
                          <a:pt x="917" y="3364"/>
                        </a:lnTo>
                        <a:lnTo>
                          <a:pt x="913" y="3402"/>
                        </a:lnTo>
                        <a:lnTo>
                          <a:pt x="939" y="3384"/>
                        </a:lnTo>
                        <a:lnTo>
                          <a:pt x="964" y="3365"/>
                        </a:lnTo>
                        <a:lnTo>
                          <a:pt x="964" y="3365"/>
                        </a:lnTo>
                        <a:lnTo>
                          <a:pt x="964" y="3364"/>
                        </a:lnTo>
                        <a:lnTo>
                          <a:pt x="969" y="3334"/>
                        </a:lnTo>
                        <a:lnTo>
                          <a:pt x="973" y="3305"/>
                        </a:lnTo>
                        <a:lnTo>
                          <a:pt x="976" y="3275"/>
                        </a:lnTo>
                        <a:lnTo>
                          <a:pt x="975" y="3245"/>
                        </a:lnTo>
                        <a:lnTo>
                          <a:pt x="970" y="3215"/>
                        </a:lnTo>
                        <a:lnTo>
                          <a:pt x="961" y="3186"/>
                        </a:lnTo>
                        <a:lnTo>
                          <a:pt x="949" y="3159"/>
                        </a:lnTo>
                        <a:lnTo>
                          <a:pt x="947" y="3151"/>
                        </a:lnTo>
                        <a:lnTo>
                          <a:pt x="949" y="3143"/>
                        </a:lnTo>
                        <a:lnTo>
                          <a:pt x="955" y="3139"/>
                        </a:lnTo>
                        <a:lnTo>
                          <a:pt x="961" y="3137"/>
                        </a:lnTo>
                        <a:lnTo>
                          <a:pt x="969" y="3138"/>
                        </a:lnTo>
                        <a:lnTo>
                          <a:pt x="976" y="3143"/>
                        </a:lnTo>
                        <a:lnTo>
                          <a:pt x="989" y="3173"/>
                        </a:lnTo>
                        <a:lnTo>
                          <a:pt x="999" y="3204"/>
                        </a:lnTo>
                        <a:lnTo>
                          <a:pt x="1004" y="3235"/>
                        </a:lnTo>
                        <a:lnTo>
                          <a:pt x="1006" y="3267"/>
                        </a:lnTo>
                        <a:lnTo>
                          <a:pt x="1004" y="3299"/>
                        </a:lnTo>
                        <a:lnTo>
                          <a:pt x="1001" y="3331"/>
                        </a:lnTo>
                        <a:lnTo>
                          <a:pt x="1019" y="3309"/>
                        </a:lnTo>
                        <a:lnTo>
                          <a:pt x="1033" y="3287"/>
                        </a:lnTo>
                        <a:lnTo>
                          <a:pt x="1044" y="3264"/>
                        </a:lnTo>
                        <a:lnTo>
                          <a:pt x="1046" y="3235"/>
                        </a:lnTo>
                        <a:lnTo>
                          <a:pt x="1043" y="3206"/>
                        </a:lnTo>
                        <a:lnTo>
                          <a:pt x="1037" y="3178"/>
                        </a:lnTo>
                        <a:lnTo>
                          <a:pt x="1028" y="3149"/>
                        </a:lnTo>
                        <a:lnTo>
                          <a:pt x="1019" y="3121"/>
                        </a:lnTo>
                        <a:lnTo>
                          <a:pt x="1019" y="3112"/>
                        </a:lnTo>
                        <a:lnTo>
                          <a:pt x="1023" y="3106"/>
                        </a:lnTo>
                        <a:lnTo>
                          <a:pt x="1030" y="3102"/>
                        </a:lnTo>
                        <a:lnTo>
                          <a:pt x="1038" y="3102"/>
                        </a:lnTo>
                        <a:lnTo>
                          <a:pt x="1044" y="3106"/>
                        </a:lnTo>
                        <a:lnTo>
                          <a:pt x="1049" y="3112"/>
                        </a:lnTo>
                        <a:lnTo>
                          <a:pt x="1060" y="3151"/>
                        </a:lnTo>
                        <a:lnTo>
                          <a:pt x="1071" y="3189"/>
                        </a:lnTo>
                        <a:lnTo>
                          <a:pt x="1076" y="3227"/>
                        </a:lnTo>
                        <a:lnTo>
                          <a:pt x="1082" y="3227"/>
                        </a:lnTo>
                        <a:lnTo>
                          <a:pt x="1116" y="3228"/>
                        </a:lnTo>
                        <a:lnTo>
                          <a:pt x="1164" y="3226"/>
                        </a:lnTo>
                        <a:lnTo>
                          <a:pt x="1209" y="3220"/>
                        </a:lnTo>
                        <a:lnTo>
                          <a:pt x="1250" y="3210"/>
                        </a:lnTo>
                        <a:lnTo>
                          <a:pt x="1289" y="3196"/>
                        </a:lnTo>
                        <a:lnTo>
                          <a:pt x="1323" y="3181"/>
                        </a:lnTo>
                        <a:lnTo>
                          <a:pt x="1354" y="3163"/>
                        </a:lnTo>
                        <a:lnTo>
                          <a:pt x="1383" y="3144"/>
                        </a:lnTo>
                        <a:lnTo>
                          <a:pt x="1408" y="3124"/>
                        </a:lnTo>
                        <a:lnTo>
                          <a:pt x="1430" y="3105"/>
                        </a:lnTo>
                        <a:lnTo>
                          <a:pt x="1450" y="3085"/>
                        </a:lnTo>
                        <a:lnTo>
                          <a:pt x="1482" y="3045"/>
                        </a:lnTo>
                        <a:lnTo>
                          <a:pt x="1510" y="3003"/>
                        </a:lnTo>
                        <a:lnTo>
                          <a:pt x="1533" y="2961"/>
                        </a:lnTo>
                        <a:lnTo>
                          <a:pt x="1552" y="2917"/>
                        </a:lnTo>
                        <a:lnTo>
                          <a:pt x="1565" y="2874"/>
                        </a:lnTo>
                        <a:lnTo>
                          <a:pt x="1576" y="2832"/>
                        </a:lnTo>
                        <a:lnTo>
                          <a:pt x="1582" y="2791"/>
                        </a:lnTo>
                        <a:lnTo>
                          <a:pt x="1584" y="2752"/>
                        </a:lnTo>
                        <a:lnTo>
                          <a:pt x="1583" y="2717"/>
                        </a:lnTo>
                        <a:lnTo>
                          <a:pt x="1581" y="2692"/>
                        </a:lnTo>
                        <a:lnTo>
                          <a:pt x="1603" y="2683"/>
                        </a:lnTo>
                        <a:lnTo>
                          <a:pt x="1642" y="2665"/>
                        </a:lnTo>
                        <a:lnTo>
                          <a:pt x="1675" y="2644"/>
                        </a:lnTo>
                        <a:lnTo>
                          <a:pt x="1703" y="2619"/>
                        </a:lnTo>
                        <a:lnTo>
                          <a:pt x="1727" y="2593"/>
                        </a:lnTo>
                        <a:lnTo>
                          <a:pt x="1746" y="2562"/>
                        </a:lnTo>
                        <a:lnTo>
                          <a:pt x="1759" y="2528"/>
                        </a:lnTo>
                        <a:lnTo>
                          <a:pt x="1768" y="2491"/>
                        </a:lnTo>
                        <a:lnTo>
                          <a:pt x="1772" y="2449"/>
                        </a:lnTo>
                        <a:lnTo>
                          <a:pt x="1772" y="2405"/>
                        </a:lnTo>
                        <a:lnTo>
                          <a:pt x="1767" y="2356"/>
                        </a:lnTo>
                        <a:lnTo>
                          <a:pt x="1757" y="2303"/>
                        </a:lnTo>
                        <a:lnTo>
                          <a:pt x="1751" y="2282"/>
                        </a:lnTo>
                        <a:lnTo>
                          <a:pt x="1761" y="2275"/>
                        </a:lnTo>
                        <a:lnTo>
                          <a:pt x="1723" y="2277"/>
                        </a:lnTo>
                        <a:lnTo>
                          <a:pt x="1685" y="2273"/>
                        </a:lnTo>
                        <a:lnTo>
                          <a:pt x="1648" y="2267"/>
                        </a:lnTo>
                        <a:lnTo>
                          <a:pt x="1612" y="2257"/>
                        </a:lnTo>
                        <a:lnTo>
                          <a:pt x="1605" y="2252"/>
                        </a:lnTo>
                        <a:lnTo>
                          <a:pt x="1602" y="2246"/>
                        </a:lnTo>
                        <a:lnTo>
                          <a:pt x="1602" y="2239"/>
                        </a:lnTo>
                        <a:lnTo>
                          <a:pt x="1605" y="2232"/>
                        </a:lnTo>
                        <a:lnTo>
                          <a:pt x="1612" y="2229"/>
                        </a:lnTo>
                        <a:lnTo>
                          <a:pt x="1619" y="2229"/>
                        </a:lnTo>
                        <a:lnTo>
                          <a:pt x="1649" y="2237"/>
                        </a:lnTo>
                        <a:lnTo>
                          <a:pt x="1680" y="2243"/>
                        </a:lnTo>
                        <a:lnTo>
                          <a:pt x="1712" y="2247"/>
                        </a:lnTo>
                        <a:lnTo>
                          <a:pt x="1744" y="2248"/>
                        </a:lnTo>
                        <a:lnTo>
                          <a:pt x="1776" y="2245"/>
                        </a:lnTo>
                        <a:lnTo>
                          <a:pt x="1807" y="2238"/>
                        </a:lnTo>
                        <a:lnTo>
                          <a:pt x="1828" y="2214"/>
                        </a:lnTo>
                        <a:lnTo>
                          <a:pt x="1847" y="2188"/>
                        </a:lnTo>
                        <a:lnTo>
                          <a:pt x="1817" y="2188"/>
                        </a:lnTo>
                        <a:lnTo>
                          <a:pt x="1789" y="2187"/>
                        </a:lnTo>
                        <a:lnTo>
                          <a:pt x="1761" y="2184"/>
                        </a:lnTo>
                        <a:lnTo>
                          <a:pt x="1725" y="2178"/>
                        </a:lnTo>
                        <a:lnTo>
                          <a:pt x="1689" y="2168"/>
                        </a:lnTo>
                        <a:lnTo>
                          <a:pt x="1655" y="2154"/>
                        </a:lnTo>
                        <a:lnTo>
                          <a:pt x="1649" y="2148"/>
                        </a:lnTo>
                        <a:lnTo>
                          <a:pt x="1648" y="2142"/>
                        </a:lnTo>
                        <a:lnTo>
                          <a:pt x="1650" y="2135"/>
                        </a:lnTo>
                        <a:lnTo>
                          <a:pt x="1655" y="2130"/>
                        </a:lnTo>
                        <a:lnTo>
                          <a:pt x="1661" y="2127"/>
                        </a:lnTo>
                        <a:lnTo>
                          <a:pt x="1669" y="2128"/>
                        </a:lnTo>
                        <a:lnTo>
                          <a:pt x="1699" y="2142"/>
                        </a:lnTo>
                        <a:lnTo>
                          <a:pt x="1729" y="2151"/>
                        </a:lnTo>
                        <a:lnTo>
                          <a:pt x="1759" y="2155"/>
                        </a:lnTo>
                        <a:lnTo>
                          <a:pt x="1791" y="2156"/>
                        </a:lnTo>
                        <a:lnTo>
                          <a:pt x="1815" y="2157"/>
                        </a:lnTo>
                        <a:lnTo>
                          <a:pt x="1841" y="2158"/>
                        </a:lnTo>
                        <a:lnTo>
                          <a:pt x="1865" y="2156"/>
                        </a:lnTo>
                        <a:lnTo>
                          <a:pt x="1877" y="2130"/>
                        </a:lnTo>
                        <a:lnTo>
                          <a:pt x="1887" y="2102"/>
                        </a:lnTo>
                        <a:lnTo>
                          <a:pt x="1858" y="2105"/>
                        </a:lnTo>
                        <a:lnTo>
                          <a:pt x="1830" y="2106"/>
                        </a:lnTo>
                        <a:lnTo>
                          <a:pt x="1801" y="2107"/>
                        </a:lnTo>
                        <a:lnTo>
                          <a:pt x="1773" y="2106"/>
                        </a:lnTo>
                        <a:lnTo>
                          <a:pt x="1746" y="2102"/>
                        </a:lnTo>
                        <a:lnTo>
                          <a:pt x="1719" y="2093"/>
                        </a:lnTo>
                        <a:lnTo>
                          <a:pt x="1695" y="2079"/>
                        </a:lnTo>
                        <a:lnTo>
                          <a:pt x="1689" y="2072"/>
                        </a:lnTo>
                        <a:lnTo>
                          <a:pt x="1688" y="2064"/>
                        </a:lnTo>
                        <a:lnTo>
                          <a:pt x="1690" y="2058"/>
                        </a:lnTo>
                        <a:lnTo>
                          <a:pt x="1695" y="2053"/>
                        </a:lnTo>
                        <a:lnTo>
                          <a:pt x="1701" y="2051"/>
                        </a:lnTo>
                        <a:lnTo>
                          <a:pt x="1709" y="2053"/>
                        </a:lnTo>
                        <a:lnTo>
                          <a:pt x="1733" y="2067"/>
                        </a:lnTo>
                        <a:lnTo>
                          <a:pt x="1759" y="2075"/>
                        </a:lnTo>
                        <a:lnTo>
                          <a:pt x="1785" y="2079"/>
                        </a:lnTo>
                        <a:lnTo>
                          <a:pt x="1813" y="2080"/>
                        </a:lnTo>
                        <a:lnTo>
                          <a:pt x="1841" y="2078"/>
                        </a:lnTo>
                        <a:lnTo>
                          <a:pt x="1868" y="2075"/>
                        </a:lnTo>
                        <a:lnTo>
                          <a:pt x="1896" y="2073"/>
                        </a:lnTo>
                        <a:lnTo>
                          <a:pt x="1903" y="2043"/>
                        </a:lnTo>
                        <a:lnTo>
                          <a:pt x="1908" y="2012"/>
                        </a:lnTo>
                        <a:lnTo>
                          <a:pt x="1871" y="2021"/>
                        </a:lnTo>
                        <a:lnTo>
                          <a:pt x="1834" y="2026"/>
                        </a:lnTo>
                        <a:lnTo>
                          <a:pt x="1796" y="2025"/>
                        </a:lnTo>
                        <a:lnTo>
                          <a:pt x="1759" y="2018"/>
                        </a:lnTo>
                        <a:lnTo>
                          <a:pt x="1722" y="2007"/>
                        </a:lnTo>
                        <a:lnTo>
                          <a:pt x="1716" y="2002"/>
                        </a:lnTo>
                        <a:lnTo>
                          <a:pt x="1712" y="1995"/>
                        </a:lnTo>
                        <a:lnTo>
                          <a:pt x="1712" y="1988"/>
                        </a:lnTo>
                        <a:lnTo>
                          <a:pt x="1716" y="1981"/>
                        </a:lnTo>
                        <a:lnTo>
                          <a:pt x="1721" y="1978"/>
                        </a:lnTo>
                        <a:lnTo>
                          <a:pt x="1729" y="1979"/>
                        </a:lnTo>
                        <a:lnTo>
                          <a:pt x="1765" y="1990"/>
                        </a:lnTo>
                        <a:lnTo>
                          <a:pt x="1802" y="1996"/>
                        </a:lnTo>
                        <a:lnTo>
                          <a:pt x="1838" y="1997"/>
                        </a:lnTo>
                        <a:lnTo>
                          <a:pt x="1875" y="1991"/>
                        </a:lnTo>
                        <a:lnTo>
                          <a:pt x="1911" y="1981"/>
                        </a:lnTo>
                        <a:lnTo>
                          <a:pt x="1914" y="1949"/>
                        </a:lnTo>
                        <a:lnTo>
                          <a:pt x="1914" y="1917"/>
                        </a:lnTo>
                        <a:lnTo>
                          <a:pt x="1889" y="1929"/>
                        </a:lnTo>
                        <a:lnTo>
                          <a:pt x="1863" y="1938"/>
                        </a:lnTo>
                        <a:lnTo>
                          <a:pt x="1836" y="1946"/>
                        </a:lnTo>
                        <a:lnTo>
                          <a:pt x="1809" y="1950"/>
                        </a:lnTo>
                        <a:lnTo>
                          <a:pt x="1781" y="1950"/>
                        </a:lnTo>
                        <a:lnTo>
                          <a:pt x="1754" y="1948"/>
                        </a:lnTo>
                        <a:lnTo>
                          <a:pt x="1729" y="1942"/>
                        </a:lnTo>
                        <a:lnTo>
                          <a:pt x="1705" y="1931"/>
                        </a:lnTo>
                        <a:lnTo>
                          <a:pt x="1699" y="1924"/>
                        </a:lnTo>
                        <a:lnTo>
                          <a:pt x="1698" y="1917"/>
                        </a:lnTo>
                        <a:lnTo>
                          <a:pt x="1700" y="1911"/>
                        </a:lnTo>
                        <a:lnTo>
                          <a:pt x="1705" y="1905"/>
                        </a:lnTo>
                        <a:lnTo>
                          <a:pt x="1711" y="1903"/>
                        </a:lnTo>
                        <a:lnTo>
                          <a:pt x="1719" y="1905"/>
                        </a:lnTo>
                        <a:lnTo>
                          <a:pt x="1741" y="1915"/>
                        </a:lnTo>
                        <a:lnTo>
                          <a:pt x="1765" y="1921"/>
                        </a:lnTo>
                        <a:lnTo>
                          <a:pt x="1791" y="1922"/>
                        </a:lnTo>
                        <a:lnTo>
                          <a:pt x="1816" y="1921"/>
                        </a:lnTo>
                        <a:lnTo>
                          <a:pt x="1843" y="1915"/>
                        </a:lnTo>
                        <a:lnTo>
                          <a:pt x="1867" y="1907"/>
                        </a:lnTo>
                        <a:lnTo>
                          <a:pt x="1890" y="1896"/>
                        </a:lnTo>
                        <a:lnTo>
                          <a:pt x="1911" y="1884"/>
                        </a:lnTo>
                        <a:lnTo>
                          <a:pt x="1911" y="1884"/>
                        </a:lnTo>
                        <a:lnTo>
                          <a:pt x="1907" y="1849"/>
                        </a:lnTo>
                        <a:lnTo>
                          <a:pt x="1900" y="1816"/>
                        </a:lnTo>
                        <a:lnTo>
                          <a:pt x="1880" y="1831"/>
                        </a:lnTo>
                        <a:lnTo>
                          <a:pt x="1857" y="1843"/>
                        </a:lnTo>
                        <a:lnTo>
                          <a:pt x="1833" y="1852"/>
                        </a:lnTo>
                        <a:lnTo>
                          <a:pt x="1806" y="1856"/>
                        </a:lnTo>
                        <a:lnTo>
                          <a:pt x="1781" y="1859"/>
                        </a:lnTo>
                        <a:lnTo>
                          <a:pt x="1754" y="1856"/>
                        </a:lnTo>
                        <a:lnTo>
                          <a:pt x="1729" y="1852"/>
                        </a:lnTo>
                        <a:lnTo>
                          <a:pt x="1707" y="1843"/>
                        </a:lnTo>
                        <a:lnTo>
                          <a:pt x="1700" y="1839"/>
                        </a:lnTo>
                        <a:lnTo>
                          <a:pt x="1699" y="1832"/>
                        </a:lnTo>
                        <a:lnTo>
                          <a:pt x="1701" y="1826"/>
                        </a:lnTo>
                        <a:lnTo>
                          <a:pt x="1706" y="1820"/>
                        </a:lnTo>
                        <a:lnTo>
                          <a:pt x="1712" y="1817"/>
                        </a:lnTo>
                        <a:lnTo>
                          <a:pt x="1721" y="1819"/>
                        </a:lnTo>
                        <a:lnTo>
                          <a:pt x="1742" y="1826"/>
                        </a:lnTo>
                        <a:lnTo>
                          <a:pt x="1764" y="1830"/>
                        </a:lnTo>
                        <a:lnTo>
                          <a:pt x="1788" y="1830"/>
                        </a:lnTo>
                        <a:lnTo>
                          <a:pt x="1812" y="1827"/>
                        </a:lnTo>
                        <a:lnTo>
                          <a:pt x="1835" y="1821"/>
                        </a:lnTo>
                        <a:lnTo>
                          <a:pt x="1856" y="1811"/>
                        </a:lnTo>
                        <a:lnTo>
                          <a:pt x="1875" y="1798"/>
                        </a:lnTo>
                        <a:lnTo>
                          <a:pt x="1890" y="1782"/>
                        </a:lnTo>
                        <a:lnTo>
                          <a:pt x="1880" y="1755"/>
                        </a:lnTo>
                        <a:lnTo>
                          <a:pt x="1868" y="1730"/>
                        </a:lnTo>
                        <a:lnTo>
                          <a:pt x="1849" y="1747"/>
                        </a:lnTo>
                        <a:lnTo>
                          <a:pt x="1830" y="1761"/>
                        </a:lnTo>
                        <a:lnTo>
                          <a:pt x="1809" y="1774"/>
                        </a:lnTo>
                        <a:lnTo>
                          <a:pt x="1786" y="1784"/>
                        </a:lnTo>
                        <a:lnTo>
                          <a:pt x="1763" y="1789"/>
                        </a:lnTo>
                        <a:lnTo>
                          <a:pt x="1741" y="1790"/>
                        </a:lnTo>
                        <a:lnTo>
                          <a:pt x="1718" y="1786"/>
                        </a:lnTo>
                        <a:lnTo>
                          <a:pt x="1711" y="1781"/>
                        </a:lnTo>
                        <a:lnTo>
                          <a:pt x="1709" y="1775"/>
                        </a:lnTo>
                        <a:lnTo>
                          <a:pt x="1709" y="1767"/>
                        </a:lnTo>
                        <a:lnTo>
                          <a:pt x="1712" y="1761"/>
                        </a:lnTo>
                        <a:lnTo>
                          <a:pt x="1718" y="1757"/>
                        </a:lnTo>
                        <a:lnTo>
                          <a:pt x="1726" y="1758"/>
                        </a:lnTo>
                        <a:lnTo>
                          <a:pt x="1744" y="1761"/>
                        </a:lnTo>
                        <a:lnTo>
                          <a:pt x="1764" y="1759"/>
                        </a:lnTo>
                        <a:lnTo>
                          <a:pt x="1783" y="1754"/>
                        </a:lnTo>
                        <a:lnTo>
                          <a:pt x="1803" y="1745"/>
                        </a:lnTo>
                        <a:lnTo>
                          <a:pt x="1821" y="1733"/>
                        </a:lnTo>
                        <a:lnTo>
                          <a:pt x="1837" y="1719"/>
                        </a:lnTo>
                        <a:lnTo>
                          <a:pt x="1853" y="1706"/>
                        </a:lnTo>
                        <a:lnTo>
                          <a:pt x="1841" y="1691"/>
                        </a:lnTo>
                        <a:lnTo>
                          <a:pt x="1827" y="1676"/>
                        </a:lnTo>
                        <a:lnTo>
                          <a:pt x="1814" y="1690"/>
                        </a:lnTo>
                        <a:lnTo>
                          <a:pt x="1799" y="1700"/>
                        </a:lnTo>
                        <a:lnTo>
                          <a:pt x="1783" y="1707"/>
                        </a:lnTo>
                        <a:lnTo>
                          <a:pt x="1765" y="1711"/>
                        </a:lnTo>
                        <a:lnTo>
                          <a:pt x="1749" y="1711"/>
                        </a:lnTo>
                        <a:lnTo>
                          <a:pt x="1730" y="1704"/>
                        </a:lnTo>
                        <a:lnTo>
                          <a:pt x="1725" y="1700"/>
                        </a:lnTo>
                        <a:lnTo>
                          <a:pt x="1723" y="1693"/>
                        </a:lnTo>
                        <a:lnTo>
                          <a:pt x="1726" y="1685"/>
                        </a:lnTo>
                        <a:lnTo>
                          <a:pt x="1730" y="1681"/>
                        </a:lnTo>
                        <a:lnTo>
                          <a:pt x="1737" y="1677"/>
                        </a:lnTo>
                        <a:lnTo>
                          <a:pt x="1744" y="1680"/>
                        </a:lnTo>
                        <a:lnTo>
                          <a:pt x="1758" y="1683"/>
                        </a:lnTo>
                        <a:lnTo>
                          <a:pt x="1770" y="1682"/>
                        </a:lnTo>
                        <a:lnTo>
                          <a:pt x="1782" y="1676"/>
                        </a:lnTo>
                        <a:lnTo>
                          <a:pt x="1794" y="1669"/>
                        </a:lnTo>
                        <a:lnTo>
                          <a:pt x="1805" y="1660"/>
                        </a:lnTo>
                        <a:lnTo>
                          <a:pt x="1796" y="1654"/>
                        </a:lnTo>
                        <a:lnTo>
                          <a:pt x="1788" y="1650"/>
                        </a:lnTo>
                        <a:lnTo>
                          <a:pt x="1759" y="1638"/>
                        </a:lnTo>
                        <a:lnTo>
                          <a:pt x="1762" y="1629"/>
                        </a:lnTo>
                        <a:lnTo>
                          <a:pt x="1740" y="1620"/>
                        </a:lnTo>
                        <a:lnTo>
                          <a:pt x="1713" y="1609"/>
                        </a:lnTo>
                        <a:lnTo>
                          <a:pt x="1681" y="1599"/>
                        </a:lnTo>
                        <a:lnTo>
                          <a:pt x="1646" y="1589"/>
                        </a:lnTo>
                        <a:lnTo>
                          <a:pt x="1607" y="1581"/>
                        </a:lnTo>
                        <a:lnTo>
                          <a:pt x="1566" y="1576"/>
                        </a:lnTo>
                        <a:lnTo>
                          <a:pt x="1523" y="1573"/>
                        </a:lnTo>
                        <a:close/>
                        <a:moveTo>
                          <a:pt x="1158" y="864"/>
                        </a:moveTo>
                        <a:lnTo>
                          <a:pt x="1135" y="877"/>
                        </a:lnTo>
                        <a:lnTo>
                          <a:pt x="1106" y="890"/>
                        </a:lnTo>
                        <a:lnTo>
                          <a:pt x="1073" y="905"/>
                        </a:lnTo>
                        <a:lnTo>
                          <a:pt x="1035" y="918"/>
                        </a:lnTo>
                        <a:lnTo>
                          <a:pt x="993" y="929"/>
                        </a:lnTo>
                        <a:lnTo>
                          <a:pt x="949" y="938"/>
                        </a:lnTo>
                        <a:lnTo>
                          <a:pt x="902" y="942"/>
                        </a:lnTo>
                        <a:lnTo>
                          <a:pt x="852" y="942"/>
                        </a:lnTo>
                        <a:lnTo>
                          <a:pt x="800" y="938"/>
                        </a:lnTo>
                        <a:lnTo>
                          <a:pt x="750" y="927"/>
                        </a:lnTo>
                        <a:lnTo>
                          <a:pt x="703" y="910"/>
                        </a:lnTo>
                        <a:lnTo>
                          <a:pt x="675" y="956"/>
                        </a:lnTo>
                        <a:lnTo>
                          <a:pt x="652" y="999"/>
                        </a:lnTo>
                        <a:lnTo>
                          <a:pt x="634" y="1041"/>
                        </a:lnTo>
                        <a:lnTo>
                          <a:pt x="643" y="1033"/>
                        </a:lnTo>
                        <a:lnTo>
                          <a:pt x="651" y="1025"/>
                        </a:lnTo>
                        <a:lnTo>
                          <a:pt x="672" y="1008"/>
                        </a:lnTo>
                        <a:lnTo>
                          <a:pt x="694" y="992"/>
                        </a:lnTo>
                        <a:lnTo>
                          <a:pt x="716" y="977"/>
                        </a:lnTo>
                        <a:lnTo>
                          <a:pt x="722" y="974"/>
                        </a:lnTo>
                        <a:lnTo>
                          <a:pt x="728" y="975"/>
                        </a:lnTo>
                        <a:lnTo>
                          <a:pt x="732" y="981"/>
                        </a:lnTo>
                        <a:lnTo>
                          <a:pt x="735" y="986"/>
                        </a:lnTo>
                        <a:lnTo>
                          <a:pt x="733" y="993"/>
                        </a:lnTo>
                        <a:lnTo>
                          <a:pt x="729" y="999"/>
                        </a:lnTo>
                        <a:lnTo>
                          <a:pt x="705" y="1016"/>
                        </a:lnTo>
                        <a:lnTo>
                          <a:pt x="681" y="1033"/>
                        </a:lnTo>
                        <a:lnTo>
                          <a:pt x="659" y="1053"/>
                        </a:lnTo>
                        <a:lnTo>
                          <a:pt x="616" y="1096"/>
                        </a:lnTo>
                        <a:lnTo>
                          <a:pt x="610" y="1139"/>
                        </a:lnTo>
                        <a:lnTo>
                          <a:pt x="607" y="1179"/>
                        </a:lnTo>
                        <a:lnTo>
                          <a:pt x="611" y="1218"/>
                        </a:lnTo>
                        <a:lnTo>
                          <a:pt x="630" y="1189"/>
                        </a:lnTo>
                        <a:lnTo>
                          <a:pt x="651" y="1162"/>
                        </a:lnTo>
                        <a:lnTo>
                          <a:pt x="674" y="1137"/>
                        </a:lnTo>
                        <a:lnTo>
                          <a:pt x="699" y="1114"/>
                        </a:lnTo>
                        <a:lnTo>
                          <a:pt x="726" y="1092"/>
                        </a:lnTo>
                        <a:lnTo>
                          <a:pt x="732" y="1088"/>
                        </a:lnTo>
                        <a:lnTo>
                          <a:pt x="739" y="1088"/>
                        </a:lnTo>
                        <a:lnTo>
                          <a:pt x="745" y="1092"/>
                        </a:lnTo>
                        <a:lnTo>
                          <a:pt x="748" y="1097"/>
                        </a:lnTo>
                        <a:lnTo>
                          <a:pt x="748" y="1104"/>
                        </a:lnTo>
                        <a:lnTo>
                          <a:pt x="745" y="1109"/>
                        </a:lnTo>
                        <a:lnTo>
                          <a:pt x="719" y="1130"/>
                        </a:lnTo>
                        <a:lnTo>
                          <a:pt x="696" y="1152"/>
                        </a:lnTo>
                        <a:lnTo>
                          <a:pt x="673" y="1176"/>
                        </a:lnTo>
                        <a:lnTo>
                          <a:pt x="653" y="1201"/>
                        </a:lnTo>
                        <a:lnTo>
                          <a:pt x="635" y="1227"/>
                        </a:lnTo>
                        <a:lnTo>
                          <a:pt x="621" y="1256"/>
                        </a:lnTo>
                        <a:lnTo>
                          <a:pt x="623" y="1263"/>
                        </a:lnTo>
                        <a:lnTo>
                          <a:pt x="634" y="1287"/>
                        </a:lnTo>
                        <a:lnTo>
                          <a:pt x="647" y="1309"/>
                        </a:lnTo>
                        <a:lnTo>
                          <a:pt x="662" y="1330"/>
                        </a:lnTo>
                        <a:lnTo>
                          <a:pt x="672" y="1300"/>
                        </a:lnTo>
                        <a:lnTo>
                          <a:pt x="685" y="1271"/>
                        </a:lnTo>
                        <a:lnTo>
                          <a:pt x="701" y="1242"/>
                        </a:lnTo>
                        <a:lnTo>
                          <a:pt x="722" y="1216"/>
                        </a:lnTo>
                        <a:lnTo>
                          <a:pt x="745" y="1195"/>
                        </a:lnTo>
                        <a:lnTo>
                          <a:pt x="770" y="1178"/>
                        </a:lnTo>
                        <a:lnTo>
                          <a:pt x="778" y="1176"/>
                        </a:lnTo>
                        <a:lnTo>
                          <a:pt x="783" y="1178"/>
                        </a:lnTo>
                        <a:lnTo>
                          <a:pt x="788" y="1182"/>
                        </a:lnTo>
                        <a:lnTo>
                          <a:pt x="790" y="1189"/>
                        </a:lnTo>
                        <a:lnTo>
                          <a:pt x="789" y="1194"/>
                        </a:lnTo>
                        <a:lnTo>
                          <a:pt x="783" y="1200"/>
                        </a:lnTo>
                        <a:lnTo>
                          <a:pt x="759" y="1218"/>
                        </a:lnTo>
                        <a:lnTo>
                          <a:pt x="737" y="1240"/>
                        </a:lnTo>
                        <a:lnTo>
                          <a:pt x="717" y="1266"/>
                        </a:lnTo>
                        <a:lnTo>
                          <a:pt x="701" y="1294"/>
                        </a:lnTo>
                        <a:lnTo>
                          <a:pt x="690" y="1325"/>
                        </a:lnTo>
                        <a:lnTo>
                          <a:pt x="683" y="1355"/>
                        </a:lnTo>
                        <a:lnTo>
                          <a:pt x="707" y="1377"/>
                        </a:lnTo>
                        <a:lnTo>
                          <a:pt x="731" y="1396"/>
                        </a:lnTo>
                        <a:lnTo>
                          <a:pt x="743" y="1367"/>
                        </a:lnTo>
                        <a:lnTo>
                          <a:pt x="758" y="1339"/>
                        </a:lnTo>
                        <a:lnTo>
                          <a:pt x="776" y="1314"/>
                        </a:lnTo>
                        <a:lnTo>
                          <a:pt x="788" y="1294"/>
                        </a:lnTo>
                        <a:lnTo>
                          <a:pt x="801" y="1275"/>
                        </a:lnTo>
                        <a:lnTo>
                          <a:pt x="815" y="1258"/>
                        </a:lnTo>
                        <a:lnTo>
                          <a:pt x="833" y="1243"/>
                        </a:lnTo>
                        <a:lnTo>
                          <a:pt x="840" y="1241"/>
                        </a:lnTo>
                        <a:lnTo>
                          <a:pt x="845" y="1242"/>
                        </a:lnTo>
                        <a:lnTo>
                          <a:pt x="850" y="1246"/>
                        </a:lnTo>
                        <a:lnTo>
                          <a:pt x="851" y="1253"/>
                        </a:lnTo>
                        <a:lnTo>
                          <a:pt x="851" y="1260"/>
                        </a:lnTo>
                        <a:lnTo>
                          <a:pt x="845" y="1265"/>
                        </a:lnTo>
                        <a:lnTo>
                          <a:pt x="827" y="1282"/>
                        </a:lnTo>
                        <a:lnTo>
                          <a:pt x="813" y="1300"/>
                        </a:lnTo>
                        <a:lnTo>
                          <a:pt x="800" y="1321"/>
                        </a:lnTo>
                        <a:lnTo>
                          <a:pt x="787" y="1342"/>
                        </a:lnTo>
                        <a:lnTo>
                          <a:pt x="773" y="1365"/>
                        </a:lnTo>
                        <a:lnTo>
                          <a:pt x="762" y="1387"/>
                        </a:lnTo>
                        <a:lnTo>
                          <a:pt x="754" y="1411"/>
                        </a:lnTo>
                        <a:lnTo>
                          <a:pt x="773" y="1422"/>
                        </a:lnTo>
                        <a:lnTo>
                          <a:pt x="791" y="1432"/>
                        </a:lnTo>
                        <a:lnTo>
                          <a:pt x="805" y="1404"/>
                        </a:lnTo>
                        <a:lnTo>
                          <a:pt x="823" y="1378"/>
                        </a:lnTo>
                        <a:lnTo>
                          <a:pt x="842" y="1355"/>
                        </a:lnTo>
                        <a:lnTo>
                          <a:pt x="865" y="1333"/>
                        </a:lnTo>
                        <a:lnTo>
                          <a:pt x="891" y="1315"/>
                        </a:lnTo>
                        <a:lnTo>
                          <a:pt x="897" y="1313"/>
                        </a:lnTo>
                        <a:lnTo>
                          <a:pt x="903" y="1314"/>
                        </a:lnTo>
                        <a:lnTo>
                          <a:pt x="907" y="1319"/>
                        </a:lnTo>
                        <a:lnTo>
                          <a:pt x="909" y="1325"/>
                        </a:lnTo>
                        <a:lnTo>
                          <a:pt x="908" y="1331"/>
                        </a:lnTo>
                        <a:lnTo>
                          <a:pt x="904" y="1337"/>
                        </a:lnTo>
                        <a:lnTo>
                          <a:pt x="881" y="1354"/>
                        </a:lnTo>
                        <a:lnTo>
                          <a:pt x="861" y="1372"/>
                        </a:lnTo>
                        <a:lnTo>
                          <a:pt x="843" y="1394"/>
                        </a:lnTo>
                        <a:lnTo>
                          <a:pt x="827" y="1418"/>
                        </a:lnTo>
                        <a:lnTo>
                          <a:pt x="814" y="1443"/>
                        </a:lnTo>
                        <a:lnTo>
                          <a:pt x="834" y="1451"/>
                        </a:lnTo>
                        <a:lnTo>
                          <a:pt x="851" y="1457"/>
                        </a:lnTo>
                        <a:lnTo>
                          <a:pt x="864" y="1462"/>
                        </a:lnTo>
                        <a:lnTo>
                          <a:pt x="873" y="1464"/>
                        </a:lnTo>
                        <a:lnTo>
                          <a:pt x="876" y="1465"/>
                        </a:lnTo>
                        <a:lnTo>
                          <a:pt x="897" y="1471"/>
                        </a:lnTo>
                        <a:lnTo>
                          <a:pt x="894" y="1492"/>
                        </a:lnTo>
                        <a:lnTo>
                          <a:pt x="892" y="1523"/>
                        </a:lnTo>
                        <a:lnTo>
                          <a:pt x="892" y="1552"/>
                        </a:lnTo>
                        <a:lnTo>
                          <a:pt x="913" y="1528"/>
                        </a:lnTo>
                        <a:lnTo>
                          <a:pt x="937" y="1506"/>
                        </a:lnTo>
                        <a:lnTo>
                          <a:pt x="965" y="1487"/>
                        </a:lnTo>
                        <a:lnTo>
                          <a:pt x="992" y="1472"/>
                        </a:lnTo>
                        <a:lnTo>
                          <a:pt x="1000" y="1471"/>
                        </a:lnTo>
                        <a:lnTo>
                          <a:pt x="1006" y="1473"/>
                        </a:lnTo>
                        <a:lnTo>
                          <a:pt x="1010" y="1477"/>
                        </a:lnTo>
                        <a:lnTo>
                          <a:pt x="1012" y="1484"/>
                        </a:lnTo>
                        <a:lnTo>
                          <a:pt x="1011" y="1489"/>
                        </a:lnTo>
                        <a:lnTo>
                          <a:pt x="1006" y="1495"/>
                        </a:lnTo>
                        <a:lnTo>
                          <a:pt x="980" y="1509"/>
                        </a:lnTo>
                        <a:lnTo>
                          <a:pt x="956" y="1526"/>
                        </a:lnTo>
                        <a:lnTo>
                          <a:pt x="934" y="1545"/>
                        </a:lnTo>
                        <a:lnTo>
                          <a:pt x="914" y="1567"/>
                        </a:lnTo>
                        <a:lnTo>
                          <a:pt x="898" y="1591"/>
                        </a:lnTo>
                        <a:lnTo>
                          <a:pt x="897" y="1594"/>
                        </a:lnTo>
                        <a:lnTo>
                          <a:pt x="895" y="1596"/>
                        </a:lnTo>
                        <a:lnTo>
                          <a:pt x="902" y="1632"/>
                        </a:lnTo>
                        <a:lnTo>
                          <a:pt x="912" y="1664"/>
                        </a:lnTo>
                        <a:lnTo>
                          <a:pt x="924" y="1694"/>
                        </a:lnTo>
                        <a:lnTo>
                          <a:pt x="937" y="1659"/>
                        </a:lnTo>
                        <a:lnTo>
                          <a:pt x="952" y="1625"/>
                        </a:lnTo>
                        <a:lnTo>
                          <a:pt x="971" y="1594"/>
                        </a:lnTo>
                        <a:lnTo>
                          <a:pt x="995" y="1566"/>
                        </a:lnTo>
                        <a:lnTo>
                          <a:pt x="1021" y="1540"/>
                        </a:lnTo>
                        <a:lnTo>
                          <a:pt x="1029" y="1537"/>
                        </a:lnTo>
                        <a:lnTo>
                          <a:pt x="1035" y="1538"/>
                        </a:lnTo>
                        <a:lnTo>
                          <a:pt x="1041" y="1541"/>
                        </a:lnTo>
                        <a:lnTo>
                          <a:pt x="1044" y="1547"/>
                        </a:lnTo>
                        <a:lnTo>
                          <a:pt x="1044" y="1552"/>
                        </a:lnTo>
                        <a:lnTo>
                          <a:pt x="1041" y="1559"/>
                        </a:lnTo>
                        <a:lnTo>
                          <a:pt x="1012" y="1586"/>
                        </a:lnTo>
                        <a:lnTo>
                          <a:pt x="990" y="1616"/>
                        </a:lnTo>
                        <a:lnTo>
                          <a:pt x="971" y="1648"/>
                        </a:lnTo>
                        <a:lnTo>
                          <a:pt x="956" y="1683"/>
                        </a:lnTo>
                        <a:lnTo>
                          <a:pt x="945" y="1719"/>
                        </a:lnTo>
                        <a:lnTo>
                          <a:pt x="944" y="1723"/>
                        </a:lnTo>
                        <a:lnTo>
                          <a:pt x="941" y="1725"/>
                        </a:lnTo>
                        <a:lnTo>
                          <a:pt x="955" y="1744"/>
                        </a:lnTo>
                        <a:lnTo>
                          <a:pt x="969" y="1761"/>
                        </a:lnTo>
                        <a:lnTo>
                          <a:pt x="972" y="1735"/>
                        </a:lnTo>
                        <a:lnTo>
                          <a:pt x="978" y="1708"/>
                        </a:lnTo>
                        <a:lnTo>
                          <a:pt x="987" y="1684"/>
                        </a:lnTo>
                        <a:lnTo>
                          <a:pt x="1000" y="1662"/>
                        </a:lnTo>
                        <a:lnTo>
                          <a:pt x="1016" y="1642"/>
                        </a:lnTo>
                        <a:lnTo>
                          <a:pt x="1032" y="1625"/>
                        </a:lnTo>
                        <a:lnTo>
                          <a:pt x="1051" y="1609"/>
                        </a:lnTo>
                        <a:lnTo>
                          <a:pt x="1071" y="1593"/>
                        </a:lnTo>
                        <a:lnTo>
                          <a:pt x="1077" y="1591"/>
                        </a:lnTo>
                        <a:lnTo>
                          <a:pt x="1084" y="1592"/>
                        </a:lnTo>
                        <a:lnTo>
                          <a:pt x="1087" y="1598"/>
                        </a:lnTo>
                        <a:lnTo>
                          <a:pt x="1090" y="1603"/>
                        </a:lnTo>
                        <a:lnTo>
                          <a:pt x="1089" y="1610"/>
                        </a:lnTo>
                        <a:lnTo>
                          <a:pt x="1084" y="1616"/>
                        </a:lnTo>
                        <a:lnTo>
                          <a:pt x="1065" y="1631"/>
                        </a:lnTo>
                        <a:lnTo>
                          <a:pt x="1046" y="1646"/>
                        </a:lnTo>
                        <a:lnTo>
                          <a:pt x="1030" y="1664"/>
                        </a:lnTo>
                        <a:lnTo>
                          <a:pt x="1017" y="1683"/>
                        </a:lnTo>
                        <a:lnTo>
                          <a:pt x="1007" y="1705"/>
                        </a:lnTo>
                        <a:lnTo>
                          <a:pt x="1000" y="1733"/>
                        </a:lnTo>
                        <a:lnTo>
                          <a:pt x="996" y="1759"/>
                        </a:lnTo>
                        <a:lnTo>
                          <a:pt x="995" y="1787"/>
                        </a:lnTo>
                        <a:lnTo>
                          <a:pt x="1022" y="1809"/>
                        </a:lnTo>
                        <a:lnTo>
                          <a:pt x="1025" y="1789"/>
                        </a:lnTo>
                        <a:lnTo>
                          <a:pt x="1031" y="1769"/>
                        </a:lnTo>
                        <a:lnTo>
                          <a:pt x="1042" y="1743"/>
                        </a:lnTo>
                        <a:lnTo>
                          <a:pt x="1058" y="1719"/>
                        </a:lnTo>
                        <a:lnTo>
                          <a:pt x="1074" y="1698"/>
                        </a:lnTo>
                        <a:lnTo>
                          <a:pt x="1092" y="1677"/>
                        </a:lnTo>
                        <a:lnTo>
                          <a:pt x="1111" y="1655"/>
                        </a:lnTo>
                        <a:lnTo>
                          <a:pt x="1116" y="1651"/>
                        </a:lnTo>
                        <a:lnTo>
                          <a:pt x="1123" y="1651"/>
                        </a:lnTo>
                        <a:lnTo>
                          <a:pt x="1127" y="1654"/>
                        </a:lnTo>
                        <a:lnTo>
                          <a:pt x="1132" y="1660"/>
                        </a:lnTo>
                        <a:lnTo>
                          <a:pt x="1132" y="1667"/>
                        </a:lnTo>
                        <a:lnTo>
                          <a:pt x="1129" y="1674"/>
                        </a:lnTo>
                        <a:lnTo>
                          <a:pt x="1114" y="1692"/>
                        </a:lnTo>
                        <a:lnTo>
                          <a:pt x="1098" y="1708"/>
                        </a:lnTo>
                        <a:lnTo>
                          <a:pt x="1083" y="1726"/>
                        </a:lnTo>
                        <a:lnTo>
                          <a:pt x="1070" y="1745"/>
                        </a:lnTo>
                        <a:lnTo>
                          <a:pt x="1060" y="1766"/>
                        </a:lnTo>
                        <a:lnTo>
                          <a:pt x="1054" y="1786"/>
                        </a:lnTo>
                        <a:lnTo>
                          <a:pt x="1049" y="1806"/>
                        </a:lnTo>
                        <a:lnTo>
                          <a:pt x="1048" y="1827"/>
                        </a:lnTo>
                        <a:lnTo>
                          <a:pt x="1074" y="1842"/>
                        </a:lnTo>
                        <a:lnTo>
                          <a:pt x="1100" y="1855"/>
                        </a:lnTo>
                        <a:lnTo>
                          <a:pt x="1098" y="1828"/>
                        </a:lnTo>
                        <a:lnTo>
                          <a:pt x="1102" y="1799"/>
                        </a:lnTo>
                        <a:lnTo>
                          <a:pt x="1108" y="1771"/>
                        </a:lnTo>
                        <a:lnTo>
                          <a:pt x="1119" y="1744"/>
                        </a:lnTo>
                        <a:lnTo>
                          <a:pt x="1133" y="1718"/>
                        </a:lnTo>
                        <a:lnTo>
                          <a:pt x="1149" y="1695"/>
                        </a:lnTo>
                        <a:lnTo>
                          <a:pt x="1166" y="1675"/>
                        </a:lnTo>
                        <a:lnTo>
                          <a:pt x="1173" y="1672"/>
                        </a:lnTo>
                        <a:lnTo>
                          <a:pt x="1179" y="1673"/>
                        </a:lnTo>
                        <a:lnTo>
                          <a:pt x="1185" y="1676"/>
                        </a:lnTo>
                        <a:lnTo>
                          <a:pt x="1188" y="1682"/>
                        </a:lnTo>
                        <a:lnTo>
                          <a:pt x="1189" y="1688"/>
                        </a:lnTo>
                        <a:lnTo>
                          <a:pt x="1185" y="1694"/>
                        </a:lnTo>
                        <a:lnTo>
                          <a:pt x="1170" y="1711"/>
                        </a:lnTo>
                        <a:lnTo>
                          <a:pt x="1157" y="1729"/>
                        </a:lnTo>
                        <a:lnTo>
                          <a:pt x="1145" y="1751"/>
                        </a:lnTo>
                        <a:lnTo>
                          <a:pt x="1136" y="1775"/>
                        </a:lnTo>
                        <a:lnTo>
                          <a:pt x="1128" y="1798"/>
                        </a:lnTo>
                        <a:lnTo>
                          <a:pt x="1125" y="1822"/>
                        </a:lnTo>
                        <a:lnTo>
                          <a:pt x="1126" y="1847"/>
                        </a:lnTo>
                        <a:lnTo>
                          <a:pt x="1131" y="1869"/>
                        </a:lnTo>
                        <a:lnTo>
                          <a:pt x="1150" y="1875"/>
                        </a:lnTo>
                        <a:lnTo>
                          <a:pt x="1167" y="1881"/>
                        </a:lnTo>
                        <a:lnTo>
                          <a:pt x="1169" y="1863"/>
                        </a:lnTo>
                        <a:lnTo>
                          <a:pt x="1171" y="1842"/>
                        </a:lnTo>
                        <a:lnTo>
                          <a:pt x="1175" y="1819"/>
                        </a:lnTo>
                        <a:lnTo>
                          <a:pt x="1180" y="1793"/>
                        </a:lnTo>
                        <a:lnTo>
                          <a:pt x="1188" y="1768"/>
                        </a:lnTo>
                        <a:lnTo>
                          <a:pt x="1197" y="1740"/>
                        </a:lnTo>
                        <a:lnTo>
                          <a:pt x="1208" y="1713"/>
                        </a:lnTo>
                        <a:lnTo>
                          <a:pt x="1222" y="1685"/>
                        </a:lnTo>
                        <a:lnTo>
                          <a:pt x="1239" y="1658"/>
                        </a:lnTo>
                        <a:lnTo>
                          <a:pt x="1259" y="1632"/>
                        </a:lnTo>
                        <a:lnTo>
                          <a:pt x="1281" y="1608"/>
                        </a:lnTo>
                        <a:lnTo>
                          <a:pt x="1309" y="1587"/>
                        </a:lnTo>
                        <a:lnTo>
                          <a:pt x="1338" y="1567"/>
                        </a:lnTo>
                        <a:lnTo>
                          <a:pt x="1373" y="1551"/>
                        </a:lnTo>
                        <a:lnTo>
                          <a:pt x="1423" y="1536"/>
                        </a:lnTo>
                        <a:lnTo>
                          <a:pt x="1471" y="1528"/>
                        </a:lnTo>
                        <a:lnTo>
                          <a:pt x="1520" y="1525"/>
                        </a:lnTo>
                        <a:lnTo>
                          <a:pt x="1566" y="1527"/>
                        </a:lnTo>
                        <a:lnTo>
                          <a:pt x="1611" y="1533"/>
                        </a:lnTo>
                        <a:lnTo>
                          <a:pt x="1654" y="1540"/>
                        </a:lnTo>
                        <a:lnTo>
                          <a:pt x="1691" y="1550"/>
                        </a:lnTo>
                        <a:lnTo>
                          <a:pt x="1727" y="1561"/>
                        </a:lnTo>
                        <a:lnTo>
                          <a:pt x="1755" y="1573"/>
                        </a:lnTo>
                        <a:lnTo>
                          <a:pt x="1780" y="1583"/>
                        </a:lnTo>
                        <a:lnTo>
                          <a:pt x="1796" y="1533"/>
                        </a:lnTo>
                        <a:lnTo>
                          <a:pt x="1809" y="1485"/>
                        </a:lnTo>
                        <a:lnTo>
                          <a:pt x="1815" y="1439"/>
                        </a:lnTo>
                        <a:lnTo>
                          <a:pt x="1816" y="1396"/>
                        </a:lnTo>
                        <a:lnTo>
                          <a:pt x="1813" y="1355"/>
                        </a:lnTo>
                        <a:lnTo>
                          <a:pt x="1804" y="1316"/>
                        </a:lnTo>
                        <a:lnTo>
                          <a:pt x="1791" y="1281"/>
                        </a:lnTo>
                        <a:lnTo>
                          <a:pt x="1772" y="1247"/>
                        </a:lnTo>
                        <a:lnTo>
                          <a:pt x="1749" y="1216"/>
                        </a:lnTo>
                        <a:lnTo>
                          <a:pt x="1720" y="1189"/>
                        </a:lnTo>
                        <a:lnTo>
                          <a:pt x="1686" y="1164"/>
                        </a:lnTo>
                        <a:lnTo>
                          <a:pt x="1648" y="1142"/>
                        </a:lnTo>
                        <a:lnTo>
                          <a:pt x="1647" y="1142"/>
                        </a:lnTo>
                        <a:lnTo>
                          <a:pt x="1624" y="1147"/>
                        </a:lnTo>
                        <a:lnTo>
                          <a:pt x="1594" y="1150"/>
                        </a:lnTo>
                        <a:lnTo>
                          <a:pt x="1557" y="1151"/>
                        </a:lnTo>
                        <a:lnTo>
                          <a:pt x="1528" y="1150"/>
                        </a:lnTo>
                        <a:lnTo>
                          <a:pt x="1497" y="1147"/>
                        </a:lnTo>
                        <a:lnTo>
                          <a:pt x="1462" y="1140"/>
                        </a:lnTo>
                        <a:lnTo>
                          <a:pt x="1428" y="1131"/>
                        </a:lnTo>
                        <a:lnTo>
                          <a:pt x="1393" y="1117"/>
                        </a:lnTo>
                        <a:lnTo>
                          <a:pt x="1357" y="1099"/>
                        </a:lnTo>
                        <a:lnTo>
                          <a:pt x="1321" y="1076"/>
                        </a:lnTo>
                        <a:lnTo>
                          <a:pt x="1285" y="1047"/>
                        </a:lnTo>
                        <a:lnTo>
                          <a:pt x="1282" y="1048"/>
                        </a:lnTo>
                        <a:lnTo>
                          <a:pt x="1279" y="1048"/>
                        </a:lnTo>
                        <a:lnTo>
                          <a:pt x="1275" y="1047"/>
                        </a:lnTo>
                        <a:lnTo>
                          <a:pt x="1272" y="1045"/>
                        </a:lnTo>
                        <a:lnTo>
                          <a:pt x="1270" y="1042"/>
                        </a:lnTo>
                        <a:lnTo>
                          <a:pt x="1257" y="1019"/>
                        </a:lnTo>
                        <a:lnTo>
                          <a:pt x="1230" y="986"/>
                        </a:lnTo>
                        <a:lnTo>
                          <a:pt x="1205" y="951"/>
                        </a:lnTo>
                        <a:lnTo>
                          <a:pt x="1180" y="910"/>
                        </a:lnTo>
                        <a:lnTo>
                          <a:pt x="1158" y="864"/>
                        </a:lnTo>
                        <a:close/>
                        <a:moveTo>
                          <a:pt x="362" y="0"/>
                        </a:moveTo>
                        <a:lnTo>
                          <a:pt x="316" y="3"/>
                        </a:lnTo>
                        <a:lnTo>
                          <a:pt x="274" y="8"/>
                        </a:lnTo>
                        <a:lnTo>
                          <a:pt x="237" y="18"/>
                        </a:lnTo>
                        <a:lnTo>
                          <a:pt x="201" y="30"/>
                        </a:lnTo>
                        <a:lnTo>
                          <a:pt x="172" y="46"/>
                        </a:lnTo>
                        <a:lnTo>
                          <a:pt x="144" y="63"/>
                        </a:lnTo>
                        <a:lnTo>
                          <a:pt x="120" y="83"/>
                        </a:lnTo>
                        <a:lnTo>
                          <a:pt x="97" y="105"/>
                        </a:lnTo>
                        <a:lnTo>
                          <a:pt x="79" y="129"/>
                        </a:lnTo>
                        <a:lnTo>
                          <a:pt x="62" y="154"/>
                        </a:lnTo>
                        <a:lnTo>
                          <a:pt x="49" y="180"/>
                        </a:lnTo>
                        <a:lnTo>
                          <a:pt x="37" y="205"/>
                        </a:lnTo>
                        <a:lnTo>
                          <a:pt x="28" y="230"/>
                        </a:lnTo>
                        <a:lnTo>
                          <a:pt x="20" y="257"/>
                        </a:lnTo>
                        <a:lnTo>
                          <a:pt x="13" y="282"/>
                        </a:lnTo>
                        <a:lnTo>
                          <a:pt x="9" y="307"/>
                        </a:lnTo>
                        <a:lnTo>
                          <a:pt x="6" y="330"/>
                        </a:lnTo>
                        <a:lnTo>
                          <a:pt x="2" y="351"/>
                        </a:lnTo>
                        <a:lnTo>
                          <a:pt x="1" y="371"/>
                        </a:lnTo>
                        <a:lnTo>
                          <a:pt x="0" y="388"/>
                        </a:lnTo>
                        <a:lnTo>
                          <a:pt x="0" y="403"/>
                        </a:lnTo>
                        <a:lnTo>
                          <a:pt x="0" y="1946"/>
                        </a:lnTo>
                        <a:lnTo>
                          <a:pt x="27" y="1937"/>
                        </a:lnTo>
                        <a:lnTo>
                          <a:pt x="58" y="1928"/>
                        </a:lnTo>
                        <a:lnTo>
                          <a:pt x="93" y="1920"/>
                        </a:lnTo>
                        <a:lnTo>
                          <a:pt x="132" y="1913"/>
                        </a:lnTo>
                        <a:lnTo>
                          <a:pt x="173" y="1907"/>
                        </a:lnTo>
                        <a:lnTo>
                          <a:pt x="217" y="1905"/>
                        </a:lnTo>
                        <a:lnTo>
                          <a:pt x="262" y="1906"/>
                        </a:lnTo>
                        <a:lnTo>
                          <a:pt x="309" y="1913"/>
                        </a:lnTo>
                        <a:lnTo>
                          <a:pt x="356" y="1924"/>
                        </a:lnTo>
                        <a:lnTo>
                          <a:pt x="403" y="1941"/>
                        </a:lnTo>
                        <a:lnTo>
                          <a:pt x="444" y="1963"/>
                        </a:lnTo>
                        <a:lnTo>
                          <a:pt x="482" y="1990"/>
                        </a:lnTo>
                        <a:lnTo>
                          <a:pt x="518" y="2021"/>
                        </a:lnTo>
                        <a:lnTo>
                          <a:pt x="549" y="2059"/>
                        </a:lnTo>
                        <a:lnTo>
                          <a:pt x="578" y="2100"/>
                        </a:lnTo>
                        <a:lnTo>
                          <a:pt x="603" y="2146"/>
                        </a:lnTo>
                        <a:lnTo>
                          <a:pt x="625" y="2198"/>
                        </a:lnTo>
                        <a:lnTo>
                          <a:pt x="646" y="2147"/>
                        </a:lnTo>
                        <a:lnTo>
                          <a:pt x="669" y="2102"/>
                        </a:lnTo>
                        <a:lnTo>
                          <a:pt x="696" y="2061"/>
                        </a:lnTo>
                        <a:lnTo>
                          <a:pt x="724" y="2027"/>
                        </a:lnTo>
                        <a:lnTo>
                          <a:pt x="752" y="1996"/>
                        </a:lnTo>
                        <a:lnTo>
                          <a:pt x="783" y="1969"/>
                        </a:lnTo>
                        <a:lnTo>
                          <a:pt x="815" y="1947"/>
                        </a:lnTo>
                        <a:lnTo>
                          <a:pt x="847" y="1928"/>
                        </a:lnTo>
                        <a:lnTo>
                          <a:pt x="881" y="1913"/>
                        </a:lnTo>
                        <a:lnTo>
                          <a:pt x="913" y="1901"/>
                        </a:lnTo>
                        <a:lnTo>
                          <a:pt x="946" y="1891"/>
                        </a:lnTo>
                        <a:lnTo>
                          <a:pt x="977" y="1884"/>
                        </a:lnTo>
                        <a:lnTo>
                          <a:pt x="1008" y="1880"/>
                        </a:lnTo>
                        <a:lnTo>
                          <a:pt x="1038" y="1876"/>
                        </a:lnTo>
                        <a:lnTo>
                          <a:pt x="1038" y="1876"/>
                        </a:lnTo>
                        <a:lnTo>
                          <a:pt x="1012" y="1860"/>
                        </a:lnTo>
                        <a:lnTo>
                          <a:pt x="987" y="1842"/>
                        </a:lnTo>
                        <a:lnTo>
                          <a:pt x="961" y="1821"/>
                        </a:lnTo>
                        <a:lnTo>
                          <a:pt x="938" y="1798"/>
                        </a:lnTo>
                        <a:lnTo>
                          <a:pt x="916" y="1771"/>
                        </a:lnTo>
                        <a:lnTo>
                          <a:pt x="896" y="1742"/>
                        </a:lnTo>
                        <a:lnTo>
                          <a:pt x="878" y="1709"/>
                        </a:lnTo>
                        <a:lnTo>
                          <a:pt x="863" y="1674"/>
                        </a:lnTo>
                        <a:lnTo>
                          <a:pt x="852" y="1634"/>
                        </a:lnTo>
                        <a:lnTo>
                          <a:pt x="845" y="1592"/>
                        </a:lnTo>
                        <a:lnTo>
                          <a:pt x="843" y="1546"/>
                        </a:lnTo>
                        <a:lnTo>
                          <a:pt x="818" y="1566"/>
                        </a:lnTo>
                        <a:lnTo>
                          <a:pt x="789" y="1587"/>
                        </a:lnTo>
                        <a:lnTo>
                          <a:pt x="756" y="1609"/>
                        </a:lnTo>
                        <a:lnTo>
                          <a:pt x="718" y="1630"/>
                        </a:lnTo>
                        <a:lnTo>
                          <a:pt x="678" y="1650"/>
                        </a:lnTo>
                        <a:lnTo>
                          <a:pt x="634" y="1666"/>
                        </a:lnTo>
                        <a:lnTo>
                          <a:pt x="587" y="1680"/>
                        </a:lnTo>
                        <a:lnTo>
                          <a:pt x="540" y="1688"/>
                        </a:lnTo>
                        <a:lnTo>
                          <a:pt x="489" y="1692"/>
                        </a:lnTo>
                        <a:lnTo>
                          <a:pt x="447" y="1690"/>
                        </a:lnTo>
                        <a:lnTo>
                          <a:pt x="397" y="1681"/>
                        </a:lnTo>
                        <a:lnTo>
                          <a:pt x="350" y="1665"/>
                        </a:lnTo>
                        <a:lnTo>
                          <a:pt x="303" y="1642"/>
                        </a:lnTo>
                        <a:lnTo>
                          <a:pt x="259" y="1613"/>
                        </a:lnTo>
                        <a:lnTo>
                          <a:pt x="216" y="1577"/>
                        </a:lnTo>
                        <a:lnTo>
                          <a:pt x="175" y="1535"/>
                        </a:lnTo>
                        <a:lnTo>
                          <a:pt x="136" y="1485"/>
                        </a:lnTo>
                        <a:lnTo>
                          <a:pt x="100" y="1430"/>
                        </a:lnTo>
                        <a:lnTo>
                          <a:pt x="141" y="1404"/>
                        </a:lnTo>
                        <a:lnTo>
                          <a:pt x="175" y="1456"/>
                        </a:lnTo>
                        <a:lnTo>
                          <a:pt x="211" y="1503"/>
                        </a:lnTo>
                        <a:lnTo>
                          <a:pt x="249" y="1541"/>
                        </a:lnTo>
                        <a:lnTo>
                          <a:pt x="250" y="1505"/>
                        </a:lnTo>
                        <a:lnTo>
                          <a:pt x="251" y="1466"/>
                        </a:lnTo>
                        <a:lnTo>
                          <a:pt x="253" y="1460"/>
                        </a:lnTo>
                        <a:lnTo>
                          <a:pt x="259" y="1455"/>
                        </a:lnTo>
                        <a:lnTo>
                          <a:pt x="266" y="1453"/>
                        </a:lnTo>
                        <a:lnTo>
                          <a:pt x="272" y="1455"/>
                        </a:lnTo>
                        <a:lnTo>
                          <a:pt x="277" y="1460"/>
                        </a:lnTo>
                        <a:lnTo>
                          <a:pt x="279" y="1466"/>
                        </a:lnTo>
                        <a:lnTo>
                          <a:pt x="278" y="1486"/>
                        </a:lnTo>
                        <a:lnTo>
                          <a:pt x="277" y="1507"/>
                        </a:lnTo>
                        <a:lnTo>
                          <a:pt x="276" y="1528"/>
                        </a:lnTo>
                        <a:lnTo>
                          <a:pt x="277" y="1549"/>
                        </a:lnTo>
                        <a:lnTo>
                          <a:pt x="281" y="1568"/>
                        </a:lnTo>
                        <a:lnTo>
                          <a:pt x="321" y="1596"/>
                        </a:lnTo>
                        <a:lnTo>
                          <a:pt x="362" y="1618"/>
                        </a:lnTo>
                        <a:lnTo>
                          <a:pt x="405" y="1632"/>
                        </a:lnTo>
                        <a:lnTo>
                          <a:pt x="387" y="1614"/>
                        </a:lnTo>
                        <a:lnTo>
                          <a:pt x="374" y="1594"/>
                        </a:lnTo>
                        <a:lnTo>
                          <a:pt x="364" y="1572"/>
                        </a:lnTo>
                        <a:lnTo>
                          <a:pt x="359" y="1547"/>
                        </a:lnTo>
                        <a:lnTo>
                          <a:pt x="360" y="1540"/>
                        </a:lnTo>
                        <a:lnTo>
                          <a:pt x="364" y="1537"/>
                        </a:lnTo>
                        <a:lnTo>
                          <a:pt x="370" y="1535"/>
                        </a:lnTo>
                        <a:lnTo>
                          <a:pt x="376" y="1537"/>
                        </a:lnTo>
                        <a:lnTo>
                          <a:pt x="381" y="1540"/>
                        </a:lnTo>
                        <a:lnTo>
                          <a:pt x="383" y="1547"/>
                        </a:lnTo>
                        <a:lnTo>
                          <a:pt x="387" y="1568"/>
                        </a:lnTo>
                        <a:lnTo>
                          <a:pt x="396" y="1587"/>
                        </a:lnTo>
                        <a:lnTo>
                          <a:pt x="409" y="1603"/>
                        </a:lnTo>
                        <a:lnTo>
                          <a:pt x="425" y="1618"/>
                        </a:lnTo>
                        <a:lnTo>
                          <a:pt x="443" y="1631"/>
                        </a:lnTo>
                        <a:lnTo>
                          <a:pt x="461" y="1642"/>
                        </a:lnTo>
                        <a:lnTo>
                          <a:pt x="497" y="1643"/>
                        </a:lnTo>
                        <a:lnTo>
                          <a:pt x="532" y="1641"/>
                        </a:lnTo>
                        <a:lnTo>
                          <a:pt x="565" y="1635"/>
                        </a:lnTo>
                        <a:lnTo>
                          <a:pt x="548" y="1628"/>
                        </a:lnTo>
                        <a:lnTo>
                          <a:pt x="530" y="1620"/>
                        </a:lnTo>
                        <a:lnTo>
                          <a:pt x="514" y="1611"/>
                        </a:lnTo>
                        <a:lnTo>
                          <a:pt x="500" y="1600"/>
                        </a:lnTo>
                        <a:lnTo>
                          <a:pt x="488" y="1586"/>
                        </a:lnTo>
                        <a:lnTo>
                          <a:pt x="478" y="1570"/>
                        </a:lnTo>
                        <a:lnTo>
                          <a:pt x="471" y="1550"/>
                        </a:lnTo>
                        <a:lnTo>
                          <a:pt x="471" y="1543"/>
                        </a:lnTo>
                        <a:lnTo>
                          <a:pt x="475" y="1537"/>
                        </a:lnTo>
                        <a:lnTo>
                          <a:pt x="481" y="1534"/>
                        </a:lnTo>
                        <a:lnTo>
                          <a:pt x="488" y="1534"/>
                        </a:lnTo>
                        <a:lnTo>
                          <a:pt x="493" y="1537"/>
                        </a:lnTo>
                        <a:lnTo>
                          <a:pt x="498" y="1544"/>
                        </a:lnTo>
                        <a:lnTo>
                          <a:pt x="505" y="1560"/>
                        </a:lnTo>
                        <a:lnTo>
                          <a:pt x="514" y="1575"/>
                        </a:lnTo>
                        <a:lnTo>
                          <a:pt x="527" y="1587"/>
                        </a:lnTo>
                        <a:lnTo>
                          <a:pt x="541" y="1596"/>
                        </a:lnTo>
                        <a:lnTo>
                          <a:pt x="558" y="1604"/>
                        </a:lnTo>
                        <a:lnTo>
                          <a:pt x="575" y="1611"/>
                        </a:lnTo>
                        <a:lnTo>
                          <a:pt x="593" y="1617"/>
                        </a:lnTo>
                        <a:lnTo>
                          <a:pt x="610" y="1623"/>
                        </a:lnTo>
                        <a:lnTo>
                          <a:pt x="655" y="1606"/>
                        </a:lnTo>
                        <a:lnTo>
                          <a:pt x="698" y="1585"/>
                        </a:lnTo>
                        <a:lnTo>
                          <a:pt x="672" y="1578"/>
                        </a:lnTo>
                        <a:lnTo>
                          <a:pt x="646" y="1569"/>
                        </a:lnTo>
                        <a:lnTo>
                          <a:pt x="622" y="1558"/>
                        </a:lnTo>
                        <a:lnTo>
                          <a:pt x="600" y="1544"/>
                        </a:lnTo>
                        <a:lnTo>
                          <a:pt x="580" y="1525"/>
                        </a:lnTo>
                        <a:lnTo>
                          <a:pt x="579" y="1522"/>
                        </a:lnTo>
                        <a:lnTo>
                          <a:pt x="578" y="1518"/>
                        </a:lnTo>
                        <a:lnTo>
                          <a:pt x="579" y="1515"/>
                        </a:lnTo>
                        <a:lnTo>
                          <a:pt x="580" y="1512"/>
                        </a:lnTo>
                        <a:lnTo>
                          <a:pt x="582" y="1509"/>
                        </a:lnTo>
                        <a:lnTo>
                          <a:pt x="585" y="1508"/>
                        </a:lnTo>
                        <a:lnTo>
                          <a:pt x="589" y="1507"/>
                        </a:lnTo>
                        <a:lnTo>
                          <a:pt x="592" y="1508"/>
                        </a:lnTo>
                        <a:lnTo>
                          <a:pt x="594" y="1510"/>
                        </a:lnTo>
                        <a:lnTo>
                          <a:pt x="612" y="1527"/>
                        </a:lnTo>
                        <a:lnTo>
                          <a:pt x="632" y="1540"/>
                        </a:lnTo>
                        <a:lnTo>
                          <a:pt x="654" y="1550"/>
                        </a:lnTo>
                        <a:lnTo>
                          <a:pt x="676" y="1558"/>
                        </a:lnTo>
                        <a:lnTo>
                          <a:pt x="699" y="1565"/>
                        </a:lnTo>
                        <a:lnTo>
                          <a:pt x="724" y="1570"/>
                        </a:lnTo>
                        <a:lnTo>
                          <a:pt x="753" y="1551"/>
                        </a:lnTo>
                        <a:lnTo>
                          <a:pt x="781" y="1533"/>
                        </a:lnTo>
                        <a:lnTo>
                          <a:pt x="804" y="1515"/>
                        </a:lnTo>
                        <a:lnTo>
                          <a:pt x="823" y="1498"/>
                        </a:lnTo>
                        <a:lnTo>
                          <a:pt x="801" y="1491"/>
                        </a:lnTo>
                        <a:lnTo>
                          <a:pt x="777" y="1478"/>
                        </a:lnTo>
                        <a:lnTo>
                          <a:pt x="750" y="1465"/>
                        </a:lnTo>
                        <a:lnTo>
                          <a:pt x="722" y="1449"/>
                        </a:lnTo>
                        <a:lnTo>
                          <a:pt x="694" y="1429"/>
                        </a:lnTo>
                        <a:lnTo>
                          <a:pt x="666" y="1405"/>
                        </a:lnTo>
                        <a:lnTo>
                          <a:pt x="639" y="1380"/>
                        </a:lnTo>
                        <a:lnTo>
                          <a:pt x="615" y="1350"/>
                        </a:lnTo>
                        <a:lnTo>
                          <a:pt x="594" y="1317"/>
                        </a:lnTo>
                        <a:lnTo>
                          <a:pt x="578" y="1281"/>
                        </a:lnTo>
                        <a:lnTo>
                          <a:pt x="565" y="1237"/>
                        </a:lnTo>
                        <a:lnTo>
                          <a:pt x="559" y="1193"/>
                        </a:lnTo>
                        <a:lnTo>
                          <a:pt x="560" y="1147"/>
                        </a:lnTo>
                        <a:lnTo>
                          <a:pt x="566" y="1098"/>
                        </a:lnTo>
                        <a:lnTo>
                          <a:pt x="580" y="1048"/>
                        </a:lnTo>
                        <a:lnTo>
                          <a:pt x="600" y="998"/>
                        </a:lnTo>
                        <a:lnTo>
                          <a:pt x="626" y="943"/>
                        </a:lnTo>
                        <a:lnTo>
                          <a:pt x="658" y="889"/>
                        </a:lnTo>
                        <a:lnTo>
                          <a:pt x="618" y="864"/>
                        </a:lnTo>
                        <a:lnTo>
                          <a:pt x="581" y="835"/>
                        </a:lnTo>
                        <a:lnTo>
                          <a:pt x="544" y="802"/>
                        </a:lnTo>
                        <a:lnTo>
                          <a:pt x="510" y="763"/>
                        </a:lnTo>
                        <a:lnTo>
                          <a:pt x="478" y="721"/>
                        </a:lnTo>
                        <a:lnTo>
                          <a:pt x="448" y="738"/>
                        </a:lnTo>
                        <a:lnTo>
                          <a:pt x="417" y="751"/>
                        </a:lnTo>
                        <a:lnTo>
                          <a:pt x="383" y="761"/>
                        </a:lnTo>
                        <a:lnTo>
                          <a:pt x="346" y="767"/>
                        </a:lnTo>
                        <a:lnTo>
                          <a:pt x="308" y="769"/>
                        </a:lnTo>
                        <a:lnTo>
                          <a:pt x="268" y="767"/>
                        </a:lnTo>
                        <a:lnTo>
                          <a:pt x="226" y="761"/>
                        </a:lnTo>
                        <a:lnTo>
                          <a:pt x="183" y="752"/>
                        </a:lnTo>
                        <a:lnTo>
                          <a:pt x="136" y="740"/>
                        </a:lnTo>
                        <a:lnTo>
                          <a:pt x="151" y="694"/>
                        </a:lnTo>
                        <a:lnTo>
                          <a:pt x="167" y="698"/>
                        </a:lnTo>
                        <a:lnTo>
                          <a:pt x="166" y="682"/>
                        </a:lnTo>
                        <a:lnTo>
                          <a:pt x="165" y="668"/>
                        </a:lnTo>
                        <a:lnTo>
                          <a:pt x="162" y="654"/>
                        </a:lnTo>
                        <a:lnTo>
                          <a:pt x="156" y="640"/>
                        </a:lnTo>
                        <a:lnTo>
                          <a:pt x="146" y="627"/>
                        </a:lnTo>
                        <a:lnTo>
                          <a:pt x="142" y="619"/>
                        </a:lnTo>
                        <a:lnTo>
                          <a:pt x="142" y="612"/>
                        </a:lnTo>
                        <a:lnTo>
                          <a:pt x="146" y="605"/>
                        </a:lnTo>
                        <a:lnTo>
                          <a:pt x="154" y="601"/>
                        </a:lnTo>
                        <a:lnTo>
                          <a:pt x="162" y="600"/>
                        </a:lnTo>
                        <a:lnTo>
                          <a:pt x="169" y="604"/>
                        </a:lnTo>
                        <a:lnTo>
                          <a:pt x="183" y="619"/>
                        </a:lnTo>
                        <a:lnTo>
                          <a:pt x="190" y="636"/>
                        </a:lnTo>
                        <a:lnTo>
                          <a:pt x="195" y="653"/>
                        </a:lnTo>
                        <a:lnTo>
                          <a:pt x="197" y="669"/>
                        </a:lnTo>
                        <a:lnTo>
                          <a:pt x="198" y="688"/>
                        </a:lnTo>
                        <a:lnTo>
                          <a:pt x="200" y="707"/>
                        </a:lnTo>
                        <a:lnTo>
                          <a:pt x="245" y="715"/>
                        </a:lnTo>
                        <a:lnTo>
                          <a:pt x="247" y="690"/>
                        </a:lnTo>
                        <a:lnTo>
                          <a:pt x="246" y="666"/>
                        </a:lnTo>
                        <a:lnTo>
                          <a:pt x="239" y="643"/>
                        </a:lnTo>
                        <a:lnTo>
                          <a:pt x="227" y="621"/>
                        </a:lnTo>
                        <a:lnTo>
                          <a:pt x="210" y="601"/>
                        </a:lnTo>
                        <a:lnTo>
                          <a:pt x="206" y="592"/>
                        </a:lnTo>
                        <a:lnTo>
                          <a:pt x="207" y="584"/>
                        </a:lnTo>
                        <a:lnTo>
                          <a:pt x="211" y="577"/>
                        </a:lnTo>
                        <a:lnTo>
                          <a:pt x="218" y="573"/>
                        </a:lnTo>
                        <a:lnTo>
                          <a:pt x="226" y="572"/>
                        </a:lnTo>
                        <a:lnTo>
                          <a:pt x="235" y="577"/>
                        </a:lnTo>
                        <a:lnTo>
                          <a:pt x="255" y="602"/>
                        </a:lnTo>
                        <a:lnTo>
                          <a:pt x="269" y="629"/>
                        </a:lnTo>
                        <a:lnTo>
                          <a:pt x="278" y="658"/>
                        </a:lnTo>
                        <a:lnTo>
                          <a:pt x="281" y="688"/>
                        </a:lnTo>
                        <a:lnTo>
                          <a:pt x="278" y="719"/>
                        </a:lnTo>
                        <a:lnTo>
                          <a:pt x="307" y="720"/>
                        </a:lnTo>
                        <a:lnTo>
                          <a:pt x="312" y="704"/>
                        </a:lnTo>
                        <a:lnTo>
                          <a:pt x="315" y="685"/>
                        </a:lnTo>
                        <a:lnTo>
                          <a:pt x="314" y="666"/>
                        </a:lnTo>
                        <a:lnTo>
                          <a:pt x="310" y="647"/>
                        </a:lnTo>
                        <a:lnTo>
                          <a:pt x="303" y="629"/>
                        </a:lnTo>
                        <a:lnTo>
                          <a:pt x="293" y="614"/>
                        </a:lnTo>
                        <a:lnTo>
                          <a:pt x="280" y="603"/>
                        </a:lnTo>
                        <a:lnTo>
                          <a:pt x="274" y="596"/>
                        </a:lnTo>
                        <a:lnTo>
                          <a:pt x="273" y="589"/>
                        </a:lnTo>
                        <a:lnTo>
                          <a:pt x="276" y="581"/>
                        </a:lnTo>
                        <a:lnTo>
                          <a:pt x="281" y="574"/>
                        </a:lnTo>
                        <a:lnTo>
                          <a:pt x="289" y="572"/>
                        </a:lnTo>
                        <a:lnTo>
                          <a:pt x="298" y="574"/>
                        </a:lnTo>
                        <a:lnTo>
                          <a:pt x="314" y="589"/>
                        </a:lnTo>
                        <a:lnTo>
                          <a:pt x="328" y="606"/>
                        </a:lnTo>
                        <a:lnTo>
                          <a:pt x="338" y="626"/>
                        </a:lnTo>
                        <a:lnTo>
                          <a:pt x="345" y="649"/>
                        </a:lnTo>
                        <a:lnTo>
                          <a:pt x="349" y="673"/>
                        </a:lnTo>
                        <a:lnTo>
                          <a:pt x="347" y="696"/>
                        </a:lnTo>
                        <a:lnTo>
                          <a:pt x="343" y="718"/>
                        </a:lnTo>
                        <a:lnTo>
                          <a:pt x="378" y="712"/>
                        </a:lnTo>
                        <a:lnTo>
                          <a:pt x="376" y="684"/>
                        </a:lnTo>
                        <a:lnTo>
                          <a:pt x="373" y="657"/>
                        </a:lnTo>
                        <a:lnTo>
                          <a:pt x="366" y="632"/>
                        </a:lnTo>
                        <a:lnTo>
                          <a:pt x="356" y="607"/>
                        </a:lnTo>
                        <a:lnTo>
                          <a:pt x="341" y="583"/>
                        </a:lnTo>
                        <a:lnTo>
                          <a:pt x="338" y="575"/>
                        </a:lnTo>
                        <a:lnTo>
                          <a:pt x="340" y="568"/>
                        </a:lnTo>
                        <a:lnTo>
                          <a:pt x="345" y="562"/>
                        </a:lnTo>
                        <a:lnTo>
                          <a:pt x="353" y="560"/>
                        </a:lnTo>
                        <a:lnTo>
                          <a:pt x="362" y="561"/>
                        </a:lnTo>
                        <a:lnTo>
                          <a:pt x="370" y="566"/>
                        </a:lnTo>
                        <a:lnTo>
                          <a:pt x="386" y="592"/>
                        </a:lnTo>
                        <a:lnTo>
                          <a:pt x="397" y="617"/>
                        </a:lnTo>
                        <a:lnTo>
                          <a:pt x="405" y="645"/>
                        </a:lnTo>
                        <a:lnTo>
                          <a:pt x="409" y="673"/>
                        </a:lnTo>
                        <a:lnTo>
                          <a:pt x="412" y="701"/>
                        </a:lnTo>
                        <a:lnTo>
                          <a:pt x="429" y="694"/>
                        </a:lnTo>
                        <a:lnTo>
                          <a:pt x="446" y="685"/>
                        </a:lnTo>
                        <a:lnTo>
                          <a:pt x="446" y="661"/>
                        </a:lnTo>
                        <a:lnTo>
                          <a:pt x="445" y="639"/>
                        </a:lnTo>
                        <a:lnTo>
                          <a:pt x="441" y="617"/>
                        </a:lnTo>
                        <a:lnTo>
                          <a:pt x="435" y="595"/>
                        </a:lnTo>
                        <a:lnTo>
                          <a:pt x="425" y="575"/>
                        </a:lnTo>
                        <a:lnTo>
                          <a:pt x="412" y="558"/>
                        </a:lnTo>
                        <a:lnTo>
                          <a:pt x="395" y="542"/>
                        </a:lnTo>
                        <a:lnTo>
                          <a:pt x="389" y="534"/>
                        </a:lnTo>
                        <a:lnTo>
                          <a:pt x="388" y="526"/>
                        </a:lnTo>
                        <a:lnTo>
                          <a:pt x="391" y="518"/>
                        </a:lnTo>
                        <a:lnTo>
                          <a:pt x="396" y="511"/>
                        </a:lnTo>
                        <a:lnTo>
                          <a:pt x="404" y="510"/>
                        </a:lnTo>
                        <a:lnTo>
                          <a:pt x="413" y="513"/>
                        </a:lnTo>
                        <a:lnTo>
                          <a:pt x="433" y="532"/>
                        </a:lnTo>
                        <a:lnTo>
                          <a:pt x="450" y="554"/>
                        </a:lnTo>
                        <a:lnTo>
                          <a:pt x="462" y="577"/>
                        </a:lnTo>
                        <a:lnTo>
                          <a:pt x="471" y="604"/>
                        </a:lnTo>
                        <a:lnTo>
                          <a:pt x="477" y="631"/>
                        </a:lnTo>
                        <a:lnTo>
                          <a:pt x="479" y="658"/>
                        </a:lnTo>
                        <a:lnTo>
                          <a:pt x="499" y="636"/>
                        </a:lnTo>
                        <a:lnTo>
                          <a:pt x="497" y="615"/>
                        </a:lnTo>
                        <a:lnTo>
                          <a:pt x="493" y="593"/>
                        </a:lnTo>
                        <a:lnTo>
                          <a:pt x="488" y="572"/>
                        </a:lnTo>
                        <a:lnTo>
                          <a:pt x="480" y="551"/>
                        </a:lnTo>
                        <a:lnTo>
                          <a:pt x="470" y="532"/>
                        </a:lnTo>
                        <a:lnTo>
                          <a:pt x="458" y="516"/>
                        </a:lnTo>
                        <a:lnTo>
                          <a:pt x="441" y="502"/>
                        </a:lnTo>
                        <a:lnTo>
                          <a:pt x="436" y="495"/>
                        </a:lnTo>
                        <a:lnTo>
                          <a:pt x="435" y="486"/>
                        </a:lnTo>
                        <a:lnTo>
                          <a:pt x="437" y="478"/>
                        </a:lnTo>
                        <a:lnTo>
                          <a:pt x="443" y="472"/>
                        </a:lnTo>
                        <a:lnTo>
                          <a:pt x="450" y="470"/>
                        </a:lnTo>
                        <a:lnTo>
                          <a:pt x="459" y="474"/>
                        </a:lnTo>
                        <a:lnTo>
                          <a:pt x="477" y="488"/>
                        </a:lnTo>
                        <a:lnTo>
                          <a:pt x="492" y="506"/>
                        </a:lnTo>
                        <a:lnTo>
                          <a:pt x="505" y="526"/>
                        </a:lnTo>
                        <a:lnTo>
                          <a:pt x="514" y="548"/>
                        </a:lnTo>
                        <a:lnTo>
                          <a:pt x="522" y="570"/>
                        </a:lnTo>
                        <a:lnTo>
                          <a:pt x="527" y="593"/>
                        </a:lnTo>
                        <a:lnTo>
                          <a:pt x="542" y="561"/>
                        </a:lnTo>
                        <a:lnTo>
                          <a:pt x="539" y="542"/>
                        </a:lnTo>
                        <a:lnTo>
                          <a:pt x="534" y="523"/>
                        </a:lnTo>
                        <a:lnTo>
                          <a:pt x="529" y="505"/>
                        </a:lnTo>
                        <a:lnTo>
                          <a:pt x="520" y="488"/>
                        </a:lnTo>
                        <a:lnTo>
                          <a:pt x="508" y="472"/>
                        </a:lnTo>
                        <a:lnTo>
                          <a:pt x="495" y="460"/>
                        </a:lnTo>
                        <a:lnTo>
                          <a:pt x="477" y="451"/>
                        </a:lnTo>
                        <a:lnTo>
                          <a:pt x="470" y="447"/>
                        </a:lnTo>
                        <a:lnTo>
                          <a:pt x="467" y="442"/>
                        </a:lnTo>
                        <a:lnTo>
                          <a:pt x="466" y="434"/>
                        </a:lnTo>
                        <a:lnTo>
                          <a:pt x="468" y="427"/>
                        </a:lnTo>
                        <a:lnTo>
                          <a:pt x="472" y="422"/>
                        </a:lnTo>
                        <a:lnTo>
                          <a:pt x="478" y="418"/>
                        </a:lnTo>
                        <a:lnTo>
                          <a:pt x="486" y="419"/>
                        </a:lnTo>
                        <a:lnTo>
                          <a:pt x="506" y="429"/>
                        </a:lnTo>
                        <a:lnTo>
                          <a:pt x="523" y="443"/>
                        </a:lnTo>
                        <a:lnTo>
                          <a:pt x="538" y="458"/>
                        </a:lnTo>
                        <a:lnTo>
                          <a:pt x="550" y="476"/>
                        </a:lnTo>
                        <a:lnTo>
                          <a:pt x="560" y="495"/>
                        </a:lnTo>
                        <a:lnTo>
                          <a:pt x="562" y="480"/>
                        </a:lnTo>
                        <a:lnTo>
                          <a:pt x="563" y="471"/>
                        </a:lnTo>
                        <a:lnTo>
                          <a:pt x="563" y="467"/>
                        </a:lnTo>
                        <a:lnTo>
                          <a:pt x="612" y="469"/>
                        </a:lnTo>
                        <a:lnTo>
                          <a:pt x="612" y="475"/>
                        </a:lnTo>
                        <a:lnTo>
                          <a:pt x="611" y="487"/>
                        </a:lnTo>
                        <a:lnTo>
                          <a:pt x="607" y="503"/>
                        </a:lnTo>
                        <a:lnTo>
                          <a:pt x="603" y="524"/>
                        </a:lnTo>
                        <a:lnTo>
                          <a:pt x="597" y="550"/>
                        </a:lnTo>
                        <a:lnTo>
                          <a:pt x="587" y="576"/>
                        </a:lnTo>
                        <a:lnTo>
                          <a:pt x="575" y="605"/>
                        </a:lnTo>
                        <a:lnTo>
                          <a:pt x="560" y="634"/>
                        </a:lnTo>
                        <a:lnTo>
                          <a:pt x="540" y="663"/>
                        </a:lnTo>
                        <a:lnTo>
                          <a:pt x="516" y="690"/>
                        </a:lnTo>
                        <a:lnTo>
                          <a:pt x="550" y="734"/>
                        </a:lnTo>
                        <a:lnTo>
                          <a:pt x="585" y="773"/>
                        </a:lnTo>
                        <a:lnTo>
                          <a:pt x="624" y="807"/>
                        </a:lnTo>
                        <a:lnTo>
                          <a:pt x="664" y="835"/>
                        </a:lnTo>
                        <a:lnTo>
                          <a:pt x="706" y="858"/>
                        </a:lnTo>
                        <a:lnTo>
                          <a:pt x="750" y="875"/>
                        </a:lnTo>
                        <a:lnTo>
                          <a:pt x="730" y="858"/>
                        </a:lnTo>
                        <a:lnTo>
                          <a:pt x="709" y="843"/>
                        </a:lnTo>
                        <a:lnTo>
                          <a:pt x="689" y="825"/>
                        </a:lnTo>
                        <a:lnTo>
                          <a:pt x="672" y="806"/>
                        </a:lnTo>
                        <a:lnTo>
                          <a:pt x="657" y="786"/>
                        </a:lnTo>
                        <a:lnTo>
                          <a:pt x="645" y="764"/>
                        </a:lnTo>
                        <a:lnTo>
                          <a:pt x="636" y="740"/>
                        </a:lnTo>
                        <a:lnTo>
                          <a:pt x="630" y="716"/>
                        </a:lnTo>
                        <a:lnTo>
                          <a:pt x="625" y="691"/>
                        </a:lnTo>
                        <a:lnTo>
                          <a:pt x="626" y="684"/>
                        </a:lnTo>
                        <a:lnTo>
                          <a:pt x="631" y="677"/>
                        </a:lnTo>
                        <a:lnTo>
                          <a:pt x="637" y="674"/>
                        </a:lnTo>
                        <a:lnTo>
                          <a:pt x="644" y="674"/>
                        </a:lnTo>
                        <a:lnTo>
                          <a:pt x="649" y="677"/>
                        </a:lnTo>
                        <a:lnTo>
                          <a:pt x="653" y="684"/>
                        </a:lnTo>
                        <a:lnTo>
                          <a:pt x="658" y="712"/>
                        </a:lnTo>
                        <a:lnTo>
                          <a:pt x="667" y="739"/>
                        </a:lnTo>
                        <a:lnTo>
                          <a:pt x="679" y="765"/>
                        </a:lnTo>
                        <a:lnTo>
                          <a:pt x="695" y="789"/>
                        </a:lnTo>
                        <a:lnTo>
                          <a:pt x="715" y="810"/>
                        </a:lnTo>
                        <a:lnTo>
                          <a:pt x="741" y="830"/>
                        </a:lnTo>
                        <a:lnTo>
                          <a:pt x="767" y="852"/>
                        </a:lnTo>
                        <a:lnTo>
                          <a:pt x="791" y="875"/>
                        </a:lnTo>
                        <a:lnTo>
                          <a:pt x="793" y="879"/>
                        </a:lnTo>
                        <a:lnTo>
                          <a:pt x="794" y="883"/>
                        </a:lnTo>
                        <a:lnTo>
                          <a:pt x="794" y="887"/>
                        </a:lnTo>
                        <a:lnTo>
                          <a:pt x="808" y="889"/>
                        </a:lnTo>
                        <a:lnTo>
                          <a:pt x="841" y="894"/>
                        </a:lnTo>
                        <a:lnTo>
                          <a:pt x="874" y="895"/>
                        </a:lnTo>
                        <a:lnTo>
                          <a:pt x="839" y="858"/>
                        </a:lnTo>
                        <a:lnTo>
                          <a:pt x="806" y="820"/>
                        </a:lnTo>
                        <a:lnTo>
                          <a:pt x="778" y="779"/>
                        </a:lnTo>
                        <a:lnTo>
                          <a:pt x="751" y="736"/>
                        </a:lnTo>
                        <a:lnTo>
                          <a:pt x="729" y="690"/>
                        </a:lnTo>
                        <a:lnTo>
                          <a:pt x="728" y="681"/>
                        </a:lnTo>
                        <a:lnTo>
                          <a:pt x="730" y="675"/>
                        </a:lnTo>
                        <a:lnTo>
                          <a:pt x="736" y="669"/>
                        </a:lnTo>
                        <a:lnTo>
                          <a:pt x="742" y="667"/>
                        </a:lnTo>
                        <a:lnTo>
                          <a:pt x="749" y="669"/>
                        </a:lnTo>
                        <a:lnTo>
                          <a:pt x="754" y="675"/>
                        </a:lnTo>
                        <a:lnTo>
                          <a:pt x="779" y="725"/>
                        </a:lnTo>
                        <a:lnTo>
                          <a:pt x="808" y="770"/>
                        </a:lnTo>
                        <a:lnTo>
                          <a:pt x="840" y="813"/>
                        </a:lnTo>
                        <a:lnTo>
                          <a:pt x="875" y="854"/>
                        </a:lnTo>
                        <a:lnTo>
                          <a:pt x="914" y="893"/>
                        </a:lnTo>
                        <a:lnTo>
                          <a:pt x="941" y="889"/>
                        </a:lnTo>
                        <a:lnTo>
                          <a:pt x="967" y="885"/>
                        </a:lnTo>
                        <a:lnTo>
                          <a:pt x="940" y="852"/>
                        </a:lnTo>
                        <a:lnTo>
                          <a:pt x="917" y="815"/>
                        </a:lnTo>
                        <a:lnTo>
                          <a:pt x="898" y="776"/>
                        </a:lnTo>
                        <a:lnTo>
                          <a:pt x="883" y="737"/>
                        </a:lnTo>
                        <a:lnTo>
                          <a:pt x="883" y="728"/>
                        </a:lnTo>
                        <a:lnTo>
                          <a:pt x="886" y="722"/>
                        </a:lnTo>
                        <a:lnTo>
                          <a:pt x="893" y="719"/>
                        </a:lnTo>
                        <a:lnTo>
                          <a:pt x="899" y="719"/>
                        </a:lnTo>
                        <a:lnTo>
                          <a:pt x="906" y="721"/>
                        </a:lnTo>
                        <a:lnTo>
                          <a:pt x="912" y="729"/>
                        </a:lnTo>
                        <a:lnTo>
                          <a:pt x="927" y="770"/>
                        </a:lnTo>
                        <a:lnTo>
                          <a:pt x="947" y="809"/>
                        </a:lnTo>
                        <a:lnTo>
                          <a:pt x="971" y="844"/>
                        </a:lnTo>
                        <a:lnTo>
                          <a:pt x="1000" y="877"/>
                        </a:lnTo>
                        <a:lnTo>
                          <a:pt x="1046" y="863"/>
                        </a:lnTo>
                        <a:lnTo>
                          <a:pt x="1021" y="841"/>
                        </a:lnTo>
                        <a:lnTo>
                          <a:pt x="1000" y="815"/>
                        </a:lnTo>
                        <a:lnTo>
                          <a:pt x="981" y="788"/>
                        </a:lnTo>
                        <a:lnTo>
                          <a:pt x="965" y="759"/>
                        </a:lnTo>
                        <a:lnTo>
                          <a:pt x="950" y="728"/>
                        </a:lnTo>
                        <a:lnTo>
                          <a:pt x="937" y="697"/>
                        </a:lnTo>
                        <a:lnTo>
                          <a:pt x="937" y="689"/>
                        </a:lnTo>
                        <a:lnTo>
                          <a:pt x="940" y="684"/>
                        </a:lnTo>
                        <a:lnTo>
                          <a:pt x="946" y="680"/>
                        </a:lnTo>
                        <a:lnTo>
                          <a:pt x="954" y="680"/>
                        </a:lnTo>
                        <a:lnTo>
                          <a:pt x="961" y="682"/>
                        </a:lnTo>
                        <a:lnTo>
                          <a:pt x="966" y="689"/>
                        </a:lnTo>
                        <a:lnTo>
                          <a:pt x="979" y="720"/>
                        </a:lnTo>
                        <a:lnTo>
                          <a:pt x="993" y="750"/>
                        </a:lnTo>
                        <a:lnTo>
                          <a:pt x="1010" y="779"/>
                        </a:lnTo>
                        <a:lnTo>
                          <a:pt x="1030" y="805"/>
                        </a:lnTo>
                        <a:lnTo>
                          <a:pt x="1052" y="830"/>
                        </a:lnTo>
                        <a:lnTo>
                          <a:pt x="1079" y="849"/>
                        </a:lnTo>
                        <a:lnTo>
                          <a:pt x="1096" y="842"/>
                        </a:lnTo>
                        <a:lnTo>
                          <a:pt x="1112" y="834"/>
                        </a:lnTo>
                        <a:lnTo>
                          <a:pt x="1098" y="797"/>
                        </a:lnTo>
                        <a:lnTo>
                          <a:pt x="1087" y="760"/>
                        </a:lnTo>
                        <a:lnTo>
                          <a:pt x="1080" y="721"/>
                        </a:lnTo>
                        <a:lnTo>
                          <a:pt x="1074" y="682"/>
                        </a:lnTo>
                        <a:lnTo>
                          <a:pt x="1075" y="675"/>
                        </a:lnTo>
                        <a:lnTo>
                          <a:pt x="1080" y="670"/>
                        </a:lnTo>
                        <a:lnTo>
                          <a:pt x="1086" y="668"/>
                        </a:lnTo>
                        <a:lnTo>
                          <a:pt x="1094" y="670"/>
                        </a:lnTo>
                        <a:lnTo>
                          <a:pt x="1100" y="675"/>
                        </a:lnTo>
                        <a:lnTo>
                          <a:pt x="1103" y="682"/>
                        </a:lnTo>
                        <a:lnTo>
                          <a:pt x="1111" y="729"/>
                        </a:lnTo>
                        <a:lnTo>
                          <a:pt x="1122" y="775"/>
                        </a:lnTo>
                        <a:lnTo>
                          <a:pt x="1138" y="820"/>
                        </a:lnTo>
                        <a:lnTo>
                          <a:pt x="1144" y="815"/>
                        </a:lnTo>
                        <a:lnTo>
                          <a:pt x="1149" y="811"/>
                        </a:lnTo>
                        <a:lnTo>
                          <a:pt x="1154" y="809"/>
                        </a:lnTo>
                        <a:lnTo>
                          <a:pt x="1179" y="788"/>
                        </a:lnTo>
                        <a:lnTo>
                          <a:pt x="1191" y="818"/>
                        </a:lnTo>
                        <a:lnTo>
                          <a:pt x="1206" y="851"/>
                        </a:lnTo>
                        <a:lnTo>
                          <a:pt x="1220" y="880"/>
                        </a:lnTo>
                        <a:lnTo>
                          <a:pt x="1220" y="851"/>
                        </a:lnTo>
                        <a:lnTo>
                          <a:pt x="1225" y="820"/>
                        </a:lnTo>
                        <a:lnTo>
                          <a:pt x="1231" y="790"/>
                        </a:lnTo>
                        <a:lnTo>
                          <a:pt x="1236" y="783"/>
                        </a:lnTo>
                        <a:lnTo>
                          <a:pt x="1242" y="780"/>
                        </a:lnTo>
                        <a:lnTo>
                          <a:pt x="1250" y="780"/>
                        </a:lnTo>
                        <a:lnTo>
                          <a:pt x="1257" y="783"/>
                        </a:lnTo>
                        <a:lnTo>
                          <a:pt x="1260" y="790"/>
                        </a:lnTo>
                        <a:lnTo>
                          <a:pt x="1260" y="797"/>
                        </a:lnTo>
                        <a:lnTo>
                          <a:pt x="1252" y="834"/>
                        </a:lnTo>
                        <a:lnTo>
                          <a:pt x="1250" y="872"/>
                        </a:lnTo>
                        <a:lnTo>
                          <a:pt x="1252" y="909"/>
                        </a:lnTo>
                        <a:lnTo>
                          <a:pt x="1260" y="946"/>
                        </a:lnTo>
                        <a:lnTo>
                          <a:pt x="1285" y="978"/>
                        </a:lnTo>
                        <a:lnTo>
                          <a:pt x="1312" y="1005"/>
                        </a:lnTo>
                        <a:lnTo>
                          <a:pt x="1338" y="1029"/>
                        </a:lnTo>
                        <a:lnTo>
                          <a:pt x="1366" y="1048"/>
                        </a:lnTo>
                        <a:lnTo>
                          <a:pt x="1393" y="1065"/>
                        </a:lnTo>
                        <a:lnTo>
                          <a:pt x="1369" y="1030"/>
                        </a:lnTo>
                        <a:lnTo>
                          <a:pt x="1350" y="993"/>
                        </a:lnTo>
                        <a:lnTo>
                          <a:pt x="1335" y="954"/>
                        </a:lnTo>
                        <a:lnTo>
                          <a:pt x="1324" y="914"/>
                        </a:lnTo>
                        <a:lnTo>
                          <a:pt x="1320" y="873"/>
                        </a:lnTo>
                        <a:lnTo>
                          <a:pt x="1322" y="864"/>
                        </a:lnTo>
                        <a:lnTo>
                          <a:pt x="1327" y="859"/>
                        </a:lnTo>
                        <a:lnTo>
                          <a:pt x="1334" y="858"/>
                        </a:lnTo>
                        <a:lnTo>
                          <a:pt x="1342" y="859"/>
                        </a:lnTo>
                        <a:lnTo>
                          <a:pt x="1347" y="864"/>
                        </a:lnTo>
                        <a:lnTo>
                          <a:pt x="1350" y="873"/>
                        </a:lnTo>
                        <a:lnTo>
                          <a:pt x="1354" y="912"/>
                        </a:lnTo>
                        <a:lnTo>
                          <a:pt x="1365" y="952"/>
                        </a:lnTo>
                        <a:lnTo>
                          <a:pt x="1381" y="989"/>
                        </a:lnTo>
                        <a:lnTo>
                          <a:pt x="1402" y="1024"/>
                        </a:lnTo>
                        <a:lnTo>
                          <a:pt x="1425" y="1057"/>
                        </a:lnTo>
                        <a:lnTo>
                          <a:pt x="1451" y="1088"/>
                        </a:lnTo>
                        <a:lnTo>
                          <a:pt x="1491" y="1098"/>
                        </a:lnTo>
                        <a:lnTo>
                          <a:pt x="1528" y="1103"/>
                        </a:lnTo>
                        <a:lnTo>
                          <a:pt x="1507" y="1078"/>
                        </a:lnTo>
                        <a:lnTo>
                          <a:pt x="1488" y="1052"/>
                        </a:lnTo>
                        <a:lnTo>
                          <a:pt x="1473" y="1024"/>
                        </a:lnTo>
                        <a:lnTo>
                          <a:pt x="1461" y="993"/>
                        </a:lnTo>
                        <a:lnTo>
                          <a:pt x="1451" y="960"/>
                        </a:lnTo>
                        <a:lnTo>
                          <a:pt x="1444" y="925"/>
                        </a:lnTo>
                        <a:lnTo>
                          <a:pt x="1445" y="917"/>
                        </a:lnTo>
                        <a:lnTo>
                          <a:pt x="1449" y="910"/>
                        </a:lnTo>
                        <a:lnTo>
                          <a:pt x="1456" y="907"/>
                        </a:lnTo>
                        <a:lnTo>
                          <a:pt x="1462" y="907"/>
                        </a:lnTo>
                        <a:lnTo>
                          <a:pt x="1469" y="910"/>
                        </a:lnTo>
                        <a:lnTo>
                          <a:pt x="1472" y="917"/>
                        </a:lnTo>
                        <a:lnTo>
                          <a:pt x="1480" y="950"/>
                        </a:lnTo>
                        <a:lnTo>
                          <a:pt x="1488" y="980"/>
                        </a:lnTo>
                        <a:lnTo>
                          <a:pt x="1499" y="1009"/>
                        </a:lnTo>
                        <a:lnTo>
                          <a:pt x="1512" y="1035"/>
                        </a:lnTo>
                        <a:lnTo>
                          <a:pt x="1529" y="1059"/>
                        </a:lnTo>
                        <a:lnTo>
                          <a:pt x="1550" y="1083"/>
                        </a:lnTo>
                        <a:lnTo>
                          <a:pt x="1574" y="1104"/>
                        </a:lnTo>
                        <a:lnTo>
                          <a:pt x="1604" y="1100"/>
                        </a:lnTo>
                        <a:lnTo>
                          <a:pt x="1585" y="1079"/>
                        </a:lnTo>
                        <a:lnTo>
                          <a:pt x="1569" y="1054"/>
                        </a:lnTo>
                        <a:lnTo>
                          <a:pt x="1555" y="1026"/>
                        </a:lnTo>
                        <a:lnTo>
                          <a:pt x="1544" y="998"/>
                        </a:lnTo>
                        <a:lnTo>
                          <a:pt x="1536" y="970"/>
                        </a:lnTo>
                        <a:lnTo>
                          <a:pt x="1531" y="943"/>
                        </a:lnTo>
                        <a:lnTo>
                          <a:pt x="1531" y="935"/>
                        </a:lnTo>
                        <a:lnTo>
                          <a:pt x="1535" y="929"/>
                        </a:lnTo>
                        <a:lnTo>
                          <a:pt x="1542" y="926"/>
                        </a:lnTo>
                        <a:lnTo>
                          <a:pt x="1549" y="925"/>
                        </a:lnTo>
                        <a:lnTo>
                          <a:pt x="1555" y="928"/>
                        </a:lnTo>
                        <a:lnTo>
                          <a:pt x="1559" y="936"/>
                        </a:lnTo>
                        <a:lnTo>
                          <a:pt x="1564" y="958"/>
                        </a:lnTo>
                        <a:lnTo>
                          <a:pt x="1571" y="982"/>
                        </a:lnTo>
                        <a:lnTo>
                          <a:pt x="1580" y="1008"/>
                        </a:lnTo>
                        <a:lnTo>
                          <a:pt x="1590" y="1032"/>
                        </a:lnTo>
                        <a:lnTo>
                          <a:pt x="1603" y="1054"/>
                        </a:lnTo>
                        <a:lnTo>
                          <a:pt x="1618" y="1074"/>
                        </a:lnTo>
                        <a:lnTo>
                          <a:pt x="1637" y="1089"/>
                        </a:lnTo>
                        <a:lnTo>
                          <a:pt x="1653" y="1043"/>
                        </a:lnTo>
                        <a:lnTo>
                          <a:pt x="1660" y="995"/>
                        </a:lnTo>
                        <a:lnTo>
                          <a:pt x="1663" y="949"/>
                        </a:lnTo>
                        <a:lnTo>
                          <a:pt x="1658" y="901"/>
                        </a:lnTo>
                        <a:lnTo>
                          <a:pt x="1646" y="855"/>
                        </a:lnTo>
                        <a:lnTo>
                          <a:pt x="1628" y="811"/>
                        </a:lnTo>
                        <a:lnTo>
                          <a:pt x="1604" y="767"/>
                        </a:lnTo>
                        <a:lnTo>
                          <a:pt x="1576" y="729"/>
                        </a:lnTo>
                        <a:lnTo>
                          <a:pt x="1544" y="696"/>
                        </a:lnTo>
                        <a:lnTo>
                          <a:pt x="1509" y="666"/>
                        </a:lnTo>
                        <a:lnTo>
                          <a:pt x="1470" y="640"/>
                        </a:lnTo>
                        <a:lnTo>
                          <a:pt x="1429" y="621"/>
                        </a:lnTo>
                        <a:lnTo>
                          <a:pt x="1386" y="606"/>
                        </a:lnTo>
                        <a:lnTo>
                          <a:pt x="1342" y="596"/>
                        </a:lnTo>
                        <a:lnTo>
                          <a:pt x="1296" y="592"/>
                        </a:lnTo>
                        <a:lnTo>
                          <a:pt x="1251" y="593"/>
                        </a:lnTo>
                        <a:lnTo>
                          <a:pt x="1225" y="596"/>
                        </a:lnTo>
                        <a:lnTo>
                          <a:pt x="1217" y="571"/>
                        </a:lnTo>
                        <a:lnTo>
                          <a:pt x="1198" y="519"/>
                        </a:lnTo>
                        <a:lnTo>
                          <a:pt x="1176" y="471"/>
                        </a:lnTo>
                        <a:lnTo>
                          <a:pt x="1152" y="428"/>
                        </a:lnTo>
                        <a:lnTo>
                          <a:pt x="1125" y="391"/>
                        </a:lnTo>
                        <a:lnTo>
                          <a:pt x="1095" y="357"/>
                        </a:lnTo>
                        <a:lnTo>
                          <a:pt x="1063" y="329"/>
                        </a:lnTo>
                        <a:lnTo>
                          <a:pt x="1029" y="306"/>
                        </a:lnTo>
                        <a:lnTo>
                          <a:pt x="992" y="288"/>
                        </a:lnTo>
                        <a:lnTo>
                          <a:pt x="954" y="275"/>
                        </a:lnTo>
                        <a:lnTo>
                          <a:pt x="913" y="267"/>
                        </a:lnTo>
                        <a:lnTo>
                          <a:pt x="870" y="265"/>
                        </a:lnTo>
                        <a:lnTo>
                          <a:pt x="840" y="266"/>
                        </a:lnTo>
                        <a:lnTo>
                          <a:pt x="812" y="269"/>
                        </a:lnTo>
                        <a:lnTo>
                          <a:pt x="787" y="273"/>
                        </a:lnTo>
                        <a:lnTo>
                          <a:pt x="766" y="279"/>
                        </a:lnTo>
                        <a:lnTo>
                          <a:pt x="747" y="283"/>
                        </a:lnTo>
                        <a:lnTo>
                          <a:pt x="733" y="288"/>
                        </a:lnTo>
                        <a:lnTo>
                          <a:pt x="726" y="291"/>
                        </a:lnTo>
                        <a:lnTo>
                          <a:pt x="722" y="292"/>
                        </a:lnTo>
                        <a:lnTo>
                          <a:pt x="686" y="309"/>
                        </a:lnTo>
                        <a:lnTo>
                          <a:pt x="677" y="270"/>
                        </a:lnTo>
                        <a:lnTo>
                          <a:pt x="676" y="267"/>
                        </a:lnTo>
                        <a:lnTo>
                          <a:pt x="674" y="258"/>
                        </a:lnTo>
                        <a:lnTo>
                          <a:pt x="670" y="247"/>
                        </a:lnTo>
                        <a:lnTo>
                          <a:pt x="665" y="231"/>
                        </a:lnTo>
                        <a:lnTo>
                          <a:pt x="658" y="215"/>
                        </a:lnTo>
                        <a:lnTo>
                          <a:pt x="649" y="196"/>
                        </a:lnTo>
                        <a:lnTo>
                          <a:pt x="639" y="175"/>
                        </a:lnTo>
                        <a:lnTo>
                          <a:pt x="626" y="153"/>
                        </a:lnTo>
                        <a:lnTo>
                          <a:pt x="612" y="131"/>
                        </a:lnTo>
                        <a:lnTo>
                          <a:pt x="595" y="110"/>
                        </a:lnTo>
                        <a:lnTo>
                          <a:pt x="575" y="88"/>
                        </a:lnTo>
                        <a:lnTo>
                          <a:pt x="554" y="68"/>
                        </a:lnTo>
                        <a:lnTo>
                          <a:pt x="529" y="49"/>
                        </a:lnTo>
                        <a:lnTo>
                          <a:pt x="502" y="34"/>
                        </a:lnTo>
                        <a:lnTo>
                          <a:pt x="471" y="19"/>
                        </a:lnTo>
                        <a:lnTo>
                          <a:pt x="438" y="9"/>
                        </a:lnTo>
                        <a:lnTo>
                          <a:pt x="402" y="3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28" name="Group 227"/>
              <p:cNvGrpSpPr/>
              <p:nvPr/>
            </p:nvGrpSpPr>
            <p:grpSpPr>
              <a:xfrm>
                <a:off x="3972323" y="1981200"/>
                <a:ext cx="2044977" cy="3651313"/>
                <a:chOff x="3972323" y="1981200"/>
                <a:chExt cx="2044977" cy="3651313"/>
              </a:xfrm>
            </p:grpSpPr>
            <p:sp>
              <p:nvSpPr>
                <p:cNvPr id="229" name="Freeform 19"/>
                <p:cNvSpPr>
                  <a:spLocks/>
                </p:cNvSpPr>
                <p:nvPr/>
              </p:nvSpPr>
              <p:spPr bwMode="auto">
                <a:xfrm flipH="1">
                  <a:off x="3972323" y="1981200"/>
                  <a:ext cx="2044977" cy="3651313"/>
                </a:xfrm>
                <a:custGeom>
                  <a:avLst/>
                  <a:gdLst>
                    <a:gd name="T0" fmla="*/ 510 w 2042"/>
                    <a:gd name="T1" fmla="*/ 9 h 3646"/>
                    <a:gd name="T2" fmla="*/ 612 w 2042"/>
                    <a:gd name="T3" fmla="*/ 50 h 3646"/>
                    <a:gd name="T4" fmla="*/ 689 w 2042"/>
                    <a:gd name="T5" fmla="*/ 112 h 3646"/>
                    <a:gd name="T6" fmla="*/ 743 w 2042"/>
                    <a:gd name="T7" fmla="*/ 184 h 3646"/>
                    <a:gd name="T8" fmla="*/ 780 w 2042"/>
                    <a:gd name="T9" fmla="*/ 250 h 3646"/>
                    <a:gd name="T10" fmla="*/ 821 w 2042"/>
                    <a:gd name="T11" fmla="*/ 279 h 3646"/>
                    <a:gd name="T12" fmla="*/ 934 w 2042"/>
                    <a:gd name="T13" fmla="*/ 264 h 3646"/>
                    <a:gd name="T14" fmla="*/ 1016 w 2042"/>
                    <a:gd name="T15" fmla="*/ 273 h 3646"/>
                    <a:gd name="T16" fmla="*/ 1104 w 2042"/>
                    <a:gd name="T17" fmla="*/ 302 h 3646"/>
                    <a:gd name="T18" fmla="*/ 1189 w 2042"/>
                    <a:gd name="T19" fmla="*/ 361 h 3646"/>
                    <a:gd name="T20" fmla="*/ 1268 w 2042"/>
                    <a:gd name="T21" fmla="*/ 455 h 3646"/>
                    <a:gd name="T22" fmla="*/ 1334 w 2042"/>
                    <a:gd name="T23" fmla="*/ 592 h 3646"/>
                    <a:gd name="T24" fmla="*/ 1484 w 2042"/>
                    <a:gd name="T25" fmla="*/ 613 h 3646"/>
                    <a:gd name="T26" fmla="*/ 1618 w 2042"/>
                    <a:gd name="T27" fmla="*/ 683 h 3646"/>
                    <a:gd name="T28" fmla="*/ 1722 w 2042"/>
                    <a:gd name="T29" fmla="*/ 796 h 3646"/>
                    <a:gd name="T30" fmla="*/ 1781 w 2042"/>
                    <a:gd name="T31" fmla="*/ 930 h 3646"/>
                    <a:gd name="T32" fmla="*/ 1790 w 2042"/>
                    <a:gd name="T33" fmla="*/ 1070 h 3646"/>
                    <a:gd name="T34" fmla="*/ 1787 w 2042"/>
                    <a:gd name="T35" fmla="*/ 1176 h 3646"/>
                    <a:gd name="T36" fmla="*/ 1847 w 2042"/>
                    <a:gd name="T37" fmla="*/ 1224 h 3646"/>
                    <a:gd name="T38" fmla="*/ 1899 w 2042"/>
                    <a:gd name="T39" fmla="*/ 1290 h 3646"/>
                    <a:gd name="T40" fmla="*/ 1935 w 2042"/>
                    <a:gd name="T41" fmla="*/ 1377 h 3646"/>
                    <a:gd name="T42" fmla="*/ 1946 w 2042"/>
                    <a:gd name="T43" fmla="*/ 1485 h 3646"/>
                    <a:gd name="T44" fmla="*/ 1922 w 2042"/>
                    <a:gd name="T45" fmla="*/ 1620 h 3646"/>
                    <a:gd name="T46" fmla="*/ 1956 w 2042"/>
                    <a:gd name="T47" fmla="*/ 1715 h 3646"/>
                    <a:gd name="T48" fmla="*/ 2011 w 2042"/>
                    <a:gd name="T49" fmla="*/ 1813 h 3646"/>
                    <a:gd name="T50" fmla="*/ 2040 w 2042"/>
                    <a:gd name="T51" fmla="*/ 1942 h 3646"/>
                    <a:gd name="T52" fmla="*/ 2038 w 2042"/>
                    <a:gd name="T53" fmla="*/ 2070 h 3646"/>
                    <a:gd name="T54" fmla="*/ 2009 w 2042"/>
                    <a:gd name="T55" fmla="*/ 2199 h 3646"/>
                    <a:gd name="T56" fmla="*/ 1948 w 2042"/>
                    <a:gd name="T57" fmla="*/ 2314 h 3646"/>
                    <a:gd name="T58" fmla="*/ 1897 w 2042"/>
                    <a:gd name="T59" fmla="*/ 2431 h 3646"/>
                    <a:gd name="T60" fmla="*/ 1894 w 2042"/>
                    <a:gd name="T61" fmla="*/ 2576 h 3646"/>
                    <a:gd name="T62" fmla="*/ 1846 w 2042"/>
                    <a:gd name="T63" fmla="*/ 2692 h 3646"/>
                    <a:gd name="T64" fmla="*/ 1754 w 2042"/>
                    <a:gd name="T65" fmla="*/ 2777 h 3646"/>
                    <a:gd name="T66" fmla="*/ 1706 w 2042"/>
                    <a:gd name="T67" fmla="*/ 2902 h 3646"/>
                    <a:gd name="T68" fmla="*/ 1654 w 2042"/>
                    <a:gd name="T69" fmla="*/ 3057 h 3646"/>
                    <a:gd name="T70" fmla="*/ 1562 w 2042"/>
                    <a:gd name="T71" fmla="*/ 3193 h 3646"/>
                    <a:gd name="T72" fmla="*/ 1433 w 2042"/>
                    <a:gd name="T73" fmla="*/ 3296 h 3646"/>
                    <a:gd name="T74" fmla="*/ 1281 w 2042"/>
                    <a:gd name="T75" fmla="*/ 3350 h 3646"/>
                    <a:gd name="T76" fmla="*/ 1148 w 2042"/>
                    <a:gd name="T77" fmla="*/ 3393 h 3646"/>
                    <a:gd name="T78" fmla="*/ 1057 w 2042"/>
                    <a:gd name="T79" fmla="*/ 3488 h 3646"/>
                    <a:gd name="T80" fmla="*/ 929 w 2042"/>
                    <a:gd name="T81" fmla="*/ 3564 h 3646"/>
                    <a:gd name="T82" fmla="*/ 779 w 2042"/>
                    <a:gd name="T83" fmla="*/ 3618 h 3646"/>
                    <a:gd name="T84" fmla="*/ 624 w 2042"/>
                    <a:gd name="T85" fmla="*/ 3644 h 3646"/>
                    <a:gd name="T86" fmla="*/ 494 w 2042"/>
                    <a:gd name="T87" fmla="*/ 3640 h 3646"/>
                    <a:gd name="T88" fmla="*/ 405 w 2042"/>
                    <a:gd name="T89" fmla="*/ 3618 h 3646"/>
                    <a:gd name="T90" fmla="*/ 315 w 2042"/>
                    <a:gd name="T91" fmla="*/ 3584 h 3646"/>
                    <a:gd name="T92" fmla="*/ 223 w 2042"/>
                    <a:gd name="T93" fmla="*/ 3530 h 3646"/>
                    <a:gd name="T94" fmla="*/ 137 w 2042"/>
                    <a:gd name="T95" fmla="*/ 3455 h 3646"/>
                    <a:gd name="T96" fmla="*/ 66 w 2042"/>
                    <a:gd name="T97" fmla="*/ 3353 h 3646"/>
                    <a:gd name="T98" fmla="*/ 18 w 2042"/>
                    <a:gd name="T99" fmla="*/ 3220 h 3646"/>
                    <a:gd name="T100" fmla="*/ 0 w 2042"/>
                    <a:gd name="T101" fmla="*/ 3055 h 3646"/>
                    <a:gd name="T102" fmla="*/ 3 w 2042"/>
                    <a:gd name="T103" fmla="*/ 393 h 3646"/>
                    <a:gd name="T104" fmla="*/ 28 w 2042"/>
                    <a:gd name="T105" fmla="*/ 282 h 3646"/>
                    <a:gd name="T106" fmla="*/ 74 w 2042"/>
                    <a:gd name="T107" fmla="*/ 180 h 3646"/>
                    <a:gd name="T108" fmla="*/ 146 w 2042"/>
                    <a:gd name="T109" fmla="*/ 95 h 3646"/>
                    <a:gd name="T110" fmla="*/ 246 w 2042"/>
                    <a:gd name="T111" fmla="*/ 33 h 3646"/>
                    <a:gd name="T112" fmla="*/ 375 w 2042"/>
                    <a:gd name="T113" fmla="*/ 2 h 3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042" h="3646">
                      <a:moveTo>
                        <a:pt x="426" y="0"/>
                      </a:moveTo>
                      <a:lnTo>
                        <a:pt x="469" y="2"/>
                      </a:lnTo>
                      <a:lnTo>
                        <a:pt x="510" y="9"/>
                      </a:lnTo>
                      <a:lnTo>
                        <a:pt x="546" y="20"/>
                      </a:lnTo>
                      <a:lnTo>
                        <a:pt x="581" y="33"/>
                      </a:lnTo>
                      <a:lnTo>
                        <a:pt x="612" y="50"/>
                      </a:lnTo>
                      <a:lnTo>
                        <a:pt x="640" y="69"/>
                      </a:lnTo>
                      <a:lnTo>
                        <a:pt x="666" y="90"/>
                      </a:lnTo>
                      <a:lnTo>
                        <a:pt x="689" y="112"/>
                      </a:lnTo>
                      <a:lnTo>
                        <a:pt x="710" y="135"/>
                      </a:lnTo>
                      <a:lnTo>
                        <a:pt x="728" y="159"/>
                      </a:lnTo>
                      <a:lnTo>
                        <a:pt x="743" y="184"/>
                      </a:lnTo>
                      <a:lnTo>
                        <a:pt x="758" y="207"/>
                      </a:lnTo>
                      <a:lnTo>
                        <a:pt x="770" y="229"/>
                      </a:lnTo>
                      <a:lnTo>
                        <a:pt x="780" y="250"/>
                      </a:lnTo>
                      <a:lnTo>
                        <a:pt x="788" y="270"/>
                      </a:lnTo>
                      <a:lnTo>
                        <a:pt x="794" y="287"/>
                      </a:lnTo>
                      <a:lnTo>
                        <a:pt x="821" y="279"/>
                      </a:lnTo>
                      <a:lnTo>
                        <a:pt x="854" y="272"/>
                      </a:lnTo>
                      <a:lnTo>
                        <a:pt x="891" y="267"/>
                      </a:lnTo>
                      <a:lnTo>
                        <a:pt x="934" y="264"/>
                      </a:lnTo>
                      <a:lnTo>
                        <a:pt x="960" y="266"/>
                      </a:lnTo>
                      <a:lnTo>
                        <a:pt x="988" y="268"/>
                      </a:lnTo>
                      <a:lnTo>
                        <a:pt x="1016" y="273"/>
                      </a:lnTo>
                      <a:lnTo>
                        <a:pt x="1045" y="280"/>
                      </a:lnTo>
                      <a:lnTo>
                        <a:pt x="1074" y="290"/>
                      </a:lnTo>
                      <a:lnTo>
                        <a:pt x="1104" y="302"/>
                      </a:lnTo>
                      <a:lnTo>
                        <a:pt x="1133" y="319"/>
                      </a:lnTo>
                      <a:lnTo>
                        <a:pt x="1161" y="337"/>
                      </a:lnTo>
                      <a:lnTo>
                        <a:pt x="1189" y="361"/>
                      </a:lnTo>
                      <a:lnTo>
                        <a:pt x="1217" y="387"/>
                      </a:lnTo>
                      <a:lnTo>
                        <a:pt x="1243" y="418"/>
                      </a:lnTo>
                      <a:lnTo>
                        <a:pt x="1268" y="455"/>
                      </a:lnTo>
                      <a:lnTo>
                        <a:pt x="1292" y="495"/>
                      </a:lnTo>
                      <a:lnTo>
                        <a:pt x="1314" y="541"/>
                      </a:lnTo>
                      <a:lnTo>
                        <a:pt x="1334" y="592"/>
                      </a:lnTo>
                      <a:lnTo>
                        <a:pt x="1385" y="593"/>
                      </a:lnTo>
                      <a:lnTo>
                        <a:pt x="1435" y="600"/>
                      </a:lnTo>
                      <a:lnTo>
                        <a:pt x="1484" y="613"/>
                      </a:lnTo>
                      <a:lnTo>
                        <a:pt x="1531" y="631"/>
                      </a:lnTo>
                      <a:lnTo>
                        <a:pt x="1576" y="655"/>
                      </a:lnTo>
                      <a:lnTo>
                        <a:pt x="1618" y="683"/>
                      </a:lnTo>
                      <a:lnTo>
                        <a:pt x="1657" y="717"/>
                      </a:lnTo>
                      <a:lnTo>
                        <a:pt x="1692" y="755"/>
                      </a:lnTo>
                      <a:lnTo>
                        <a:pt x="1722" y="796"/>
                      </a:lnTo>
                      <a:lnTo>
                        <a:pt x="1748" y="839"/>
                      </a:lnTo>
                      <a:lnTo>
                        <a:pt x="1766" y="885"/>
                      </a:lnTo>
                      <a:lnTo>
                        <a:pt x="1781" y="930"/>
                      </a:lnTo>
                      <a:lnTo>
                        <a:pt x="1789" y="976"/>
                      </a:lnTo>
                      <a:lnTo>
                        <a:pt x="1792" y="1023"/>
                      </a:lnTo>
                      <a:lnTo>
                        <a:pt x="1790" y="1070"/>
                      </a:lnTo>
                      <a:lnTo>
                        <a:pt x="1781" y="1118"/>
                      </a:lnTo>
                      <a:lnTo>
                        <a:pt x="1767" y="1163"/>
                      </a:lnTo>
                      <a:lnTo>
                        <a:pt x="1787" y="1176"/>
                      </a:lnTo>
                      <a:lnTo>
                        <a:pt x="1807" y="1190"/>
                      </a:lnTo>
                      <a:lnTo>
                        <a:pt x="1827" y="1206"/>
                      </a:lnTo>
                      <a:lnTo>
                        <a:pt x="1847" y="1224"/>
                      </a:lnTo>
                      <a:lnTo>
                        <a:pt x="1865" y="1244"/>
                      </a:lnTo>
                      <a:lnTo>
                        <a:pt x="1883" y="1266"/>
                      </a:lnTo>
                      <a:lnTo>
                        <a:pt x="1899" y="1290"/>
                      </a:lnTo>
                      <a:lnTo>
                        <a:pt x="1913" y="1317"/>
                      </a:lnTo>
                      <a:lnTo>
                        <a:pt x="1926" y="1346"/>
                      </a:lnTo>
                      <a:lnTo>
                        <a:pt x="1935" y="1377"/>
                      </a:lnTo>
                      <a:lnTo>
                        <a:pt x="1942" y="1410"/>
                      </a:lnTo>
                      <a:lnTo>
                        <a:pt x="1946" y="1446"/>
                      </a:lnTo>
                      <a:lnTo>
                        <a:pt x="1946" y="1485"/>
                      </a:lnTo>
                      <a:lnTo>
                        <a:pt x="1942" y="1527"/>
                      </a:lnTo>
                      <a:lnTo>
                        <a:pt x="1935" y="1572"/>
                      </a:lnTo>
                      <a:lnTo>
                        <a:pt x="1922" y="1620"/>
                      </a:lnTo>
                      <a:lnTo>
                        <a:pt x="1906" y="1671"/>
                      </a:lnTo>
                      <a:lnTo>
                        <a:pt x="1931" y="1690"/>
                      </a:lnTo>
                      <a:lnTo>
                        <a:pt x="1956" y="1715"/>
                      </a:lnTo>
                      <a:lnTo>
                        <a:pt x="1977" y="1744"/>
                      </a:lnTo>
                      <a:lnTo>
                        <a:pt x="1995" y="1777"/>
                      </a:lnTo>
                      <a:lnTo>
                        <a:pt x="2011" y="1813"/>
                      </a:lnTo>
                      <a:lnTo>
                        <a:pt x="2024" y="1854"/>
                      </a:lnTo>
                      <a:lnTo>
                        <a:pt x="2034" y="1897"/>
                      </a:lnTo>
                      <a:lnTo>
                        <a:pt x="2040" y="1942"/>
                      </a:lnTo>
                      <a:lnTo>
                        <a:pt x="2042" y="1983"/>
                      </a:lnTo>
                      <a:lnTo>
                        <a:pt x="2042" y="2027"/>
                      </a:lnTo>
                      <a:lnTo>
                        <a:pt x="2038" y="2070"/>
                      </a:lnTo>
                      <a:lnTo>
                        <a:pt x="2032" y="2113"/>
                      </a:lnTo>
                      <a:lnTo>
                        <a:pt x="2022" y="2156"/>
                      </a:lnTo>
                      <a:lnTo>
                        <a:pt x="2009" y="2199"/>
                      </a:lnTo>
                      <a:lnTo>
                        <a:pt x="1992" y="2239"/>
                      </a:lnTo>
                      <a:lnTo>
                        <a:pt x="1971" y="2277"/>
                      </a:lnTo>
                      <a:lnTo>
                        <a:pt x="1948" y="2314"/>
                      </a:lnTo>
                      <a:lnTo>
                        <a:pt x="1920" y="2346"/>
                      </a:lnTo>
                      <a:lnTo>
                        <a:pt x="1888" y="2375"/>
                      </a:lnTo>
                      <a:lnTo>
                        <a:pt x="1897" y="2431"/>
                      </a:lnTo>
                      <a:lnTo>
                        <a:pt x="1900" y="2483"/>
                      </a:lnTo>
                      <a:lnTo>
                        <a:pt x="1900" y="2532"/>
                      </a:lnTo>
                      <a:lnTo>
                        <a:pt x="1894" y="2576"/>
                      </a:lnTo>
                      <a:lnTo>
                        <a:pt x="1883" y="2618"/>
                      </a:lnTo>
                      <a:lnTo>
                        <a:pt x="1867" y="2657"/>
                      </a:lnTo>
                      <a:lnTo>
                        <a:pt x="1846" y="2692"/>
                      </a:lnTo>
                      <a:lnTo>
                        <a:pt x="1821" y="2723"/>
                      </a:lnTo>
                      <a:lnTo>
                        <a:pt x="1790" y="2752"/>
                      </a:lnTo>
                      <a:lnTo>
                        <a:pt x="1754" y="2777"/>
                      </a:lnTo>
                      <a:lnTo>
                        <a:pt x="1713" y="2799"/>
                      </a:lnTo>
                      <a:lnTo>
                        <a:pt x="1712" y="2850"/>
                      </a:lnTo>
                      <a:lnTo>
                        <a:pt x="1706" y="2902"/>
                      </a:lnTo>
                      <a:lnTo>
                        <a:pt x="1693" y="2954"/>
                      </a:lnTo>
                      <a:lnTo>
                        <a:pt x="1676" y="3006"/>
                      </a:lnTo>
                      <a:lnTo>
                        <a:pt x="1654" y="3057"/>
                      </a:lnTo>
                      <a:lnTo>
                        <a:pt x="1627" y="3105"/>
                      </a:lnTo>
                      <a:lnTo>
                        <a:pt x="1596" y="3151"/>
                      </a:lnTo>
                      <a:lnTo>
                        <a:pt x="1562" y="3193"/>
                      </a:lnTo>
                      <a:lnTo>
                        <a:pt x="1522" y="3233"/>
                      </a:lnTo>
                      <a:lnTo>
                        <a:pt x="1479" y="3267"/>
                      </a:lnTo>
                      <a:lnTo>
                        <a:pt x="1433" y="3296"/>
                      </a:lnTo>
                      <a:lnTo>
                        <a:pt x="1385" y="3319"/>
                      </a:lnTo>
                      <a:lnTo>
                        <a:pt x="1334" y="3336"/>
                      </a:lnTo>
                      <a:lnTo>
                        <a:pt x="1281" y="3350"/>
                      </a:lnTo>
                      <a:lnTo>
                        <a:pt x="1224" y="3356"/>
                      </a:lnTo>
                      <a:lnTo>
                        <a:pt x="1167" y="3359"/>
                      </a:lnTo>
                      <a:lnTo>
                        <a:pt x="1148" y="3393"/>
                      </a:lnTo>
                      <a:lnTo>
                        <a:pt x="1123" y="3426"/>
                      </a:lnTo>
                      <a:lnTo>
                        <a:pt x="1093" y="3458"/>
                      </a:lnTo>
                      <a:lnTo>
                        <a:pt x="1057" y="3488"/>
                      </a:lnTo>
                      <a:lnTo>
                        <a:pt x="1019" y="3516"/>
                      </a:lnTo>
                      <a:lnTo>
                        <a:pt x="976" y="3541"/>
                      </a:lnTo>
                      <a:lnTo>
                        <a:pt x="929" y="3564"/>
                      </a:lnTo>
                      <a:lnTo>
                        <a:pt x="880" y="3585"/>
                      </a:lnTo>
                      <a:lnTo>
                        <a:pt x="831" y="3603"/>
                      </a:lnTo>
                      <a:lnTo>
                        <a:pt x="779" y="3618"/>
                      </a:lnTo>
                      <a:lnTo>
                        <a:pt x="727" y="3631"/>
                      </a:lnTo>
                      <a:lnTo>
                        <a:pt x="676" y="3638"/>
                      </a:lnTo>
                      <a:lnTo>
                        <a:pt x="624" y="3644"/>
                      </a:lnTo>
                      <a:lnTo>
                        <a:pt x="574" y="3646"/>
                      </a:lnTo>
                      <a:lnTo>
                        <a:pt x="533" y="3645"/>
                      </a:lnTo>
                      <a:lnTo>
                        <a:pt x="494" y="3640"/>
                      </a:lnTo>
                      <a:lnTo>
                        <a:pt x="459" y="3634"/>
                      </a:lnTo>
                      <a:lnTo>
                        <a:pt x="432" y="3627"/>
                      </a:lnTo>
                      <a:lnTo>
                        <a:pt x="405" y="3618"/>
                      </a:lnTo>
                      <a:lnTo>
                        <a:pt x="375" y="3608"/>
                      </a:lnTo>
                      <a:lnTo>
                        <a:pt x="345" y="3597"/>
                      </a:lnTo>
                      <a:lnTo>
                        <a:pt x="315" y="3584"/>
                      </a:lnTo>
                      <a:lnTo>
                        <a:pt x="284" y="3569"/>
                      </a:lnTo>
                      <a:lnTo>
                        <a:pt x="253" y="3551"/>
                      </a:lnTo>
                      <a:lnTo>
                        <a:pt x="223" y="3530"/>
                      </a:lnTo>
                      <a:lnTo>
                        <a:pt x="194" y="3508"/>
                      </a:lnTo>
                      <a:lnTo>
                        <a:pt x="165" y="3482"/>
                      </a:lnTo>
                      <a:lnTo>
                        <a:pt x="137" y="3455"/>
                      </a:lnTo>
                      <a:lnTo>
                        <a:pt x="112" y="3424"/>
                      </a:lnTo>
                      <a:lnTo>
                        <a:pt x="88" y="3390"/>
                      </a:lnTo>
                      <a:lnTo>
                        <a:pt x="66" y="3353"/>
                      </a:lnTo>
                      <a:lnTo>
                        <a:pt x="48" y="3312"/>
                      </a:lnTo>
                      <a:lnTo>
                        <a:pt x="31" y="3268"/>
                      </a:lnTo>
                      <a:lnTo>
                        <a:pt x="18" y="3220"/>
                      </a:lnTo>
                      <a:lnTo>
                        <a:pt x="8" y="3168"/>
                      </a:lnTo>
                      <a:lnTo>
                        <a:pt x="1" y="3113"/>
                      </a:lnTo>
                      <a:lnTo>
                        <a:pt x="0" y="3055"/>
                      </a:lnTo>
                      <a:lnTo>
                        <a:pt x="0" y="468"/>
                      </a:lnTo>
                      <a:lnTo>
                        <a:pt x="1" y="430"/>
                      </a:lnTo>
                      <a:lnTo>
                        <a:pt x="3" y="393"/>
                      </a:lnTo>
                      <a:lnTo>
                        <a:pt x="9" y="355"/>
                      </a:lnTo>
                      <a:lnTo>
                        <a:pt x="17" y="317"/>
                      </a:lnTo>
                      <a:lnTo>
                        <a:pt x="28" y="282"/>
                      </a:lnTo>
                      <a:lnTo>
                        <a:pt x="40" y="247"/>
                      </a:lnTo>
                      <a:lnTo>
                        <a:pt x="55" y="212"/>
                      </a:lnTo>
                      <a:lnTo>
                        <a:pt x="74" y="180"/>
                      </a:lnTo>
                      <a:lnTo>
                        <a:pt x="95" y="149"/>
                      </a:lnTo>
                      <a:lnTo>
                        <a:pt x="118" y="121"/>
                      </a:lnTo>
                      <a:lnTo>
                        <a:pt x="146" y="95"/>
                      </a:lnTo>
                      <a:lnTo>
                        <a:pt x="176" y="71"/>
                      </a:lnTo>
                      <a:lnTo>
                        <a:pt x="209" y="51"/>
                      </a:lnTo>
                      <a:lnTo>
                        <a:pt x="246" y="33"/>
                      </a:lnTo>
                      <a:lnTo>
                        <a:pt x="285" y="19"/>
                      </a:lnTo>
                      <a:lnTo>
                        <a:pt x="329" y="9"/>
                      </a:lnTo>
                      <a:lnTo>
                        <a:pt x="375" y="2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 flipH="1">
                  <a:off x="4036416" y="2047295"/>
                  <a:ext cx="1916790" cy="3519121"/>
                  <a:chOff x="9413875" y="3330575"/>
                  <a:chExt cx="1519238" cy="2789238"/>
                </a:xfrm>
                <a:solidFill>
                  <a:schemeClr val="accent2"/>
                </a:solidFill>
              </p:grpSpPr>
              <p:sp>
                <p:nvSpPr>
                  <p:cNvPr id="231" name="Freeform 15"/>
                  <p:cNvSpPr>
                    <a:spLocks/>
                  </p:cNvSpPr>
                  <p:nvPr/>
                </p:nvSpPr>
                <p:spPr bwMode="auto">
                  <a:xfrm>
                    <a:off x="9896475" y="4014788"/>
                    <a:ext cx="958850" cy="808038"/>
                  </a:xfrm>
                  <a:custGeom>
                    <a:avLst/>
                    <a:gdLst>
                      <a:gd name="T0" fmla="*/ 650 w 1209"/>
                      <a:gd name="T1" fmla="*/ 155 h 1017"/>
                      <a:gd name="T2" fmla="*/ 675 w 1209"/>
                      <a:gd name="T3" fmla="*/ 184 h 1017"/>
                      <a:gd name="T4" fmla="*/ 821 w 1209"/>
                      <a:gd name="T5" fmla="*/ 267 h 1017"/>
                      <a:gd name="T6" fmla="*/ 987 w 1209"/>
                      <a:gd name="T7" fmla="*/ 286 h 1017"/>
                      <a:gd name="T8" fmla="*/ 1113 w 1209"/>
                      <a:gd name="T9" fmla="*/ 325 h 1017"/>
                      <a:gd name="T10" fmla="*/ 1206 w 1209"/>
                      <a:gd name="T11" fmla="*/ 491 h 1017"/>
                      <a:gd name="T12" fmla="*/ 1173 w 1209"/>
                      <a:gd name="T13" fmla="*/ 719 h 1017"/>
                      <a:gd name="T14" fmla="*/ 1004 w 1209"/>
                      <a:gd name="T15" fmla="*/ 669 h 1017"/>
                      <a:gd name="T16" fmla="*/ 766 w 1209"/>
                      <a:gd name="T17" fmla="*/ 687 h 1017"/>
                      <a:gd name="T18" fmla="*/ 632 w 1209"/>
                      <a:gd name="T19" fmla="*/ 794 h 1017"/>
                      <a:gd name="T20" fmla="*/ 573 w 1209"/>
                      <a:gd name="T21" fmla="*/ 929 h 1017"/>
                      <a:gd name="T22" fmla="*/ 543 w 1209"/>
                      <a:gd name="T23" fmla="*/ 1011 h 1017"/>
                      <a:gd name="T24" fmla="*/ 529 w 1209"/>
                      <a:gd name="T25" fmla="*/ 911 h 1017"/>
                      <a:gd name="T26" fmla="*/ 582 w 1209"/>
                      <a:gd name="T27" fmla="*/ 824 h 1017"/>
                      <a:gd name="T28" fmla="*/ 559 w 1209"/>
                      <a:gd name="T29" fmla="*/ 811 h 1017"/>
                      <a:gd name="T30" fmla="*/ 495 w 1209"/>
                      <a:gd name="T31" fmla="*/ 935 h 1017"/>
                      <a:gd name="T32" fmla="*/ 442 w 1209"/>
                      <a:gd name="T33" fmla="*/ 942 h 1017"/>
                      <a:gd name="T34" fmla="*/ 491 w 1209"/>
                      <a:gd name="T35" fmla="*/ 844 h 1017"/>
                      <a:gd name="T36" fmla="*/ 520 w 1209"/>
                      <a:gd name="T37" fmla="*/ 790 h 1017"/>
                      <a:gd name="T38" fmla="*/ 467 w 1209"/>
                      <a:gd name="T39" fmla="*/ 834 h 1017"/>
                      <a:gd name="T40" fmla="*/ 415 w 1209"/>
                      <a:gd name="T41" fmla="*/ 945 h 1017"/>
                      <a:gd name="T42" fmla="*/ 410 w 1209"/>
                      <a:gd name="T43" fmla="*/ 819 h 1017"/>
                      <a:gd name="T44" fmla="*/ 482 w 1209"/>
                      <a:gd name="T45" fmla="*/ 746 h 1017"/>
                      <a:gd name="T46" fmla="*/ 464 w 1209"/>
                      <a:gd name="T47" fmla="*/ 729 h 1017"/>
                      <a:gd name="T48" fmla="*/ 380 w 1209"/>
                      <a:gd name="T49" fmla="*/ 820 h 1017"/>
                      <a:gd name="T50" fmla="*/ 334 w 1209"/>
                      <a:gd name="T51" fmla="*/ 861 h 1017"/>
                      <a:gd name="T52" fmla="*/ 383 w 1209"/>
                      <a:gd name="T53" fmla="*/ 752 h 1017"/>
                      <a:gd name="T54" fmla="*/ 434 w 1209"/>
                      <a:gd name="T55" fmla="*/ 677 h 1017"/>
                      <a:gd name="T56" fmla="*/ 364 w 1209"/>
                      <a:gd name="T57" fmla="*/ 730 h 1017"/>
                      <a:gd name="T58" fmla="*/ 295 w 1209"/>
                      <a:gd name="T59" fmla="*/ 768 h 1017"/>
                      <a:gd name="T60" fmla="*/ 327 w 1209"/>
                      <a:gd name="T61" fmla="*/ 681 h 1017"/>
                      <a:gd name="T62" fmla="*/ 405 w 1209"/>
                      <a:gd name="T63" fmla="*/ 620 h 1017"/>
                      <a:gd name="T64" fmla="*/ 358 w 1209"/>
                      <a:gd name="T65" fmla="*/ 623 h 1017"/>
                      <a:gd name="T66" fmla="*/ 287 w 1209"/>
                      <a:gd name="T67" fmla="*/ 628 h 1017"/>
                      <a:gd name="T68" fmla="*/ 244 w 1209"/>
                      <a:gd name="T69" fmla="*/ 593 h 1017"/>
                      <a:gd name="T70" fmla="*/ 254 w 1209"/>
                      <a:gd name="T71" fmla="*/ 508 h 1017"/>
                      <a:gd name="T72" fmla="*/ 300 w 1209"/>
                      <a:gd name="T73" fmla="*/ 455 h 1017"/>
                      <a:gd name="T74" fmla="*/ 235 w 1209"/>
                      <a:gd name="T75" fmla="*/ 491 h 1017"/>
                      <a:gd name="T76" fmla="*/ 147 w 1209"/>
                      <a:gd name="T77" fmla="*/ 547 h 1017"/>
                      <a:gd name="T78" fmla="*/ 206 w 1209"/>
                      <a:gd name="T79" fmla="*/ 436 h 1017"/>
                      <a:gd name="T80" fmla="*/ 243 w 1209"/>
                      <a:gd name="T81" fmla="*/ 382 h 1017"/>
                      <a:gd name="T82" fmla="*/ 194 w 1209"/>
                      <a:gd name="T83" fmla="*/ 411 h 1017"/>
                      <a:gd name="T84" fmla="*/ 124 w 1209"/>
                      <a:gd name="T85" fmla="*/ 532 h 1017"/>
                      <a:gd name="T86" fmla="*/ 110 w 1209"/>
                      <a:gd name="T87" fmla="*/ 402 h 1017"/>
                      <a:gd name="T88" fmla="*/ 183 w 1209"/>
                      <a:gd name="T89" fmla="*/ 325 h 1017"/>
                      <a:gd name="T90" fmla="*/ 138 w 1209"/>
                      <a:gd name="T91" fmla="*/ 331 h 1017"/>
                      <a:gd name="T92" fmla="*/ 55 w 1209"/>
                      <a:gd name="T93" fmla="*/ 466 h 1017"/>
                      <a:gd name="T94" fmla="*/ 28 w 1209"/>
                      <a:gd name="T95" fmla="*/ 363 h 1017"/>
                      <a:gd name="T96" fmla="*/ 138 w 1209"/>
                      <a:gd name="T97" fmla="*/ 245 h 1017"/>
                      <a:gd name="T98" fmla="*/ 125 w 1209"/>
                      <a:gd name="T99" fmla="*/ 224 h 1017"/>
                      <a:gd name="T100" fmla="*/ 23 w 1209"/>
                      <a:gd name="T101" fmla="*/ 325 h 1017"/>
                      <a:gd name="T102" fmla="*/ 52 w 1209"/>
                      <a:gd name="T103" fmla="*/ 189 h 1017"/>
                      <a:gd name="T104" fmla="*/ 128 w 1209"/>
                      <a:gd name="T105" fmla="*/ 122 h 1017"/>
                      <a:gd name="T106" fmla="*/ 87 w 1209"/>
                      <a:gd name="T107" fmla="*/ 128 h 1017"/>
                      <a:gd name="T108" fmla="*/ 45 w 1209"/>
                      <a:gd name="T109" fmla="*/ 135 h 1017"/>
                      <a:gd name="T110" fmla="*/ 245 w 1209"/>
                      <a:gd name="T111" fmla="*/ 78 h 1017"/>
                      <a:gd name="T112" fmla="*/ 466 w 1209"/>
                      <a:gd name="T113" fmla="*/ 41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209" h="1017">
                        <a:moveTo>
                          <a:pt x="551" y="0"/>
                        </a:moveTo>
                        <a:lnTo>
                          <a:pt x="573" y="46"/>
                        </a:lnTo>
                        <a:lnTo>
                          <a:pt x="598" y="87"/>
                        </a:lnTo>
                        <a:lnTo>
                          <a:pt x="623" y="122"/>
                        </a:lnTo>
                        <a:lnTo>
                          <a:pt x="650" y="155"/>
                        </a:lnTo>
                        <a:lnTo>
                          <a:pt x="663" y="178"/>
                        </a:lnTo>
                        <a:lnTo>
                          <a:pt x="665" y="181"/>
                        </a:lnTo>
                        <a:lnTo>
                          <a:pt x="668" y="183"/>
                        </a:lnTo>
                        <a:lnTo>
                          <a:pt x="672" y="184"/>
                        </a:lnTo>
                        <a:lnTo>
                          <a:pt x="675" y="184"/>
                        </a:lnTo>
                        <a:lnTo>
                          <a:pt x="678" y="183"/>
                        </a:lnTo>
                        <a:lnTo>
                          <a:pt x="714" y="212"/>
                        </a:lnTo>
                        <a:lnTo>
                          <a:pt x="750" y="235"/>
                        </a:lnTo>
                        <a:lnTo>
                          <a:pt x="786" y="253"/>
                        </a:lnTo>
                        <a:lnTo>
                          <a:pt x="821" y="267"/>
                        </a:lnTo>
                        <a:lnTo>
                          <a:pt x="855" y="276"/>
                        </a:lnTo>
                        <a:lnTo>
                          <a:pt x="890" y="283"/>
                        </a:lnTo>
                        <a:lnTo>
                          <a:pt x="921" y="286"/>
                        </a:lnTo>
                        <a:lnTo>
                          <a:pt x="950" y="287"/>
                        </a:lnTo>
                        <a:lnTo>
                          <a:pt x="987" y="286"/>
                        </a:lnTo>
                        <a:lnTo>
                          <a:pt x="1017" y="283"/>
                        </a:lnTo>
                        <a:lnTo>
                          <a:pt x="1040" y="278"/>
                        </a:lnTo>
                        <a:lnTo>
                          <a:pt x="1041" y="278"/>
                        </a:lnTo>
                        <a:lnTo>
                          <a:pt x="1079" y="300"/>
                        </a:lnTo>
                        <a:lnTo>
                          <a:pt x="1113" y="325"/>
                        </a:lnTo>
                        <a:lnTo>
                          <a:pt x="1142" y="352"/>
                        </a:lnTo>
                        <a:lnTo>
                          <a:pt x="1165" y="383"/>
                        </a:lnTo>
                        <a:lnTo>
                          <a:pt x="1184" y="417"/>
                        </a:lnTo>
                        <a:lnTo>
                          <a:pt x="1197" y="452"/>
                        </a:lnTo>
                        <a:lnTo>
                          <a:pt x="1206" y="491"/>
                        </a:lnTo>
                        <a:lnTo>
                          <a:pt x="1209" y="532"/>
                        </a:lnTo>
                        <a:lnTo>
                          <a:pt x="1208" y="575"/>
                        </a:lnTo>
                        <a:lnTo>
                          <a:pt x="1202" y="621"/>
                        </a:lnTo>
                        <a:lnTo>
                          <a:pt x="1189" y="669"/>
                        </a:lnTo>
                        <a:lnTo>
                          <a:pt x="1173" y="719"/>
                        </a:lnTo>
                        <a:lnTo>
                          <a:pt x="1148" y="709"/>
                        </a:lnTo>
                        <a:lnTo>
                          <a:pt x="1120" y="697"/>
                        </a:lnTo>
                        <a:lnTo>
                          <a:pt x="1084" y="686"/>
                        </a:lnTo>
                        <a:lnTo>
                          <a:pt x="1047" y="676"/>
                        </a:lnTo>
                        <a:lnTo>
                          <a:pt x="1004" y="669"/>
                        </a:lnTo>
                        <a:lnTo>
                          <a:pt x="959" y="663"/>
                        </a:lnTo>
                        <a:lnTo>
                          <a:pt x="913" y="661"/>
                        </a:lnTo>
                        <a:lnTo>
                          <a:pt x="864" y="664"/>
                        </a:lnTo>
                        <a:lnTo>
                          <a:pt x="816" y="672"/>
                        </a:lnTo>
                        <a:lnTo>
                          <a:pt x="766" y="687"/>
                        </a:lnTo>
                        <a:lnTo>
                          <a:pt x="731" y="703"/>
                        </a:lnTo>
                        <a:lnTo>
                          <a:pt x="702" y="723"/>
                        </a:lnTo>
                        <a:lnTo>
                          <a:pt x="674" y="744"/>
                        </a:lnTo>
                        <a:lnTo>
                          <a:pt x="652" y="768"/>
                        </a:lnTo>
                        <a:lnTo>
                          <a:pt x="632" y="794"/>
                        </a:lnTo>
                        <a:lnTo>
                          <a:pt x="615" y="821"/>
                        </a:lnTo>
                        <a:lnTo>
                          <a:pt x="601" y="849"/>
                        </a:lnTo>
                        <a:lnTo>
                          <a:pt x="590" y="876"/>
                        </a:lnTo>
                        <a:lnTo>
                          <a:pt x="581" y="904"/>
                        </a:lnTo>
                        <a:lnTo>
                          <a:pt x="573" y="929"/>
                        </a:lnTo>
                        <a:lnTo>
                          <a:pt x="568" y="955"/>
                        </a:lnTo>
                        <a:lnTo>
                          <a:pt x="564" y="978"/>
                        </a:lnTo>
                        <a:lnTo>
                          <a:pt x="562" y="999"/>
                        </a:lnTo>
                        <a:lnTo>
                          <a:pt x="560" y="1017"/>
                        </a:lnTo>
                        <a:lnTo>
                          <a:pt x="543" y="1011"/>
                        </a:lnTo>
                        <a:lnTo>
                          <a:pt x="524" y="1005"/>
                        </a:lnTo>
                        <a:lnTo>
                          <a:pt x="519" y="983"/>
                        </a:lnTo>
                        <a:lnTo>
                          <a:pt x="518" y="958"/>
                        </a:lnTo>
                        <a:lnTo>
                          <a:pt x="521" y="934"/>
                        </a:lnTo>
                        <a:lnTo>
                          <a:pt x="529" y="911"/>
                        </a:lnTo>
                        <a:lnTo>
                          <a:pt x="538" y="887"/>
                        </a:lnTo>
                        <a:lnTo>
                          <a:pt x="550" y="865"/>
                        </a:lnTo>
                        <a:lnTo>
                          <a:pt x="563" y="847"/>
                        </a:lnTo>
                        <a:lnTo>
                          <a:pt x="578" y="830"/>
                        </a:lnTo>
                        <a:lnTo>
                          <a:pt x="582" y="824"/>
                        </a:lnTo>
                        <a:lnTo>
                          <a:pt x="581" y="818"/>
                        </a:lnTo>
                        <a:lnTo>
                          <a:pt x="578" y="812"/>
                        </a:lnTo>
                        <a:lnTo>
                          <a:pt x="572" y="809"/>
                        </a:lnTo>
                        <a:lnTo>
                          <a:pt x="566" y="808"/>
                        </a:lnTo>
                        <a:lnTo>
                          <a:pt x="559" y="811"/>
                        </a:lnTo>
                        <a:lnTo>
                          <a:pt x="542" y="831"/>
                        </a:lnTo>
                        <a:lnTo>
                          <a:pt x="526" y="854"/>
                        </a:lnTo>
                        <a:lnTo>
                          <a:pt x="512" y="880"/>
                        </a:lnTo>
                        <a:lnTo>
                          <a:pt x="501" y="907"/>
                        </a:lnTo>
                        <a:lnTo>
                          <a:pt x="495" y="935"/>
                        </a:lnTo>
                        <a:lnTo>
                          <a:pt x="491" y="964"/>
                        </a:lnTo>
                        <a:lnTo>
                          <a:pt x="493" y="991"/>
                        </a:lnTo>
                        <a:lnTo>
                          <a:pt x="467" y="978"/>
                        </a:lnTo>
                        <a:lnTo>
                          <a:pt x="441" y="963"/>
                        </a:lnTo>
                        <a:lnTo>
                          <a:pt x="442" y="942"/>
                        </a:lnTo>
                        <a:lnTo>
                          <a:pt x="447" y="922"/>
                        </a:lnTo>
                        <a:lnTo>
                          <a:pt x="453" y="902"/>
                        </a:lnTo>
                        <a:lnTo>
                          <a:pt x="463" y="881"/>
                        </a:lnTo>
                        <a:lnTo>
                          <a:pt x="476" y="862"/>
                        </a:lnTo>
                        <a:lnTo>
                          <a:pt x="491" y="844"/>
                        </a:lnTo>
                        <a:lnTo>
                          <a:pt x="507" y="828"/>
                        </a:lnTo>
                        <a:lnTo>
                          <a:pt x="522" y="810"/>
                        </a:lnTo>
                        <a:lnTo>
                          <a:pt x="525" y="803"/>
                        </a:lnTo>
                        <a:lnTo>
                          <a:pt x="525" y="796"/>
                        </a:lnTo>
                        <a:lnTo>
                          <a:pt x="520" y="790"/>
                        </a:lnTo>
                        <a:lnTo>
                          <a:pt x="516" y="787"/>
                        </a:lnTo>
                        <a:lnTo>
                          <a:pt x="509" y="787"/>
                        </a:lnTo>
                        <a:lnTo>
                          <a:pt x="504" y="791"/>
                        </a:lnTo>
                        <a:lnTo>
                          <a:pt x="485" y="813"/>
                        </a:lnTo>
                        <a:lnTo>
                          <a:pt x="467" y="834"/>
                        </a:lnTo>
                        <a:lnTo>
                          <a:pt x="451" y="855"/>
                        </a:lnTo>
                        <a:lnTo>
                          <a:pt x="435" y="879"/>
                        </a:lnTo>
                        <a:lnTo>
                          <a:pt x="424" y="905"/>
                        </a:lnTo>
                        <a:lnTo>
                          <a:pt x="418" y="925"/>
                        </a:lnTo>
                        <a:lnTo>
                          <a:pt x="415" y="945"/>
                        </a:lnTo>
                        <a:lnTo>
                          <a:pt x="388" y="923"/>
                        </a:lnTo>
                        <a:lnTo>
                          <a:pt x="389" y="895"/>
                        </a:lnTo>
                        <a:lnTo>
                          <a:pt x="393" y="869"/>
                        </a:lnTo>
                        <a:lnTo>
                          <a:pt x="400" y="841"/>
                        </a:lnTo>
                        <a:lnTo>
                          <a:pt x="410" y="819"/>
                        </a:lnTo>
                        <a:lnTo>
                          <a:pt x="423" y="800"/>
                        </a:lnTo>
                        <a:lnTo>
                          <a:pt x="439" y="782"/>
                        </a:lnTo>
                        <a:lnTo>
                          <a:pt x="458" y="767"/>
                        </a:lnTo>
                        <a:lnTo>
                          <a:pt x="477" y="752"/>
                        </a:lnTo>
                        <a:lnTo>
                          <a:pt x="482" y="746"/>
                        </a:lnTo>
                        <a:lnTo>
                          <a:pt x="483" y="739"/>
                        </a:lnTo>
                        <a:lnTo>
                          <a:pt x="480" y="734"/>
                        </a:lnTo>
                        <a:lnTo>
                          <a:pt x="477" y="728"/>
                        </a:lnTo>
                        <a:lnTo>
                          <a:pt x="470" y="727"/>
                        </a:lnTo>
                        <a:lnTo>
                          <a:pt x="464" y="729"/>
                        </a:lnTo>
                        <a:lnTo>
                          <a:pt x="444" y="745"/>
                        </a:lnTo>
                        <a:lnTo>
                          <a:pt x="425" y="761"/>
                        </a:lnTo>
                        <a:lnTo>
                          <a:pt x="409" y="778"/>
                        </a:lnTo>
                        <a:lnTo>
                          <a:pt x="393" y="798"/>
                        </a:lnTo>
                        <a:lnTo>
                          <a:pt x="380" y="820"/>
                        </a:lnTo>
                        <a:lnTo>
                          <a:pt x="371" y="844"/>
                        </a:lnTo>
                        <a:lnTo>
                          <a:pt x="365" y="871"/>
                        </a:lnTo>
                        <a:lnTo>
                          <a:pt x="362" y="897"/>
                        </a:lnTo>
                        <a:lnTo>
                          <a:pt x="348" y="880"/>
                        </a:lnTo>
                        <a:lnTo>
                          <a:pt x="334" y="861"/>
                        </a:lnTo>
                        <a:lnTo>
                          <a:pt x="337" y="859"/>
                        </a:lnTo>
                        <a:lnTo>
                          <a:pt x="338" y="855"/>
                        </a:lnTo>
                        <a:lnTo>
                          <a:pt x="349" y="819"/>
                        </a:lnTo>
                        <a:lnTo>
                          <a:pt x="364" y="784"/>
                        </a:lnTo>
                        <a:lnTo>
                          <a:pt x="383" y="752"/>
                        </a:lnTo>
                        <a:lnTo>
                          <a:pt x="405" y="722"/>
                        </a:lnTo>
                        <a:lnTo>
                          <a:pt x="434" y="695"/>
                        </a:lnTo>
                        <a:lnTo>
                          <a:pt x="437" y="688"/>
                        </a:lnTo>
                        <a:lnTo>
                          <a:pt x="437" y="683"/>
                        </a:lnTo>
                        <a:lnTo>
                          <a:pt x="434" y="677"/>
                        </a:lnTo>
                        <a:lnTo>
                          <a:pt x="428" y="674"/>
                        </a:lnTo>
                        <a:lnTo>
                          <a:pt x="422" y="673"/>
                        </a:lnTo>
                        <a:lnTo>
                          <a:pt x="414" y="676"/>
                        </a:lnTo>
                        <a:lnTo>
                          <a:pt x="388" y="702"/>
                        </a:lnTo>
                        <a:lnTo>
                          <a:pt x="364" y="730"/>
                        </a:lnTo>
                        <a:lnTo>
                          <a:pt x="345" y="761"/>
                        </a:lnTo>
                        <a:lnTo>
                          <a:pt x="330" y="795"/>
                        </a:lnTo>
                        <a:lnTo>
                          <a:pt x="317" y="830"/>
                        </a:lnTo>
                        <a:lnTo>
                          <a:pt x="305" y="800"/>
                        </a:lnTo>
                        <a:lnTo>
                          <a:pt x="295" y="768"/>
                        </a:lnTo>
                        <a:lnTo>
                          <a:pt x="288" y="732"/>
                        </a:lnTo>
                        <a:lnTo>
                          <a:pt x="290" y="730"/>
                        </a:lnTo>
                        <a:lnTo>
                          <a:pt x="291" y="727"/>
                        </a:lnTo>
                        <a:lnTo>
                          <a:pt x="307" y="703"/>
                        </a:lnTo>
                        <a:lnTo>
                          <a:pt x="327" y="681"/>
                        </a:lnTo>
                        <a:lnTo>
                          <a:pt x="349" y="662"/>
                        </a:lnTo>
                        <a:lnTo>
                          <a:pt x="373" y="645"/>
                        </a:lnTo>
                        <a:lnTo>
                          <a:pt x="399" y="631"/>
                        </a:lnTo>
                        <a:lnTo>
                          <a:pt x="404" y="625"/>
                        </a:lnTo>
                        <a:lnTo>
                          <a:pt x="405" y="620"/>
                        </a:lnTo>
                        <a:lnTo>
                          <a:pt x="403" y="613"/>
                        </a:lnTo>
                        <a:lnTo>
                          <a:pt x="399" y="609"/>
                        </a:lnTo>
                        <a:lnTo>
                          <a:pt x="393" y="607"/>
                        </a:lnTo>
                        <a:lnTo>
                          <a:pt x="385" y="608"/>
                        </a:lnTo>
                        <a:lnTo>
                          <a:pt x="358" y="623"/>
                        </a:lnTo>
                        <a:lnTo>
                          <a:pt x="330" y="642"/>
                        </a:lnTo>
                        <a:lnTo>
                          <a:pt x="306" y="664"/>
                        </a:lnTo>
                        <a:lnTo>
                          <a:pt x="285" y="688"/>
                        </a:lnTo>
                        <a:lnTo>
                          <a:pt x="285" y="659"/>
                        </a:lnTo>
                        <a:lnTo>
                          <a:pt x="287" y="628"/>
                        </a:lnTo>
                        <a:lnTo>
                          <a:pt x="290" y="607"/>
                        </a:lnTo>
                        <a:lnTo>
                          <a:pt x="269" y="601"/>
                        </a:lnTo>
                        <a:lnTo>
                          <a:pt x="266" y="600"/>
                        </a:lnTo>
                        <a:lnTo>
                          <a:pt x="257" y="598"/>
                        </a:lnTo>
                        <a:lnTo>
                          <a:pt x="244" y="593"/>
                        </a:lnTo>
                        <a:lnTo>
                          <a:pt x="227" y="587"/>
                        </a:lnTo>
                        <a:lnTo>
                          <a:pt x="207" y="579"/>
                        </a:lnTo>
                        <a:lnTo>
                          <a:pt x="220" y="554"/>
                        </a:lnTo>
                        <a:lnTo>
                          <a:pt x="236" y="530"/>
                        </a:lnTo>
                        <a:lnTo>
                          <a:pt x="254" y="508"/>
                        </a:lnTo>
                        <a:lnTo>
                          <a:pt x="274" y="490"/>
                        </a:lnTo>
                        <a:lnTo>
                          <a:pt x="297" y="473"/>
                        </a:lnTo>
                        <a:lnTo>
                          <a:pt x="301" y="467"/>
                        </a:lnTo>
                        <a:lnTo>
                          <a:pt x="302" y="461"/>
                        </a:lnTo>
                        <a:lnTo>
                          <a:pt x="300" y="455"/>
                        </a:lnTo>
                        <a:lnTo>
                          <a:pt x="296" y="450"/>
                        </a:lnTo>
                        <a:lnTo>
                          <a:pt x="290" y="449"/>
                        </a:lnTo>
                        <a:lnTo>
                          <a:pt x="284" y="451"/>
                        </a:lnTo>
                        <a:lnTo>
                          <a:pt x="258" y="469"/>
                        </a:lnTo>
                        <a:lnTo>
                          <a:pt x="235" y="491"/>
                        </a:lnTo>
                        <a:lnTo>
                          <a:pt x="216" y="514"/>
                        </a:lnTo>
                        <a:lnTo>
                          <a:pt x="198" y="540"/>
                        </a:lnTo>
                        <a:lnTo>
                          <a:pt x="184" y="568"/>
                        </a:lnTo>
                        <a:lnTo>
                          <a:pt x="166" y="558"/>
                        </a:lnTo>
                        <a:lnTo>
                          <a:pt x="147" y="547"/>
                        </a:lnTo>
                        <a:lnTo>
                          <a:pt x="155" y="523"/>
                        </a:lnTo>
                        <a:lnTo>
                          <a:pt x="166" y="501"/>
                        </a:lnTo>
                        <a:lnTo>
                          <a:pt x="180" y="478"/>
                        </a:lnTo>
                        <a:lnTo>
                          <a:pt x="193" y="457"/>
                        </a:lnTo>
                        <a:lnTo>
                          <a:pt x="206" y="436"/>
                        </a:lnTo>
                        <a:lnTo>
                          <a:pt x="220" y="418"/>
                        </a:lnTo>
                        <a:lnTo>
                          <a:pt x="238" y="401"/>
                        </a:lnTo>
                        <a:lnTo>
                          <a:pt x="244" y="396"/>
                        </a:lnTo>
                        <a:lnTo>
                          <a:pt x="244" y="389"/>
                        </a:lnTo>
                        <a:lnTo>
                          <a:pt x="243" y="382"/>
                        </a:lnTo>
                        <a:lnTo>
                          <a:pt x="238" y="378"/>
                        </a:lnTo>
                        <a:lnTo>
                          <a:pt x="233" y="377"/>
                        </a:lnTo>
                        <a:lnTo>
                          <a:pt x="226" y="379"/>
                        </a:lnTo>
                        <a:lnTo>
                          <a:pt x="208" y="394"/>
                        </a:lnTo>
                        <a:lnTo>
                          <a:pt x="194" y="411"/>
                        </a:lnTo>
                        <a:lnTo>
                          <a:pt x="181" y="430"/>
                        </a:lnTo>
                        <a:lnTo>
                          <a:pt x="169" y="450"/>
                        </a:lnTo>
                        <a:lnTo>
                          <a:pt x="151" y="475"/>
                        </a:lnTo>
                        <a:lnTo>
                          <a:pt x="136" y="503"/>
                        </a:lnTo>
                        <a:lnTo>
                          <a:pt x="124" y="532"/>
                        </a:lnTo>
                        <a:lnTo>
                          <a:pt x="100" y="513"/>
                        </a:lnTo>
                        <a:lnTo>
                          <a:pt x="76" y="491"/>
                        </a:lnTo>
                        <a:lnTo>
                          <a:pt x="83" y="461"/>
                        </a:lnTo>
                        <a:lnTo>
                          <a:pt x="94" y="430"/>
                        </a:lnTo>
                        <a:lnTo>
                          <a:pt x="110" y="402"/>
                        </a:lnTo>
                        <a:lnTo>
                          <a:pt x="130" y="376"/>
                        </a:lnTo>
                        <a:lnTo>
                          <a:pt x="152" y="354"/>
                        </a:lnTo>
                        <a:lnTo>
                          <a:pt x="176" y="336"/>
                        </a:lnTo>
                        <a:lnTo>
                          <a:pt x="182" y="330"/>
                        </a:lnTo>
                        <a:lnTo>
                          <a:pt x="183" y="325"/>
                        </a:lnTo>
                        <a:lnTo>
                          <a:pt x="181" y="318"/>
                        </a:lnTo>
                        <a:lnTo>
                          <a:pt x="176" y="314"/>
                        </a:lnTo>
                        <a:lnTo>
                          <a:pt x="171" y="312"/>
                        </a:lnTo>
                        <a:lnTo>
                          <a:pt x="163" y="314"/>
                        </a:lnTo>
                        <a:lnTo>
                          <a:pt x="138" y="331"/>
                        </a:lnTo>
                        <a:lnTo>
                          <a:pt x="115" y="352"/>
                        </a:lnTo>
                        <a:lnTo>
                          <a:pt x="94" y="378"/>
                        </a:lnTo>
                        <a:lnTo>
                          <a:pt x="78" y="407"/>
                        </a:lnTo>
                        <a:lnTo>
                          <a:pt x="65" y="436"/>
                        </a:lnTo>
                        <a:lnTo>
                          <a:pt x="55" y="466"/>
                        </a:lnTo>
                        <a:lnTo>
                          <a:pt x="40" y="445"/>
                        </a:lnTo>
                        <a:lnTo>
                          <a:pt x="27" y="423"/>
                        </a:lnTo>
                        <a:lnTo>
                          <a:pt x="16" y="399"/>
                        </a:lnTo>
                        <a:lnTo>
                          <a:pt x="14" y="392"/>
                        </a:lnTo>
                        <a:lnTo>
                          <a:pt x="28" y="363"/>
                        </a:lnTo>
                        <a:lnTo>
                          <a:pt x="46" y="337"/>
                        </a:lnTo>
                        <a:lnTo>
                          <a:pt x="66" y="312"/>
                        </a:lnTo>
                        <a:lnTo>
                          <a:pt x="89" y="288"/>
                        </a:lnTo>
                        <a:lnTo>
                          <a:pt x="112" y="266"/>
                        </a:lnTo>
                        <a:lnTo>
                          <a:pt x="138" y="245"/>
                        </a:lnTo>
                        <a:lnTo>
                          <a:pt x="141" y="240"/>
                        </a:lnTo>
                        <a:lnTo>
                          <a:pt x="141" y="233"/>
                        </a:lnTo>
                        <a:lnTo>
                          <a:pt x="138" y="228"/>
                        </a:lnTo>
                        <a:lnTo>
                          <a:pt x="132" y="224"/>
                        </a:lnTo>
                        <a:lnTo>
                          <a:pt x="125" y="224"/>
                        </a:lnTo>
                        <a:lnTo>
                          <a:pt x="119" y="228"/>
                        </a:lnTo>
                        <a:lnTo>
                          <a:pt x="92" y="250"/>
                        </a:lnTo>
                        <a:lnTo>
                          <a:pt x="67" y="273"/>
                        </a:lnTo>
                        <a:lnTo>
                          <a:pt x="44" y="298"/>
                        </a:lnTo>
                        <a:lnTo>
                          <a:pt x="23" y="325"/>
                        </a:lnTo>
                        <a:lnTo>
                          <a:pt x="4" y="354"/>
                        </a:lnTo>
                        <a:lnTo>
                          <a:pt x="0" y="315"/>
                        </a:lnTo>
                        <a:lnTo>
                          <a:pt x="3" y="275"/>
                        </a:lnTo>
                        <a:lnTo>
                          <a:pt x="9" y="232"/>
                        </a:lnTo>
                        <a:lnTo>
                          <a:pt x="52" y="189"/>
                        </a:lnTo>
                        <a:lnTo>
                          <a:pt x="74" y="169"/>
                        </a:lnTo>
                        <a:lnTo>
                          <a:pt x="98" y="152"/>
                        </a:lnTo>
                        <a:lnTo>
                          <a:pt x="122" y="135"/>
                        </a:lnTo>
                        <a:lnTo>
                          <a:pt x="126" y="129"/>
                        </a:lnTo>
                        <a:lnTo>
                          <a:pt x="128" y="122"/>
                        </a:lnTo>
                        <a:lnTo>
                          <a:pt x="125" y="117"/>
                        </a:lnTo>
                        <a:lnTo>
                          <a:pt x="121" y="111"/>
                        </a:lnTo>
                        <a:lnTo>
                          <a:pt x="115" y="110"/>
                        </a:lnTo>
                        <a:lnTo>
                          <a:pt x="109" y="113"/>
                        </a:lnTo>
                        <a:lnTo>
                          <a:pt x="87" y="128"/>
                        </a:lnTo>
                        <a:lnTo>
                          <a:pt x="65" y="144"/>
                        </a:lnTo>
                        <a:lnTo>
                          <a:pt x="44" y="161"/>
                        </a:lnTo>
                        <a:lnTo>
                          <a:pt x="36" y="169"/>
                        </a:lnTo>
                        <a:lnTo>
                          <a:pt x="27" y="177"/>
                        </a:lnTo>
                        <a:lnTo>
                          <a:pt x="45" y="135"/>
                        </a:lnTo>
                        <a:lnTo>
                          <a:pt x="68" y="92"/>
                        </a:lnTo>
                        <a:lnTo>
                          <a:pt x="96" y="46"/>
                        </a:lnTo>
                        <a:lnTo>
                          <a:pt x="143" y="63"/>
                        </a:lnTo>
                        <a:lnTo>
                          <a:pt x="193" y="74"/>
                        </a:lnTo>
                        <a:lnTo>
                          <a:pt x="245" y="78"/>
                        </a:lnTo>
                        <a:lnTo>
                          <a:pt x="295" y="78"/>
                        </a:lnTo>
                        <a:lnTo>
                          <a:pt x="342" y="74"/>
                        </a:lnTo>
                        <a:lnTo>
                          <a:pt x="386" y="65"/>
                        </a:lnTo>
                        <a:lnTo>
                          <a:pt x="428" y="54"/>
                        </a:lnTo>
                        <a:lnTo>
                          <a:pt x="466" y="41"/>
                        </a:lnTo>
                        <a:lnTo>
                          <a:pt x="499" y="26"/>
                        </a:lnTo>
                        <a:lnTo>
                          <a:pt x="528" y="13"/>
                        </a:lnTo>
                        <a:lnTo>
                          <a:pt x="55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Freeform 16"/>
                  <p:cNvSpPr>
                    <a:spLocks/>
                  </p:cNvSpPr>
                  <p:nvPr/>
                </p:nvSpPr>
                <p:spPr bwMode="auto">
                  <a:xfrm>
                    <a:off x="9413875" y="4578350"/>
                    <a:ext cx="1519238" cy="1541463"/>
                  </a:xfrm>
                  <a:custGeom>
                    <a:avLst/>
                    <a:gdLst>
                      <a:gd name="T0" fmla="*/ 1730 w 1914"/>
                      <a:gd name="T1" fmla="*/ 108 h 1943"/>
                      <a:gd name="T2" fmla="*/ 1726 w 1914"/>
                      <a:gd name="T3" fmla="*/ 185 h 1943"/>
                      <a:gd name="T4" fmla="*/ 1812 w 1914"/>
                      <a:gd name="T5" fmla="*/ 254 h 1943"/>
                      <a:gd name="T6" fmla="*/ 1907 w 1914"/>
                      <a:gd name="T7" fmla="*/ 276 h 1943"/>
                      <a:gd name="T8" fmla="*/ 1781 w 1914"/>
                      <a:gd name="T9" fmla="*/ 377 h 1943"/>
                      <a:gd name="T10" fmla="*/ 1759 w 1914"/>
                      <a:gd name="T11" fmla="*/ 445 h 1943"/>
                      <a:gd name="T12" fmla="*/ 1695 w 1914"/>
                      <a:gd name="T13" fmla="*/ 506 h 1943"/>
                      <a:gd name="T14" fmla="*/ 1650 w 1914"/>
                      <a:gd name="T15" fmla="*/ 562 h 1943"/>
                      <a:gd name="T16" fmla="*/ 1605 w 1914"/>
                      <a:gd name="T17" fmla="*/ 659 h 1943"/>
                      <a:gd name="T18" fmla="*/ 1675 w 1914"/>
                      <a:gd name="T19" fmla="*/ 1071 h 1943"/>
                      <a:gd name="T20" fmla="*/ 1289 w 1914"/>
                      <a:gd name="T21" fmla="*/ 1623 h 1943"/>
                      <a:gd name="T22" fmla="*/ 1046 w 1914"/>
                      <a:gd name="T23" fmla="*/ 1662 h 1943"/>
                      <a:gd name="T24" fmla="*/ 975 w 1914"/>
                      <a:gd name="T25" fmla="*/ 1672 h 1943"/>
                      <a:gd name="T26" fmla="*/ 893 w 1914"/>
                      <a:gd name="T27" fmla="*/ 1648 h 1943"/>
                      <a:gd name="T28" fmla="*/ 768 w 1914"/>
                      <a:gd name="T29" fmla="*/ 1725 h 1943"/>
                      <a:gd name="T30" fmla="*/ 678 w 1914"/>
                      <a:gd name="T31" fmla="*/ 1731 h 1943"/>
                      <a:gd name="T32" fmla="*/ 576 w 1914"/>
                      <a:gd name="T33" fmla="*/ 1843 h 1943"/>
                      <a:gd name="T34" fmla="*/ 451 w 1914"/>
                      <a:gd name="T35" fmla="*/ 1890 h 1943"/>
                      <a:gd name="T36" fmla="*/ 407 w 1914"/>
                      <a:gd name="T37" fmla="*/ 1900 h 1943"/>
                      <a:gd name="T38" fmla="*/ 314 w 1914"/>
                      <a:gd name="T39" fmla="*/ 1816 h 1943"/>
                      <a:gd name="T40" fmla="*/ 263 w 1914"/>
                      <a:gd name="T41" fmla="*/ 1680 h 1943"/>
                      <a:gd name="T42" fmla="*/ 229 w 1914"/>
                      <a:gd name="T43" fmla="*/ 1569 h 1943"/>
                      <a:gd name="T44" fmla="*/ 175 w 1914"/>
                      <a:gd name="T45" fmla="*/ 1516 h 1943"/>
                      <a:gd name="T46" fmla="*/ 100 w 1914"/>
                      <a:gd name="T47" fmla="*/ 1499 h 1943"/>
                      <a:gd name="T48" fmla="*/ 1 w 1914"/>
                      <a:gd name="T49" fmla="*/ 1436 h 1943"/>
                      <a:gd name="T50" fmla="*/ 43 w 1914"/>
                      <a:gd name="T51" fmla="*/ 411 h 1943"/>
                      <a:gd name="T52" fmla="*/ 172 w 1914"/>
                      <a:gd name="T53" fmla="*/ 406 h 1943"/>
                      <a:gd name="T54" fmla="*/ 272 w 1914"/>
                      <a:gd name="T55" fmla="*/ 424 h 1943"/>
                      <a:gd name="T56" fmla="*/ 387 w 1914"/>
                      <a:gd name="T57" fmla="*/ 439 h 1943"/>
                      <a:gd name="T58" fmla="*/ 447 w 1914"/>
                      <a:gd name="T59" fmla="*/ 486 h 1943"/>
                      <a:gd name="T60" fmla="*/ 532 w 1914"/>
                      <a:gd name="T61" fmla="*/ 547 h 1943"/>
                      <a:gd name="T62" fmla="*/ 520 w 1914"/>
                      <a:gd name="T63" fmla="*/ 589 h 1943"/>
                      <a:gd name="T64" fmla="*/ 584 w 1914"/>
                      <a:gd name="T65" fmla="*/ 710 h 1943"/>
                      <a:gd name="T66" fmla="*/ 773 w 1914"/>
                      <a:gd name="T67" fmla="*/ 715 h 1943"/>
                      <a:gd name="T68" fmla="*/ 816 w 1914"/>
                      <a:gd name="T69" fmla="*/ 775 h 1943"/>
                      <a:gd name="T70" fmla="*/ 821 w 1914"/>
                      <a:gd name="T71" fmla="*/ 859 h 1943"/>
                      <a:gd name="T72" fmla="*/ 835 w 1914"/>
                      <a:gd name="T73" fmla="*/ 906 h 1943"/>
                      <a:gd name="T74" fmla="*/ 889 w 1914"/>
                      <a:gd name="T75" fmla="*/ 966 h 1943"/>
                      <a:gd name="T76" fmla="*/ 1021 w 1914"/>
                      <a:gd name="T77" fmla="*/ 1069 h 1943"/>
                      <a:gd name="T78" fmla="*/ 1081 w 1914"/>
                      <a:gd name="T79" fmla="*/ 1109 h 1943"/>
                      <a:gd name="T80" fmla="*/ 705 w 1914"/>
                      <a:gd name="T81" fmla="*/ 1288 h 1943"/>
                      <a:gd name="T82" fmla="*/ 414 w 1914"/>
                      <a:gd name="T83" fmla="*/ 1368 h 1943"/>
                      <a:gd name="T84" fmla="*/ 488 w 1914"/>
                      <a:gd name="T85" fmla="*/ 1385 h 1943"/>
                      <a:gd name="T86" fmla="*/ 603 w 1914"/>
                      <a:gd name="T87" fmla="*/ 1388 h 1943"/>
                      <a:gd name="T88" fmla="*/ 677 w 1914"/>
                      <a:gd name="T89" fmla="*/ 1387 h 1943"/>
                      <a:gd name="T90" fmla="*/ 669 w 1914"/>
                      <a:gd name="T91" fmla="*/ 1543 h 1943"/>
                      <a:gd name="T92" fmla="*/ 809 w 1914"/>
                      <a:gd name="T93" fmla="*/ 1654 h 1943"/>
                      <a:gd name="T94" fmla="*/ 852 w 1914"/>
                      <a:gd name="T95" fmla="*/ 1339 h 1943"/>
                      <a:gd name="T96" fmla="*/ 816 w 1914"/>
                      <a:gd name="T97" fmla="*/ 1254 h 1943"/>
                      <a:gd name="T98" fmla="*/ 905 w 1914"/>
                      <a:gd name="T99" fmla="*/ 1256 h 1943"/>
                      <a:gd name="T100" fmla="*/ 998 w 1914"/>
                      <a:gd name="T101" fmla="*/ 1299 h 1943"/>
                      <a:gd name="T102" fmla="*/ 1160 w 1914"/>
                      <a:gd name="T103" fmla="*/ 1232 h 1943"/>
                      <a:gd name="T104" fmla="*/ 1327 w 1914"/>
                      <a:gd name="T105" fmla="*/ 1434 h 1943"/>
                      <a:gd name="T106" fmla="*/ 1415 w 1914"/>
                      <a:gd name="T107" fmla="*/ 1354 h 1943"/>
                      <a:gd name="T108" fmla="*/ 1369 w 1914"/>
                      <a:gd name="T109" fmla="*/ 1219 h 1943"/>
                      <a:gd name="T110" fmla="*/ 1319 w 1914"/>
                      <a:gd name="T111" fmla="*/ 1183 h 1943"/>
                      <a:gd name="T112" fmla="*/ 1260 w 1914"/>
                      <a:gd name="T113" fmla="*/ 1135 h 1943"/>
                      <a:gd name="T114" fmla="*/ 1204 w 1914"/>
                      <a:gd name="T115" fmla="*/ 1086 h 1943"/>
                      <a:gd name="T116" fmla="*/ 1040 w 1914"/>
                      <a:gd name="T117" fmla="*/ 746 h 1943"/>
                      <a:gd name="T118" fmla="*/ 898 w 1914"/>
                      <a:gd name="T119" fmla="*/ 383 h 1943"/>
                      <a:gd name="T120" fmla="*/ 1216 w 1914"/>
                      <a:gd name="T121" fmla="*/ 327 h 19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914" h="1943">
                        <a:moveTo>
                          <a:pt x="1523" y="0"/>
                        </a:moveTo>
                        <a:lnTo>
                          <a:pt x="1566" y="3"/>
                        </a:lnTo>
                        <a:lnTo>
                          <a:pt x="1607" y="8"/>
                        </a:lnTo>
                        <a:lnTo>
                          <a:pt x="1646" y="16"/>
                        </a:lnTo>
                        <a:lnTo>
                          <a:pt x="1681" y="26"/>
                        </a:lnTo>
                        <a:lnTo>
                          <a:pt x="1713" y="36"/>
                        </a:lnTo>
                        <a:lnTo>
                          <a:pt x="1740" y="47"/>
                        </a:lnTo>
                        <a:lnTo>
                          <a:pt x="1762" y="56"/>
                        </a:lnTo>
                        <a:lnTo>
                          <a:pt x="1759" y="65"/>
                        </a:lnTo>
                        <a:lnTo>
                          <a:pt x="1788" y="77"/>
                        </a:lnTo>
                        <a:lnTo>
                          <a:pt x="1796" y="81"/>
                        </a:lnTo>
                        <a:lnTo>
                          <a:pt x="1805" y="87"/>
                        </a:lnTo>
                        <a:lnTo>
                          <a:pt x="1794" y="96"/>
                        </a:lnTo>
                        <a:lnTo>
                          <a:pt x="1782" y="103"/>
                        </a:lnTo>
                        <a:lnTo>
                          <a:pt x="1770" y="109"/>
                        </a:lnTo>
                        <a:lnTo>
                          <a:pt x="1758" y="110"/>
                        </a:lnTo>
                        <a:lnTo>
                          <a:pt x="1744" y="107"/>
                        </a:lnTo>
                        <a:lnTo>
                          <a:pt x="1737" y="104"/>
                        </a:lnTo>
                        <a:lnTo>
                          <a:pt x="1730" y="108"/>
                        </a:lnTo>
                        <a:lnTo>
                          <a:pt x="1726" y="112"/>
                        </a:lnTo>
                        <a:lnTo>
                          <a:pt x="1723" y="120"/>
                        </a:lnTo>
                        <a:lnTo>
                          <a:pt x="1725" y="127"/>
                        </a:lnTo>
                        <a:lnTo>
                          <a:pt x="1730" y="131"/>
                        </a:lnTo>
                        <a:lnTo>
                          <a:pt x="1749" y="138"/>
                        </a:lnTo>
                        <a:lnTo>
                          <a:pt x="1765" y="138"/>
                        </a:lnTo>
                        <a:lnTo>
                          <a:pt x="1783" y="134"/>
                        </a:lnTo>
                        <a:lnTo>
                          <a:pt x="1799" y="127"/>
                        </a:lnTo>
                        <a:lnTo>
                          <a:pt x="1814" y="117"/>
                        </a:lnTo>
                        <a:lnTo>
                          <a:pt x="1827" y="103"/>
                        </a:lnTo>
                        <a:lnTo>
                          <a:pt x="1841" y="118"/>
                        </a:lnTo>
                        <a:lnTo>
                          <a:pt x="1853" y="133"/>
                        </a:lnTo>
                        <a:lnTo>
                          <a:pt x="1837" y="146"/>
                        </a:lnTo>
                        <a:lnTo>
                          <a:pt x="1821" y="160"/>
                        </a:lnTo>
                        <a:lnTo>
                          <a:pt x="1803" y="172"/>
                        </a:lnTo>
                        <a:lnTo>
                          <a:pt x="1783" y="181"/>
                        </a:lnTo>
                        <a:lnTo>
                          <a:pt x="1764" y="186"/>
                        </a:lnTo>
                        <a:lnTo>
                          <a:pt x="1744" y="188"/>
                        </a:lnTo>
                        <a:lnTo>
                          <a:pt x="1726" y="185"/>
                        </a:lnTo>
                        <a:lnTo>
                          <a:pt x="1718" y="184"/>
                        </a:lnTo>
                        <a:lnTo>
                          <a:pt x="1712" y="188"/>
                        </a:lnTo>
                        <a:lnTo>
                          <a:pt x="1709" y="194"/>
                        </a:lnTo>
                        <a:lnTo>
                          <a:pt x="1709" y="202"/>
                        </a:lnTo>
                        <a:lnTo>
                          <a:pt x="1711" y="208"/>
                        </a:lnTo>
                        <a:lnTo>
                          <a:pt x="1718" y="213"/>
                        </a:lnTo>
                        <a:lnTo>
                          <a:pt x="1741" y="217"/>
                        </a:lnTo>
                        <a:lnTo>
                          <a:pt x="1763" y="216"/>
                        </a:lnTo>
                        <a:lnTo>
                          <a:pt x="1786" y="211"/>
                        </a:lnTo>
                        <a:lnTo>
                          <a:pt x="1809" y="201"/>
                        </a:lnTo>
                        <a:lnTo>
                          <a:pt x="1830" y="188"/>
                        </a:lnTo>
                        <a:lnTo>
                          <a:pt x="1849" y="174"/>
                        </a:lnTo>
                        <a:lnTo>
                          <a:pt x="1868" y="157"/>
                        </a:lnTo>
                        <a:lnTo>
                          <a:pt x="1880" y="182"/>
                        </a:lnTo>
                        <a:lnTo>
                          <a:pt x="1890" y="209"/>
                        </a:lnTo>
                        <a:lnTo>
                          <a:pt x="1875" y="225"/>
                        </a:lnTo>
                        <a:lnTo>
                          <a:pt x="1856" y="238"/>
                        </a:lnTo>
                        <a:lnTo>
                          <a:pt x="1835" y="248"/>
                        </a:lnTo>
                        <a:lnTo>
                          <a:pt x="1812" y="254"/>
                        </a:lnTo>
                        <a:lnTo>
                          <a:pt x="1788" y="257"/>
                        </a:lnTo>
                        <a:lnTo>
                          <a:pt x="1764" y="257"/>
                        </a:lnTo>
                        <a:lnTo>
                          <a:pt x="1742" y="253"/>
                        </a:lnTo>
                        <a:lnTo>
                          <a:pt x="1721" y="246"/>
                        </a:lnTo>
                        <a:lnTo>
                          <a:pt x="1712" y="244"/>
                        </a:lnTo>
                        <a:lnTo>
                          <a:pt x="1706" y="247"/>
                        </a:lnTo>
                        <a:lnTo>
                          <a:pt x="1701" y="253"/>
                        </a:lnTo>
                        <a:lnTo>
                          <a:pt x="1699" y="259"/>
                        </a:lnTo>
                        <a:lnTo>
                          <a:pt x="1700" y="266"/>
                        </a:lnTo>
                        <a:lnTo>
                          <a:pt x="1707" y="270"/>
                        </a:lnTo>
                        <a:lnTo>
                          <a:pt x="1729" y="279"/>
                        </a:lnTo>
                        <a:lnTo>
                          <a:pt x="1754" y="283"/>
                        </a:lnTo>
                        <a:lnTo>
                          <a:pt x="1781" y="286"/>
                        </a:lnTo>
                        <a:lnTo>
                          <a:pt x="1806" y="283"/>
                        </a:lnTo>
                        <a:lnTo>
                          <a:pt x="1833" y="279"/>
                        </a:lnTo>
                        <a:lnTo>
                          <a:pt x="1857" y="270"/>
                        </a:lnTo>
                        <a:lnTo>
                          <a:pt x="1880" y="258"/>
                        </a:lnTo>
                        <a:lnTo>
                          <a:pt x="1900" y="243"/>
                        </a:lnTo>
                        <a:lnTo>
                          <a:pt x="1907" y="276"/>
                        </a:lnTo>
                        <a:lnTo>
                          <a:pt x="1911" y="311"/>
                        </a:lnTo>
                        <a:lnTo>
                          <a:pt x="1911" y="311"/>
                        </a:lnTo>
                        <a:lnTo>
                          <a:pt x="1890" y="323"/>
                        </a:lnTo>
                        <a:lnTo>
                          <a:pt x="1867" y="334"/>
                        </a:lnTo>
                        <a:lnTo>
                          <a:pt x="1843" y="342"/>
                        </a:lnTo>
                        <a:lnTo>
                          <a:pt x="1816" y="348"/>
                        </a:lnTo>
                        <a:lnTo>
                          <a:pt x="1791" y="349"/>
                        </a:lnTo>
                        <a:lnTo>
                          <a:pt x="1765" y="348"/>
                        </a:lnTo>
                        <a:lnTo>
                          <a:pt x="1741" y="342"/>
                        </a:lnTo>
                        <a:lnTo>
                          <a:pt x="1719" y="332"/>
                        </a:lnTo>
                        <a:lnTo>
                          <a:pt x="1711" y="330"/>
                        </a:lnTo>
                        <a:lnTo>
                          <a:pt x="1705" y="332"/>
                        </a:lnTo>
                        <a:lnTo>
                          <a:pt x="1700" y="338"/>
                        </a:lnTo>
                        <a:lnTo>
                          <a:pt x="1698" y="344"/>
                        </a:lnTo>
                        <a:lnTo>
                          <a:pt x="1699" y="351"/>
                        </a:lnTo>
                        <a:lnTo>
                          <a:pt x="1705" y="358"/>
                        </a:lnTo>
                        <a:lnTo>
                          <a:pt x="1729" y="369"/>
                        </a:lnTo>
                        <a:lnTo>
                          <a:pt x="1754" y="375"/>
                        </a:lnTo>
                        <a:lnTo>
                          <a:pt x="1781" y="377"/>
                        </a:lnTo>
                        <a:lnTo>
                          <a:pt x="1809" y="377"/>
                        </a:lnTo>
                        <a:lnTo>
                          <a:pt x="1836" y="373"/>
                        </a:lnTo>
                        <a:lnTo>
                          <a:pt x="1863" y="365"/>
                        </a:lnTo>
                        <a:lnTo>
                          <a:pt x="1889" y="356"/>
                        </a:lnTo>
                        <a:lnTo>
                          <a:pt x="1914" y="344"/>
                        </a:lnTo>
                        <a:lnTo>
                          <a:pt x="1914" y="376"/>
                        </a:lnTo>
                        <a:lnTo>
                          <a:pt x="1911" y="408"/>
                        </a:lnTo>
                        <a:lnTo>
                          <a:pt x="1875" y="418"/>
                        </a:lnTo>
                        <a:lnTo>
                          <a:pt x="1838" y="424"/>
                        </a:lnTo>
                        <a:lnTo>
                          <a:pt x="1802" y="423"/>
                        </a:lnTo>
                        <a:lnTo>
                          <a:pt x="1765" y="417"/>
                        </a:lnTo>
                        <a:lnTo>
                          <a:pt x="1729" y="406"/>
                        </a:lnTo>
                        <a:lnTo>
                          <a:pt x="1721" y="405"/>
                        </a:lnTo>
                        <a:lnTo>
                          <a:pt x="1716" y="408"/>
                        </a:lnTo>
                        <a:lnTo>
                          <a:pt x="1712" y="415"/>
                        </a:lnTo>
                        <a:lnTo>
                          <a:pt x="1712" y="422"/>
                        </a:lnTo>
                        <a:lnTo>
                          <a:pt x="1716" y="429"/>
                        </a:lnTo>
                        <a:lnTo>
                          <a:pt x="1722" y="434"/>
                        </a:lnTo>
                        <a:lnTo>
                          <a:pt x="1759" y="445"/>
                        </a:lnTo>
                        <a:lnTo>
                          <a:pt x="1796" y="452"/>
                        </a:lnTo>
                        <a:lnTo>
                          <a:pt x="1834" y="453"/>
                        </a:lnTo>
                        <a:lnTo>
                          <a:pt x="1871" y="448"/>
                        </a:lnTo>
                        <a:lnTo>
                          <a:pt x="1908" y="439"/>
                        </a:lnTo>
                        <a:lnTo>
                          <a:pt x="1903" y="470"/>
                        </a:lnTo>
                        <a:lnTo>
                          <a:pt x="1896" y="500"/>
                        </a:lnTo>
                        <a:lnTo>
                          <a:pt x="1868" y="502"/>
                        </a:lnTo>
                        <a:lnTo>
                          <a:pt x="1841" y="505"/>
                        </a:lnTo>
                        <a:lnTo>
                          <a:pt x="1813" y="507"/>
                        </a:lnTo>
                        <a:lnTo>
                          <a:pt x="1785" y="506"/>
                        </a:lnTo>
                        <a:lnTo>
                          <a:pt x="1759" y="502"/>
                        </a:lnTo>
                        <a:lnTo>
                          <a:pt x="1733" y="494"/>
                        </a:lnTo>
                        <a:lnTo>
                          <a:pt x="1709" y="480"/>
                        </a:lnTo>
                        <a:lnTo>
                          <a:pt x="1701" y="478"/>
                        </a:lnTo>
                        <a:lnTo>
                          <a:pt x="1695" y="480"/>
                        </a:lnTo>
                        <a:lnTo>
                          <a:pt x="1690" y="485"/>
                        </a:lnTo>
                        <a:lnTo>
                          <a:pt x="1688" y="491"/>
                        </a:lnTo>
                        <a:lnTo>
                          <a:pt x="1689" y="499"/>
                        </a:lnTo>
                        <a:lnTo>
                          <a:pt x="1695" y="506"/>
                        </a:lnTo>
                        <a:lnTo>
                          <a:pt x="1719" y="520"/>
                        </a:lnTo>
                        <a:lnTo>
                          <a:pt x="1746" y="529"/>
                        </a:lnTo>
                        <a:lnTo>
                          <a:pt x="1773" y="533"/>
                        </a:lnTo>
                        <a:lnTo>
                          <a:pt x="1801" y="534"/>
                        </a:lnTo>
                        <a:lnTo>
                          <a:pt x="1830" y="533"/>
                        </a:lnTo>
                        <a:lnTo>
                          <a:pt x="1858" y="532"/>
                        </a:lnTo>
                        <a:lnTo>
                          <a:pt x="1887" y="529"/>
                        </a:lnTo>
                        <a:lnTo>
                          <a:pt x="1877" y="557"/>
                        </a:lnTo>
                        <a:lnTo>
                          <a:pt x="1865" y="583"/>
                        </a:lnTo>
                        <a:lnTo>
                          <a:pt x="1841" y="585"/>
                        </a:lnTo>
                        <a:lnTo>
                          <a:pt x="1815" y="584"/>
                        </a:lnTo>
                        <a:lnTo>
                          <a:pt x="1791" y="583"/>
                        </a:lnTo>
                        <a:lnTo>
                          <a:pt x="1759" y="582"/>
                        </a:lnTo>
                        <a:lnTo>
                          <a:pt x="1729" y="578"/>
                        </a:lnTo>
                        <a:lnTo>
                          <a:pt x="1699" y="569"/>
                        </a:lnTo>
                        <a:lnTo>
                          <a:pt x="1669" y="555"/>
                        </a:lnTo>
                        <a:lnTo>
                          <a:pt x="1661" y="554"/>
                        </a:lnTo>
                        <a:lnTo>
                          <a:pt x="1655" y="557"/>
                        </a:lnTo>
                        <a:lnTo>
                          <a:pt x="1650" y="562"/>
                        </a:lnTo>
                        <a:lnTo>
                          <a:pt x="1648" y="569"/>
                        </a:lnTo>
                        <a:lnTo>
                          <a:pt x="1649" y="575"/>
                        </a:lnTo>
                        <a:lnTo>
                          <a:pt x="1655" y="581"/>
                        </a:lnTo>
                        <a:lnTo>
                          <a:pt x="1689" y="595"/>
                        </a:lnTo>
                        <a:lnTo>
                          <a:pt x="1725" y="605"/>
                        </a:lnTo>
                        <a:lnTo>
                          <a:pt x="1761" y="611"/>
                        </a:lnTo>
                        <a:lnTo>
                          <a:pt x="1789" y="614"/>
                        </a:lnTo>
                        <a:lnTo>
                          <a:pt x="1817" y="615"/>
                        </a:lnTo>
                        <a:lnTo>
                          <a:pt x="1847" y="615"/>
                        </a:lnTo>
                        <a:lnTo>
                          <a:pt x="1828" y="641"/>
                        </a:lnTo>
                        <a:lnTo>
                          <a:pt x="1807" y="665"/>
                        </a:lnTo>
                        <a:lnTo>
                          <a:pt x="1776" y="672"/>
                        </a:lnTo>
                        <a:lnTo>
                          <a:pt x="1744" y="675"/>
                        </a:lnTo>
                        <a:lnTo>
                          <a:pt x="1712" y="674"/>
                        </a:lnTo>
                        <a:lnTo>
                          <a:pt x="1680" y="670"/>
                        </a:lnTo>
                        <a:lnTo>
                          <a:pt x="1649" y="664"/>
                        </a:lnTo>
                        <a:lnTo>
                          <a:pt x="1619" y="656"/>
                        </a:lnTo>
                        <a:lnTo>
                          <a:pt x="1612" y="656"/>
                        </a:lnTo>
                        <a:lnTo>
                          <a:pt x="1605" y="659"/>
                        </a:lnTo>
                        <a:lnTo>
                          <a:pt x="1602" y="666"/>
                        </a:lnTo>
                        <a:lnTo>
                          <a:pt x="1602" y="673"/>
                        </a:lnTo>
                        <a:lnTo>
                          <a:pt x="1605" y="679"/>
                        </a:lnTo>
                        <a:lnTo>
                          <a:pt x="1612" y="684"/>
                        </a:lnTo>
                        <a:lnTo>
                          <a:pt x="1648" y="694"/>
                        </a:lnTo>
                        <a:lnTo>
                          <a:pt x="1685" y="700"/>
                        </a:lnTo>
                        <a:lnTo>
                          <a:pt x="1723" y="704"/>
                        </a:lnTo>
                        <a:lnTo>
                          <a:pt x="1761" y="702"/>
                        </a:lnTo>
                        <a:lnTo>
                          <a:pt x="1751" y="709"/>
                        </a:lnTo>
                        <a:lnTo>
                          <a:pt x="1757" y="730"/>
                        </a:lnTo>
                        <a:lnTo>
                          <a:pt x="1767" y="783"/>
                        </a:lnTo>
                        <a:lnTo>
                          <a:pt x="1772" y="832"/>
                        </a:lnTo>
                        <a:lnTo>
                          <a:pt x="1772" y="876"/>
                        </a:lnTo>
                        <a:lnTo>
                          <a:pt x="1768" y="918"/>
                        </a:lnTo>
                        <a:lnTo>
                          <a:pt x="1759" y="955"/>
                        </a:lnTo>
                        <a:lnTo>
                          <a:pt x="1746" y="989"/>
                        </a:lnTo>
                        <a:lnTo>
                          <a:pt x="1727" y="1020"/>
                        </a:lnTo>
                        <a:lnTo>
                          <a:pt x="1703" y="1046"/>
                        </a:lnTo>
                        <a:lnTo>
                          <a:pt x="1675" y="1071"/>
                        </a:lnTo>
                        <a:lnTo>
                          <a:pt x="1642" y="1092"/>
                        </a:lnTo>
                        <a:lnTo>
                          <a:pt x="1603" y="1110"/>
                        </a:lnTo>
                        <a:lnTo>
                          <a:pt x="1581" y="1119"/>
                        </a:lnTo>
                        <a:lnTo>
                          <a:pt x="1583" y="1144"/>
                        </a:lnTo>
                        <a:lnTo>
                          <a:pt x="1584" y="1179"/>
                        </a:lnTo>
                        <a:lnTo>
                          <a:pt x="1582" y="1218"/>
                        </a:lnTo>
                        <a:lnTo>
                          <a:pt x="1576" y="1259"/>
                        </a:lnTo>
                        <a:lnTo>
                          <a:pt x="1565" y="1301"/>
                        </a:lnTo>
                        <a:lnTo>
                          <a:pt x="1552" y="1344"/>
                        </a:lnTo>
                        <a:lnTo>
                          <a:pt x="1533" y="1388"/>
                        </a:lnTo>
                        <a:lnTo>
                          <a:pt x="1510" y="1430"/>
                        </a:lnTo>
                        <a:lnTo>
                          <a:pt x="1482" y="1472"/>
                        </a:lnTo>
                        <a:lnTo>
                          <a:pt x="1450" y="1512"/>
                        </a:lnTo>
                        <a:lnTo>
                          <a:pt x="1430" y="1532"/>
                        </a:lnTo>
                        <a:lnTo>
                          <a:pt x="1408" y="1551"/>
                        </a:lnTo>
                        <a:lnTo>
                          <a:pt x="1383" y="1571"/>
                        </a:lnTo>
                        <a:lnTo>
                          <a:pt x="1354" y="1590"/>
                        </a:lnTo>
                        <a:lnTo>
                          <a:pt x="1323" y="1608"/>
                        </a:lnTo>
                        <a:lnTo>
                          <a:pt x="1289" y="1623"/>
                        </a:lnTo>
                        <a:lnTo>
                          <a:pt x="1250" y="1637"/>
                        </a:lnTo>
                        <a:lnTo>
                          <a:pt x="1209" y="1647"/>
                        </a:lnTo>
                        <a:lnTo>
                          <a:pt x="1164" y="1653"/>
                        </a:lnTo>
                        <a:lnTo>
                          <a:pt x="1116" y="1655"/>
                        </a:lnTo>
                        <a:lnTo>
                          <a:pt x="1082" y="1654"/>
                        </a:lnTo>
                        <a:lnTo>
                          <a:pt x="1076" y="1654"/>
                        </a:lnTo>
                        <a:lnTo>
                          <a:pt x="1071" y="1616"/>
                        </a:lnTo>
                        <a:lnTo>
                          <a:pt x="1060" y="1578"/>
                        </a:lnTo>
                        <a:lnTo>
                          <a:pt x="1049" y="1539"/>
                        </a:lnTo>
                        <a:lnTo>
                          <a:pt x="1044" y="1533"/>
                        </a:lnTo>
                        <a:lnTo>
                          <a:pt x="1038" y="1529"/>
                        </a:lnTo>
                        <a:lnTo>
                          <a:pt x="1030" y="1529"/>
                        </a:lnTo>
                        <a:lnTo>
                          <a:pt x="1023" y="1533"/>
                        </a:lnTo>
                        <a:lnTo>
                          <a:pt x="1019" y="1539"/>
                        </a:lnTo>
                        <a:lnTo>
                          <a:pt x="1019" y="1548"/>
                        </a:lnTo>
                        <a:lnTo>
                          <a:pt x="1028" y="1576"/>
                        </a:lnTo>
                        <a:lnTo>
                          <a:pt x="1037" y="1605"/>
                        </a:lnTo>
                        <a:lnTo>
                          <a:pt x="1043" y="1633"/>
                        </a:lnTo>
                        <a:lnTo>
                          <a:pt x="1046" y="1662"/>
                        </a:lnTo>
                        <a:lnTo>
                          <a:pt x="1044" y="1691"/>
                        </a:lnTo>
                        <a:lnTo>
                          <a:pt x="1033" y="1714"/>
                        </a:lnTo>
                        <a:lnTo>
                          <a:pt x="1019" y="1736"/>
                        </a:lnTo>
                        <a:lnTo>
                          <a:pt x="1001" y="1758"/>
                        </a:lnTo>
                        <a:lnTo>
                          <a:pt x="1004" y="1726"/>
                        </a:lnTo>
                        <a:lnTo>
                          <a:pt x="1006" y="1694"/>
                        </a:lnTo>
                        <a:lnTo>
                          <a:pt x="1004" y="1662"/>
                        </a:lnTo>
                        <a:lnTo>
                          <a:pt x="999" y="1631"/>
                        </a:lnTo>
                        <a:lnTo>
                          <a:pt x="989" y="1600"/>
                        </a:lnTo>
                        <a:lnTo>
                          <a:pt x="976" y="1570"/>
                        </a:lnTo>
                        <a:lnTo>
                          <a:pt x="969" y="1565"/>
                        </a:lnTo>
                        <a:lnTo>
                          <a:pt x="961" y="1564"/>
                        </a:lnTo>
                        <a:lnTo>
                          <a:pt x="955" y="1566"/>
                        </a:lnTo>
                        <a:lnTo>
                          <a:pt x="949" y="1570"/>
                        </a:lnTo>
                        <a:lnTo>
                          <a:pt x="947" y="1578"/>
                        </a:lnTo>
                        <a:lnTo>
                          <a:pt x="949" y="1586"/>
                        </a:lnTo>
                        <a:lnTo>
                          <a:pt x="961" y="1613"/>
                        </a:lnTo>
                        <a:lnTo>
                          <a:pt x="970" y="1642"/>
                        </a:lnTo>
                        <a:lnTo>
                          <a:pt x="975" y="1672"/>
                        </a:lnTo>
                        <a:lnTo>
                          <a:pt x="976" y="1702"/>
                        </a:lnTo>
                        <a:lnTo>
                          <a:pt x="973" y="1732"/>
                        </a:lnTo>
                        <a:lnTo>
                          <a:pt x="969" y="1761"/>
                        </a:lnTo>
                        <a:lnTo>
                          <a:pt x="964" y="1791"/>
                        </a:lnTo>
                        <a:lnTo>
                          <a:pt x="964" y="1792"/>
                        </a:lnTo>
                        <a:lnTo>
                          <a:pt x="964" y="1792"/>
                        </a:lnTo>
                        <a:lnTo>
                          <a:pt x="939" y="1811"/>
                        </a:lnTo>
                        <a:lnTo>
                          <a:pt x="913" y="1829"/>
                        </a:lnTo>
                        <a:lnTo>
                          <a:pt x="917" y="1791"/>
                        </a:lnTo>
                        <a:lnTo>
                          <a:pt x="923" y="1753"/>
                        </a:lnTo>
                        <a:lnTo>
                          <a:pt x="927" y="1715"/>
                        </a:lnTo>
                        <a:lnTo>
                          <a:pt x="927" y="1677"/>
                        </a:lnTo>
                        <a:lnTo>
                          <a:pt x="922" y="1639"/>
                        </a:lnTo>
                        <a:lnTo>
                          <a:pt x="918" y="1632"/>
                        </a:lnTo>
                        <a:lnTo>
                          <a:pt x="912" y="1629"/>
                        </a:lnTo>
                        <a:lnTo>
                          <a:pt x="904" y="1629"/>
                        </a:lnTo>
                        <a:lnTo>
                          <a:pt x="897" y="1632"/>
                        </a:lnTo>
                        <a:lnTo>
                          <a:pt x="893" y="1639"/>
                        </a:lnTo>
                        <a:lnTo>
                          <a:pt x="893" y="1648"/>
                        </a:lnTo>
                        <a:lnTo>
                          <a:pt x="897" y="1681"/>
                        </a:lnTo>
                        <a:lnTo>
                          <a:pt x="897" y="1714"/>
                        </a:lnTo>
                        <a:lnTo>
                          <a:pt x="894" y="1747"/>
                        </a:lnTo>
                        <a:lnTo>
                          <a:pt x="889" y="1781"/>
                        </a:lnTo>
                        <a:lnTo>
                          <a:pt x="884" y="1815"/>
                        </a:lnTo>
                        <a:lnTo>
                          <a:pt x="881" y="1848"/>
                        </a:lnTo>
                        <a:lnTo>
                          <a:pt x="830" y="1872"/>
                        </a:lnTo>
                        <a:lnTo>
                          <a:pt x="777" y="1893"/>
                        </a:lnTo>
                        <a:lnTo>
                          <a:pt x="788" y="1863"/>
                        </a:lnTo>
                        <a:lnTo>
                          <a:pt x="793" y="1831"/>
                        </a:lnTo>
                        <a:lnTo>
                          <a:pt x="798" y="1799"/>
                        </a:lnTo>
                        <a:lnTo>
                          <a:pt x="799" y="1766"/>
                        </a:lnTo>
                        <a:lnTo>
                          <a:pt x="799" y="1733"/>
                        </a:lnTo>
                        <a:lnTo>
                          <a:pt x="798" y="1725"/>
                        </a:lnTo>
                        <a:lnTo>
                          <a:pt x="793" y="1719"/>
                        </a:lnTo>
                        <a:lnTo>
                          <a:pt x="787" y="1717"/>
                        </a:lnTo>
                        <a:lnTo>
                          <a:pt x="779" y="1717"/>
                        </a:lnTo>
                        <a:lnTo>
                          <a:pt x="773" y="1719"/>
                        </a:lnTo>
                        <a:lnTo>
                          <a:pt x="768" y="1725"/>
                        </a:lnTo>
                        <a:lnTo>
                          <a:pt x="767" y="1733"/>
                        </a:lnTo>
                        <a:lnTo>
                          <a:pt x="766" y="1763"/>
                        </a:lnTo>
                        <a:lnTo>
                          <a:pt x="764" y="1794"/>
                        </a:lnTo>
                        <a:lnTo>
                          <a:pt x="762" y="1824"/>
                        </a:lnTo>
                        <a:lnTo>
                          <a:pt x="757" y="1853"/>
                        </a:lnTo>
                        <a:lnTo>
                          <a:pt x="747" y="1882"/>
                        </a:lnTo>
                        <a:lnTo>
                          <a:pt x="732" y="1909"/>
                        </a:lnTo>
                        <a:lnTo>
                          <a:pt x="693" y="1920"/>
                        </a:lnTo>
                        <a:lnTo>
                          <a:pt x="653" y="1928"/>
                        </a:lnTo>
                        <a:lnTo>
                          <a:pt x="668" y="1906"/>
                        </a:lnTo>
                        <a:lnTo>
                          <a:pt x="680" y="1884"/>
                        </a:lnTo>
                        <a:lnTo>
                          <a:pt x="691" y="1860"/>
                        </a:lnTo>
                        <a:lnTo>
                          <a:pt x="698" y="1836"/>
                        </a:lnTo>
                        <a:lnTo>
                          <a:pt x="703" y="1810"/>
                        </a:lnTo>
                        <a:lnTo>
                          <a:pt x="703" y="1786"/>
                        </a:lnTo>
                        <a:lnTo>
                          <a:pt x="698" y="1761"/>
                        </a:lnTo>
                        <a:lnTo>
                          <a:pt x="689" y="1738"/>
                        </a:lnTo>
                        <a:lnTo>
                          <a:pt x="685" y="1733"/>
                        </a:lnTo>
                        <a:lnTo>
                          <a:pt x="678" y="1731"/>
                        </a:lnTo>
                        <a:lnTo>
                          <a:pt x="672" y="1732"/>
                        </a:lnTo>
                        <a:lnTo>
                          <a:pt x="665" y="1735"/>
                        </a:lnTo>
                        <a:lnTo>
                          <a:pt x="662" y="1740"/>
                        </a:lnTo>
                        <a:lnTo>
                          <a:pt x="659" y="1747"/>
                        </a:lnTo>
                        <a:lnTo>
                          <a:pt x="662" y="1755"/>
                        </a:lnTo>
                        <a:lnTo>
                          <a:pt x="668" y="1775"/>
                        </a:lnTo>
                        <a:lnTo>
                          <a:pt x="672" y="1796"/>
                        </a:lnTo>
                        <a:lnTo>
                          <a:pt x="669" y="1819"/>
                        </a:lnTo>
                        <a:lnTo>
                          <a:pt x="664" y="1841"/>
                        </a:lnTo>
                        <a:lnTo>
                          <a:pt x="655" y="1863"/>
                        </a:lnTo>
                        <a:lnTo>
                          <a:pt x="644" y="1884"/>
                        </a:lnTo>
                        <a:lnTo>
                          <a:pt x="631" y="1904"/>
                        </a:lnTo>
                        <a:lnTo>
                          <a:pt x="616" y="1922"/>
                        </a:lnTo>
                        <a:lnTo>
                          <a:pt x="601" y="1937"/>
                        </a:lnTo>
                        <a:lnTo>
                          <a:pt x="569" y="1941"/>
                        </a:lnTo>
                        <a:lnTo>
                          <a:pt x="537" y="1943"/>
                        </a:lnTo>
                        <a:lnTo>
                          <a:pt x="555" y="1911"/>
                        </a:lnTo>
                        <a:lnTo>
                          <a:pt x="569" y="1878"/>
                        </a:lnTo>
                        <a:lnTo>
                          <a:pt x="576" y="1843"/>
                        </a:lnTo>
                        <a:lnTo>
                          <a:pt x="581" y="1806"/>
                        </a:lnTo>
                        <a:lnTo>
                          <a:pt x="582" y="1766"/>
                        </a:lnTo>
                        <a:lnTo>
                          <a:pt x="580" y="1758"/>
                        </a:lnTo>
                        <a:lnTo>
                          <a:pt x="575" y="1754"/>
                        </a:lnTo>
                        <a:lnTo>
                          <a:pt x="569" y="1750"/>
                        </a:lnTo>
                        <a:lnTo>
                          <a:pt x="562" y="1750"/>
                        </a:lnTo>
                        <a:lnTo>
                          <a:pt x="555" y="1754"/>
                        </a:lnTo>
                        <a:lnTo>
                          <a:pt x="551" y="1758"/>
                        </a:lnTo>
                        <a:lnTo>
                          <a:pt x="549" y="1766"/>
                        </a:lnTo>
                        <a:lnTo>
                          <a:pt x="549" y="1800"/>
                        </a:lnTo>
                        <a:lnTo>
                          <a:pt x="545" y="1831"/>
                        </a:lnTo>
                        <a:lnTo>
                          <a:pt x="540" y="1861"/>
                        </a:lnTo>
                        <a:lnTo>
                          <a:pt x="530" y="1890"/>
                        </a:lnTo>
                        <a:lnTo>
                          <a:pt x="516" y="1916"/>
                        </a:lnTo>
                        <a:lnTo>
                          <a:pt x="496" y="1943"/>
                        </a:lnTo>
                        <a:lnTo>
                          <a:pt x="455" y="1941"/>
                        </a:lnTo>
                        <a:lnTo>
                          <a:pt x="417" y="1934"/>
                        </a:lnTo>
                        <a:lnTo>
                          <a:pt x="436" y="1914"/>
                        </a:lnTo>
                        <a:lnTo>
                          <a:pt x="451" y="1890"/>
                        </a:lnTo>
                        <a:lnTo>
                          <a:pt x="464" y="1863"/>
                        </a:lnTo>
                        <a:lnTo>
                          <a:pt x="471" y="1836"/>
                        </a:lnTo>
                        <a:lnTo>
                          <a:pt x="476" y="1806"/>
                        </a:lnTo>
                        <a:lnTo>
                          <a:pt x="476" y="1777"/>
                        </a:lnTo>
                        <a:lnTo>
                          <a:pt x="472" y="1749"/>
                        </a:lnTo>
                        <a:lnTo>
                          <a:pt x="469" y="1743"/>
                        </a:lnTo>
                        <a:lnTo>
                          <a:pt x="464" y="1738"/>
                        </a:lnTo>
                        <a:lnTo>
                          <a:pt x="457" y="1737"/>
                        </a:lnTo>
                        <a:lnTo>
                          <a:pt x="450" y="1739"/>
                        </a:lnTo>
                        <a:lnTo>
                          <a:pt x="445" y="1744"/>
                        </a:lnTo>
                        <a:lnTo>
                          <a:pt x="441" y="1750"/>
                        </a:lnTo>
                        <a:lnTo>
                          <a:pt x="440" y="1758"/>
                        </a:lnTo>
                        <a:lnTo>
                          <a:pt x="444" y="1778"/>
                        </a:lnTo>
                        <a:lnTo>
                          <a:pt x="444" y="1799"/>
                        </a:lnTo>
                        <a:lnTo>
                          <a:pt x="441" y="1820"/>
                        </a:lnTo>
                        <a:lnTo>
                          <a:pt x="437" y="1842"/>
                        </a:lnTo>
                        <a:lnTo>
                          <a:pt x="429" y="1863"/>
                        </a:lnTo>
                        <a:lnTo>
                          <a:pt x="419" y="1882"/>
                        </a:lnTo>
                        <a:lnTo>
                          <a:pt x="407" y="1900"/>
                        </a:lnTo>
                        <a:lnTo>
                          <a:pt x="393" y="1913"/>
                        </a:lnTo>
                        <a:lnTo>
                          <a:pt x="375" y="1924"/>
                        </a:lnTo>
                        <a:lnTo>
                          <a:pt x="329" y="1909"/>
                        </a:lnTo>
                        <a:lnTo>
                          <a:pt x="282" y="1890"/>
                        </a:lnTo>
                        <a:lnTo>
                          <a:pt x="307" y="1871"/>
                        </a:lnTo>
                        <a:lnTo>
                          <a:pt x="328" y="1849"/>
                        </a:lnTo>
                        <a:lnTo>
                          <a:pt x="344" y="1823"/>
                        </a:lnTo>
                        <a:lnTo>
                          <a:pt x="356" y="1795"/>
                        </a:lnTo>
                        <a:lnTo>
                          <a:pt x="366" y="1765"/>
                        </a:lnTo>
                        <a:lnTo>
                          <a:pt x="372" y="1733"/>
                        </a:lnTo>
                        <a:lnTo>
                          <a:pt x="370" y="1725"/>
                        </a:lnTo>
                        <a:lnTo>
                          <a:pt x="365" y="1719"/>
                        </a:lnTo>
                        <a:lnTo>
                          <a:pt x="359" y="1718"/>
                        </a:lnTo>
                        <a:lnTo>
                          <a:pt x="351" y="1719"/>
                        </a:lnTo>
                        <a:lnTo>
                          <a:pt x="345" y="1725"/>
                        </a:lnTo>
                        <a:lnTo>
                          <a:pt x="342" y="1733"/>
                        </a:lnTo>
                        <a:lnTo>
                          <a:pt x="336" y="1763"/>
                        </a:lnTo>
                        <a:lnTo>
                          <a:pt x="328" y="1790"/>
                        </a:lnTo>
                        <a:lnTo>
                          <a:pt x="314" y="1816"/>
                        </a:lnTo>
                        <a:lnTo>
                          <a:pt x="298" y="1839"/>
                        </a:lnTo>
                        <a:lnTo>
                          <a:pt x="277" y="1859"/>
                        </a:lnTo>
                        <a:lnTo>
                          <a:pt x="251" y="1874"/>
                        </a:lnTo>
                        <a:lnTo>
                          <a:pt x="220" y="1857"/>
                        </a:lnTo>
                        <a:lnTo>
                          <a:pt x="190" y="1836"/>
                        </a:lnTo>
                        <a:lnTo>
                          <a:pt x="211" y="1817"/>
                        </a:lnTo>
                        <a:lnTo>
                          <a:pt x="230" y="1796"/>
                        </a:lnTo>
                        <a:lnTo>
                          <a:pt x="247" y="1771"/>
                        </a:lnTo>
                        <a:lnTo>
                          <a:pt x="262" y="1745"/>
                        </a:lnTo>
                        <a:lnTo>
                          <a:pt x="276" y="1719"/>
                        </a:lnTo>
                        <a:lnTo>
                          <a:pt x="289" y="1695"/>
                        </a:lnTo>
                        <a:lnTo>
                          <a:pt x="300" y="1672"/>
                        </a:lnTo>
                        <a:lnTo>
                          <a:pt x="302" y="1664"/>
                        </a:lnTo>
                        <a:lnTo>
                          <a:pt x="299" y="1658"/>
                        </a:lnTo>
                        <a:lnTo>
                          <a:pt x="293" y="1652"/>
                        </a:lnTo>
                        <a:lnTo>
                          <a:pt x="287" y="1650"/>
                        </a:lnTo>
                        <a:lnTo>
                          <a:pt x="280" y="1652"/>
                        </a:lnTo>
                        <a:lnTo>
                          <a:pt x="274" y="1658"/>
                        </a:lnTo>
                        <a:lnTo>
                          <a:pt x="263" y="1680"/>
                        </a:lnTo>
                        <a:lnTo>
                          <a:pt x="251" y="1704"/>
                        </a:lnTo>
                        <a:lnTo>
                          <a:pt x="238" y="1729"/>
                        </a:lnTo>
                        <a:lnTo>
                          <a:pt x="222" y="1756"/>
                        </a:lnTo>
                        <a:lnTo>
                          <a:pt x="206" y="1779"/>
                        </a:lnTo>
                        <a:lnTo>
                          <a:pt x="187" y="1800"/>
                        </a:lnTo>
                        <a:lnTo>
                          <a:pt x="166" y="1817"/>
                        </a:lnTo>
                        <a:lnTo>
                          <a:pt x="146" y="1799"/>
                        </a:lnTo>
                        <a:lnTo>
                          <a:pt x="127" y="1779"/>
                        </a:lnTo>
                        <a:lnTo>
                          <a:pt x="148" y="1755"/>
                        </a:lnTo>
                        <a:lnTo>
                          <a:pt x="170" y="1729"/>
                        </a:lnTo>
                        <a:lnTo>
                          <a:pt x="192" y="1704"/>
                        </a:lnTo>
                        <a:lnTo>
                          <a:pt x="210" y="1677"/>
                        </a:lnTo>
                        <a:lnTo>
                          <a:pt x="227" y="1650"/>
                        </a:lnTo>
                        <a:lnTo>
                          <a:pt x="240" y="1620"/>
                        </a:lnTo>
                        <a:lnTo>
                          <a:pt x="248" y="1588"/>
                        </a:lnTo>
                        <a:lnTo>
                          <a:pt x="247" y="1579"/>
                        </a:lnTo>
                        <a:lnTo>
                          <a:pt x="242" y="1574"/>
                        </a:lnTo>
                        <a:lnTo>
                          <a:pt x="236" y="1570"/>
                        </a:lnTo>
                        <a:lnTo>
                          <a:pt x="229" y="1569"/>
                        </a:lnTo>
                        <a:lnTo>
                          <a:pt x="222" y="1572"/>
                        </a:lnTo>
                        <a:lnTo>
                          <a:pt x="219" y="1580"/>
                        </a:lnTo>
                        <a:lnTo>
                          <a:pt x="213" y="1610"/>
                        </a:lnTo>
                        <a:lnTo>
                          <a:pt x="200" y="1638"/>
                        </a:lnTo>
                        <a:lnTo>
                          <a:pt x="185" y="1663"/>
                        </a:lnTo>
                        <a:lnTo>
                          <a:pt x="167" y="1687"/>
                        </a:lnTo>
                        <a:lnTo>
                          <a:pt x="147" y="1711"/>
                        </a:lnTo>
                        <a:lnTo>
                          <a:pt x="127" y="1734"/>
                        </a:lnTo>
                        <a:lnTo>
                          <a:pt x="107" y="1757"/>
                        </a:lnTo>
                        <a:lnTo>
                          <a:pt x="86" y="1728"/>
                        </a:lnTo>
                        <a:lnTo>
                          <a:pt x="67" y="1697"/>
                        </a:lnTo>
                        <a:lnTo>
                          <a:pt x="82" y="1675"/>
                        </a:lnTo>
                        <a:lnTo>
                          <a:pt x="99" y="1654"/>
                        </a:lnTo>
                        <a:lnTo>
                          <a:pt x="115" y="1633"/>
                        </a:lnTo>
                        <a:lnTo>
                          <a:pt x="132" y="1612"/>
                        </a:lnTo>
                        <a:lnTo>
                          <a:pt x="147" y="1590"/>
                        </a:lnTo>
                        <a:lnTo>
                          <a:pt x="159" y="1567"/>
                        </a:lnTo>
                        <a:lnTo>
                          <a:pt x="169" y="1543"/>
                        </a:lnTo>
                        <a:lnTo>
                          <a:pt x="175" y="1516"/>
                        </a:lnTo>
                        <a:lnTo>
                          <a:pt x="174" y="1508"/>
                        </a:lnTo>
                        <a:lnTo>
                          <a:pt x="168" y="1503"/>
                        </a:lnTo>
                        <a:lnTo>
                          <a:pt x="162" y="1502"/>
                        </a:lnTo>
                        <a:lnTo>
                          <a:pt x="154" y="1503"/>
                        </a:lnTo>
                        <a:lnTo>
                          <a:pt x="148" y="1508"/>
                        </a:lnTo>
                        <a:lnTo>
                          <a:pt x="145" y="1516"/>
                        </a:lnTo>
                        <a:lnTo>
                          <a:pt x="140" y="1540"/>
                        </a:lnTo>
                        <a:lnTo>
                          <a:pt x="130" y="1564"/>
                        </a:lnTo>
                        <a:lnTo>
                          <a:pt x="116" y="1586"/>
                        </a:lnTo>
                        <a:lnTo>
                          <a:pt x="101" y="1607"/>
                        </a:lnTo>
                        <a:lnTo>
                          <a:pt x="84" y="1627"/>
                        </a:lnTo>
                        <a:lnTo>
                          <a:pt x="68" y="1648"/>
                        </a:lnTo>
                        <a:lnTo>
                          <a:pt x="51" y="1668"/>
                        </a:lnTo>
                        <a:lnTo>
                          <a:pt x="37" y="1633"/>
                        </a:lnTo>
                        <a:lnTo>
                          <a:pt x="24" y="1597"/>
                        </a:lnTo>
                        <a:lnTo>
                          <a:pt x="48" y="1578"/>
                        </a:lnTo>
                        <a:lnTo>
                          <a:pt x="69" y="1555"/>
                        </a:lnTo>
                        <a:lnTo>
                          <a:pt x="85" y="1528"/>
                        </a:lnTo>
                        <a:lnTo>
                          <a:pt x="100" y="1499"/>
                        </a:lnTo>
                        <a:lnTo>
                          <a:pt x="111" y="1470"/>
                        </a:lnTo>
                        <a:lnTo>
                          <a:pt x="120" y="1440"/>
                        </a:lnTo>
                        <a:lnTo>
                          <a:pt x="124" y="1412"/>
                        </a:lnTo>
                        <a:lnTo>
                          <a:pt x="123" y="1404"/>
                        </a:lnTo>
                        <a:lnTo>
                          <a:pt x="117" y="1399"/>
                        </a:lnTo>
                        <a:lnTo>
                          <a:pt x="111" y="1398"/>
                        </a:lnTo>
                        <a:lnTo>
                          <a:pt x="103" y="1399"/>
                        </a:lnTo>
                        <a:lnTo>
                          <a:pt x="97" y="1404"/>
                        </a:lnTo>
                        <a:lnTo>
                          <a:pt x="94" y="1412"/>
                        </a:lnTo>
                        <a:lnTo>
                          <a:pt x="90" y="1434"/>
                        </a:lnTo>
                        <a:lnTo>
                          <a:pt x="84" y="1459"/>
                        </a:lnTo>
                        <a:lnTo>
                          <a:pt x="75" y="1483"/>
                        </a:lnTo>
                        <a:lnTo>
                          <a:pt x="64" y="1507"/>
                        </a:lnTo>
                        <a:lnTo>
                          <a:pt x="50" y="1529"/>
                        </a:lnTo>
                        <a:lnTo>
                          <a:pt x="34" y="1549"/>
                        </a:lnTo>
                        <a:lnTo>
                          <a:pt x="17" y="1566"/>
                        </a:lnTo>
                        <a:lnTo>
                          <a:pt x="9" y="1526"/>
                        </a:lnTo>
                        <a:lnTo>
                          <a:pt x="3" y="1483"/>
                        </a:lnTo>
                        <a:lnTo>
                          <a:pt x="1" y="1436"/>
                        </a:lnTo>
                        <a:lnTo>
                          <a:pt x="19" y="1412"/>
                        </a:lnTo>
                        <a:lnTo>
                          <a:pt x="32" y="1386"/>
                        </a:lnTo>
                        <a:lnTo>
                          <a:pt x="43" y="1356"/>
                        </a:lnTo>
                        <a:lnTo>
                          <a:pt x="50" y="1326"/>
                        </a:lnTo>
                        <a:lnTo>
                          <a:pt x="54" y="1295"/>
                        </a:lnTo>
                        <a:lnTo>
                          <a:pt x="55" y="1265"/>
                        </a:lnTo>
                        <a:lnTo>
                          <a:pt x="53" y="1257"/>
                        </a:lnTo>
                        <a:lnTo>
                          <a:pt x="48" y="1253"/>
                        </a:lnTo>
                        <a:lnTo>
                          <a:pt x="41" y="1251"/>
                        </a:lnTo>
                        <a:lnTo>
                          <a:pt x="33" y="1253"/>
                        </a:lnTo>
                        <a:lnTo>
                          <a:pt x="28" y="1257"/>
                        </a:lnTo>
                        <a:lnTo>
                          <a:pt x="26" y="1265"/>
                        </a:lnTo>
                        <a:lnTo>
                          <a:pt x="24" y="1295"/>
                        </a:lnTo>
                        <a:lnTo>
                          <a:pt x="20" y="1326"/>
                        </a:lnTo>
                        <a:lnTo>
                          <a:pt x="12" y="1356"/>
                        </a:lnTo>
                        <a:lnTo>
                          <a:pt x="0" y="1385"/>
                        </a:lnTo>
                        <a:lnTo>
                          <a:pt x="0" y="426"/>
                        </a:lnTo>
                        <a:lnTo>
                          <a:pt x="19" y="418"/>
                        </a:lnTo>
                        <a:lnTo>
                          <a:pt x="43" y="411"/>
                        </a:lnTo>
                        <a:lnTo>
                          <a:pt x="71" y="403"/>
                        </a:lnTo>
                        <a:lnTo>
                          <a:pt x="63" y="422"/>
                        </a:lnTo>
                        <a:lnTo>
                          <a:pt x="59" y="444"/>
                        </a:lnTo>
                        <a:lnTo>
                          <a:pt x="58" y="468"/>
                        </a:lnTo>
                        <a:lnTo>
                          <a:pt x="58" y="491"/>
                        </a:lnTo>
                        <a:lnTo>
                          <a:pt x="60" y="499"/>
                        </a:lnTo>
                        <a:lnTo>
                          <a:pt x="65" y="503"/>
                        </a:lnTo>
                        <a:lnTo>
                          <a:pt x="72" y="506"/>
                        </a:lnTo>
                        <a:lnTo>
                          <a:pt x="80" y="503"/>
                        </a:lnTo>
                        <a:lnTo>
                          <a:pt x="85" y="499"/>
                        </a:lnTo>
                        <a:lnTo>
                          <a:pt x="88" y="491"/>
                        </a:lnTo>
                        <a:lnTo>
                          <a:pt x="89" y="463"/>
                        </a:lnTo>
                        <a:lnTo>
                          <a:pt x="92" y="435"/>
                        </a:lnTo>
                        <a:lnTo>
                          <a:pt x="95" y="419"/>
                        </a:lnTo>
                        <a:lnTo>
                          <a:pt x="102" y="406"/>
                        </a:lnTo>
                        <a:lnTo>
                          <a:pt x="111" y="393"/>
                        </a:lnTo>
                        <a:lnTo>
                          <a:pt x="147" y="386"/>
                        </a:lnTo>
                        <a:lnTo>
                          <a:pt x="187" y="382"/>
                        </a:lnTo>
                        <a:lnTo>
                          <a:pt x="172" y="406"/>
                        </a:lnTo>
                        <a:lnTo>
                          <a:pt x="161" y="433"/>
                        </a:lnTo>
                        <a:lnTo>
                          <a:pt x="153" y="461"/>
                        </a:lnTo>
                        <a:lnTo>
                          <a:pt x="147" y="491"/>
                        </a:lnTo>
                        <a:lnTo>
                          <a:pt x="149" y="499"/>
                        </a:lnTo>
                        <a:lnTo>
                          <a:pt x="154" y="503"/>
                        </a:lnTo>
                        <a:lnTo>
                          <a:pt x="162" y="506"/>
                        </a:lnTo>
                        <a:lnTo>
                          <a:pt x="168" y="503"/>
                        </a:lnTo>
                        <a:lnTo>
                          <a:pt x="175" y="499"/>
                        </a:lnTo>
                        <a:lnTo>
                          <a:pt x="178" y="491"/>
                        </a:lnTo>
                        <a:lnTo>
                          <a:pt x="182" y="470"/>
                        </a:lnTo>
                        <a:lnTo>
                          <a:pt x="186" y="449"/>
                        </a:lnTo>
                        <a:lnTo>
                          <a:pt x="194" y="429"/>
                        </a:lnTo>
                        <a:lnTo>
                          <a:pt x="204" y="411"/>
                        </a:lnTo>
                        <a:lnTo>
                          <a:pt x="216" y="395"/>
                        </a:lnTo>
                        <a:lnTo>
                          <a:pt x="231" y="381"/>
                        </a:lnTo>
                        <a:lnTo>
                          <a:pt x="270" y="383"/>
                        </a:lnTo>
                        <a:lnTo>
                          <a:pt x="309" y="389"/>
                        </a:lnTo>
                        <a:lnTo>
                          <a:pt x="290" y="405"/>
                        </a:lnTo>
                        <a:lnTo>
                          <a:pt x="272" y="424"/>
                        </a:lnTo>
                        <a:lnTo>
                          <a:pt x="261" y="445"/>
                        </a:lnTo>
                        <a:lnTo>
                          <a:pt x="255" y="467"/>
                        </a:lnTo>
                        <a:lnTo>
                          <a:pt x="250" y="490"/>
                        </a:lnTo>
                        <a:lnTo>
                          <a:pt x="247" y="513"/>
                        </a:lnTo>
                        <a:lnTo>
                          <a:pt x="249" y="521"/>
                        </a:lnTo>
                        <a:lnTo>
                          <a:pt x="253" y="527"/>
                        </a:lnTo>
                        <a:lnTo>
                          <a:pt x="261" y="528"/>
                        </a:lnTo>
                        <a:lnTo>
                          <a:pt x="269" y="527"/>
                        </a:lnTo>
                        <a:lnTo>
                          <a:pt x="274" y="521"/>
                        </a:lnTo>
                        <a:lnTo>
                          <a:pt x="278" y="513"/>
                        </a:lnTo>
                        <a:lnTo>
                          <a:pt x="281" y="487"/>
                        </a:lnTo>
                        <a:lnTo>
                          <a:pt x="289" y="464"/>
                        </a:lnTo>
                        <a:lnTo>
                          <a:pt x="299" y="444"/>
                        </a:lnTo>
                        <a:lnTo>
                          <a:pt x="313" y="426"/>
                        </a:lnTo>
                        <a:lnTo>
                          <a:pt x="331" y="412"/>
                        </a:lnTo>
                        <a:lnTo>
                          <a:pt x="353" y="401"/>
                        </a:lnTo>
                        <a:lnTo>
                          <a:pt x="383" y="413"/>
                        </a:lnTo>
                        <a:lnTo>
                          <a:pt x="409" y="426"/>
                        </a:lnTo>
                        <a:lnTo>
                          <a:pt x="387" y="439"/>
                        </a:lnTo>
                        <a:lnTo>
                          <a:pt x="368" y="456"/>
                        </a:lnTo>
                        <a:lnTo>
                          <a:pt x="353" y="476"/>
                        </a:lnTo>
                        <a:lnTo>
                          <a:pt x="342" y="499"/>
                        </a:lnTo>
                        <a:lnTo>
                          <a:pt x="335" y="523"/>
                        </a:lnTo>
                        <a:lnTo>
                          <a:pt x="332" y="551"/>
                        </a:lnTo>
                        <a:lnTo>
                          <a:pt x="334" y="559"/>
                        </a:lnTo>
                        <a:lnTo>
                          <a:pt x="340" y="563"/>
                        </a:lnTo>
                        <a:lnTo>
                          <a:pt x="346" y="565"/>
                        </a:lnTo>
                        <a:lnTo>
                          <a:pt x="354" y="563"/>
                        </a:lnTo>
                        <a:lnTo>
                          <a:pt x="360" y="559"/>
                        </a:lnTo>
                        <a:lnTo>
                          <a:pt x="362" y="551"/>
                        </a:lnTo>
                        <a:lnTo>
                          <a:pt x="365" y="527"/>
                        </a:lnTo>
                        <a:lnTo>
                          <a:pt x="373" y="503"/>
                        </a:lnTo>
                        <a:lnTo>
                          <a:pt x="384" y="485"/>
                        </a:lnTo>
                        <a:lnTo>
                          <a:pt x="399" y="468"/>
                        </a:lnTo>
                        <a:lnTo>
                          <a:pt x="418" y="456"/>
                        </a:lnTo>
                        <a:lnTo>
                          <a:pt x="441" y="447"/>
                        </a:lnTo>
                        <a:lnTo>
                          <a:pt x="468" y="468"/>
                        </a:lnTo>
                        <a:lnTo>
                          <a:pt x="447" y="486"/>
                        </a:lnTo>
                        <a:lnTo>
                          <a:pt x="430" y="505"/>
                        </a:lnTo>
                        <a:lnTo>
                          <a:pt x="415" y="526"/>
                        </a:lnTo>
                        <a:lnTo>
                          <a:pt x="404" y="549"/>
                        </a:lnTo>
                        <a:lnTo>
                          <a:pt x="396" y="574"/>
                        </a:lnTo>
                        <a:lnTo>
                          <a:pt x="393" y="602"/>
                        </a:lnTo>
                        <a:lnTo>
                          <a:pt x="395" y="610"/>
                        </a:lnTo>
                        <a:lnTo>
                          <a:pt x="401" y="615"/>
                        </a:lnTo>
                        <a:lnTo>
                          <a:pt x="407" y="616"/>
                        </a:lnTo>
                        <a:lnTo>
                          <a:pt x="415" y="615"/>
                        </a:lnTo>
                        <a:lnTo>
                          <a:pt x="420" y="610"/>
                        </a:lnTo>
                        <a:lnTo>
                          <a:pt x="424" y="602"/>
                        </a:lnTo>
                        <a:lnTo>
                          <a:pt x="426" y="579"/>
                        </a:lnTo>
                        <a:lnTo>
                          <a:pt x="434" y="557"/>
                        </a:lnTo>
                        <a:lnTo>
                          <a:pt x="444" y="538"/>
                        </a:lnTo>
                        <a:lnTo>
                          <a:pt x="456" y="520"/>
                        </a:lnTo>
                        <a:lnTo>
                          <a:pt x="471" y="505"/>
                        </a:lnTo>
                        <a:lnTo>
                          <a:pt x="489" y="490"/>
                        </a:lnTo>
                        <a:lnTo>
                          <a:pt x="511" y="517"/>
                        </a:lnTo>
                        <a:lnTo>
                          <a:pt x="532" y="547"/>
                        </a:lnTo>
                        <a:lnTo>
                          <a:pt x="518" y="554"/>
                        </a:lnTo>
                        <a:lnTo>
                          <a:pt x="505" y="562"/>
                        </a:lnTo>
                        <a:lnTo>
                          <a:pt x="492" y="573"/>
                        </a:lnTo>
                        <a:lnTo>
                          <a:pt x="478" y="590"/>
                        </a:lnTo>
                        <a:lnTo>
                          <a:pt x="468" y="608"/>
                        </a:lnTo>
                        <a:lnTo>
                          <a:pt x="460" y="629"/>
                        </a:lnTo>
                        <a:lnTo>
                          <a:pt x="456" y="651"/>
                        </a:lnTo>
                        <a:lnTo>
                          <a:pt x="451" y="673"/>
                        </a:lnTo>
                        <a:lnTo>
                          <a:pt x="454" y="680"/>
                        </a:lnTo>
                        <a:lnTo>
                          <a:pt x="458" y="685"/>
                        </a:lnTo>
                        <a:lnTo>
                          <a:pt x="465" y="687"/>
                        </a:lnTo>
                        <a:lnTo>
                          <a:pt x="472" y="685"/>
                        </a:lnTo>
                        <a:lnTo>
                          <a:pt x="479" y="680"/>
                        </a:lnTo>
                        <a:lnTo>
                          <a:pt x="482" y="673"/>
                        </a:lnTo>
                        <a:lnTo>
                          <a:pt x="486" y="654"/>
                        </a:lnTo>
                        <a:lnTo>
                          <a:pt x="490" y="635"/>
                        </a:lnTo>
                        <a:lnTo>
                          <a:pt x="497" y="618"/>
                        </a:lnTo>
                        <a:lnTo>
                          <a:pt x="507" y="603"/>
                        </a:lnTo>
                        <a:lnTo>
                          <a:pt x="520" y="589"/>
                        </a:lnTo>
                        <a:lnTo>
                          <a:pt x="533" y="580"/>
                        </a:lnTo>
                        <a:lnTo>
                          <a:pt x="548" y="572"/>
                        </a:lnTo>
                        <a:lnTo>
                          <a:pt x="569" y="616"/>
                        </a:lnTo>
                        <a:lnTo>
                          <a:pt x="587" y="665"/>
                        </a:lnTo>
                        <a:lnTo>
                          <a:pt x="572" y="678"/>
                        </a:lnTo>
                        <a:lnTo>
                          <a:pt x="560" y="693"/>
                        </a:lnTo>
                        <a:lnTo>
                          <a:pt x="549" y="708"/>
                        </a:lnTo>
                        <a:lnTo>
                          <a:pt x="541" y="726"/>
                        </a:lnTo>
                        <a:lnTo>
                          <a:pt x="535" y="746"/>
                        </a:lnTo>
                        <a:lnTo>
                          <a:pt x="533" y="768"/>
                        </a:lnTo>
                        <a:lnTo>
                          <a:pt x="535" y="775"/>
                        </a:lnTo>
                        <a:lnTo>
                          <a:pt x="541" y="781"/>
                        </a:lnTo>
                        <a:lnTo>
                          <a:pt x="549" y="782"/>
                        </a:lnTo>
                        <a:lnTo>
                          <a:pt x="555" y="781"/>
                        </a:lnTo>
                        <a:lnTo>
                          <a:pt x="561" y="775"/>
                        </a:lnTo>
                        <a:lnTo>
                          <a:pt x="564" y="768"/>
                        </a:lnTo>
                        <a:lnTo>
                          <a:pt x="566" y="746"/>
                        </a:lnTo>
                        <a:lnTo>
                          <a:pt x="573" y="727"/>
                        </a:lnTo>
                        <a:lnTo>
                          <a:pt x="584" y="710"/>
                        </a:lnTo>
                        <a:lnTo>
                          <a:pt x="597" y="696"/>
                        </a:lnTo>
                        <a:lnTo>
                          <a:pt x="604" y="720"/>
                        </a:lnTo>
                        <a:lnTo>
                          <a:pt x="628" y="711"/>
                        </a:lnTo>
                        <a:lnTo>
                          <a:pt x="668" y="700"/>
                        </a:lnTo>
                        <a:lnTo>
                          <a:pt x="711" y="693"/>
                        </a:lnTo>
                        <a:lnTo>
                          <a:pt x="757" y="690"/>
                        </a:lnTo>
                        <a:lnTo>
                          <a:pt x="733" y="704"/>
                        </a:lnTo>
                        <a:lnTo>
                          <a:pt x="712" y="719"/>
                        </a:lnTo>
                        <a:lnTo>
                          <a:pt x="694" y="738"/>
                        </a:lnTo>
                        <a:lnTo>
                          <a:pt x="676" y="760"/>
                        </a:lnTo>
                        <a:lnTo>
                          <a:pt x="673" y="768"/>
                        </a:lnTo>
                        <a:lnTo>
                          <a:pt x="675" y="774"/>
                        </a:lnTo>
                        <a:lnTo>
                          <a:pt x="680" y="780"/>
                        </a:lnTo>
                        <a:lnTo>
                          <a:pt x="688" y="782"/>
                        </a:lnTo>
                        <a:lnTo>
                          <a:pt x="695" y="781"/>
                        </a:lnTo>
                        <a:lnTo>
                          <a:pt x="701" y="775"/>
                        </a:lnTo>
                        <a:lnTo>
                          <a:pt x="722" y="750"/>
                        </a:lnTo>
                        <a:lnTo>
                          <a:pt x="747" y="730"/>
                        </a:lnTo>
                        <a:lnTo>
                          <a:pt x="773" y="715"/>
                        </a:lnTo>
                        <a:lnTo>
                          <a:pt x="802" y="704"/>
                        </a:lnTo>
                        <a:lnTo>
                          <a:pt x="834" y="697"/>
                        </a:lnTo>
                        <a:lnTo>
                          <a:pt x="867" y="704"/>
                        </a:lnTo>
                        <a:lnTo>
                          <a:pt x="900" y="715"/>
                        </a:lnTo>
                        <a:lnTo>
                          <a:pt x="933" y="729"/>
                        </a:lnTo>
                        <a:lnTo>
                          <a:pt x="899" y="730"/>
                        </a:lnTo>
                        <a:lnTo>
                          <a:pt x="866" y="733"/>
                        </a:lnTo>
                        <a:lnTo>
                          <a:pt x="833" y="739"/>
                        </a:lnTo>
                        <a:lnTo>
                          <a:pt x="802" y="749"/>
                        </a:lnTo>
                        <a:lnTo>
                          <a:pt x="771" y="761"/>
                        </a:lnTo>
                        <a:lnTo>
                          <a:pt x="742" y="779"/>
                        </a:lnTo>
                        <a:lnTo>
                          <a:pt x="738" y="785"/>
                        </a:lnTo>
                        <a:lnTo>
                          <a:pt x="736" y="793"/>
                        </a:lnTo>
                        <a:lnTo>
                          <a:pt x="739" y="800"/>
                        </a:lnTo>
                        <a:lnTo>
                          <a:pt x="743" y="805"/>
                        </a:lnTo>
                        <a:lnTo>
                          <a:pt x="750" y="807"/>
                        </a:lnTo>
                        <a:lnTo>
                          <a:pt x="758" y="804"/>
                        </a:lnTo>
                        <a:lnTo>
                          <a:pt x="787" y="788"/>
                        </a:lnTo>
                        <a:lnTo>
                          <a:pt x="816" y="775"/>
                        </a:lnTo>
                        <a:lnTo>
                          <a:pt x="849" y="767"/>
                        </a:lnTo>
                        <a:lnTo>
                          <a:pt x="881" y="761"/>
                        </a:lnTo>
                        <a:lnTo>
                          <a:pt x="914" y="759"/>
                        </a:lnTo>
                        <a:lnTo>
                          <a:pt x="946" y="759"/>
                        </a:lnTo>
                        <a:lnTo>
                          <a:pt x="979" y="761"/>
                        </a:lnTo>
                        <a:lnTo>
                          <a:pt x="981" y="761"/>
                        </a:lnTo>
                        <a:lnTo>
                          <a:pt x="983" y="761"/>
                        </a:lnTo>
                        <a:lnTo>
                          <a:pt x="987" y="764"/>
                        </a:lnTo>
                        <a:lnTo>
                          <a:pt x="991" y="768"/>
                        </a:lnTo>
                        <a:lnTo>
                          <a:pt x="1013" y="788"/>
                        </a:lnTo>
                        <a:lnTo>
                          <a:pt x="1032" y="811"/>
                        </a:lnTo>
                        <a:lnTo>
                          <a:pt x="981" y="804"/>
                        </a:lnTo>
                        <a:lnTo>
                          <a:pt x="929" y="806"/>
                        </a:lnTo>
                        <a:lnTo>
                          <a:pt x="878" y="816"/>
                        </a:lnTo>
                        <a:lnTo>
                          <a:pt x="827" y="833"/>
                        </a:lnTo>
                        <a:lnTo>
                          <a:pt x="821" y="838"/>
                        </a:lnTo>
                        <a:lnTo>
                          <a:pt x="818" y="845"/>
                        </a:lnTo>
                        <a:lnTo>
                          <a:pt x="818" y="853"/>
                        </a:lnTo>
                        <a:lnTo>
                          <a:pt x="821" y="859"/>
                        </a:lnTo>
                        <a:lnTo>
                          <a:pt x="827" y="863"/>
                        </a:lnTo>
                        <a:lnTo>
                          <a:pt x="835" y="862"/>
                        </a:lnTo>
                        <a:lnTo>
                          <a:pt x="879" y="847"/>
                        </a:lnTo>
                        <a:lnTo>
                          <a:pt x="924" y="837"/>
                        </a:lnTo>
                        <a:lnTo>
                          <a:pt x="968" y="834"/>
                        </a:lnTo>
                        <a:lnTo>
                          <a:pt x="1012" y="837"/>
                        </a:lnTo>
                        <a:lnTo>
                          <a:pt x="1056" y="847"/>
                        </a:lnTo>
                        <a:lnTo>
                          <a:pt x="1070" y="874"/>
                        </a:lnTo>
                        <a:lnTo>
                          <a:pt x="1080" y="903"/>
                        </a:lnTo>
                        <a:lnTo>
                          <a:pt x="1049" y="889"/>
                        </a:lnTo>
                        <a:lnTo>
                          <a:pt x="1016" y="880"/>
                        </a:lnTo>
                        <a:lnTo>
                          <a:pt x="982" y="877"/>
                        </a:lnTo>
                        <a:lnTo>
                          <a:pt x="949" y="876"/>
                        </a:lnTo>
                        <a:lnTo>
                          <a:pt x="915" y="878"/>
                        </a:lnTo>
                        <a:lnTo>
                          <a:pt x="879" y="883"/>
                        </a:lnTo>
                        <a:lnTo>
                          <a:pt x="845" y="888"/>
                        </a:lnTo>
                        <a:lnTo>
                          <a:pt x="837" y="893"/>
                        </a:lnTo>
                        <a:lnTo>
                          <a:pt x="834" y="898"/>
                        </a:lnTo>
                        <a:lnTo>
                          <a:pt x="835" y="906"/>
                        </a:lnTo>
                        <a:lnTo>
                          <a:pt x="839" y="912"/>
                        </a:lnTo>
                        <a:lnTo>
                          <a:pt x="844" y="917"/>
                        </a:lnTo>
                        <a:lnTo>
                          <a:pt x="853" y="917"/>
                        </a:lnTo>
                        <a:lnTo>
                          <a:pt x="888" y="911"/>
                        </a:lnTo>
                        <a:lnTo>
                          <a:pt x="924" y="907"/>
                        </a:lnTo>
                        <a:lnTo>
                          <a:pt x="959" y="906"/>
                        </a:lnTo>
                        <a:lnTo>
                          <a:pt x="993" y="908"/>
                        </a:lnTo>
                        <a:lnTo>
                          <a:pt x="1027" y="915"/>
                        </a:lnTo>
                        <a:lnTo>
                          <a:pt x="1059" y="926"/>
                        </a:lnTo>
                        <a:lnTo>
                          <a:pt x="1091" y="943"/>
                        </a:lnTo>
                        <a:lnTo>
                          <a:pt x="1097" y="985"/>
                        </a:lnTo>
                        <a:lnTo>
                          <a:pt x="1072" y="970"/>
                        </a:lnTo>
                        <a:lnTo>
                          <a:pt x="1045" y="960"/>
                        </a:lnTo>
                        <a:lnTo>
                          <a:pt x="1017" y="955"/>
                        </a:lnTo>
                        <a:lnTo>
                          <a:pt x="986" y="951"/>
                        </a:lnTo>
                        <a:lnTo>
                          <a:pt x="956" y="952"/>
                        </a:lnTo>
                        <a:lnTo>
                          <a:pt x="926" y="956"/>
                        </a:lnTo>
                        <a:lnTo>
                          <a:pt x="896" y="961"/>
                        </a:lnTo>
                        <a:lnTo>
                          <a:pt x="889" y="966"/>
                        </a:lnTo>
                        <a:lnTo>
                          <a:pt x="886" y="971"/>
                        </a:lnTo>
                        <a:lnTo>
                          <a:pt x="886" y="979"/>
                        </a:lnTo>
                        <a:lnTo>
                          <a:pt x="889" y="985"/>
                        </a:lnTo>
                        <a:lnTo>
                          <a:pt x="896" y="990"/>
                        </a:lnTo>
                        <a:lnTo>
                          <a:pt x="904" y="990"/>
                        </a:lnTo>
                        <a:lnTo>
                          <a:pt x="927" y="985"/>
                        </a:lnTo>
                        <a:lnTo>
                          <a:pt x="950" y="982"/>
                        </a:lnTo>
                        <a:lnTo>
                          <a:pt x="975" y="981"/>
                        </a:lnTo>
                        <a:lnTo>
                          <a:pt x="999" y="982"/>
                        </a:lnTo>
                        <a:lnTo>
                          <a:pt x="1022" y="984"/>
                        </a:lnTo>
                        <a:lnTo>
                          <a:pt x="1044" y="991"/>
                        </a:lnTo>
                        <a:lnTo>
                          <a:pt x="1064" y="1000"/>
                        </a:lnTo>
                        <a:lnTo>
                          <a:pt x="1083" y="1013"/>
                        </a:lnTo>
                        <a:lnTo>
                          <a:pt x="1100" y="1031"/>
                        </a:lnTo>
                        <a:lnTo>
                          <a:pt x="1097" y="1084"/>
                        </a:lnTo>
                        <a:lnTo>
                          <a:pt x="1081" y="1076"/>
                        </a:lnTo>
                        <a:lnTo>
                          <a:pt x="1063" y="1072"/>
                        </a:lnTo>
                        <a:lnTo>
                          <a:pt x="1042" y="1069"/>
                        </a:lnTo>
                        <a:lnTo>
                          <a:pt x="1021" y="1069"/>
                        </a:lnTo>
                        <a:lnTo>
                          <a:pt x="1000" y="1071"/>
                        </a:lnTo>
                        <a:lnTo>
                          <a:pt x="979" y="1073"/>
                        </a:lnTo>
                        <a:lnTo>
                          <a:pt x="960" y="1076"/>
                        </a:lnTo>
                        <a:lnTo>
                          <a:pt x="944" y="1078"/>
                        </a:lnTo>
                        <a:lnTo>
                          <a:pt x="936" y="1082"/>
                        </a:lnTo>
                        <a:lnTo>
                          <a:pt x="933" y="1088"/>
                        </a:lnTo>
                        <a:lnTo>
                          <a:pt x="933" y="1096"/>
                        </a:lnTo>
                        <a:lnTo>
                          <a:pt x="937" y="1103"/>
                        </a:lnTo>
                        <a:lnTo>
                          <a:pt x="943" y="1107"/>
                        </a:lnTo>
                        <a:lnTo>
                          <a:pt x="951" y="1107"/>
                        </a:lnTo>
                        <a:lnTo>
                          <a:pt x="962" y="1106"/>
                        </a:lnTo>
                        <a:lnTo>
                          <a:pt x="976" y="1104"/>
                        </a:lnTo>
                        <a:lnTo>
                          <a:pt x="991" y="1100"/>
                        </a:lnTo>
                        <a:lnTo>
                          <a:pt x="1008" y="1099"/>
                        </a:lnTo>
                        <a:lnTo>
                          <a:pt x="1024" y="1097"/>
                        </a:lnTo>
                        <a:lnTo>
                          <a:pt x="1041" y="1097"/>
                        </a:lnTo>
                        <a:lnTo>
                          <a:pt x="1056" y="1099"/>
                        </a:lnTo>
                        <a:lnTo>
                          <a:pt x="1070" y="1104"/>
                        </a:lnTo>
                        <a:lnTo>
                          <a:pt x="1081" y="1109"/>
                        </a:lnTo>
                        <a:lnTo>
                          <a:pt x="1089" y="1119"/>
                        </a:lnTo>
                        <a:lnTo>
                          <a:pt x="1092" y="1131"/>
                        </a:lnTo>
                        <a:lnTo>
                          <a:pt x="1090" y="1146"/>
                        </a:lnTo>
                        <a:lnTo>
                          <a:pt x="1063" y="1140"/>
                        </a:lnTo>
                        <a:lnTo>
                          <a:pt x="1033" y="1136"/>
                        </a:lnTo>
                        <a:lnTo>
                          <a:pt x="1002" y="1135"/>
                        </a:lnTo>
                        <a:lnTo>
                          <a:pt x="1001" y="1135"/>
                        </a:lnTo>
                        <a:lnTo>
                          <a:pt x="959" y="1137"/>
                        </a:lnTo>
                        <a:lnTo>
                          <a:pt x="920" y="1142"/>
                        </a:lnTo>
                        <a:lnTo>
                          <a:pt x="885" y="1151"/>
                        </a:lnTo>
                        <a:lnTo>
                          <a:pt x="854" y="1162"/>
                        </a:lnTo>
                        <a:lnTo>
                          <a:pt x="825" y="1176"/>
                        </a:lnTo>
                        <a:lnTo>
                          <a:pt x="800" y="1190"/>
                        </a:lnTo>
                        <a:lnTo>
                          <a:pt x="778" y="1207"/>
                        </a:lnTo>
                        <a:lnTo>
                          <a:pt x="758" y="1223"/>
                        </a:lnTo>
                        <a:lnTo>
                          <a:pt x="741" y="1241"/>
                        </a:lnTo>
                        <a:lnTo>
                          <a:pt x="727" y="1257"/>
                        </a:lnTo>
                        <a:lnTo>
                          <a:pt x="715" y="1274"/>
                        </a:lnTo>
                        <a:lnTo>
                          <a:pt x="705" y="1288"/>
                        </a:lnTo>
                        <a:lnTo>
                          <a:pt x="697" y="1302"/>
                        </a:lnTo>
                        <a:lnTo>
                          <a:pt x="667" y="1284"/>
                        </a:lnTo>
                        <a:lnTo>
                          <a:pt x="635" y="1270"/>
                        </a:lnTo>
                        <a:lnTo>
                          <a:pt x="600" y="1260"/>
                        </a:lnTo>
                        <a:lnTo>
                          <a:pt x="561" y="1254"/>
                        </a:lnTo>
                        <a:lnTo>
                          <a:pt x="519" y="1252"/>
                        </a:lnTo>
                        <a:lnTo>
                          <a:pt x="475" y="1255"/>
                        </a:lnTo>
                        <a:lnTo>
                          <a:pt x="427" y="1262"/>
                        </a:lnTo>
                        <a:lnTo>
                          <a:pt x="377" y="1273"/>
                        </a:lnTo>
                        <a:lnTo>
                          <a:pt x="324" y="1289"/>
                        </a:lnTo>
                        <a:lnTo>
                          <a:pt x="268" y="1308"/>
                        </a:lnTo>
                        <a:lnTo>
                          <a:pt x="286" y="1355"/>
                        </a:lnTo>
                        <a:lnTo>
                          <a:pt x="331" y="1338"/>
                        </a:lnTo>
                        <a:lnTo>
                          <a:pt x="374" y="1325"/>
                        </a:lnTo>
                        <a:lnTo>
                          <a:pt x="416" y="1314"/>
                        </a:lnTo>
                        <a:lnTo>
                          <a:pt x="455" y="1307"/>
                        </a:lnTo>
                        <a:lnTo>
                          <a:pt x="445" y="1329"/>
                        </a:lnTo>
                        <a:lnTo>
                          <a:pt x="430" y="1349"/>
                        </a:lnTo>
                        <a:lnTo>
                          <a:pt x="414" y="1368"/>
                        </a:lnTo>
                        <a:lnTo>
                          <a:pt x="396" y="1386"/>
                        </a:lnTo>
                        <a:lnTo>
                          <a:pt x="378" y="1403"/>
                        </a:lnTo>
                        <a:lnTo>
                          <a:pt x="375" y="1410"/>
                        </a:lnTo>
                        <a:lnTo>
                          <a:pt x="376" y="1418"/>
                        </a:lnTo>
                        <a:lnTo>
                          <a:pt x="382" y="1423"/>
                        </a:lnTo>
                        <a:lnTo>
                          <a:pt x="388" y="1424"/>
                        </a:lnTo>
                        <a:lnTo>
                          <a:pt x="396" y="1421"/>
                        </a:lnTo>
                        <a:lnTo>
                          <a:pt x="413" y="1403"/>
                        </a:lnTo>
                        <a:lnTo>
                          <a:pt x="430" y="1386"/>
                        </a:lnTo>
                        <a:lnTo>
                          <a:pt x="447" y="1367"/>
                        </a:lnTo>
                        <a:lnTo>
                          <a:pt x="462" y="1348"/>
                        </a:lnTo>
                        <a:lnTo>
                          <a:pt x="474" y="1326"/>
                        </a:lnTo>
                        <a:lnTo>
                          <a:pt x="482" y="1303"/>
                        </a:lnTo>
                        <a:lnTo>
                          <a:pt x="508" y="1302"/>
                        </a:lnTo>
                        <a:lnTo>
                          <a:pt x="532" y="1301"/>
                        </a:lnTo>
                        <a:lnTo>
                          <a:pt x="528" y="1324"/>
                        </a:lnTo>
                        <a:lnTo>
                          <a:pt x="518" y="1346"/>
                        </a:lnTo>
                        <a:lnTo>
                          <a:pt x="505" y="1366"/>
                        </a:lnTo>
                        <a:lnTo>
                          <a:pt x="488" y="1385"/>
                        </a:lnTo>
                        <a:lnTo>
                          <a:pt x="470" y="1401"/>
                        </a:lnTo>
                        <a:lnTo>
                          <a:pt x="453" y="1414"/>
                        </a:lnTo>
                        <a:lnTo>
                          <a:pt x="447" y="1420"/>
                        </a:lnTo>
                        <a:lnTo>
                          <a:pt x="446" y="1425"/>
                        </a:lnTo>
                        <a:lnTo>
                          <a:pt x="448" y="1432"/>
                        </a:lnTo>
                        <a:lnTo>
                          <a:pt x="453" y="1436"/>
                        </a:lnTo>
                        <a:lnTo>
                          <a:pt x="458" y="1438"/>
                        </a:lnTo>
                        <a:lnTo>
                          <a:pt x="465" y="1435"/>
                        </a:lnTo>
                        <a:lnTo>
                          <a:pt x="487" y="1420"/>
                        </a:lnTo>
                        <a:lnTo>
                          <a:pt x="508" y="1401"/>
                        </a:lnTo>
                        <a:lnTo>
                          <a:pt x="526" y="1379"/>
                        </a:lnTo>
                        <a:lnTo>
                          <a:pt x="541" y="1355"/>
                        </a:lnTo>
                        <a:lnTo>
                          <a:pt x="552" y="1329"/>
                        </a:lnTo>
                        <a:lnTo>
                          <a:pt x="558" y="1303"/>
                        </a:lnTo>
                        <a:lnTo>
                          <a:pt x="590" y="1307"/>
                        </a:lnTo>
                        <a:lnTo>
                          <a:pt x="618" y="1315"/>
                        </a:lnTo>
                        <a:lnTo>
                          <a:pt x="617" y="1340"/>
                        </a:lnTo>
                        <a:lnTo>
                          <a:pt x="612" y="1365"/>
                        </a:lnTo>
                        <a:lnTo>
                          <a:pt x="603" y="1388"/>
                        </a:lnTo>
                        <a:lnTo>
                          <a:pt x="590" y="1409"/>
                        </a:lnTo>
                        <a:lnTo>
                          <a:pt x="574" y="1428"/>
                        </a:lnTo>
                        <a:lnTo>
                          <a:pt x="555" y="1444"/>
                        </a:lnTo>
                        <a:lnTo>
                          <a:pt x="551" y="1450"/>
                        </a:lnTo>
                        <a:lnTo>
                          <a:pt x="550" y="1455"/>
                        </a:lnTo>
                        <a:lnTo>
                          <a:pt x="552" y="1462"/>
                        </a:lnTo>
                        <a:lnTo>
                          <a:pt x="555" y="1466"/>
                        </a:lnTo>
                        <a:lnTo>
                          <a:pt x="561" y="1467"/>
                        </a:lnTo>
                        <a:lnTo>
                          <a:pt x="568" y="1465"/>
                        </a:lnTo>
                        <a:lnTo>
                          <a:pt x="589" y="1448"/>
                        </a:lnTo>
                        <a:lnTo>
                          <a:pt x="607" y="1428"/>
                        </a:lnTo>
                        <a:lnTo>
                          <a:pt x="622" y="1404"/>
                        </a:lnTo>
                        <a:lnTo>
                          <a:pt x="633" y="1379"/>
                        </a:lnTo>
                        <a:lnTo>
                          <a:pt x="641" y="1352"/>
                        </a:lnTo>
                        <a:lnTo>
                          <a:pt x="644" y="1326"/>
                        </a:lnTo>
                        <a:lnTo>
                          <a:pt x="660" y="1336"/>
                        </a:lnTo>
                        <a:lnTo>
                          <a:pt x="676" y="1347"/>
                        </a:lnTo>
                        <a:lnTo>
                          <a:pt x="684" y="1354"/>
                        </a:lnTo>
                        <a:lnTo>
                          <a:pt x="677" y="1387"/>
                        </a:lnTo>
                        <a:lnTo>
                          <a:pt x="664" y="1419"/>
                        </a:lnTo>
                        <a:lnTo>
                          <a:pt x="647" y="1448"/>
                        </a:lnTo>
                        <a:lnTo>
                          <a:pt x="626" y="1474"/>
                        </a:lnTo>
                        <a:lnTo>
                          <a:pt x="622" y="1481"/>
                        </a:lnTo>
                        <a:lnTo>
                          <a:pt x="624" y="1488"/>
                        </a:lnTo>
                        <a:lnTo>
                          <a:pt x="630" y="1494"/>
                        </a:lnTo>
                        <a:lnTo>
                          <a:pt x="636" y="1495"/>
                        </a:lnTo>
                        <a:lnTo>
                          <a:pt x="644" y="1492"/>
                        </a:lnTo>
                        <a:lnTo>
                          <a:pt x="665" y="1466"/>
                        </a:lnTo>
                        <a:lnTo>
                          <a:pt x="683" y="1439"/>
                        </a:lnTo>
                        <a:lnTo>
                          <a:pt x="696" y="1409"/>
                        </a:lnTo>
                        <a:lnTo>
                          <a:pt x="706" y="1377"/>
                        </a:lnTo>
                        <a:lnTo>
                          <a:pt x="718" y="1394"/>
                        </a:lnTo>
                        <a:lnTo>
                          <a:pt x="729" y="1414"/>
                        </a:lnTo>
                        <a:lnTo>
                          <a:pt x="720" y="1448"/>
                        </a:lnTo>
                        <a:lnTo>
                          <a:pt x="708" y="1478"/>
                        </a:lnTo>
                        <a:lnTo>
                          <a:pt x="693" y="1508"/>
                        </a:lnTo>
                        <a:lnTo>
                          <a:pt x="672" y="1536"/>
                        </a:lnTo>
                        <a:lnTo>
                          <a:pt x="669" y="1543"/>
                        </a:lnTo>
                        <a:lnTo>
                          <a:pt x="669" y="1549"/>
                        </a:lnTo>
                        <a:lnTo>
                          <a:pt x="673" y="1555"/>
                        </a:lnTo>
                        <a:lnTo>
                          <a:pt x="678" y="1558"/>
                        </a:lnTo>
                        <a:lnTo>
                          <a:pt x="684" y="1558"/>
                        </a:lnTo>
                        <a:lnTo>
                          <a:pt x="689" y="1554"/>
                        </a:lnTo>
                        <a:lnTo>
                          <a:pt x="712" y="1523"/>
                        </a:lnTo>
                        <a:lnTo>
                          <a:pt x="731" y="1488"/>
                        </a:lnTo>
                        <a:lnTo>
                          <a:pt x="745" y="1453"/>
                        </a:lnTo>
                        <a:lnTo>
                          <a:pt x="753" y="1484"/>
                        </a:lnTo>
                        <a:lnTo>
                          <a:pt x="759" y="1515"/>
                        </a:lnTo>
                        <a:lnTo>
                          <a:pt x="762" y="1546"/>
                        </a:lnTo>
                        <a:lnTo>
                          <a:pt x="763" y="1574"/>
                        </a:lnTo>
                        <a:lnTo>
                          <a:pt x="763" y="1599"/>
                        </a:lnTo>
                        <a:lnTo>
                          <a:pt x="762" y="1620"/>
                        </a:lnTo>
                        <a:lnTo>
                          <a:pt x="761" y="1637"/>
                        </a:lnTo>
                        <a:lnTo>
                          <a:pt x="760" y="1648"/>
                        </a:lnTo>
                        <a:lnTo>
                          <a:pt x="760" y="1652"/>
                        </a:lnTo>
                        <a:lnTo>
                          <a:pt x="808" y="1660"/>
                        </a:lnTo>
                        <a:lnTo>
                          <a:pt x="809" y="1654"/>
                        </a:lnTo>
                        <a:lnTo>
                          <a:pt x="810" y="1643"/>
                        </a:lnTo>
                        <a:lnTo>
                          <a:pt x="811" y="1627"/>
                        </a:lnTo>
                        <a:lnTo>
                          <a:pt x="812" y="1606"/>
                        </a:lnTo>
                        <a:lnTo>
                          <a:pt x="813" y="1580"/>
                        </a:lnTo>
                        <a:lnTo>
                          <a:pt x="812" y="1553"/>
                        </a:lnTo>
                        <a:lnTo>
                          <a:pt x="810" y="1523"/>
                        </a:lnTo>
                        <a:lnTo>
                          <a:pt x="804" y="1492"/>
                        </a:lnTo>
                        <a:lnTo>
                          <a:pt x="798" y="1459"/>
                        </a:lnTo>
                        <a:lnTo>
                          <a:pt x="788" y="1427"/>
                        </a:lnTo>
                        <a:lnTo>
                          <a:pt x="773" y="1394"/>
                        </a:lnTo>
                        <a:lnTo>
                          <a:pt x="757" y="1364"/>
                        </a:lnTo>
                        <a:lnTo>
                          <a:pt x="735" y="1336"/>
                        </a:lnTo>
                        <a:lnTo>
                          <a:pt x="741" y="1323"/>
                        </a:lnTo>
                        <a:lnTo>
                          <a:pt x="751" y="1305"/>
                        </a:lnTo>
                        <a:lnTo>
                          <a:pt x="776" y="1307"/>
                        </a:lnTo>
                        <a:lnTo>
                          <a:pt x="800" y="1313"/>
                        </a:lnTo>
                        <a:lnTo>
                          <a:pt x="823" y="1320"/>
                        </a:lnTo>
                        <a:lnTo>
                          <a:pt x="840" y="1329"/>
                        </a:lnTo>
                        <a:lnTo>
                          <a:pt x="852" y="1339"/>
                        </a:lnTo>
                        <a:lnTo>
                          <a:pt x="863" y="1351"/>
                        </a:lnTo>
                        <a:lnTo>
                          <a:pt x="873" y="1366"/>
                        </a:lnTo>
                        <a:lnTo>
                          <a:pt x="882" y="1380"/>
                        </a:lnTo>
                        <a:lnTo>
                          <a:pt x="887" y="1385"/>
                        </a:lnTo>
                        <a:lnTo>
                          <a:pt x="894" y="1386"/>
                        </a:lnTo>
                        <a:lnTo>
                          <a:pt x="899" y="1383"/>
                        </a:lnTo>
                        <a:lnTo>
                          <a:pt x="905" y="1379"/>
                        </a:lnTo>
                        <a:lnTo>
                          <a:pt x="906" y="1373"/>
                        </a:lnTo>
                        <a:lnTo>
                          <a:pt x="904" y="1367"/>
                        </a:lnTo>
                        <a:lnTo>
                          <a:pt x="892" y="1348"/>
                        </a:lnTo>
                        <a:lnTo>
                          <a:pt x="878" y="1331"/>
                        </a:lnTo>
                        <a:lnTo>
                          <a:pt x="864" y="1316"/>
                        </a:lnTo>
                        <a:lnTo>
                          <a:pt x="845" y="1303"/>
                        </a:lnTo>
                        <a:lnTo>
                          <a:pt x="821" y="1292"/>
                        </a:lnTo>
                        <a:lnTo>
                          <a:pt x="795" y="1285"/>
                        </a:lnTo>
                        <a:lnTo>
                          <a:pt x="770" y="1281"/>
                        </a:lnTo>
                        <a:lnTo>
                          <a:pt x="782" y="1266"/>
                        </a:lnTo>
                        <a:lnTo>
                          <a:pt x="798" y="1253"/>
                        </a:lnTo>
                        <a:lnTo>
                          <a:pt x="816" y="1254"/>
                        </a:lnTo>
                        <a:lnTo>
                          <a:pt x="836" y="1257"/>
                        </a:lnTo>
                        <a:lnTo>
                          <a:pt x="856" y="1262"/>
                        </a:lnTo>
                        <a:lnTo>
                          <a:pt x="875" y="1268"/>
                        </a:lnTo>
                        <a:lnTo>
                          <a:pt x="892" y="1277"/>
                        </a:lnTo>
                        <a:lnTo>
                          <a:pt x="906" y="1287"/>
                        </a:lnTo>
                        <a:lnTo>
                          <a:pt x="917" y="1301"/>
                        </a:lnTo>
                        <a:lnTo>
                          <a:pt x="924" y="1316"/>
                        </a:lnTo>
                        <a:lnTo>
                          <a:pt x="926" y="1335"/>
                        </a:lnTo>
                        <a:lnTo>
                          <a:pt x="928" y="1341"/>
                        </a:lnTo>
                        <a:lnTo>
                          <a:pt x="933" y="1346"/>
                        </a:lnTo>
                        <a:lnTo>
                          <a:pt x="939" y="1347"/>
                        </a:lnTo>
                        <a:lnTo>
                          <a:pt x="945" y="1346"/>
                        </a:lnTo>
                        <a:lnTo>
                          <a:pt x="950" y="1341"/>
                        </a:lnTo>
                        <a:lnTo>
                          <a:pt x="951" y="1335"/>
                        </a:lnTo>
                        <a:lnTo>
                          <a:pt x="950" y="1314"/>
                        </a:lnTo>
                        <a:lnTo>
                          <a:pt x="944" y="1296"/>
                        </a:lnTo>
                        <a:lnTo>
                          <a:pt x="934" y="1281"/>
                        </a:lnTo>
                        <a:lnTo>
                          <a:pt x="920" y="1267"/>
                        </a:lnTo>
                        <a:lnTo>
                          <a:pt x="905" y="1256"/>
                        </a:lnTo>
                        <a:lnTo>
                          <a:pt x="887" y="1246"/>
                        </a:lnTo>
                        <a:lnTo>
                          <a:pt x="868" y="1240"/>
                        </a:lnTo>
                        <a:lnTo>
                          <a:pt x="847" y="1234"/>
                        </a:lnTo>
                        <a:lnTo>
                          <a:pt x="827" y="1231"/>
                        </a:lnTo>
                        <a:lnTo>
                          <a:pt x="845" y="1220"/>
                        </a:lnTo>
                        <a:lnTo>
                          <a:pt x="864" y="1211"/>
                        </a:lnTo>
                        <a:lnTo>
                          <a:pt x="865" y="1211"/>
                        </a:lnTo>
                        <a:lnTo>
                          <a:pt x="866" y="1212"/>
                        </a:lnTo>
                        <a:lnTo>
                          <a:pt x="882" y="1215"/>
                        </a:lnTo>
                        <a:lnTo>
                          <a:pt x="899" y="1220"/>
                        </a:lnTo>
                        <a:lnTo>
                          <a:pt x="918" y="1226"/>
                        </a:lnTo>
                        <a:lnTo>
                          <a:pt x="937" y="1234"/>
                        </a:lnTo>
                        <a:lnTo>
                          <a:pt x="954" y="1244"/>
                        </a:lnTo>
                        <a:lnTo>
                          <a:pt x="968" y="1256"/>
                        </a:lnTo>
                        <a:lnTo>
                          <a:pt x="978" y="1271"/>
                        </a:lnTo>
                        <a:lnTo>
                          <a:pt x="983" y="1287"/>
                        </a:lnTo>
                        <a:lnTo>
                          <a:pt x="986" y="1294"/>
                        </a:lnTo>
                        <a:lnTo>
                          <a:pt x="991" y="1297"/>
                        </a:lnTo>
                        <a:lnTo>
                          <a:pt x="998" y="1299"/>
                        </a:lnTo>
                        <a:lnTo>
                          <a:pt x="1003" y="1297"/>
                        </a:lnTo>
                        <a:lnTo>
                          <a:pt x="1008" y="1294"/>
                        </a:lnTo>
                        <a:lnTo>
                          <a:pt x="1009" y="1287"/>
                        </a:lnTo>
                        <a:lnTo>
                          <a:pt x="1003" y="1267"/>
                        </a:lnTo>
                        <a:lnTo>
                          <a:pt x="993" y="1250"/>
                        </a:lnTo>
                        <a:lnTo>
                          <a:pt x="980" y="1235"/>
                        </a:lnTo>
                        <a:lnTo>
                          <a:pt x="964" y="1222"/>
                        </a:lnTo>
                        <a:lnTo>
                          <a:pt x="946" y="1211"/>
                        </a:lnTo>
                        <a:lnTo>
                          <a:pt x="926" y="1203"/>
                        </a:lnTo>
                        <a:lnTo>
                          <a:pt x="906" y="1195"/>
                        </a:lnTo>
                        <a:lnTo>
                          <a:pt x="935" y="1189"/>
                        </a:lnTo>
                        <a:lnTo>
                          <a:pt x="967" y="1184"/>
                        </a:lnTo>
                        <a:lnTo>
                          <a:pt x="1001" y="1183"/>
                        </a:lnTo>
                        <a:lnTo>
                          <a:pt x="1002" y="1183"/>
                        </a:lnTo>
                        <a:lnTo>
                          <a:pt x="1041" y="1186"/>
                        </a:lnTo>
                        <a:lnTo>
                          <a:pt x="1076" y="1192"/>
                        </a:lnTo>
                        <a:lnTo>
                          <a:pt x="1107" y="1202"/>
                        </a:lnTo>
                        <a:lnTo>
                          <a:pt x="1136" y="1215"/>
                        </a:lnTo>
                        <a:lnTo>
                          <a:pt x="1160" y="1232"/>
                        </a:lnTo>
                        <a:lnTo>
                          <a:pt x="1183" y="1250"/>
                        </a:lnTo>
                        <a:lnTo>
                          <a:pt x="1202" y="1270"/>
                        </a:lnTo>
                        <a:lnTo>
                          <a:pt x="1218" y="1291"/>
                        </a:lnTo>
                        <a:lnTo>
                          <a:pt x="1232" y="1313"/>
                        </a:lnTo>
                        <a:lnTo>
                          <a:pt x="1244" y="1334"/>
                        </a:lnTo>
                        <a:lnTo>
                          <a:pt x="1254" y="1356"/>
                        </a:lnTo>
                        <a:lnTo>
                          <a:pt x="1262" y="1376"/>
                        </a:lnTo>
                        <a:lnTo>
                          <a:pt x="1268" y="1394"/>
                        </a:lnTo>
                        <a:lnTo>
                          <a:pt x="1273" y="1412"/>
                        </a:lnTo>
                        <a:lnTo>
                          <a:pt x="1277" y="1427"/>
                        </a:lnTo>
                        <a:lnTo>
                          <a:pt x="1279" y="1438"/>
                        </a:lnTo>
                        <a:lnTo>
                          <a:pt x="1280" y="1445"/>
                        </a:lnTo>
                        <a:lnTo>
                          <a:pt x="1280" y="1450"/>
                        </a:lnTo>
                        <a:lnTo>
                          <a:pt x="1280" y="1450"/>
                        </a:lnTo>
                        <a:lnTo>
                          <a:pt x="1329" y="1444"/>
                        </a:lnTo>
                        <a:lnTo>
                          <a:pt x="1329" y="1444"/>
                        </a:lnTo>
                        <a:lnTo>
                          <a:pt x="1329" y="1442"/>
                        </a:lnTo>
                        <a:lnTo>
                          <a:pt x="1327" y="1439"/>
                        </a:lnTo>
                        <a:lnTo>
                          <a:pt x="1327" y="1434"/>
                        </a:lnTo>
                        <a:lnTo>
                          <a:pt x="1326" y="1429"/>
                        </a:lnTo>
                        <a:lnTo>
                          <a:pt x="1347" y="1427"/>
                        </a:lnTo>
                        <a:lnTo>
                          <a:pt x="1369" y="1422"/>
                        </a:lnTo>
                        <a:lnTo>
                          <a:pt x="1389" y="1414"/>
                        </a:lnTo>
                        <a:lnTo>
                          <a:pt x="1408" y="1403"/>
                        </a:lnTo>
                        <a:lnTo>
                          <a:pt x="1424" y="1390"/>
                        </a:lnTo>
                        <a:lnTo>
                          <a:pt x="1437" y="1373"/>
                        </a:lnTo>
                        <a:lnTo>
                          <a:pt x="1446" y="1355"/>
                        </a:lnTo>
                        <a:lnTo>
                          <a:pt x="1450" y="1335"/>
                        </a:lnTo>
                        <a:lnTo>
                          <a:pt x="1450" y="1312"/>
                        </a:lnTo>
                        <a:lnTo>
                          <a:pt x="1447" y="1305"/>
                        </a:lnTo>
                        <a:lnTo>
                          <a:pt x="1442" y="1302"/>
                        </a:lnTo>
                        <a:lnTo>
                          <a:pt x="1436" y="1301"/>
                        </a:lnTo>
                        <a:lnTo>
                          <a:pt x="1430" y="1303"/>
                        </a:lnTo>
                        <a:lnTo>
                          <a:pt x="1425" y="1306"/>
                        </a:lnTo>
                        <a:lnTo>
                          <a:pt x="1421" y="1312"/>
                        </a:lnTo>
                        <a:lnTo>
                          <a:pt x="1420" y="1319"/>
                        </a:lnTo>
                        <a:lnTo>
                          <a:pt x="1420" y="1338"/>
                        </a:lnTo>
                        <a:lnTo>
                          <a:pt x="1415" y="1354"/>
                        </a:lnTo>
                        <a:lnTo>
                          <a:pt x="1404" y="1368"/>
                        </a:lnTo>
                        <a:lnTo>
                          <a:pt x="1390" y="1380"/>
                        </a:lnTo>
                        <a:lnTo>
                          <a:pt x="1374" y="1389"/>
                        </a:lnTo>
                        <a:lnTo>
                          <a:pt x="1356" y="1396"/>
                        </a:lnTo>
                        <a:lnTo>
                          <a:pt x="1337" y="1398"/>
                        </a:lnTo>
                        <a:lnTo>
                          <a:pt x="1319" y="1398"/>
                        </a:lnTo>
                        <a:lnTo>
                          <a:pt x="1311" y="1371"/>
                        </a:lnTo>
                        <a:lnTo>
                          <a:pt x="1327" y="1364"/>
                        </a:lnTo>
                        <a:lnTo>
                          <a:pt x="1343" y="1352"/>
                        </a:lnTo>
                        <a:lnTo>
                          <a:pt x="1357" y="1340"/>
                        </a:lnTo>
                        <a:lnTo>
                          <a:pt x="1372" y="1322"/>
                        </a:lnTo>
                        <a:lnTo>
                          <a:pt x="1382" y="1301"/>
                        </a:lnTo>
                        <a:lnTo>
                          <a:pt x="1387" y="1278"/>
                        </a:lnTo>
                        <a:lnTo>
                          <a:pt x="1390" y="1255"/>
                        </a:lnTo>
                        <a:lnTo>
                          <a:pt x="1392" y="1232"/>
                        </a:lnTo>
                        <a:lnTo>
                          <a:pt x="1389" y="1224"/>
                        </a:lnTo>
                        <a:lnTo>
                          <a:pt x="1384" y="1219"/>
                        </a:lnTo>
                        <a:lnTo>
                          <a:pt x="1376" y="1218"/>
                        </a:lnTo>
                        <a:lnTo>
                          <a:pt x="1369" y="1219"/>
                        </a:lnTo>
                        <a:lnTo>
                          <a:pt x="1364" y="1224"/>
                        </a:lnTo>
                        <a:lnTo>
                          <a:pt x="1361" y="1232"/>
                        </a:lnTo>
                        <a:lnTo>
                          <a:pt x="1361" y="1252"/>
                        </a:lnTo>
                        <a:lnTo>
                          <a:pt x="1358" y="1272"/>
                        </a:lnTo>
                        <a:lnTo>
                          <a:pt x="1353" y="1291"/>
                        </a:lnTo>
                        <a:lnTo>
                          <a:pt x="1344" y="1308"/>
                        </a:lnTo>
                        <a:lnTo>
                          <a:pt x="1333" y="1322"/>
                        </a:lnTo>
                        <a:lnTo>
                          <a:pt x="1317" y="1335"/>
                        </a:lnTo>
                        <a:lnTo>
                          <a:pt x="1300" y="1343"/>
                        </a:lnTo>
                        <a:lnTo>
                          <a:pt x="1292" y="1325"/>
                        </a:lnTo>
                        <a:lnTo>
                          <a:pt x="1311" y="1303"/>
                        </a:lnTo>
                        <a:lnTo>
                          <a:pt x="1324" y="1278"/>
                        </a:lnTo>
                        <a:lnTo>
                          <a:pt x="1334" y="1253"/>
                        </a:lnTo>
                        <a:lnTo>
                          <a:pt x="1341" y="1225"/>
                        </a:lnTo>
                        <a:lnTo>
                          <a:pt x="1342" y="1197"/>
                        </a:lnTo>
                        <a:lnTo>
                          <a:pt x="1338" y="1189"/>
                        </a:lnTo>
                        <a:lnTo>
                          <a:pt x="1333" y="1183"/>
                        </a:lnTo>
                        <a:lnTo>
                          <a:pt x="1325" y="1182"/>
                        </a:lnTo>
                        <a:lnTo>
                          <a:pt x="1319" y="1183"/>
                        </a:lnTo>
                        <a:lnTo>
                          <a:pt x="1313" y="1189"/>
                        </a:lnTo>
                        <a:lnTo>
                          <a:pt x="1311" y="1197"/>
                        </a:lnTo>
                        <a:lnTo>
                          <a:pt x="1310" y="1223"/>
                        </a:lnTo>
                        <a:lnTo>
                          <a:pt x="1304" y="1250"/>
                        </a:lnTo>
                        <a:lnTo>
                          <a:pt x="1293" y="1274"/>
                        </a:lnTo>
                        <a:lnTo>
                          <a:pt x="1278" y="1296"/>
                        </a:lnTo>
                        <a:lnTo>
                          <a:pt x="1265" y="1275"/>
                        </a:lnTo>
                        <a:lnTo>
                          <a:pt x="1251" y="1255"/>
                        </a:lnTo>
                        <a:lnTo>
                          <a:pt x="1263" y="1240"/>
                        </a:lnTo>
                        <a:lnTo>
                          <a:pt x="1272" y="1222"/>
                        </a:lnTo>
                        <a:lnTo>
                          <a:pt x="1279" y="1201"/>
                        </a:lnTo>
                        <a:lnTo>
                          <a:pt x="1283" y="1181"/>
                        </a:lnTo>
                        <a:lnTo>
                          <a:pt x="1287" y="1160"/>
                        </a:lnTo>
                        <a:lnTo>
                          <a:pt x="1288" y="1144"/>
                        </a:lnTo>
                        <a:lnTo>
                          <a:pt x="1287" y="1135"/>
                        </a:lnTo>
                        <a:lnTo>
                          <a:pt x="1281" y="1130"/>
                        </a:lnTo>
                        <a:lnTo>
                          <a:pt x="1273" y="1129"/>
                        </a:lnTo>
                        <a:lnTo>
                          <a:pt x="1267" y="1130"/>
                        </a:lnTo>
                        <a:lnTo>
                          <a:pt x="1260" y="1135"/>
                        </a:lnTo>
                        <a:lnTo>
                          <a:pt x="1258" y="1144"/>
                        </a:lnTo>
                        <a:lnTo>
                          <a:pt x="1257" y="1156"/>
                        </a:lnTo>
                        <a:lnTo>
                          <a:pt x="1254" y="1171"/>
                        </a:lnTo>
                        <a:lnTo>
                          <a:pt x="1251" y="1189"/>
                        </a:lnTo>
                        <a:lnTo>
                          <a:pt x="1247" y="1205"/>
                        </a:lnTo>
                        <a:lnTo>
                          <a:pt x="1240" y="1220"/>
                        </a:lnTo>
                        <a:lnTo>
                          <a:pt x="1231" y="1231"/>
                        </a:lnTo>
                        <a:lnTo>
                          <a:pt x="1206" y="1205"/>
                        </a:lnTo>
                        <a:lnTo>
                          <a:pt x="1217" y="1184"/>
                        </a:lnTo>
                        <a:lnTo>
                          <a:pt x="1225" y="1160"/>
                        </a:lnTo>
                        <a:lnTo>
                          <a:pt x="1229" y="1136"/>
                        </a:lnTo>
                        <a:lnTo>
                          <a:pt x="1232" y="1110"/>
                        </a:lnTo>
                        <a:lnTo>
                          <a:pt x="1235" y="1086"/>
                        </a:lnTo>
                        <a:lnTo>
                          <a:pt x="1233" y="1077"/>
                        </a:lnTo>
                        <a:lnTo>
                          <a:pt x="1228" y="1073"/>
                        </a:lnTo>
                        <a:lnTo>
                          <a:pt x="1220" y="1071"/>
                        </a:lnTo>
                        <a:lnTo>
                          <a:pt x="1214" y="1073"/>
                        </a:lnTo>
                        <a:lnTo>
                          <a:pt x="1207" y="1077"/>
                        </a:lnTo>
                        <a:lnTo>
                          <a:pt x="1204" y="1086"/>
                        </a:lnTo>
                        <a:lnTo>
                          <a:pt x="1202" y="1106"/>
                        </a:lnTo>
                        <a:lnTo>
                          <a:pt x="1200" y="1128"/>
                        </a:lnTo>
                        <a:lnTo>
                          <a:pt x="1196" y="1149"/>
                        </a:lnTo>
                        <a:lnTo>
                          <a:pt x="1190" y="1169"/>
                        </a:lnTo>
                        <a:lnTo>
                          <a:pt x="1181" y="1187"/>
                        </a:lnTo>
                        <a:lnTo>
                          <a:pt x="1159" y="1173"/>
                        </a:lnTo>
                        <a:lnTo>
                          <a:pt x="1136" y="1162"/>
                        </a:lnTo>
                        <a:lnTo>
                          <a:pt x="1144" y="1108"/>
                        </a:lnTo>
                        <a:lnTo>
                          <a:pt x="1147" y="1058"/>
                        </a:lnTo>
                        <a:lnTo>
                          <a:pt x="1147" y="1012"/>
                        </a:lnTo>
                        <a:lnTo>
                          <a:pt x="1144" y="970"/>
                        </a:lnTo>
                        <a:lnTo>
                          <a:pt x="1138" y="931"/>
                        </a:lnTo>
                        <a:lnTo>
                          <a:pt x="1129" y="896"/>
                        </a:lnTo>
                        <a:lnTo>
                          <a:pt x="1117" y="864"/>
                        </a:lnTo>
                        <a:lnTo>
                          <a:pt x="1105" y="834"/>
                        </a:lnTo>
                        <a:lnTo>
                          <a:pt x="1090" y="809"/>
                        </a:lnTo>
                        <a:lnTo>
                          <a:pt x="1074" y="785"/>
                        </a:lnTo>
                        <a:lnTo>
                          <a:pt x="1058" y="764"/>
                        </a:lnTo>
                        <a:lnTo>
                          <a:pt x="1040" y="746"/>
                        </a:lnTo>
                        <a:lnTo>
                          <a:pt x="1023" y="730"/>
                        </a:lnTo>
                        <a:lnTo>
                          <a:pt x="987" y="704"/>
                        </a:lnTo>
                        <a:lnTo>
                          <a:pt x="949" y="683"/>
                        </a:lnTo>
                        <a:lnTo>
                          <a:pt x="909" y="666"/>
                        </a:lnTo>
                        <a:lnTo>
                          <a:pt x="868" y="654"/>
                        </a:lnTo>
                        <a:lnTo>
                          <a:pt x="826" y="646"/>
                        </a:lnTo>
                        <a:lnTo>
                          <a:pt x="785" y="642"/>
                        </a:lnTo>
                        <a:lnTo>
                          <a:pt x="745" y="642"/>
                        </a:lnTo>
                        <a:lnTo>
                          <a:pt x="705" y="645"/>
                        </a:lnTo>
                        <a:lnTo>
                          <a:pt x="667" y="651"/>
                        </a:lnTo>
                        <a:lnTo>
                          <a:pt x="686" y="603"/>
                        </a:lnTo>
                        <a:lnTo>
                          <a:pt x="707" y="560"/>
                        </a:lnTo>
                        <a:lnTo>
                          <a:pt x="731" y="522"/>
                        </a:lnTo>
                        <a:lnTo>
                          <a:pt x="756" y="489"/>
                        </a:lnTo>
                        <a:lnTo>
                          <a:pt x="783" y="460"/>
                        </a:lnTo>
                        <a:lnTo>
                          <a:pt x="811" y="436"/>
                        </a:lnTo>
                        <a:lnTo>
                          <a:pt x="840" y="415"/>
                        </a:lnTo>
                        <a:lnTo>
                          <a:pt x="868" y="397"/>
                        </a:lnTo>
                        <a:lnTo>
                          <a:pt x="898" y="383"/>
                        </a:lnTo>
                        <a:lnTo>
                          <a:pt x="928" y="372"/>
                        </a:lnTo>
                        <a:lnTo>
                          <a:pt x="957" y="363"/>
                        </a:lnTo>
                        <a:lnTo>
                          <a:pt x="987" y="356"/>
                        </a:lnTo>
                        <a:lnTo>
                          <a:pt x="1014" y="353"/>
                        </a:lnTo>
                        <a:lnTo>
                          <a:pt x="1041" y="350"/>
                        </a:lnTo>
                        <a:lnTo>
                          <a:pt x="1066" y="349"/>
                        </a:lnTo>
                        <a:lnTo>
                          <a:pt x="1091" y="350"/>
                        </a:lnTo>
                        <a:lnTo>
                          <a:pt x="1113" y="351"/>
                        </a:lnTo>
                        <a:lnTo>
                          <a:pt x="1132" y="353"/>
                        </a:lnTo>
                        <a:lnTo>
                          <a:pt x="1148" y="355"/>
                        </a:lnTo>
                        <a:lnTo>
                          <a:pt x="1163" y="358"/>
                        </a:lnTo>
                        <a:lnTo>
                          <a:pt x="1174" y="360"/>
                        </a:lnTo>
                        <a:lnTo>
                          <a:pt x="1179" y="361"/>
                        </a:lnTo>
                        <a:lnTo>
                          <a:pt x="1183" y="362"/>
                        </a:lnTo>
                        <a:lnTo>
                          <a:pt x="1185" y="362"/>
                        </a:lnTo>
                        <a:lnTo>
                          <a:pt x="1216" y="371"/>
                        </a:lnTo>
                        <a:lnTo>
                          <a:pt x="1216" y="338"/>
                        </a:lnTo>
                        <a:lnTo>
                          <a:pt x="1216" y="334"/>
                        </a:lnTo>
                        <a:lnTo>
                          <a:pt x="1216" y="327"/>
                        </a:lnTo>
                        <a:lnTo>
                          <a:pt x="1216" y="314"/>
                        </a:lnTo>
                        <a:lnTo>
                          <a:pt x="1218" y="298"/>
                        </a:lnTo>
                        <a:lnTo>
                          <a:pt x="1220" y="278"/>
                        </a:lnTo>
                        <a:lnTo>
                          <a:pt x="1223" y="256"/>
                        </a:lnTo>
                        <a:lnTo>
                          <a:pt x="1229" y="232"/>
                        </a:lnTo>
                        <a:lnTo>
                          <a:pt x="1236" y="206"/>
                        </a:lnTo>
                        <a:lnTo>
                          <a:pt x="1244" y="180"/>
                        </a:lnTo>
                        <a:lnTo>
                          <a:pt x="1257" y="153"/>
                        </a:lnTo>
                        <a:lnTo>
                          <a:pt x="1271" y="127"/>
                        </a:lnTo>
                        <a:lnTo>
                          <a:pt x="1288" y="101"/>
                        </a:lnTo>
                        <a:lnTo>
                          <a:pt x="1308" y="78"/>
                        </a:lnTo>
                        <a:lnTo>
                          <a:pt x="1332" y="57"/>
                        </a:lnTo>
                        <a:lnTo>
                          <a:pt x="1360" y="39"/>
                        </a:lnTo>
                        <a:lnTo>
                          <a:pt x="1390" y="24"/>
                        </a:lnTo>
                        <a:lnTo>
                          <a:pt x="1435" y="10"/>
                        </a:lnTo>
                        <a:lnTo>
                          <a:pt x="1479" y="3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3" name="Freeform 17"/>
                  <p:cNvSpPr>
                    <a:spLocks/>
                  </p:cNvSpPr>
                  <p:nvPr/>
                </p:nvSpPr>
                <p:spPr bwMode="auto">
                  <a:xfrm>
                    <a:off x="9413875" y="3330575"/>
                    <a:ext cx="1319213" cy="1744663"/>
                  </a:xfrm>
                  <a:custGeom>
                    <a:avLst/>
                    <a:gdLst>
                      <a:gd name="T0" fmla="*/ 612 w 1663"/>
                      <a:gd name="T1" fmla="*/ 131 h 2198"/>
                      <a:gd name="T2" fmla="*/ 686 w 1663"/>
                      <a:gd name="T3" fmla="*/ 309 h 2198"/>
                      <a:gd name="T4" fmla="*/ 913 w 1663"/>
                      <a:gd name="T5" fmla="*/ 267 h 2198"/>
                      <a:gd name="T6" fmla="*/ 1217 w 1663"/>
                      <a:gd name="T7" fmla="*/ 571 h 2198"/>
                      <a:gd name="T8" fmla="*/ 1576 w 1663"/>
                      <a:gd name="T9" fmla="*/ 729 h 2198"/>
                      <a:gd name="T10" fmla="*/ 1603 w 1663"/>
                      <a:gd name="T11" fmla="*/ 1054 h 2198"/>
                      <a:gd name="T12" fmla="*/ 1531 w 1663"/>
                      <a:gd name="T13" fmla="*/ 935 h 2198"/>
                      <a:gd name="T14" fmla="*/ 1529 w 1663"/>
                      <a:gd name="T15" fmla="*/ 1059 h 2198"/>
                      <a:gd name="T16" fmla="*/ 1445 w 1663"/>
                      <a:gd name="T17" fmla="*/ 917 h 2198"/>
                      <a:gd name="T18" fmla="*/ 1425 w 1663"/>
                      <a:gd name="T19" fmla="*/ 1057 h 2198"/>
                      <a:gd name="T20" fmla="*/ 1322 w 1663"/>
                      <a:gd name="T21" fmla="*/ 864 h 2198"/>
                      <a:gd name="T22" fmla="*/ 1285 w 1663"/>
                      <a:gd name="T23" fmla="*/ 978 h 2198"/>
                      <a:gd name="T24" fmla="*/ 1236 w 1663"/>
                      <a:gd name="T25" fmla="*/ 783 h 2198"/>
                      <a:gd name="T26" fmla="*/ 1144 w 1663"/>
                      <a:gd name="T27" fmla="*/ 815 h 2198"/>
                      <a:gd name="T28" fmla="*/ 1074 w 1663"/>
                      <a:gd name="T29" fmla="*/ 682 h 2198"/>
                      <a:gd name="T30" fmla="*/ 993 w 1663"/>
                      <a:gd name="T31" fmla="*/ 750 h 2198"/>
                      <a:gd name="T32" fmla="*/ 965 w 1663"/>
                      <a:gd name="T33" fmla="*/ 759 h 2198"/>
                      <a:gd name="T34" fmla="*/ 906 w 1663"/>
                      <a:gd name="T35" fmla="*/ 721 h 2198"/>
                      <a:gd name="T36" fmla="*/ 941 w 1663"/>
                      <a:gd name="T37" fmla="*/ 889 h 2198"/>
                      <a:gd name="T38" fmla="*/ 730 w 1663"/>
                      <a:gd name="T39" fmla="*/ 675 h 2198"/>
                      <a:gd name="T40" fmla="*/ 794 w 1663"/>
                      <a:gd name="T41" fmla="*/ 887 h 2198"/>
                      <a:gd name="T42" fmla="*/ 658 w 1663"/>
                      <a:gd name="T43" fmla="*/ 712 h 2198"/>
                      <a:gd name="T44" fmla="*/ 645 w 1663"/>
                      <a:gd name="T45" fmla="*/ 764 h 2198"/>
                      <a:gd name="T46" fmla="*/ 585 w 1663"/>
                      <a:gd name="T47" fmla="*/ 773 h 2198"/>
                      <a:gd name="T48" fmla="*/ 611 w 1663"/>
                      <a:gd name="T49" fmla="*/ 487 h 2198"/>
                      <a:gd name="T50" fmla="*/ 506 w 1663"/>
                      <a:gd name="T51" fmla="*/ 429 h 2198"/>
                      <a:gd name="T52" fmla="*/ 508 w 1663"/>
                      <a:gd name="T53" fmla="*/ 472 h 2198"/>
                      <a:gd name="T54" fmla="*/ 492 w 1663"/>
                      <a:gd name="T55" fmla="*/ 506 h 2198"/>
                      <a:gd name="T56" fmla="*/ 470 w 1663"/>
                      <a:gd name="T57" fmla="*/ 532 h 2198"/>
                      <a:gd name="T58" fmla="*/ 450 w 1663"/>
                      <a:gd name="T59" fmla="*/ 554 h 2198"/>
                      <a:gd name="T60" fmla="*/ 425 w 1663"/>
                      <a:gd name="T61" fmla="*/ 575 h 2198"/>
                      <a:gd name="T62" fmla="*/ 397 w 1663"/>
                      <a:gd name="T63" fmla="*/ 617 h 2198"/>
                      <a:gd name="T64" fmla="*/ 366 w 1663"/>
                      <a:gd name="T65" fmla="*/ 632 h 2198"/>
                      <a:gd name="T66" fmla="*/ 314 w 1663"/>
                      <a:gd name="T67" fmla="*/ 589 h 2198"/>
                      <a:gd name="T68" fmla="*/ 310 w 1663"/>
                      <a:gd name="T69" fmla="*/ 647 h 2198"/>
                      <a:gd name="T70" fmla="*/ 235 w 1663"/>
                      <a:gd name="T71" fmla="*/ 577 h 2198"/>
                      <a:gd name="T72" fmla="*/ 247 w 1663"/>
                      <a:gd name="T73" fmla="*/ 690 h 2198"/>
                      <a:gd name="T74" fmla="*/ 154 w 1663"/>
                      <a:gd name="T75" fmla="*/ 601 h 2198"/>
                      <a:gd name="T76" fmla="*/ 151 w 1663"/>
                      <a:gd name="T77" fmla="*/ 694 h 2198"/>
                      <a:gd name="T78" fmla="*/ 478 w 1663"/>
                      <a:gd name="T79" fmla="*/ 721 h 2198"/>
                      <a:gd name="T80" fmla="*/ 560 w 1663"/>
                      <a:gd name="T81" fmla="*/ 1147 h 2198"/>
                      <a:gd name="T82" fmla="*/ 750 w 1663"/>
                      <a:gd name="T83" fmla="*/ 1465 h 2198"/>
                      <a:gd name="T84" fmla="*/ 654 w 1663"/>
                      <a:gd name="T85" fmla="*/ 1550 h 2198"/>
                      <a:gd name="T86" fmla="*/ 578 w 1663"/>
                      <a:gd name="T87" fmla="*/ 1518 h 2198"/>
                      <a:gd name="T88" fmla="*/ 593 w 1663"/>
                      <a:gd name="T89" fmla="*/ 1617 h 2198"/>
                      <a:gd name="T90" fmla="*/ 481 w 1663"/>
                      <a:gd name="T91" fmla="*/ 1534 h 2198"/>
                      <a:gd name="T92" fmla="*/ 565 w 1663"/>
                      <a:gd name="T93" fmla="*/ 1635 h 2198"/>
                      <a:gd name="T94" fmla="*/ 381 w 1663"/>
                      <a:gd name="T95" fmla="*/ 1540 h 2198"/>
                      <a:gd name="T96" fmla="*/ 362 w 1663"/>
                      <a:gd name="T97" fmla="*/ 1618 h 2198"/>
                      <a:gd name="T98" fmla="*/ 266 w 1663"/>
                      <a:gd name="T99" fmla="*/ 1453 h 2198"/>
                      <a:gd name="T100" fmla="*/ 136 w 1663"/>
                      <a:gd name="T101" fmla="*/ 1485 h 2198"/>
                      <a:gd name="T102" fmla="*/ 587 w 1663"/>
                      <a:gd name="T103" fmla="*/ 1680 h 2198"/>
                      <a:gd name="T104" fmla="*/ 863 w 1663"/>
                      <a:gd name="T105" fmla="*/ 1674 h 2198"/>
                      <a:gd name="T106" fmla="*/ 1008 w 1663"/>
                      <a:gd name="T107" fmla="*/ 1880 h 2198"/>
                      <a:gd name="T108" fmla="*/ 696 w 1663"/>
                      <a:gd name="T109" fmla="*/ 2061 h 2198"/>
                      <a:gd name="T110" fmla="*/ 403 w 1663"/>
                      <a:gd name="T111" fmla="*/ 1941 h 2198"/>
                      <a:gd name="T112" fmla="*/ 0 w 1663"/>
                      <a:gd name="T113" fmla="*/ 1946 h 2198"/>
                      <a:gd name="T114" fmla="*/ 37 w 1663"/>
                      <a:gd name="T115" fmla="*/ 205 h 2198"/>
                      <a:gd name="T116" fmla="*/ 274 w 1663"/>
                      <a:gd name="T117" fmla="*/ 8 h 2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663" h="2198">
                        <a:moveTo>
                          <a:pt x="362" y="0"/>
                        </a:moveTo>
                        <a:lnTo>
                          <a:pt x="402" y="3"/>
                        </a:lnTo>
                        <a:lnTo>
                          <a:pt x="438" y="9"/>
                        </a:lnTo>
                        <a:lnTo>
                          <a:pt x="471" y="19"/>
                        </a:lnTo>
                        <a:lnTo>
                          <a:pt x="502" y="34"/>
                        </a:lnTo>
                        <a:lnTo>
                          <a:pt x="529" y="49"/>
                        </a:lnTo>
                        <a:lnTo>
                          <a:pt x="554" y="68"/>
                        </a:lnTo>
                        <a:lnTo>
                          <a:pt x="575" y="88"/>
                        </a:lnTo>
                        <a:lnTo>
                          <a:pt x="595" y="110"/>
                        </a:lnTo>
                        <a:lnTo>
                          <a:pt x="612" y="131"/>
                        </a:lnTo>
                        <a:lnTo>
                          <a:pt x="626" y="153"/>
                        </a:lnTo>
                        <a:lnTo>
                          <a:pt x="639" y="175"/>
                        </a:lnTo>
                        <a:lnTo>
                          <a:pt x="649" y="196"/>
                        </a:lnTo>
                        <a:lnTo>
                          <a:pt x="658" y="215"/>
                        </a:lnTo>
                        <a:lnTo>
                          <a:pt x="665" y="231"/>
                        </a:lnTo>
                        <a:lnTo>
                          <a:pt x="670" y="247"/>
                        </a:lnTo>
                        <a:lnTo>
                          <a:pt x="674" y="258"/>
                        </a:lnTo>
                        <a:lnTo>
                          <a:pt x="676" y="267"/>
                        </a:lnTo>
                        <a:lnTo>
                          <a:pt x="677" y="270"/>
                        </a:lnTo>
                        <a:lnTo>
                          <a:pt x="686" y="309"/>
                        </a:lnTo>
                        <a:lnTo>
                          <a:pt x="722" y="292"/>
                        </a:lnTo>
                        <a:lnTo>
                          <a:pt x="726" y="291"/>
                        </a:lnTo>
                        <a:lnTo>
                          <a:pt x="733" y="288"/>
                        </a:lnTo>
                        <a:lnTo>
                          <a:pt x="747" y="283"/>
                        </a:lnTo>
                        <a:lnTo>
                          <a:pt x="766" y="279"/>
                        </a:lnTo>
                        <a:lnTo>
                          <a:pt x="787" y="273"/>
                        </a:lnTo>
                        <a:lnTo>
                          <a:pt x="812" y="269"/>
                        </a:lnTo>
                        <a:lnTo>
                          <a:pt x="840" y="266"/>
                        </a:lnTo>
                        <a:lnTo>
                          <a:pt x="870" y="265"/>
                        </a:lnTo>
                        <a:lnTo>
                          <a:pt x="913" y="267"/>
                        </a:lnTo>
                        <a:lnTo>
                          <a:pt x="954" y="275"/>
                        </a:lnTo>
                        <a:lnTo>
                          <a:pt x="992" y="288"/>
                        </a:lnTo>
                        <a:lnTo>
                          <a:pt x="1029" y="306"/>
                        </a:lnTo>
                        <a:lnTo>
                          <a:pt x="1063" y="329"/>
                        </a:lnTo>
                        <a:lnTo>
                          <a:pt x="1095" y="357"/>
                        </a:lnTo>
                        <a:lnTo>
                          <a:pt x="1125" y="391"/>
                        </a:lnTo>
                        <a:lnTo>
                          <a:pt x="1152" y="428"/>
                        </a:lnTo>
                        <a:lnTo>
                          <a:pt x="1176" y="471"/>
                        </a:lnTo>
                        <a:lnTo>
                          <a:pt x="1198" y="519"/>
                        </a:lnTo>
                        <a:lnTo>
                          <a:pt x="1217" y="571"/>
                        </a:lnTo>
                        <a:lnTo>
                          <a:pt x="1225" y="596"/>
                        </a:lnTo>
                        <a:lnTo>
                          <a:pt x="1251" y="593"/>
                        </a:lnTo>
                        <a:lnTo>
                          <a:pt x="1296" y="592"/>
                        </a:lnTo>
                        <a:lnTo>
                          <a:pt x="1342" y="596"/>
                        </a:lnTo>
                        <a:lnTo>
                          <a:pt x="1386" y="606"/>
                        </a:lnTo>
                        <a:lnTo>
                          <a:pt x="1429" y="621"/>
                        </a:lnTo>
                        <a:lnTo>
                          <a:pt x="1470" y="640"/>
                        </a:lnTo>
                        <a:lnTo>
                          <a:pt x="1509" y="666"/>
                        </a:lnTo>
                        <a:lnTo>
                          <a:pt x="1544" y="696"/>
                        </a:lnTo>
                        <a:lnTo>
                          <a:pt x="1576" y="729"/>
                        </a:lnTo>
                        <a:lnTo>
                          <a:pt x="1604" y="767"/>
                        </a:lnTo>
                        <a:lnTo>
                          <a:pt x="1628" y="811"/>
                        </a:lnTo>
                        <a:lnTo>
                          <a:pt x="1646" y="855"/>
                        </a:lnTo>
                        <a:lnTo>
                          <a:pt x="1658" y="901"/>
                        </a:lnTo>
                        <a:lnTo>
                          <a:pt x="1663" y="949"/>
                        </a:lnTo>
                        <a:lnTo>
                          <a:pt x="1660" y="995"/>
                        </a:lnTo>
                        <a:lnTo>
                          <a:pt x="1653" y="1043"/>
                        </a:lnTo>
                        <a:lnTo>
                          <a:pt x="1637" y="1089"/>
                        </a:lnTo>
                        <a:lnTo>
                          <a:pt x="1618" y="1074"/>
                        </a:lnTo>
                        <a:lnTo>
                          <a:pt x="1603" y="1054"/>
                        </a:lnTo>
                        <a:lnTo>
                          <a:pt x="1590" y="1032"/>
                        </a:lnTo>
                        <a:lnTo>
                          <a:pt x="1580" y="1008"/>
                        </a:lnTo>
                        <a:lnTo>
                          <a:pt x="1571" y="982"/>
                        </a:lnTo>
                        <a:lnTo>
                          <a:pt x="1564" y="958"/>
                        </a:lnTo>
                        <a:lnTo>
                          <a:pt x="1559" y="936"/>
                        </a:lnTo>
                        <a:lnTo>
                          <a:pt x="1555" y="928"/>
                        </a:lnTo>
                        <a:lnTo>
                          <a:pt x="1549" y="925"/>
                        </a:lnTo>
                        <a:lnTo>
                          <a:pt x="1542" y="926"/>
                        </a:lnTo>
                        <a:lnTo>
                          <a:pt x="1535" y="929"/>
                        </a:lnTo>
                        <a:lnTo>
                          <a:pt x="1531" y="935"/>
                        </a:lnTo>
                        <a:lnTo>
                          <a:pt x="1531" y="943"/>
                        </a:lnTo>
                        <a:lnTo>
                          <a:pt x="1536" y="970"/>
                        </a:lnTo>
                        <a:lnTo>
                          <a:pt x="1544" y="998"/>
                        </a:lnTo>
                        <a:lnTo>
                          <a:pt x="1555" y="1026"/>
                        </a:lnTo>
                        <a:lnTo>
                          <a:pt x="1569" y="1054"/>
                        </a:lnTo>
                        <a:lnTo>
                          <a:pt x="1585" y="1079"/>
                        </a:lnTo>
                        <a:lnTo>
                          <a:pt x="1604" y="1100"/>
                        </a:lnTo>
                        <a:lnTo>
                          <a:pt x="1574" y="1104"/>
                        </a:lnTo>
                        <a:lnTo>
                          <a:pt x="1550" y="1083"/>
                        </a:lnTo>
                        <a:lnTo>
                          <a:pt x="1529" y="1059"/>
                        </a:lnTo>
                        <a:lnTo>
                          <a:pt x="1512" y="1035"/>
                        </a:lnTo>
                        <a:lnTo>
                          <a:pt x="1499" y="1009"/>
                        </a:lnTo>
                        <a:lnTo>
                          <a:pt x="1488" y="980"/>
                        </a:lnTo>
                        <a:lnTo>
                          <a:pt x="1480" y="950"/>
                        </a:lnTo>
                        <a:lnTo>
                          <a:pt x="1472" y="917"/>
                        </a:lnTo>
                        <a:lnTo>
                          <a:pt x="1469" y="910"/>
                        </a:lnTo>
                        <a:lnTo>
                          <a:pt x="1462" y="907"/>
                        </a:lnTo>
                        <a:lnTo>
                          <a:pt x="1456" y="907"/>
                        </a:lnTo>
                        <a:lnTo>
                          <a:pt x="1449" y="910"/>
                        </a:lnTo>
                        <a:lnTo>
                          <a:pt x="1445" y="917"/>
                        </a:lnTo>
                        <a:lnTo>
                          <a:pt x="1444" y="925"/>
                        </a:lnTo>
                        <a:lnTo>
                          <a:pt x="1451" y="960"/>
                        </a:lnTo>
                        <a:lnTo>
                          <a:pt x="1461" y="993"/>
                        </a:lnTo>
                        <a:lnTo>
                          <a:pt x="1473" y="1024"/>
                        </a:lnTo>
                        <a:lnTo>
                          <a:pt x="1488" y="1052"/>
                        </a:lnTo>
                        <a:lnTo>
                          <a:pt x="1507" y="1078"/>
                        </a:lnTo>
                        <a:lnTo>
                          <a:pt x="1528" y="1103"/>
                        </a:lnTo>
                        <a:lnTo>
                          <a:pt x="1491" y="1098"/>
                        </a:lnTo>
                        <a:lnTo>
                          <a:pt x="1451" y="1088"/>
                        </a:lnTo>
                        <a:lnTo>
                          <a:pt x="1425" y="1057"/>
                        </a:lnTo>
                        <a:lnTo>
                          <a:pt x="1402" y="1024"/>
                        </a:lnTo>
                        <a:lnTo>
                          <a:pt x="1381" y="989"/>
                        </a:lnTo>
                        <a:lnTo>
                          <a:pt x="1365" y="952"/>
                        </a:lnTo>
                        <a:lnTo>
                          <a:pt x="1354" y="912"/>
                        </a:lnTo>
                        <a:lnTo>
                          <a:pt x="1350" y="873"/>
                        </a:lnTo>
                        <a:lnTo>
                          <a:pt x="1347" y="864"/>
                        </a:lnTo>
                        <a:lnTo>
                          <a:pt x="1342" y="859"/>
                        </a:lnTo>
                        <a:lnTo>
                          <a:pt x="1334" y="858"/>
                        </a:lnTo>
                        <a:lnTo>
                          <a:pt x="1327" y="859"/>
                        </a:lnTo>
                        <a:lnTo>
                          <a:pt x="1322" y="864"/>
                        </a:lnTo>
                        <a:lnTo>
                          <a:pt x="1320" y="873"/>
                        </a:lnTo>
                        <a:lnTo>
                          <a:pt x="1324" y="914"/>
                        </a:lnTo>
                        <a:lnTo>
                          <a:pt x="1335" y="954"/>
                        </a:lnTo>
                        <a:lnTo>
                          <a:pt x="1350" y="993"/>
                        </a:lnTo>
                        <a:lnTo>
                          <a:pt x="1369" y="1030"/>
                        </a:lnTo>
                        <a:lnTo>
                          <a:pt x="1393" y="1065"/>
                        </a:lnTo>
                        <a:lnTo>
                          <a:pt x="1366" y="1048"/>
                        </a:lnTo>
                        <a:lnTo>
                          <a:pt x="1338" y="1029"/>
                        </a:lnTo>
                        <a:lnTo>
                          <a:pt x="1312" y="1005"/>
                        </a:lnTo>
                        <a:lnTo>
                          <a:pt x="1285" y="978"/>
                        </a:lnTo>
                        <a:lnTo>
                          <a:pt x="1260" y="946"/>
                        </a:lnTo>
                        <a:lnTo>
                          <a:pt x="1252" y="909"/>
                        </a:lnTo>
                        <a:lnTo>
                          <a:pt x="1250" y="872"/>
                        </a:lnTo>
                        <a:lnTo>
                          <a:pt x="1252" y="834"/>
                        </a:lnTo>
                        <a:lnTo>
                          <a:pt x="1260" y="797"/>
                        </a:lnTo>
                        <a:lnTo>
                          <a:pt x="1260" y="790"/>
                        </a:lnTo>
                        <a:lnTo>
                          <a:pt x="1257" y="783"/>
                        </a:lnTo>
                        <a:lnTo>
                          <a:pt x="1250" y="780"/>
                        </a:lnTo>
                        <a:lnTo>
                          <a:pt x="1242" y="780"/>
                        </a:lnTo>
                        <a:lnTo>
                          <a:pt x="1236" y="783"/>
                        </a:lnTo>
                        <a:lnTo>
                          <a:pt x="1231" y="790"/>
                        </a:lnTo>
                        <a:lnTo>
                          <a:pt x="1225" y="820"/>
                        </a:lnTo>
                        <a:lnTo>
                          <a:pt x="1220" y="851"/>
                        </a:lnTo>
                        <a:lnTo>
                          <a:pt x="1220" y="880"/>
                        </a:lnTo>
                        <a:lnTo>
                          <a:pt x="1206" y="851"/>
                        </a:lnTo>
                        <a:lnTo>
                          <a:pt x="1191" y="818"/>
                        </a:lnTo>
                        <a:lnTo>
                          <a:pt x="1179" y="788"/>
                        </a:lnTo>
                        <a:lnTo>
                          <a:pt x="1154" y="809"/>
                        </a:lnTo>
                        <a:lnTo>
                          <a:pt x="1149" y="811"/>
                        </a:lnTo>
                        <a:lnTo>
                          <a:pt x="1144" y="815"/>
                        </a:lnTo>
                        <a:lnTo>
                          <a:pt x="1138" y="820"/>
                        </a:lnTo>
                        <a:lnTo>
                          <a:pt x="1122" y="775"/>
                        </a:lnTo>
                        <a:lnTo>
                          <a:pt x="1111" y="729"/>
                        </a:lnTo>
                        <a:lnTo>
                          <a:pt x="1103" y="682"/>
                        </a:lnTo>
                        <a:lnTo>
                          <a:pt x="1100" y="675"/>
                        </a:lnTo>
                        <a:lnTo>
                          <a:pt x="1094" y="670"/>
                        </a:lnTo>
                        <a:lnTo>
                          <a:pt x="1086" y="668"/>
                        </a:lnTo>
                        <a:lnTo>
                          <a:pt x="1080" y="670"/>
                        </a:lnTo>
                        <a:lnTo>
                          <a:pt x="1075" y="675"/>
                        </a:lnTo>
                        <a:lnTo>
                          <a:pt x="1074" y="682"/>
                        </a:lnTo>
                        <a:lnTo>
                          <a:pt x="1080" y="721"/>
                        </a:lnTo>
                        <a:lnTo>
                          <a:pt x="1087" y="760"/>
                        </a:lnTo>
                        <a:lnTo>
                          <a:pt x="1098" y="797"/>
                        </a:lnTo>
                        <a:lnTo>
                          <a:pt x="1112" y="834"/>
                        </a:lnTo>
                        <a:lnTo>
                          <a:pt x="1096" y="842"/>
                        </a:lnTo>
                        <a:lnTo>
                          <a:pt x="1079" y="849"/>
                        </a:lnTo>
                        <a:lnTo>
                          <a:pt x="1052" y="830"/>
                        </a:lnTo>
                        <a:lnTo>
                          <a:pt x="1030" y="805"/>
                        </a:lnTo>
                        <a:lnTo>
                          <a:pt x="1010" y="779"/>
                        </a:lnTo>
                        <a:lnTo>
                          <a:pt x="993" y="750"/>
                        </a:lnTo>
                        <a:lnTo>
                          <a:pt x="979" y="720"/>
                        </a:lnTo>
                        <a:lnTo>
                          <a:pt x="966" y="689"/>
                        </a:lnTo>
                        <a:lnTo>
                          <a:pt x="961" y="682"/>
                        </a:lnTo>
                        <a:lnTo>
                          <a:pt x="954" y="680"/>
                        </a:lnTo>
                        <a:lnTo>
                          <a:pt x="946" y="680"/>
                        </a:lnTo>
                        <a:lnTo>
                          <a:pt x="940" y="684"/>
                        </a:lnTo>
                        <a:lnTo>
                          <a:pt x="937" y="689"/>
                        </a:lnTo>
                        <a:lnTo>
                          <a:pt x="937" y="697"/>
                        </a:lnTo>
                        <a:lnTo>
                          <a:pt x="950" y="728"/>
                        </a:lnTo>
                        <a:lnTo>
                          <a:pt x="965" y="759"/>
                        </a:lnTo>
                        <a:lnTo>
                          <a:pt x="981" y="788"/>
                        </a:lnTo>
                        <a:lnTo>
                          <a:pt x="1000" y="815"/>
                        </a:lnTo>
                        <a:lnTo>
                          <a:pt x="1021" y="841"/>
                        </a:lnTo>
                        <a:lnTo>
                          <a:pt x="1046" y="863"/>
                        </a:lnTo>
                        <a:lnTo>
                          <a:pt x="1000" y="877"/>
                        </a:lnTo>
                        <a:lnTo>
                          <a:pt x="971" y="844"/>
                        </a:lnTo>
                        <a:lnTo>
                          <a:pt x="947" y="809"/>
                        </a:lnTo>
                        <a:lnTo>
                          <a:pt x="927" y="770"/>
                        </a:lnTo>
                        <a:lnTo>
                          <a:pt x="912" y="729"/>
                        </a:lnTo>
                        <a:lnTo>
                          <a:pt x="906" y="721"/>
                        </a:lnTo>
                        <a:lnTo>
                          <a:pt x="899" y="719"/>
                        </a:lnTo>
                        <a:lnTo>
                          <a:pt x="893" y="719"/>
                        </a:lnTo>
                        <a:lnTo>
                          <a:pt x="886" y="722"/>
                        </a:lnTo>
                        <a:lnTo>
                          <a:pt x="883" y="728"/>
                        </a:lnTo>
                        <a:lnTo>
                          <a:pt x="883" y="737"/>
                        </a:lnTo>
                        <a:lnTo>
                          <a:pt x="898" y="776"/>
                        </a:lnTo>
                        <a:lnTo>
                          <a:pt x="917" y="815"/>
                        </a:lnTo>
                        <a:lnTo>
                          <a:pt x="940" y="852"/>
                        </a:lnTo>
                        <a:lnTo>
                          <a:pt x="967" y="885"/>
                        </a:lnTo>
                        <a:lnTo>
                          <a:pt x="941" y="889"/>
                        </a:lnTo>
                        <a:lnTo>
                          <a:pt x="914" y="893"/>
                        </a:lnTo>
                        <a:lnTo>
                          <a:pt x="875" y="854"/>
                        </a:lnTo>
                        <a:lnTo>
                          <a:pt x="840" y="813"/>
                        </a:lnTo>
                        <a:lnTo>
                          <a:pt x="808" y="770"/>
                        </a:lnTo>
                        <a:lnTo>
                          <a:pt x="779" y="725"/>
                        </a:lnTo>
                        <a:lnTo>
                          <a:pt x="754" y="675"/>
                        </a:lnTo>
                        <a:lnTo>
                          <a:pt x="749" y="669"/>
                        </a:lnTo>
                        <a:lnTo>
                          <a:pt x="742" y="667"/>
                        </a:lnTo>
                        <a:lnTo>
                          <a:pt x="736" y="669"/>
                        </a:lnTo>
                        <a:lnTo>
                          <a:pt x="730" y="675"/>
                        </a:lnTo>
                        <a:lnTo>
                          <a:pt x="728" y="681"/>
                        </a:lnTo>
                        <a:lnTo>
                          <a:pt x="729" y="690"/>
                        </a:lnTo>
                        <a:lnTo>
                          <a:pt x="751" y="736"/>
                        </a:lnTo>
                        <a:lnTo>
                          <a:pt x="778" y="779"/>
                        </a:lnTo>
                        <a:lnTo>
                          <a:pt x="806" y="820"/>
                        </a:lnTo>
                        <a:lnTo>
                          <a:pt x="839" y="858"/>
                        </a:lnTo>
                        <a:lnTo>
                          <a:pt x="874" y="895"/>
                        </a:lnTo>
                        <a:lnTo>
                          <a:pt x="841" y="894"/>
                        </a:lnTo>
                        <a:lnTo>
                          <a:pt x="808" y="889"/>
                        </a:lnTo>
                        <a:lnTo>
                          <a:pt x="794" y="887"/>
                        </a:lnTo>
                        <a:lnTo>
                          <a:pt x="794" y="883"/>
                        </a:lnTo>
                        <a:lnTo>
                          <a:pt x="793" y="879"/>
                        </a:lnTo>
                        <a:lnTo>
                          <a:pt x="791" y="875"/>
                        </a:lnTo>
                        <a:lnTo>
                          <a:pt x="767" y="852"/>
                        </a:lnTo>
                        <a:lnTo>
                          <a:pt x="741" y="830"/>
                        </a:lnTo>
                        <a:lnTo>
                          <a:pt x="715" y="810"/>
                        </a:lnTo>
                        <a:lnTo>
                          <a:pt x="695" y="789"/>
                        </a:lnTo>
                        <a:lnTo>
                          <a:pt x="679" y="765"/>
                        </a:lnTo>
                        <a:lnTo>
                          <a:pt x="667" y="739"/>
                        </a:lnTo>
                        <a:lnTo>
                          <a:pt x="658" y="712"/>
                        </a:lnTo>
                        <a:lnTo>
                          <a:pt x="653" y="684"/>
                        </a:lnTo>
                        <a:lnTo>
                          <a:pt x="649" y="677"/>
                        </a:lnTo>
                        <a:lnTo>
                          <a:pt x="644" y="674"/>
                        </a:lnTo>
                        <a:lnTo>
                          <a:pt x="637" y="674"/>
                        </a:lnTo>
                        <a:lnTo>
                          <a:pt x="631" y="677"/>
                        </a:lnTo>
                        <a:lnTo>
                          <a:pt x="626" y="684"/>
                        </a:lnTo>
                        <a:lnTo>
                          <a:pt x="625" y="691"/>
                        </a:lnTo>
                        <a:lnTo>
                          <a:pt x="630" y="716"/>
                        </a:lnTo>
                        <a:lnTo>
                          <a:pt x="636" y="740"/>
                        </a:lnTo>
                        <a:lnTo>
                          <a:pt x="645" y="764"/>
                        </a:lnTo>
                        <a:lnTo>
                          <a:pt x="657" y="786"/>
                        </a:lnTo>
                        <a:lnTo>
                          <a:pt x="672" y="806"/>
                        </a:lnTo>
                        <a:lnTo>
                          <a:pt x="689" y="825"/>
                        </a:lnTo>
                        <a:lnTo>
                          <a:pt x="709" y="843"/>
                        </a:lnTo>
                        <a:lnTo>
                          <a:pt x="730" y="858"/>
                        </a:lnTo>
                        <a:lnTo>
                          <a:pt x="750" y="875"/>
                        </a:lnTo>
                        <a:lnTo>
                          <a:pt x="706" y="858"/>
                        </a:lnTo>
                        <a:lnTo>
                          <a:pt x="664" y="835"/>
                        </a:lnTo>
                        <a:lnTo>
                          <a:pt x="624" y="807"/>
                        </a:lnTo>
                        <a:lnTo>
                          <a:pt x="585" y="773"/>
                        </a:lnTo>
                        <a:lnTo>
                          <a:pt x="550" y="734"/>
                        </a:lnTo>
                        <a:lnTo>
                          <a:pt x="516" y="690"/>
                        </a:lnTo>
                        <a:lnTo>
                          <a:pt x="540" y="663"/>
                        </a:lnTo>
                        <a:lnTo>
                          <a:pt x="560" y="634"/>
                        </a:lnTo>
                        <a:lnTo>
                          <a:pt x="575" y="605"/>
                        </a:lnTo>
                        <a:lnTo>
                          <a:pt x="587" y="576"/>
                        </a:lnTo>
                        <a:lnTo>
                          <a:pt x="597" y="550"/>
                        </a:lnTo>
                        <a:lnTo>
                          <a:pt x="603" y="524"/>
                        </a:lnTo>
                        <a:lnTo>
                          <a:pt x="607" y="503"/>
                        </a:lnTo>
                        <a:lnTo>
                          <a:pt x="611" y="487"/>
                        </a:lnTo>
                        <a:lnTo>
                          <a:pt x="612" y="475"/>
                        </a:lnTo>
                        <a:lnTo>
                          <a:pt x="612" y="469"/>
                        </a:lnTo>
                        <a:lnTo>
                          <a:pt x="563" y="467"/>
                        </a:lnTo>
                        <a:lnTo>
                          <a:pt x="563" y="471"/>
                        </a:lnTo>
                        <a:lnTo>
                          <a:pt x="562" y="480"/>
                        </a:lnTo>
                        <a:lnTo>
                          <a:pt x="560" y="495"/>
                        </a:lnTo>
                        <a:lnTo>
                          <a:pt x="550" y="476"/>
                        </a:lnTo>
                        <a:lnTo>
                          <a:pt x="538" y="458"/>
                        </a:lnTo>
                        <a:lnTo>
                          <a:pt x="523" y="443"/>
                        </a:lnTo>
                        <a:lnTo>
                          <a:pt x="506" y="429"/>
                        </a:lnTo>
                        <a:lnTo>
                          <a:pt x="486" y="419"/>
                        </a:lnTo>
                        <a:lnTo>
                          <a:pt x="478" y="418"/>
                        </a:lnTo>
                        <a:lnTo>
                          <a:pt x="472" y="422"/>
                        </a:lnTo>
                        <a:lnTo>
                          <a:pt x="468" y="427"/>
                        </a:lnTo>
                        <a:lnTo>
                          <a:pt x="466" y="434"/>
                        </a:lnTo>
                        <a:lnTo>
                          <a:pt x="467" y="442"/>
                        </a:lnTo>
                        <a:lnTo>
                          <a:pt x="470" y="447"/>
                        </a:lnTo>
                        <a:lnTo>
                          <a:pt x="477" y="451"/>
                        </a:lnTo>
                        <a:lnTo>
                          <a:pt x="495" y="460"/>
                        </a:lnTo>
                        <a:lnTo>
                          <a:pt x="508" y="472"/>
                        </a:lnTo>
                        <a:lnTo>
                          <a:pt x="520" y="488"/>
                        </a:lnTo>
                        <a:lnTo>
                          <a:pt x="529" y="505"/>
                        </a:lnTo>
                        <a:lnTo>
                          <a:pt x="534" y="523"/>
                        </a:lnTo>
                        <a:lnTo>
                          <a:pt x="539" y="542"/>
                        </a:lnTo>
                        <a:lnTo>
                          <a:pt x="542" y="561"/>
                        </a:lnTo>
                        <a:lnTo>
                          <a:pt x="527" y="593"/>
                        </a:lnTo>
                        <a:lnTo>
                          <a:pt x="522" y="570"/>
                        </a:lnTo>
                        <a:lnTo>
                          <a:pt x="514" y="548"/>
                        </a:lnTo>
                        <a:lnTo>
                          <a:pt x="505" y="526"/>
                        </a:lnTo>
                        <a:lnTo>
                          <a:pt x="492" y="506"/>
                        </a:lnTo>
                        <a:lnTo>
                          <a:pt x="477" y="488"/>
                        </a:lnTo>
                        <a:lnTo>
                          <a:pt x="459" y="474"/>
                        </a:lnTo>
                        <a:lnTo>
                          <a:pt x="450" y="470"/>
                        </a:lnTo>
                        <a:lnTo>
                          <a:pt x="443" y="472"/>
                        </a:lnTo>
                        <a:lnTo>
                          <a:pt x="437" y="478"/>
                        </a:lnTo>
                        <a:lnTo>
                          <a:pt x="435" y="486"/>
                        </a:lnTo>
                        <a:lnTo>
                          <a:pt x="436" y="495"/>
                        </a:lnTo>
                        <a:lnTo>
                          <a:pt x="441" y="502"/>
                        </a:lnTo>
                        <a:lnTo>
                          <a:pt x="458" y="516"/>
                        </a:lnTo>
                        <a:lnTo>
                          <a:pt x="470" y="532"/>
                        </a:lnTo>
                        <a:lnTo>
                          <a:pt x="480" y="551"/>
                        </a:lnTo>
                        <a:lnTo>
                          <a:pt x="488" y="572"/>
                        </a:lnTo>
                        <a:lnTo>
                          <a:pt x="493" y="593"/>
                        </a:lnTo>
                        <a:lnTo>
                          <a:pt x="497" y="615"/>
                        </a:lnTo>
                        <a:lnTo>
                          <a:pt x="499" y="636"/>
                        </a:lnTo>
                        <a:lnTo>
                          <a:pt x="479" y="658"/>
                        </a:lnTo>
                        <a:lnTo>
                          <a:pt x="477" y="631"/>
                        </a:lnTo>
                        <a:lnTo>
                          <a:pt x="471" y="604"/>
                        </a:lnTo>
                        <a:lnTo>
                          <a:pt x="462" y="577"/>
                        </a:lnTo>
                        <a:lnTo>
                          <a:pt x="450" y="554"/>
                        </a:lnTo>
                        <a:lnTo>
                          <a:pt x="433" y="532"/>
                        </a:lnTo>
                        <a:lnTo>
                          <a:pt x="413" y="513"/>
                        </a:lnTo>
                        <a:lnTo>
                          <a:pt x="404" y="510"/>
                        </a:lnTo>
                        <a:lnTo>
                          <a:pt x="396" y="511"/>
                        </a:lnTo>
                        <a:lnTo>
                          <a:pt x="391" y="518"/>
                        </a:lnTo>
                        <a:lnTo>
                          <a:pt x="388" y="526"/>
                        </a:lnTo>
                        <a:lnTo>
                          <a:pt x="389" y="534"/>
                        </a:lnTo>
                        <a:lnTo>
                          <a:pt x="395" y="542"/>
                        </a:lnTo>
                        <a:lnTo>
                          <a:pt x="412" y="558"/>
                        </a:lnTo>
                        <a:lnTo>
                          <a:pt x="425" y="575"/>
                        </a:lnTo>
                        <a:lnTo>
                          <a:pt x="435" y="595"/>
                        </a:lnTo>
                        <a:lnTo>
                          <a:pt x="441" y="617"/>
                        </a:lnTo>
                        <a:lnTo>
                          <a:pt x="445" y="639"/>
                        </a:lnTo>
                        <a:lnTo>
                          <a:pt x="446" y="661"/>
                        </a:lnTo>
                        <a:lnTo>
                          <a:pt x="446" y="685"/>
                        </a:lnTo>
                        <a:lnTo>
                          <a:pt x="429" y="694"/>
                        </a:lnTo>
                        <a:lnTo>
                          <a:pt x="412" y="701"/>
                        </a:lnTo>
                        <a:lnTo>
                          <a:pt x="409" y="673"/>
                        </a:lnTo>
                        <a:lnTo>
                          <a:pt x="405" y="645"/>
                        </a:lnTo>
                        <a:lnTo>
                          <a:pt x="397" y="617"/>
                        </a:lnTo>
                        <a:lnTo>
                          <a:pt x="386" y="592"/>
                        </a:lnTo>
                        <a:lnTo>
                          <a:pt x="370" y="566"/>
                        </a:lnTo>
                        <a:lnTo>
                          <a:pt x="362" y="561"/>
                        </a:lnTo>
                        <a:lnTo>
                          <a:pt x="353" y="560"/>
                        </a:lnTo>
                        <a:lnTo>
                          <a:pt x="345" y="562"/>
                        </a:lnTo>
                        <a:lnTo>
                          <a:pt x="340" y="568"/>
                        </a:lnTo>
                        <a:lnTo>
                          <a:pt x="338" y="575"/>
                        </a:lnTo>
                        <a:lnTo>
                          <a:pt x="341" y="583"/>
                        </a:lnTo>
                        <a:lnTo>
                          <a:pt x="356" y="607"/>
                        </a:lnTo>
                        <a:lnTo>
                          <a:pt x="366" y="632"/>
                        </a:lnTo>
                        <a:lnTo>
                          <a:pt x="373" y="657"/>
                        </a:lnTo>
                        <a:lnTo>
                          <a:pt x="376" y="684"/>
                        </a:lnTo>
                        <a:lnTo>
                          <a:pt x="378" y="712"/>
                        </a:lnTo>
                        <a:lnTo>
                          <a:pt x="343" y="718"/>
                        </a:lnTo>
                        <a:lnTo>
                          <a:pt x="347" y="696"/>
                        </a:lnTo>
                        <a:lnTo>
                          <a:pt x="349" y="673"/>
                        </a:lnTo>
                        <a:lnTo>
                          <a:pt x="345" y="649"/>
                        </a:lnTo>
                        <a:lnTo>
                          <a:pt x="338" y="626"/>
                        </a:lnTo>
                        <a:lnTo>
                          <a:pt x="328" y="606"/>
                        </a:lnTo>
                        <a:lnTo>
                          <a:pt x="314" y="589"/>
                        </a:lnTo>
                        <a:lnTo>
                          <a:pt x="298" y="574"/>
                        </a:lnTo>
                        <a:lnTo>
                          <a:pt x="289" y="572"/>
                        </a:lnTo>
                        <a:lnTo>
                          <a:pt x="281" y="574"/>
                        </a:lnTo>
                        <a:lnTo>
                          <a:pt x="276" y="581"/>
                        </a:lnTo>
                        <a:lnTo>
                          <a:pt x="273" y="589"/>
                        </a:lnTo>
                        <a:lnTo>
                          <a:pt x="274" y="596"/>
                        </a:lnTo>
                        <a:lnTo>
                          <a:pt x="280" y="603"/>
                        </a:lnTo>
                        <a:lnTo>
                          <a:pt x="293" y="614"/>
                        </a:lnTo>
                        <a:lnTo>
                          <a:pt x="303" y="629"/>
                        </a:lnTo>
                        <a:lnTo>
                          <a:pt x="310" y="647"/>
                        </a:lnTo>
                        <a:lnTo>
                          <a:pt x="314" y="666"/>
                        </a:lnTo>
                        <a:lnTo>
                          <a:pt x="315" y="685"/>
                        </a:lnTo>
                        <a:lnTo>
                          <a:pt x="312" y="704"/>
                        </a:lnTo>
                        <a:lnTo>
                          <a:pt x="307" y="720"/>
                        </a:lnTo>
                        <a:lnTo>
                          <a:pt x="278" y="719"/>
                        </a:lnTo>
                        <a:lnTo>
                          <a:pt x="281" y="688"/>
                        </a:lnTo>
                        <a:lnTo>
                          <a:pt x="278" y="658"/>
                        </a:lnTo>
                        <a:lnTo>
                          <a:pt x="269" y="629"/>
                        </a:lnTo>
                        <a:lnTo>
                          <a:pt x="255" y="602"/>
                        </a:lnTo>
                        <a:lnTo>
                          <a:pt x="235" y="577"/>
                        </a:lnTo>
                        <a:lnTo>
                          <a:pt x="226" y="572"/>
                        </a:lnTo>
                        <a:lnTo>
                          <a:pt x="218" y="573"/>
                        </a:lnTo>
                        <a:lnTo>
                          <a:pt x="211" y="577"/>
                        </a:lnTo>
                        <a:lnTo>
                          <a:pt x="207" y="584"/>
                        </a:lnTo>
                        <a:lnTo>
                          <a:pt x="206" y="592"/>
                        </a:lnTo>
                        <a:lnTo>
                          <a:pt x="210" y="601"/>
                        </a:lnTo>
                        <a:lnTo>
                          <a:pt x="227" y="621"/>
                        </a:lnTo>
                        <a:lnTo>
                          <a:pt x="239" y="643"/>
                        </a:lnTo>
                        <a:lnTo>
                          <a:pt x="246" y="666"/>
                        </a:lnTo>
                        <a:lnTo>
                          <a:pt x="247" y="690"/>
                        </a:lnTo>
                        <a:lnTo>
                          <a:pt x="245" y="715"/>
                        </a:lnTo>
                        <a:lnTo>
                          <a:pt x="200" y="707"/>
                        </a:lnTo>
                        <a:lnTo>
                          <a:pt x="198" y="688"/>
                        </a:lnTo>
                        <a:lnTo>
                          <a:pt x="197" y="669"/>
                        </a:lnTo>
                        <a:lnTo>
                          <a:pt x="195" y="653"/>
                        </a:lnTo>
                        <a:lnTo>
                          <a:pt x="190" y="636"/>
                        </a:lnTo>
                        <a:lnTo>
                          <a:pt x="183" y="619"/>
                        </a:lnTo>
                        <a:lnTo>
                          <a:pt x="169" y="604"/>
                        </a:lnTo>
                        <a:lnTo>
                          <a:pt x="162" y="600"/>
                        </a:lnTo>
                        <a:lnTo>
                          <a:pt x="154" y="601"/>
                        </a:lnTo>
                        <a:lnTo>
                          <a:pt x="146" y="605"/>
                        </a:lnTo>
                        <a:lnTo>
                          <a:pt x="142" y="612"/>
                        </a:lnTo>
                        <a:lnTo>
                          <a:pt x="142" y="619"/>
                        </a:lnTo>
                        <a:lnTo>
                          <a:pt x="146" y="627"/>
                        </a:lnTo>
                        <a:lnTo>
                          <a:pt x="156" y="640"/>
                        </a:lnTo>
                        <a:lnTo>
                          <a:pt x="162" y="654"/>
                        </a:lnTo>
                        <a:lnTo>
                          <a:pt x="165" y="668"/>
                        </a:lnTo>
                        <a:lnTo>
                          <a:pt x="166" y="682"/>
                        </a:lnTo>
                        <a:lnTo>
                          <a:pt x="167" y="698"/>
                        </a:lnTo>
                        <a:lnTo>
                          <a:pt x="151" y="694"/>
                        </a:lnTo>
                        <a:lnTo>
                          <a:pt x="136" y="740"/>
                        </a:lnTo>
                        <a:lnTo>
                          <a:pt x="183" y="752"/>
                        </a:lnTo>
                        <a:lnTo>
                          <a:pt x="226" y="761"/>
                        </a:lnTo>
                        <a:lnTo>
                          <a:pt x="268" y="767"/>
                        </a:lnTo>
                        <a:lnTo>
                          <a:pt x="308" y="769"/>
                        </a:lnTo>
                        <a:lnTo>
                          <a:pt x="346" y="767"/>
                        </a:lnTo>
                        <a:lnTo>
                          <a:pt x="383" y="761"/>
                        </a:lnTo>
                        <a:lnTo>
                          <a:pt x="417" y="751"/>
                        </a:lnTo>
                        <a:lnTo>
                          <a:pt x="448" y="738"/>
                        </a:lnTo>
                        <a:lnTo>
                          <a:pt x="478" y="721"/>
                        </a:lnTo>
                        <a:lnTo>
                          <a:pt x="510" y="763"/>
                        </a:lnTo>
                        <a:lnTo>
                          <a:pt x="544" y="802"/>
                        </a:lnTo>
                        <a:lnTo>
                          <a:pt x="581" y="835"/>
                        </a:lnTo>
                        <a:lnTo>
                          <a:pt x="618" y="864"/>
                        </a:lnTo>
                        <a:lnTo>
                          <a:pt x="658" y="889"/>
                        </a:lnTo>
                        <a:lnTo>
                          <a:pt x="626" y="943"/>
                        </a:lnTo>
                        <a:lnTo>
                          <a:pt x="600" y="998"/>
                        </a:lnTo>
                        <a:lnTo>
                          <a:pt x="580" y="1048"/>
                        </a:lnTo>
                        <a:lnTo>
                          <a:pt x="566" y="1098"/>
                        </a:lnTo>
                        <a:lnTo>
                          <a:pt x="560" y="1147"/>
                        </a:lnTo>
                        <a:lnTo>
                          <a:pt x="559" y="1193"/>
                        </a:lnTo>
                        <a:lnTo>
                          <a:pt x="565" y="1237"/>
                        </a:lnTo>
                        <a:lnTo>
                          <a:pt x="578" y="1281"/>
                        </a:lnTo>
                        <a:lnTo>
                          <a:pt x="594" y="1317"/>
                        </a:lnTo>
                        <a:lnTo>
                          <a:pt x="615" y="1350"/>
                        </a:lnTo>
                        <a:lnTo>
                          <a:pt x="639" y="1380"/>
                        </a:lnTo>
                        <a:lnTo>
                          <a:pt x="666" y="1405"/>
                        </a:lnTo>
                        <a:lnTo>
                          <a:pt x="694" y="1429"/>
                        </a:lnTo>
                        <a:lnTo>
                          <a:pt x="722" y="1449"/>
                        </a:lnTo>
                        <a:lnTo>
                          <a:pt x="750" y="1465"/>
                        </a:lnTo>
                        <a:lnTo>
                          <a:pt x="777" y="1478"/>
                        </a:lnTo>
                        <a:lnTo>
                          <a:pt x="801" y="1491"/>
                        </a:lnTo>
                        <a:lnTo>
                          <a:pt x="823" y="1498"/>
                        </a:lnTo>
                        <a:lnTo>
                          <a:pt x="804" y="1515"/>
                        </a:lnTo>
                        <a:lnTo>
                          <a:pt x="781" y="1533"/>
                        </a:lnTo>
                        <a:lnTo>
                          <a:pt x="753" y="1551"/>
                        </a:lnTo>
                        <a:lnTo>
                          <a:pt x="724" y="1570"/>
                        </a:lnTo>
                        <a:lnTo>
                          <a:pt x="699" y="1565"/>
                        </a:lnTo>
                        <a:lnTo>
                          <a:pt x="676" y="1558"/>
                        </a:lnTo>
                        <a:lnTo>
                          <a:pt x="654" y="1550"/>
                        </a:lnTo>
                        <a:lnTo>
                          <a:pt x="632" y="1540"/>
                        </a:lnTo>
                        <a:lnTo>
                          <a:pt x="612" y="1527"/>
                        </a:lnTo>
                        <a:lnTo>
                          <a:pt x="594" y="1510"/>
                        </a:lnTo>
                        <a:lnTo>
                          <a:pt x="592" y="1508"/>
                        </a:lnTo>
                        <a:lnTo>
                          <a:pt x="589" y="1507"/>
                        </a:lnTo>
                        <a:lnTo>
                          <a:pt x="585" y="1508"/>
                        </a:lnTo>
                        <a:lnTo>
                          <a:pt x="582" y="1509"/>
                        </a:lnTo>
                        <a:lnTo>
                          <a:pt x="580" y="1512"/>
                        </a:lnTo>
                        <a:lnTo>
                          <a:pt x="579" y="1515"/>
                        </a:lnTo>
                        <a:lnTo>
                          <a:pt x="578" y="1518"/>
                        </a:lnTo>
                        <a:lnTo>
                          <a:pt x="579" y="1522"/>
                        </a:lnTo>
                        <a:lnTo>
                          <a:pt x="580" y="1525"/>
                        </a:lnTo>
                        <a:lnTo>
                          <a:pt x="600" y="1544"/>
                        </a:lnTo>
                        <a:lnTo>
                          <a:pt x="622" y="1558"/>
                        </a:lnTo>
                        <a:lnTo>
                          <a:pt x="646" y="1569"/>
                        </a:lnTo>
                        <a:lnTo>
                          <a:pt x="672" y="1578"/>
                        </a:lnTo>
                        <a:lnTo>
                          <a:pt x="698" y="1585"/>
                        </a:lnTo>
                        <a:lnTo>
                          <a:pt x="655" y="1606"/>
                        </a:lnTo>
                        <a:lnTo>
                          <a:pt x="610" y="1623"/>
                        </a:lnTo>
                        <a:lnTo>
                          <a:pt x="593" y="1617"/>
                        </a:lnTo>
                        <a:lnTo>
                          <a:pt x="575" y="1611"/>
                        </a:lnTo>
                        <a:lnTo>
                          <a:pt x="558" y="1604"/>
                        </a:lnTo>
                        <a:lnTo>
                          <a:pt x="541" y="1596"/>
                        </a:lnTo>
                        <a:lnTo>
                          <a:pt x="527" y="1587"/>
                        </a:lnTo>
                        <a:lnTo>
                          <a:pt x="514" y="1575"/>
                        </a:lnTo>
                        <a:lnTo>
                          <a:pt x="505" y="1560"/>
                        </a:lnTo>
                        <a:lnTo>
                          <a:pt x="498" y="1544"/>
                        </a:lnTo>
                        <a:lnTo>
                          <a:pt x="493" y="1537"/>
                        </a:lnTo>
                        <a:lnTo>
                          <a:pt x="488" y="1534"/>
                        </a:lnTo>
                        <a:lnTo>
                          <a:pt x="481" y="1534"/>
                        </a:lnTo>
                        <a:lnTo>
                          <a:pt x="475" y="1537"/>
                        </a:lnTo>
                        <a:lnTo>
                          <a:pt x="471" y="1543"/>
                        </a:lnTo>
                        <a:lnTo>
                          <a:pt x="471" y="1550"/>
                        </a:lnTo>
                        <a:lnTo>
                          <a:pt x="478" y="1570"/>
                        </a:lnTo>
                        <a:lnTo>
                          <a:pt x="488" y="1586"/>
                        </a:lnTo>
                        <a:lnTo>
                          <a:pt x="500" y="1600"/>
                        </a:lnTo>
                        <a:lnTo>
                          <a:pt x="514" y="1611"/>
                        </a:lnTo>
                        <a:lnTo>
                          <a:pt x="530" y="1620"/>
                        </a:lnTo>
                        <a:lnTo>
                          <a:pt x="548" y="1628"/>
                        </a:lnTo>
                        <a:lnTo>
                          <a:pt x="565" y="1635"/>
                        </a:lnTo>
                        <a:lnTo>
                          <a:pt x="532" y="1641"/>
                        </a:lnTo>
                        <a:lnTo>
                          <a:pt x="497" y="1643"/>
                        </a:lnTo>
                        <a:lnTo>
                          <a:pt x="461" y="1642"/>
                        </a:lnTo>
                        <a:lnTo>
                          <a:pt x="443" y="1631"/>
                        </a:lnTo>
                        <a:lnTo>
                          <a:pt x="425" y="1618"/>
                        </a:lnTo>
                        <a:lnTo>
                          <a:pt x="409" y="1603"/>
                        </a:lnTo>
                        <a:lnTo>
                          <a:pt x="396" y="1587"/>
                        </a:lnTo>
                        <a:lnTo>
                          <a:pt x="387" y="1568"/>
                        </a:lnTo>
                        <a:lnTo>
                          <a:pt x="383" y="1547"/>
                        </a:lnTo>
                        <a:lnTo>
                          <a:pt x="381" y="1540"/>
                        </a:lnTo>
                        <a:lnTo>
                          <a:pt x="376" y="1537"/>
                        </a:lnTo>
                        <a:lnTo>
                          <a:pt x="370" y="1535"/>
                        </a:lnTo>
                        <a:lnTo>
                          <a:pt x="364" y="1537"/>
                        </a:lnTo>
                        <a:lnTo>
                          <a:pt x="360" y="1540"/>
                        </a:lnTo>
                        <a:lnTo>
                          <a:pt x="359" y="1547"/>
                        </a:lnTo>
                        <a:lnTo>
                          <a:pt x="364" y="1572"/>
                        </a:lnTo>
                        <a:lnTo>
                          <a:pt x="374" y="1594"/>
                        </a:lnTo>
                        <a:lnTo>
                          <a:pt x="387" y="1614"/>
                        </a:lnTo>
                        <a:lnTo>
                          <a:pt x="405" y="1632"/>
                        </a:lnTo>
                        <a:lnTo>
                          <a:pt x="362" y="1618"/>
                        </a:lnTo>
                        <a:lnTo>
                          <a:pt x="321" y="1596"/>
                        </a:lnTo>
                        <a:lnTo>
                          <a:pt x="281" y="1568"/>
                        </a:lnTo>
                        <a:lnTo>
                          <a:pt x="277" y="1549"/>
                        </a:lnTo>
                        <a:lnTo>
                          <a:pt x="276" y="1528"/>
                        </a:lnTo>
                        <a:lnTo>
                          <a:pt x="277" y="1507"/>
                        </a:lnTo>
                        <a:lnTo>
                          <a:pt x="278" y="1486"/>
                        </a:lnTo>
                        <a:lnTo>
                          <a:pt x="279" y="1466"/>
                        </a:lnTo>
                        <a:lnTo>
                          <a:pt x="277" y="1460"/>
                        </a:lnTo>
                        <a:lnTo>
                          <a:pt x="272" y="1455"/>
                        </a:lnTo>
                        <a:lnTo>
                          <a:pt x="266" y="1453"/>
                        </a:lnTo>
                        <a:lnTo>
                          <a:pt x="259" y="1455"/>
                        </a:lnTo>
                        <a:lnTo>
                          <a:pt x="253" y="1460"/>
                        </a:lnTo>
                        <a:lnTo>
                          <a:pt x="251" y="1466"/>
                        </a:lnTo>
                        <a:lnTo>
                          <a:pt x="250" y="1505"/>
                        </a:lnTo>
                        <a:lnTo>
                          <a:pt x="249" y="1541"/>
                        </a:lnTo>
                        <a:lnTo>
                          <a:pt x="211" y="1503"/>
                        </a:lnTo>
                        <a:lnTo>
                          <a:pt x="175" y="1456"/>
                        </a:lnTo>
                        <a:lnTo>
                          <a:pt x="141" y="1404"/>
                        </a:lnTo>
                        <a:lnTo>
                          <a:pt x="100" y="1430"/>
                        </a:lnTo>
                        <a:lnTo>
                          <a:pt x="136" y="1485"/>
                        </a:lnTo>
                        <a:lnTo>
                          <a:pt x="175" y="1535"/>
                        </a:lnTo>
                        <a:lnTo>
                          <a:pt x="216" y="1577"/>
                        </a:lnTo>
                        <a:lnTo>
                          <a:pt x="259" y="1613"/>
                        </a:lnTo>
                        <a:lnTo>
                          <a:pt x="303" y="1642"/>
                        </a:lnTo>
                        <a:lnTo>
                          <a:pt x="350" y="1665"/>
                        </a:lnTo>
                        <a:lnTo>
                          <a:pt x="397" y="1681"/>
                        </a:lnTo>
                        <a:lnTo>
                          <a:pt x="447" y="1690"/>
                        </a:lnTo>
                        <a:lnTo>
                          <a:pt x="489" y="1692"/>
                        </a:lnTo>
                        <a:lnTo>
                          <a:pt x="540" y="1688"/>
                        </a:lnTo>
                        <a:lnTo>
                          <a:pt x="587" y="1680"/>
                        </a:lnTo>
                        <a:lnTo>
                          <a:pt x="634" y="1666"/>
                        </a:lnTo>
                        <a:lnTo>
                          <a:pt x="678" y="1650"/>
                        </a:lnTo>
                        <a:lnTo>
                          <a:pt x="718" y="1630"/>
                        </a:lnTo>
                        <a:lnTo>
                          <a:pt x="756" y="1609"/>
                        </a:lnTo>
                        <a:lnTo>
                          <a:pt x="789" y="1587"/>
                        </a:lnTo>
                        <a:lnTo>
                          <a:pt x="818" y="1566"/>
                        </a:lnTo>
                        <a:lnTo>
                          <a:pt x="843" y="1546"/>
                        </a:lnTo>
                        <a:lnTo>
                          <a:pt x="845" y="1592"/>
                        </a:lnTo>
                        <a:lnTo>
                          <a:pt x="852" y="1634"/>
                        </a:lnTo>
                        <a:lnTo>
                          <a:pt x="863" y="1674"/>
                        </a:lnTo>
                        <a:lnTo>
                          <a:pt x="878" y="1709"/>
                        </a:lnTo>
                        <a:lnTo>
                          <a:pt x="896" y="1742"/>
                        </a:lnTo>
                        <a:lnTo>
                          <a:pt x="916" y="1771"/>
                        </a:lnTo>
                        <a:lnTo>
                          <a:pt x="938" y="1798"/>
                        </a:lnTo>
                        <a:lnTo>
                          <a:pt x="961" y="1821"/>
                        </a:lnTo>
                        <a:lnTo>
                          <a:pt x="987" y="1842"/>
                        </a:lnTo>
                        <a:lnTo>
                          <a:pt x="1012" y="1860"/>
                        </a:lnTo>
                        <a:lnTo>
                          <a:pt x="1038" y="1876"/>
                        </a:lnTo>
                        <a:lnTo>
                          <a:pt x="1038" y="1876"/>
                        </a:lnTo>
                        <a:lnTo>
                          <a:pt x="1008" y="1880"/>
                        </a:lnTo>
                        <a:lnTo>
                          <a:pt x="977" y="1884"/>
                        </a:lnTo>
                        <a:lnTo>
                          <a:pt x="946" y="1891"/>
                        </a:lnTo>
                        <a:lnTo>
                          <a:pt x="913" y="1901"/>
                        </a:lnTo>
                        <a:lnTo>
                          <a:pt x="881" y="1913"/>
                        </a:lnTo>
                        <a:lnTo>
                          <a:pt x="847" y="1928"/>
                        </a:lnTo>
                        <a:lnTo>
                          <a:pt x="815" y="1947"/>
                        </a:lnTo>
                        <a:lnTo>
                          <a:pt x="783" y="1969"/>
                        </a:lnTo>
                        <a:lnTo>
                          <a:pt x="752" y="1996"/>
                        </a:lnTo>
                        <a:lnTo>
                          <a:pt x="724" y="2027"/>
                        </a:lnTo>
                        <a:lnTo>
                          <a:pt x="696" y="2061"/>
                        </a:lnTo>
                        <a:lnTo>
                          <a:pt x="669" y="2102"/>
                        </a:lnTo>
                        <a:lnTo>
                          <a:pt x="646" y="2147"/>
                        </a:lnTo>
                        <a:lnTo>
                          <a:pt x="625" y="2198"/>
                        </a:lnTo>
                        <a:lnTo>
                          <a:pt x="603" y="2146"/>
                        </a:lnTo>
                        <a:lnTo>
                          <a:pt x="578" y="2100"/>
                        </a:lnTo>
                        <a:lnTo>
                          <a:pt x="549" y="2059"/>
                        </a:lnTo>
                        <a:lnTo>
                          <a:pt x="518" y="2021"/>
                        </a:lnTo>
                        <a:lnTo>
                          <a:pt x="482" y="1990"/>
                        </a:lnTo>
                        <a:lnTo>
                          <a:pt x="444" y="1963"/>
                        </a:lnTo>
                        <a:lnTo>
                          <a:pt x="403" y="1941"/>
                        </a:lnTo>
                        <a:lnTo>
                          <a:pt x="356" y="1924"/>
                        </a:lnTo>
                        <a:lnTo>
                          <a:pt x="309" y="1913"/>
                        </a:lnTo>
                        <a:lnTo>
                          <a:pt x="262" y="1906"/>
                        </a:lnTo>
                        <a:lnTo>
                          <a:pt x="217" y="1905"/>
                        </a:lnTo>
                        <a:lnTo>
                          <a:pt x="173" y="1907"/>
                        </a:lnTo>
                        <a:lnTo>
                          <a:pt x="132" y="1913"/>
                        </a:lnTo>
                        <a:lnTo>
                          <a:pt x="93" y="1920"/>
                        </a:lnTo>
                        <a:lnTo>
                          <a:pt x="58" y="1928"/>
                        </a:lnTo>
                        <a:lnTo>
                          <a:pt x="27" y="1937"/>
                        </a:lnTo>
                        <a:lnTo>
                          <a:pt x="0" y="1946"/>
                        </a:lnTo>
                        <a:lnTo>
                          <a:pt x="0" y="403"/>
                        </a:lnTo>
                        <a:lnTo>
                          <a:pt x="0" y="388"/>
                        </a:lnTo>
                        <a:lnTo>
                          <a:pt x="1" y="371"/>
                        </a:lnTo>
                        <a:lnTo>
                          <a:pt x="2" y="351"/>
                        </a:lnTo>
                        <a:lnTo>
                          <a:pt x="6" y="330"/>
                        </a:lnTo>
                        <a:lnTo>
                          <a:pt x="9" y="307"/>
                        </a:lnTo>
                        <a:lnTo>
                          <a:pt x="13" y="282"/>
                        </a:lnTo>
                        <a:lnTo>
                          <a:pt x="20" y="257"/>
                        </a:lnTo>
                        <a:lnTo>
                          <a:pt x="28" y="230"/>
                        </a:lnTo>
                        <a:lnTo>
                          <a:pt x="37" y="205"/>
                        </a:lnTo>
                        <a:lnTo>
                          <a:pt x="49" y="180"/>
                        </a:lnTo>
                        <a:lnTo>
                          <a:pt x="62" y="154"/>
                        </a:lnTo>
                        <a:lnTo>
                          <a:pt x="79" y="129"/>
                        </a:lnTo>
                        <a:lnTo>
                          <a:pt x="97" y="105"/>
                        </a:lnTo>
                        <a:lnTo>
                          <a:pt x="120" y="83"/>
                        </a:lnTo>
                        <a:lnTo>
                          <a:pt x="144" y="63"/>
                        </a:lnTo>
                        <a:lnTo>
                          <a:pt x="172" y="46"/>
                        </a:lnTo>
                        <a:lnTo>
                          <a:pt x="201" y="30"/>
                        </a:lnTo>
                        <a:lnTo>
                          <a:pt x="237" y="18"/>
                        </a:lnTo>
                        <a:lnTo>
                          <a:pt x="274" y="8"/>
                        </a:lnTo>
                        <a:lnTo>
                          <a:pt x="316" y="3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9413875" y="3330575"/>
                    <a:ext cx="1519238" cy="2789238"/>
                  </a:xfrm>
                  <a:custGeom>
                    <a:avLst/>
                    <a:gdLst>
                      <a:gd name="T0" fmla="*/ 1014 w 1914"/>
                      <a:gd name="T1" fmla="*/ 1926 h 3516"/>
                      <a:gd name="T2" fmla="*/ 1147 w 1914"/>
                      <a:gd name="T3" fmla="*/ 2631 h 3516"/>
                      <a:gd name="T4" fmla="*/ 1288 w 1914"/>
                      <a:gd name="T5" fmla="*/ 2717 h 3516"/>
                      <a:gd name="T6" fmla="*/ 1369 w 1914"/>
                      <a:gd name="T7" fmla="*/ 2792 h 3516"/>
                      <a:gd name="T8" fmla="*/ 1408 w 1914"/>
                      <a:gd name="T9" fmla="*/ 2976 h 3516"/>
                      <a:gd name="T10" fmla="*/ 906 w 1914"/>
                      <a:gd name="T11" fmla="*/ 2768 h 3516"/>
                      <a:gd name="T12" fmla="*/ 950 w 1914"/>
                      <a:gd name="T13" fmla="*/ 2887 h 3516"/>
                      <a:gd name="T14" fmla="*/ 863 w 1914"/>
                      <a:gd name="T15" fmla="*/ 2924 h 3516"/>
                      <a:gd name="T16" fmla="*/ 712 w 1914"/>
                      <a:gd name="T17" fmla="*/ 3096 h 3516"/>
                      <a:gd name="T18" fmla="*/ 607 w 1914"/>
                      <a:gd name="T19" fmla="*/ 3001 h 3516"/>
                      <a:gd name="T20" fmla="*/ 528 w 1914"/>
                      <a:gd name="T21" fmla="*/ 2897 h 3516"/>
                      <a:gd name="T22" fmla="*/ 667 w 1914"/>
                      <a:gd name="T23" fmla="*/ 2857 h 3516"/>
                      <a:gd name="T24" fmla="*/ 933 w 1914"/>
                      <a:gd name="T25" fmla="*/ 2669 h 3516"/>
                      <a:gd name="T26" fmla="*/ 1072 w 1914"/>
                      <a:gd name="T27" fmla="*/ 2543 h 3516"/>
                      <a:gd name="T28" fmla="*/ 818 w 1914"/>
                      <a:gd name="T29" fmla="*/ 2418 h 3516"/>
                      <a:gd name="T30" fmla="*/ 867 w 1914"/>
                      <a:gd name="T31" fmla="*/ 2277 h 3516"/>
                      <a:gd name="T32" fmla="*/ 541 w 1914"/>
                      <a:gd name="T33" fmla="*/ 2299 h 3516"/>
                      <a:gd name="T34" fmla="*/ 434 w 1914"/>
                      <a:gd name="T35" fmla="*/ 2130 h 3516"/>
                      <a:gd name="T36" fmla="*/ 409 w 1914"/>
                      <a:gd name="T37" fmla="*/ 1999 h 3516"/>
                      <a:gd name="T38" fmla="*/ 149 w 1914"/>
                      <a:gd name="T39" fmla="*/ 2072 h 3516"/>
                      <a:gd name="T40" fmla="*/ 41 w 1914"/>
                      <a:gd name="T41" fmla="*/ 2824 h 3516"/>
                      <a:gd name="T42" fmla="*/ 37 w 1914"/>
                      <a:gd name="T43" fmla="*/ 3206 h 3516"/>
                      <a:gd name="T44" fmla="*/ 229 w 1914"/>
                      <a:gd name="T45" fmla="*/ 3142 h 3516"/>
                      <a:gd name="T46" fmla="*/ 190 w 1914"/>
                      <a:gd name="T47" fmla="*/ 3409 h 3516"/>
                      <a:gd name="T48" fmla="*/ 445 w 1914"/>
                      <a:gd name="T49" fmla="*/ 3317 h 3516"/>
                      <a:gd name="T50" fmla="*/ 569 w 1914"/>
                      <a:gd name="T51" fmla="*/ 3514 h 3516"/>
                      <a:gd name="T52" fmla="*/ 767 w 1914"/>
                      <a:gd name="T53" fmla="*/ 3306 h 3516"/>
                      <a:gd name="T54" fmla="*/ 964 w 1914"/>
                      <a:gd name="T55" fmla="*/ 3365 h 3516"/>
                      <a:gd name="T56" fmla="*/ 1038 w 1914"/>
                      <a:gd name="T57" fmla="*/ 3102 h 3516"/>
                      <a:gd name="T58" fmla="*/ 1746 w 1914"/>
                      <a:gd name="T59" fmla="*/ 2562 h 3516"/>
                      <a:gd name="T60" fmla="*/ 1649 w 1914"/>
                      <a:gd name="T61" fmla="*/ 2148 h 3516"/>
                      <a:gd name="T62" fmla="*/ 1868 w 1914"/>
                      <a:gd name="T63" fmla="*/ 2075 h 3516"/>
                      <a:gd name="T64" fmla="*/ 1705 w 1914"/>
                      <a:gd name="T65" fmla="*/ 1905 h 3516"/>
                      <a:gd name="T66" fmla="*/ 1856 w 1914"/>
                      <a:gd name="T67" fmla="*/ 1811 h 3516"/>
                      <a:gd name="T68" fmla="*/ 1725 w 1914"/>
                      <a:gd name="T69" fmla="*/ 1700 h 3516"/>
                      <a:gd name="T70" fmla="*/ 703 w 1914"/>
                      <a:gd name="T71" fmla="*/ 910 h 3516"/>
                      <a:gd name="T72" fmla="*/ 719 w 1914"/>
                      <a:gd name="T73" fmla="*/ 1130 h 3516"/>
                      <a:gd name="T74" fmla="*/ 788 w 1914"/>
                      <a:gd name="T75" fmla="*/ 1294 h 3516"/>
                      <a:gd name="T76" fmla="*/ 827 w 1914"/>
                      <a:gd name="T77" fmla="*/ 1418 h 3516"/>
                      <a:gd name="T78" fmla="*/ 971 w 1914"/>
                      <a:gd name="T79" fmla="*/ 1594 h 3516"/>
                      <a:gd name="T80" fmla="*/ 1046 w 1914"/>
                      <a:gd name="T81" fmla="*/ 1646 h 3516"/>
                      <a:gd name="T82" fmla="*/ 1108 w 1914"/>
                      <a:gd name="T83" fmla="*/ 1771 h 3516"/>
                      <a:gd name="T84" fmla="*/ 1338 w 1914"/>
                      <a:gd name="T85" fmla="*/ 1567 h 3516"/>
                      <a:gd name="T86" fmla="*/ 1357 w 1914"/>
                      <a:gd name="T87" fmla="*/ 1099 h 3516"/>
                      <a:gd name="T88" fmla="*/ 0 w 1914"/>
                      <a:gd name="T89" fmla="*/ 388 h 3516"/>
                      <a:gd name="T90" fmla="*/ 1038 w 1914"/>
                      <a:gd name="T91" fmla="*/ 1876 h 3516"/>
                      <a:gd name="T92" fmla="*/ 211 w 1914"/>
                      <a:gd name="T93" fmla="*/ 1503 h 3516"/>
                      <a:gd name="T94" fmla="*/ 461 w 1914"/>
                      <a:gd name="T95" fmla="*/ 1642 h 3516"/>
                      <a:gd name="T96" fmla="*/ 578 w 1914"/>
                      <a:gd name="T97" fmla="*/ 1518 h 3516"/>
                      <a:gd name="T98" fmla="*/ 600 w 1914"/>
                      <a:gd name="T99" fmla="*/ 998 h 3516"/>
                      <a:gd name="T100" fmla="*/ 197 w 1914"/>
                      <a:gd name="T101" fmla="*/ 669 h 3516"/>
                      <a:gd name="T102" fmla="*/ 298 w 1914"/>
                      <a:gd name="T103" fmla="*/ 574 h 3516"/>
                      <a:gd name="T104" fmla="*/ 395 w 1914"/>
                      <a:gd name="T105" fmla="*/ 542 h 3516"/>
                      <a:gd name="T106" fmla="*/ 542 w 1914"/>
                      <a:gd name="T107" fmla="*/ 561 h 3516"/>
                      <a:gd name="T108" fmla="*/ 516 w 1914"/>
                      <a:gd name="T109" fmla="*/ 690 h 3516"/>
                      <a:gd name="T110" fmla="*/ 808 w 1914"/>
                      <a:gd name="T111" fmla="*/ 889 h 3516"/>
                      <a:gd name="T112" fmla="*/ 971 w 1914"/>
                      <a:gd name="T113" fmla="*/ 844 h 3516"/>
                      <a:gd name="T114" fmla="*/ 1111 w 1914"/>
                      <a:gd name="T115" fmla="*/ 729 h 3516"/>
                      <a:gd name="T116" fmla="*/ 1322 w 1914"/>
                      <a:gd name="T117" fmla="*/ 864 h 3516"/>
                      <a:gd name="T118" fmla="*/ 1604 w 1914"/>
                      <a:gd name="T119" fmla="*/ 1100 h 3516"/>
                      <a:gd name="T120" fmla="*/ 1342 w 1914"/>
                      <a:gd name="T121" fmla="*/ 596 h 3516"/>
                      <a:gd name="T122" fmla="*/ 626 w 1914"/>
                      <a:gd name="T123" fmla="*/ 153 h 35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914" h="3516">
                        <a:moveTo>
                          <a:pt x="1523" y="1573"/>
                        </a:moveTo>
                        <a:lnTo>
                          <a:pt x="1479" y="1576"/>
                        </a:lnTo>
                        <a:lnTo>
                          <a:pt x="1435" y="1583"/>
                        </a:lnTo>
                        <a:lnTo>
                          <a:pt x="1390" y="1597"/>
                        </a:lnTo>
                        <a:lnTo>
                          <a:pt x="1360" y="1612"/>
                        </a:lnTo>
                        <a:lnTo>
                          <a:pt x="1332" y="1630"/>
                        </a:lnTo>
                        <a:lnTo>
                          <a:pt x="1308" y="1651"/>
                        </a:lnTo>
                        <a:lnTo>
                          <a:pt x="1288" y="1674"/>
                        </a:lnTo>
                        <a:lnTo>
                          <a:pt x="1271" y="1700"/>
                        </a:lnTo>
                        <a:lnTo>
                          <a:pt x="1257" y="1726"/>
                        </a:lnTo>
                        <a:lnTo>
                          <a:pt x="1244" y="1753"/>
                        </a:lnTo>
                        <a:lnTo>
                          <a:pt x="1236" y="1779"/>
                        </a:lnTo>
                        <a:lnTo>
                          <a:pt x="1229" y="1805"/>
                        </a:lnTo>
                        <a:lnTo>
                          <a:pt x="1223" y="1829"/>
                        </a:lnTo>
                        <a:lnTo>
                          <a:pt x="1220" y="1851"/>
                        </a:lnTo>
                        <a:lnTo>
                          <a:pt x="1218" y="1871"/>
                        </a:lnTo>
                        <a:lnTo>
                          <a:pt x="1216" y="1887"/>
                        </a:lnTo>
                        <a:lnTo>
                          <a:pt x="1216" y="1900"/>
                        </a:lnTo>
                        <a:lnTo>
                          <a:pt x="1216" y="1907"/>
                        </a:lnTo>
                        <a:lnTo>
                          <a:pt x="1216" y="1911"/>
                        </a:lnTo>
                        <a:lnTo>
                          <a:pt x="1216" y="1944"/>
                        </a:lnTo>
                        <a:lnTo>
                          <a:pt x="1185" y="1935"/>
                        </a:lnTo>
                        <a:lnTo>
                          <a:pt x="1183" y="1935"/>
                        </a:lnTo>
                        <a:lnTo>
                          <a:pt x="1179" y="1934"/>
                        </a:lnTo>
                        <a:lnTo>
                          <a:pt x="1174" y="1933"/>
                        </a:lnTo>
                        <a:lnTo>
                          <a:pt x="1163" y="1931"/>
                        </a:lnTo>
                        <a:lnTo>
                          <a:pt x="1148" y="1928"/>
                        </a:lnTo>
                        <a:lnTo>
                          <a:pt x="1132" y="1926"/>
                        </a:lnTo>
                        <a:lnTo>
                          <a:pt x="1113" y="1924"/>
                        </a:lnTo>
                        <a:lnTo>
                          <a:pt x="1091" y="1923"/>
                        </a:lnTo>
                        <a:lnTo>
                          <a:pt x="1066" y="1922"/>
                        </a:lnTo>
                        <a:lnTo>
                          <a:pt x="1041" y="1923"/>
                        </a:lnTo>
                        <a:lnTo>
                          <a:pt x="1014" y="1926"/>
                        </a:lnTo>
                        <a:lnTo>
                          <a:pt x="987" y="1929"/>
                        </a:lnTo>
                        <a:lnTo>
                          <a:pt x="957" y="1936"/>
                        </a:lnTo>
                        <a:lnTo>
                          <a:pt x="928" y="1945"/>
                        </a:lnTo>
                        <a:lnTo>
                          <a:pt x="898" y="1956"/>
                        </a:lnTo>
                        <a:lnTo>
                          <a:pt x="868" y="1970"/>
                        </a:lnTo>
                        <a:lnTo>
                          <a:pt x="840" y="1988"/>
                        </a:lnTo>
                        <a:lnTo>
                          <a:pt x="811" y="2009"/>
                        </a:lnTo>
                        <a:lnTo>
                          <a:pt x="783" y="2033"/>
                        </a:lnTo>
                        <a:lnTo>
                          <a:pt x="756" y="2062"/>
                        </a:lnTo>
                        <a:lnTo>
                          <a:pt x="731" y="2095"/>
                        </a:lnTo>
                        <a:lnTo>
                          <a:pt x="707" y="2133"/>
                        </a:lnTo>
                        <a:lnTo>
                          <a:pt x="686" y="2176"/>
                        </a:lnTo>
                        <a:lnTo>
                          <a:pt x="667" y="2224"/>
                        </a:lnTo>
                        <a:lnTo>
                          <a:pt x="705" y="2218"/>
                        </a:lnTo>
                        <a:lnTo>
                          <a:pt x="745" y="2215"/>
                        </a:lnTo>
                        <a:lnTo>
                          <a:pt x="785" y="2215"/>
                        </a:lnTo>
                        <a:lnTo>
                          <a:pt x="826" y="2219"/>
                        </a:lnTo>
                        <a:lnTo>
                          <a:pt x="868" y="2227"/>
                        </a:lnTo>
                        <a:lnTo>
                          <a:pt x="909" y="2239"/>
                        </a:lnTo>
                        <a:lnTo>
                          <a:pt x="949" y="2256"/>
                        </a:lnTo>
                        <a:lnTo>
                          <a:pt x="987" y="2277"/>
                        </a:lnTo>
                        <a:lnTo>
                          <a:pt x="1023" y="2303"/>
                        </a:lnTo>
                        <a:lnTo>
                          <a:pt x="1040" y="2319"/>
                        </a:lnTo>
                        <a:lnTo>
                          <a:pt x="1058" y="2337"/>
                        </a:lnTo>
                        <a:lnTo>
                          <a:pt x="1074" y="2358"/>
                        </a:lnTo>
                        <a:lnTo>
                          <a:pt x="1090" y="2382"/>
                        </a:lnTo>
                        <a:lnTo>
                          <a:pt x="1105" y="2407"/>
                        </a:lnTo>
                        <a:lnTo>
                          <a:pt x="1117" y="2437"/>
                        </a:lnTo>
                        <a:lnTo>
                          <a:pt x="1129" y="2469"/>
                        </a:lnTo>
                        <a:lnTo>
                          <a:pt x="1138" y="2504"/>
                        </a:lnTo>
                        <a:lnTo>
                          <a:pt x="1144" y="2543"/>
                        </a:lnTo>
                        <a:lnTo>
                          <a:pt x="1147" y="2585"/>
                        </a:lnTo>
                        <a:lnTo>
                          <a:pt x="1147" y="2631"/>
                        </a:lnTo>
                        <a:lnTo>
                          <a:pt x="1144" y="2681"/>
                        </a:lnTo>
                        <a:lnTo>
                          <a:pt x="1136" y="2735"/>
                        </a:lnTo>
                        <a:lnTo>
                          <a:pt x="1159" y="2746"/>
                        </a:lnTo>
                        <a:lnTo>
                          <a:pt x="1181" y="2760"/>
                        </a:lnTo>
                        <a:lnTo>
                          <a:pt x="1190" y="2742"/>
                        </a:lnTo>
                        <a:lnTo>
                          <a:pt x="1196" y="2722"/>
                        </a:lnTo>
                        <a:lnTo>
                          <a:pt x="1200" y="2701"/>
                        </a:lnTo>
                        <a:lnTo>
                          <a:pt x="1202" y="2679"/>
                        </a:lnTo>
                        <a:lnTo>
                          <a:pt x="1204" y="2659"/>
                        </a:lnTo>
                        <a:lnTo>
                          <a:pt x="1207" y="2650"/>
                        </a:lnTo>
                        <a:lnTo>
                          <a:pt x="1214" y="2646"/>
                        </a:lnTo>
                        <a:lnTo>
                          <a:pt x="1220" y="2644"/>
                        </a:lnTo>
                        <a:lnTo>
                          <a:pt x="1228" y="2646"/>
                        </a:lnTo>
                        <a:lnTo>
                          <a:pt x="1233" y="2650"/>
                        </a:lnTo>
                        <a:lnTo>
                          <a:pt x="1235" y="2659"/>
                        </a:lnTo>
                        <a:lnTo>
                          <a:pt x="1232" y="2683"/>
                        </a:lnTo>
                        <a:lnTo>
                          <a:pt x="1229" y="2709"/>
                        </a:lnTo>
                        <a:lnTo>
                          <a:pt x="1225" y="2733"/>
                        </a:lnTo>
                        <a:lnTo>
                          <a:pt x="1217" y="2757"/>
                        </a:lnTo>
                        <a:lnTo>
                          <a:pt x="1206" y="2778"/>
                        </a:lnTo>
                        <a:lnTo>
                          <a:pt x="1231" y="2804"/>
                        </a:lnTo>
                        <a:lnTo>
                          <a:pt x="1240" y="2793"/>
                        </a:lnTo>
                        <a:lnTo>
                          <a:pt x="1247" y="2778"/>
                        </a:lnTo>
                        <a:lnTo>
                          <a:pt x="1251" y="2762"/>
                        </a:lnTo>
                        <a:lnTo>
                          <a:pt x="1254" y="2744"/>
                        </a:lnTo>
                        <a:lnTo>
                          <a:pt x="1257" y="2729"/>
                        </a:lnTo>
                        <a:lnTo>
                          <a:pt x="1258" y="2717"/>
                        </a:lnTo>
                        <a:lnTo>
                          <a:pt x="1260" y="2708"/>
                        </a:lnTo>
                        <a:lnTo>
                          <a:pt x="1267" y="2703"/>
                        </a:lnTo>
                        <a:lnTo>
                          <a:pt x="1273" y="2702"/>
                        </a:lnTo>
                        <a:lnTo>
                          <a:pt x="1281" y="2703"/>
                        </a:lnTo>
                        <a:lnTo>
                          <a:pt x="1287" y="2708"/>
                        </a:lnTo>
                        <a:lnTo>
                          <a:pt x="1288" y="2717"/>
                        </a:lnTo>
                        <a:lnTo>
                          <a:pt x="1287" y="2733"/>
                        </a:lnTo>
                        <a:lnTo>
                          <a:pt x="1283" y="2754"/>
                        </a:lnTo>
                        <a:lnTo>
                          <a:pt x="1279" y="2774"/>
                        </a:lnTo>
                        <a:lnTo>
                          <a:pt x="1272" y="2795"/>
                        </a:lnTo>
                        <a:lnTo>
                          <a:pt x="1263" y="2813"/>
                        </a:lnTo>
                        <a:lnTo>
                          <a:pt x="1251" y="2828"/>
                        </a:lnTo>
                        <a:lnTo>
                          <a:pt x="1265" y="2848"/>
                        </a:lnTo>
                        <a:lnTo>
                          <a:pt x="1278" y="2869"/>
                        </a:lnTo>
                        <a:lnTo>
                          <a:pt x="1293" y="2847"/>
                        </a:lnTo>
                        <a:lnTo>
                          <a:pt x="1304" y="2823"/>
                        </a:lnTo>
                        <a:lnTo>
                          <a:pt x="1310" y="2796"/>
                        </a:lnTo>
                        <a:lnTo>
                          <a:pt x="1311" y="2770"/>
                        </a:lnTo>
                        <a:lnTo>
                          <a:pt x="1313" y="2762"/>
                        </a:lnTo>
                        <a:lnTo>
                          <a:pt x="1319" y="2756"/>
                        </a:lnTo>
                        <a:lnTo>
                          <a:pt x="1325" y="2755"/>
                        </a:lnTo>
                        <a:lnTo>
                          <a:pt x="1333" y="2756"/>
                        </a:lnTo>
                        <a:lnTo>
                          <a:pt x="1338" y="2762"/>
                        </a:lnTo>
                        <a:lnTo>
                          <a:pt x="1342" y="2770"/>
                        </a:lnTo>
                        <a:lnTo>
                          <a:pt x="1341" y="2798"/>
                        </a:lnTo>
                        <a:lnTo>
                          <a:pt x="1334" y="2826"/>
                        </a:lnTo>
                        <a:lnTo>
                          <a:pt x="1324" y="2851"/>
                        </a:lnTo>
                        <a:lnTo>
                          <a:pt x="1311" y="2876"/>
                        </a:lnTo>
                        <a:lnTo>
                          <a:pt x="1292" y="2898"/>
                        </a:lnTo>
                        <a:lnTo>
                          <a:pt x="1300" y="2916"/>
                        </a:lnTo>
                        <a:lnTo>
                          <a:pt x="1317" y="2908"/>
                        </a:lnTo>
                        <a:lnTo>
                          <a:pt x="1333" y="2895"/>
                        </a:lnTo>
                        <a:lnTo>
                          <a:pt x="1344" y="2881"/>
                        </a:lnTo>
                        <a:lnTo>
                          <a:pt x="1353" y="2864"/>
                        </a:lnTo>
                        <a:lnTo>
                          <a:pt x="1358" y="2845"/>
                        </a:lnTo>
                        <a:lnTo>
                          <a:pt x="1361" y="2825"/>
                        </a:lnTo>
                        <a:lnTo>
                          <a:pt x="1361" y="2805"/>
                        </a:lnTo>
                        <a:lnTo>
                          <a:pt x="1364" y="2797"/>
                        </a:lnTo>
                        <a:lnTo>
                          <a:pt x="1369" y="2792"/>
                        </a:lnTo>
                        <a:lnTo>
                          <a:pt x="1376" y="2791"/>
                        </a:lnTo>
                        <a:lnTo>
                          <a:pt x="1384" y="2792"/>
                        </a:lnTo>
                        <a:lnTo>
                          <a:pt x="1389" y="2797"/>
                        </a:lnTo>
                        <a:lnTo>
                          <a:pt x="1392" y="2805"/>
                        </a:lnTo>
                        <a:lnTo>
                          <a:pt x="1390" y="2828"/>
                        </a:lnTo>
                        <a:lnTo>
                          <a:pt x="1387" y="2851"/>
                        </a:lnTo>
                        <a:lnTo>
                          <a:pt x="1382" y="2874"/>
                        </a:lnTo>
                        <a:lnTo>
                          <a:pt x="1372" y="2895"/>
                        </a:lnTo>
                        <a:lnTo>
                          <a:pt x="1357" y="2913"/>
                        </a:lnTo>
                        <a:lnTo>
                          <a:pt x="1343" y="2925"/>
                        </a:lnTo>
                        <a:lnTo>
                          <a:pt x="1327" y="2937"/>
                        </a:lnTo>
                        <a:lnTo>
                          <a:pt x="1311" y="2944"/>
                        </a:lnTo>
                        <a:lnTo>
                          <a:pt x="1319" y="2971"/>
                        </a:lnTo>
                        <a:lnTo>
                          <a:pt x="1337" y="2971"/>
                        </a:lnTo>
                        <a:lnTo>
                          <a:pt x="1356" y="2969"/>
                        </a:lnTo>
                        <a:lnTo>
                          <a:pt x="1374" y="2962"/>
                        </a:lnTo>
                        <a:lnTo>
                          <a:pt x="1390" y="2953"/>
                        </a:lnTo>
                        <a:lnTo>
                          <a:pt x="1404" y="2941"/>
                        </a:lnTo>
                        <a:lnTo>
                          <a:pt x="1415" y="2927"/>
                        </a:lnTo>
                        <a:lnTo>
                          <a:pt x="1420" y="2911"/>
                        </a:lnTo>
                        <a:lnTo>
                          <a:pt x="1420" y="2892"/>
                        </a:lnTo>
                        <a:lnTo>
                          <a:pt x="1421" y="2885"/>
                        </a:lnTo>
                        <a:lnTo>
                          <a:pt x="1425" y="2879"/>
                        </a:lnTo>
                        <a:lnTo>
                          <a:pt x="1430" y="2876"/>
                        </a:lnTo>
                        <a:lnTo>
                          <a:pt x="1436" y="2874"/>
                        </a:lnTo>
                        <a:lnTo>
                          <a:pt x="1442" y="2875"/>
                        </a:lnTo>
                        <a:lnTo>
                          <a:pt x="1447" y="2878"/>
                        </a:lnTo>
                        <a:lnTo>
                          <a:pt x="1450" y="2885"/>
                        </a:lnTo>
                        <a:lnTo>
                          <a:pt x="1450" y="2907"/>
                        </a:lnTo>
                        <a:lnTo>
                          <a:pt x="1446" y="2928"/>
                        </a:lnTo>
                        <a:lnTo>
                          <a:pt x="1437" y="2946"/>
                        </a:lnTo>
                        <a:lnTo>
                          <a:pt x="1424" y="2963"/>
                        </a:lnTo>
                        <a:lnTo>
                          <a:pt x="1408" y="2976"/>
                        </a:lnTo>
                        <a:lnTo>
                          <a:pt x="1389" y="2987"/>
                        </a:lnTo>
                        <a:lnTo>
                          <a:pt x="1369" y="2995"/>
                        </a:lnTo>
                        <a:lnTo>
                          <a:pt x="1347" y="3000"/>
                        </a:lnTo>
                        <a:lnTo>
                          <a:pt x="1326" y="3002"/>
                        </a:lnTo>
                        <a:lnTo>
                          <a:pt x="1327" y="3007"/>
                        </a:lnTo>
                        <a:lnTo>
                          <a:pt x="1327" y="3012"/>
                        </a:lnTo>
                        <a:lnTo>
                          <a:pt x="1329" y="3015"/>
                        </a:lnTo>
                        <a:lnTo>
                          <a:pt x="1329" y="3017"/>
                        </a:lnTo>
                        <a:lnTo>
                          <a:pt x="1329" y="3017"/>
                        </a:lnTo>
                        <a:lnTo>
                          <a:pt x="1280" y="3023"/>
                        </a:lnTo>
                        <a:lnTo>
                          <a:pt x="1280" y="3023"/>
                        </a:lnTo>
                        <a:lnTo>
                          <a:pt x="1280" y="3018"/>
                        </a:lnTo>
                        <a:lnTo>
                          <a:pt x="1279" y="3011"/>
                        </a:lnTo>
                        <a:lnTo>
                          <a:pt x="1277" y="3000"/>
                        </a:lnTo>
                        <a:lnTo>
                          <a:pt x="1273" y="2985"/>
                        </a:lnTo>
                        <a:lnTo>
                          <a:pt x="1268" y="2967"/>
                        </a:lnTo>
                        <a:lnTo>
                          <a:pt x="1262" y="2949"/>
                        </a:lnTo>
                        <a:lnTo>
                          <a:pt x="1254" y="2929"/>
                        </a:lnTo>
                        <a:lnTo>
                          <a:pt x="1244" y="2907"/>
                        </a:lnTo>
                        <a:lnTo>
                          <a:pt x="1232" y="2886"/>
                        </a:lnTo>
                        <a:lnTo>
                          <a:pt x="1218" y="2864"/>
                        </a:lnTo>
                        <a:lnTo>
                          <a:pt x="1202" y="2843"/>
                        </a:lnTo>
                        <a:lnTo>
                          <a:pt x="1183" y="2823"/>
                        </a:lnTo>
                        <a:lnTo>
                          <a:pt x="1160" y="2805"/>
                        </a:lnTo>
                        <a:lnTo>
                          <a:pt x="1136" y="2788"/>
                        </a:lnTo>
                        <a:lnTo>
                          <a:pt x="1107" y="2775"/>
                        </a:lnTo>
                        <a:lnTo>
                          <a:pt x="1076" y="2765"/>
                        </a:lnTo>
                        <a:lnTo>
                          <a:pt x="1041" y="2759"/>
                        </a:lnTo>
                        <a:lnTo>
                          <a:pt x="1002" y="2756"/>
                        </a:lnTo>
                        <a:lnTo>
                          <a:pt x="1001" y="2756"/>
                        </a:lnTo>
                        <a:lnTo>
                          <a:pt x="967" y="2757"/>
                        </a:lnTo>
                        <a:lnTo>
                          <a:pt x="935" y="2762"/>
                        </a:lnTo>
                        <a:lnTo>
                          <a:pt x="906" y="2768"/>
                        </a:lnTo>
                        <a:lnTo>
                          <a:pt x="926" y="2776"/>
                        </a:lnTo>
                        <a:lnTo>
                          <a:pt x="946" y="2784"/>
                        </a:lnTo>
                        <a:lnTo>
                          <a:pt x="964" y="2795"/>
                        </a:lnTo>
                        <a:lnTo>
                          <a:pt x="980" y="2808"/>
                        </a:lnTo>
                        <a:lnTo>
                          <a:pt x="993" y="2823"/>
                        </a:lnTo>
                        <a:lnTo>
                          <a:pt x="1003" y="2840"/>
                        </a:lnTo>
                        <a:lnTo>
                          <a:pt x="1009" y="2860"/>
                        </a:lnTo>
                        <a:lnTo>
                          <a:pt x="1008" y="2867"/>
                        </a:lnTo>
                        <a:lnTo>
                          <a:pt x="1003" y="2870"/>
                        </a:lnTo>
                        <a:lnTo>
                          <a:pt x="998" y="2872"/>
                        </a:lnTo>
                        <a:lnTo>
                          <a:pt x="991" y="2870"/>
                        </a:lnTo>
                        <a:lnTo>
                          <a:pt x="986" y="2867"/>
                        </a:lnTo>
                        <a:lnTo>
                          <a:pt x="983" y="2860"/>
                        </a:lnTo>
                        <a:lnTo>
                          <a:pt x="978" y="2844"/>
                        </a:lnTo>
                        <a:lnTo>
                          <a:pt x="968" y="2829"/>
                        </a:lnTo>
                        <a:lnTo>
                          <a:pt x="954" y="2817"/>
                        </a:lnTo>
                        <a:lnTo>
                          <a:pt x="937" y="2807"/>
                        </a:lnTo>
                        <a:lnTo>
                          <a:pt x="918" y="2799"/>
                        </a:lnTo>
                        <a:lnTo>
                          <a:pt x="899" y="2793"/>
                        </a:lnTo>
                        <a:lnTo>
                          <a:pt x="882" y="2788"/>
                        </a:lnTo>
                        <a:lnTo>
                          <a:pt x="866" y="2785"/>
                        </a:lnTo>
                        <a:lnTo>
                          <a:pt x="865" y="2784"/>
                        </a:lnTo>
                        <a:lnTo>
                          <a:pt x="864" y="2784"/>
                        </a:lnTo>
                        <a:lnTo>
                          <a:pt x="845" y="2793"/>
                        </a:lnTo>
                        <a:lnTo>
                          <a:pt x="827" y="2804"/>
                        </a:lnTo>
                        <a:lnTo>
                          <a:pt x="847" y="2807"/>
                        </a:lnTo>
                        <a:lnTo>
                          <a:pt x="868" y="2813"/>
                        </a:lnTo>
                        <a:lnTo>
                          <a:pt x="887" y="2819"/>
                        </a:lnTo>
                        <a:lnTo>
                          <a:pt x="905" y="2829"/>
                        </a:lnTo>
                        <a:lnTo>
                          <a:pt x="920" y="2840"/>
                        </a:lnTo>
                        <a:lnTo>
                          <a:pt x="934" y="2854"/>
                        </a:lnTo>
                        <a:lnTo>
                          <a:pt x="944" y="2869"/>
                        </a:lnTo>
                        <a:lnTo>
                          <a:pt x="950" y="2887"/>
                        </a:lnTo>
                        <a:lnTo>
                          <a:pt x="951" y="2908"/>
                        </a:lnTo>
                        <a:lnTo>
                          <a:pt x="950" y="2914"/>
                        </a:lnTo>
                        <a:lnTo>
                          <a:pt x="945" y="2919"/>
                        </a:lnTo>
                        <a:lnTo>
                          <a:pt x="939" y="2920"/>
                        </a:lnTo>
                        <a:lnTo>
                          <a:pt x="933" y="2919"/>
                        </a:lnTo>
                        <a:lnTo>
                          <a:pt x="928" y="2914"/>
                        </a:lnTo>
                        <a:lnTo>
                          <a:pt x="926" y="2908"/>
                        </a:lnTo>
                        <a:lnTo>
                          <a:pt x="924" y="2889"/>
                        </a:lnTo>
                        <a:lnTo>
                          <a:pt x="917" y="2874"/>
                        </a:lnTo>
                        <a:lnTo>
                          <a:pt x="906" y="2860"/>
                        </a:lnTo>
                        <a:lnTo>
                          <a:pt x="892" y="2850"/>
                        </a:lnTo>
                        <a:lnTo>
                          <a:pt x="875" y="2841"/>
                        </a:lnTo>
                        <a:lnTo>
                          <a:pt x="856" y="2835"/>
                        </a:lnTo>
                        <a:lnTo>
                          <a:pt x="836" y="2830"/>
                        </a:lnTo>
                        <a:lnTo>
                          <a:pt x="816" y="2827"/>
                        </a:lnTo>
                        <a:lnTo>
                          <a:pt x="798" y="2826"/>
                        </a:lnTo>
                        <a:lnTo>
                          <a:pt x="782" y="2839"/>
                        </a:lnTo>
                        <a:lnTo>
                          <a:pt x="770" y="2854"/>
                        </a:lnTo>
                        <a:lnTo>
                          <a:pt x="795" y="2858"/>
                        </a:lnTo>
                        <a:lnTo>
                          <a:pt x="821" y="2865"/>
                        </a:lnTo>
                        <a:lnTo>
                          <a:pt x="845" y="2876"/>
                        </a:lnTo>
                        <a:lnTo>
                          <a:pt x="864" y="2889"/>
                        </a:lnTo>
                        <a:lnTo>
                          <a:pt x="878" y="2904"/>
                        </a:lnTo>
                        <a:lnTo>
                          <a:pt x="892" y="2921"/>
                        </a:lnTo>
                        <a:lnTo>
                          <a:pt x="904" y="2940"/>
                        </a:lnTo>
                        <a:lnTo>
                          <a:pt x="906" y="2946"/>
                        </a:lnTo>
                        <a:lnTo>
                          <a:pt x="905" y="2952"/>
                        </a:lnTo>
                        <a:lnTo>
                          <a:pt x="899" y="2956"/>
                        </a:lnTo>
                        <a:lnTo>
                          <a:pt x="894" y="2959"/>
                        </a:lnTo>
                        <a:lnTo>
                          <a:pt x="887" y="2958"/>
                        </a:lnTo>
                        <a:lnTo>
                          <a:pt x="882" y="2953"/>
                        </a:lnTo>
                        <a:lnTo>
                          <a:pt x="873" y="2939"/>
                        </a:lnTo>
                        <a:lnTo>
                          <a:pt x="863" y="2924"/>
                        </a:lnTo>
                        <a:lnTo>
                          <a:pt x="852" y="2912"/>
                        </a:lnTo>
                        <a:lnTo>
                          <a:pt x="840" y="2902"/>
                        </a:lnTo>
                        <a:lnTo>
                          <a:pt x="823" y="2893"/>
                        </a:lnTo>
                        <a:lnTo>
                          <a:pt x="800" y="2886"/>
                        </a:lnTo>
                        <a:lnTo>
                          <a:pt x="776" y="2880"/>
                        </a:lnTo>
                        <a:lnTo>
                          <a:pt x="751" y="2878"/>
                        </a:lnTo>
                        <a:lnTo>
                          <a:pt x="741" y="2896"/>
                        </a:lnTo>
                        <a:lnTo>
                          <a:pt x="735" y="2909"/>
                        </a:lnTo>
                        <a:lnTo>
                          <a:pt x="757" y="2937"/>
                        </a:lnTo>
                        <a:lnTo>
                          <a:pt x="773" y="2967"/>
                        </a:lnTo>
                        <a:lnTo>
                          <a:pt x="788" y="3000"/>
                        </a:lnTo>
                        <a:lnTo>
                          <a:pt x="798" y="3032"/>
                        </a:lnTo>
                        <a:lnTo>
                          <a:pt x="804" y="3065"/>
                        </a:lnTo>
                        <a:lnTo>
                          <a:pt x="810" y="3096"/>
                        </a:lnTo>
                        <a:lnTo>
                          <a:pt x="812" y="3126"/>
                        </a:lnTo>
                        <a:lnTo>
                          <a:pt x="813" y="3153"/>
                        </a:lnTo>
                        <a:lnTo>
                          <a:pt x="812" y="3179"/>
                        </a:lnTo>
                        <a:lnTo>
                          <a:pt x="811" y="3200"/>
                        </a:lnTo>
                        <a:lnTo>
                          <a:pt x="810" y="3216"/>
                        </a:lnTo>
                        <a:lnTo>
                          <a:pt x="809" y="3227"/>
                        </a:lnTo>
                        <a:lnTo>
                          <a:pt x="808" y="3233"/>
                        </a:lnTo>
                        <a:lnTo>
                          <a:pt x="760" y="3225"/>
                        </a:lnTo>
                        <a:lnTo>
                          <a:pt x="760" y="3221"/>
                        </a:lnTo>
                        <a:lnTo>
                          <a:pt x="761" y="3210"/>
                        </a:lnTo>
                        <a:lnTo>
                          <a:pt x="762" y="3193"/>
                        </a:lnTo>
                        <a:lnTo>
                          <a:pt x="763" y="3172"/>
                        </a:lnTo>
                        <a:lnTo>
                          <a:pt x="763" y="3147"/>
                        </a:lnTo>
                        <a:lnTo>
                          <a:pt x="762" y="3119"/>
                        </a:lnTo>
                        <a:lnTo>
                          <a:pt x="759" y="3088"/>
                        </a:lnTo>
                        <a:lnTo>
                          <a:pt x="753" y="3057"/>
                        </a:lnTo>
                        <a:lnTo>
                          <a:pt x="745" y="3026"/>
                        </a:lnTo>
                        <a:lnTo>
                          <a:pt x="731" y="3061"/>
                        </a:lnTo>
                        <a:lnTo>
                          <a:pt x="712" y="3096"/>
                        </a:lnTo>
                        <a:lnTo>
                          <a:pt x="689" y="3127"/>
                        </a:lnTo>
                        <a:lnTo>
                          <a:pt x="684" y="3131"/>
                        </a:lnTo>
                        <a:lnTo>
                          <a:pt x="678" y="3131"/>
                        </a:lnTo>
                        <a:lnTo>
                          <a:pt x="673" y="3128"/>
                        </a:lnTo>
                        <a:lnTo>
                          <a:pt x="669" y="3122"/>
                        </a:lnTo>
                        <a:lnTo>
                          <a:pt x="669" y="3116"/>
                        </a:lnTo>
                        <a:lnTo>
                          <a:pt x="672" y="3109"/>
                        </a:lnTo>
                        <a:lnTo>
                          <a:pt x="693" y="3081"/>
                        </a:lnTo>
                        <a:lnTo>
                          <a:pt x="708" y="3051"/>
                        </a:lnTo>
                        <a:lnTo>
                          <a:pt x="720" y="3021"/>
                        </a:lnTo>
                        <a:lnTo>
                          <a:pt x="729" y="2987"/>
                        </a:lnTo>
                        <a:lnTo>
                          <a:pt x="718" y="2967"/>
                        </a:lnTo>
                        <a:lnTo>
                          <a:pt x="706" y="2950"/>
                        </a:lnTo>
                        <a:lnTo>
                          <a:pt x="696" y="2982"/>
                        </a:lnTo>
                        <a:lnTo>
                          <a:pt x="683" y="3012"/>
                        </a:lnTo>
                        <a:lnTo>
                          <a:pt x="665" y="3039"/>
                        </a:lnTo>
                        <a:lnTo>
                          <a:pt x="644" y="3065"/>
                        </a:lnTo>
                        <a:lnTo>
                          <a:pt x="636" y="3068"/>
                        </a:lnTo>
                        <a:lnTo>
                          <a:pt x="630" y="3067"/>
                        </a:lnTo>
                        <a:lnTo>
                          <a:pt x="624" y="3061"/>
                        </a:lnTo>
                        <a:lnTo>
                          <a:pt x="622" y="3054"/>
                        </a:lnTo>
                        <a:lnTo>
                          <a:pt x="626" y="3047"/>
                        </a:lnTo>
                        <a:lnTo>
                          <a:pt x="647" y="3021"/>
                        </a:lnTo>
                        <a:lnTo>
                          <a:pt x="664" y="2992"/>
                        </a:lnTo>
                        <a:lnTo>
                          <a:pt x="677" y="2960"/>
                        </a:lnTo>
                        <a:lnTo>
                          <a:pt x="684" y="2927"/>
                        </a:lnTo>
                        <a:lnTo>
                          <a:pt x="676" y="2920"/>
                        </a:lnTo>
                        <a:lnTo>
                          <a:pt x="660" y="2909"/>
                        </a:lnTo>
                        <a:lnTo>
                          <a:pt x="644" y="2899"/>
                        </a:lnTo>
                        <a:lnTo>
                          <a:pt x="641" y="2925"/>
                        </a:lnTo>
                        <a:lnTo>
                          <a:pt x="633" y="2952"/>
                        </a:lnTo>
                        <a:lnTo>
                          <a:pt x="622" y="2977"/>
                        </a:lnTo>
                        <a:lnTo>
                          <a:pt x="607" y="3001"/>
                        </a:lnTo>
                        <a:lnTo>
                          <a:pt x="589" y="3021"/>
                        </a:lnTo>
                        <a:lnTo>
                          <a:pt x="568" y="3038"/>
                        </a:lnTo>
                        <a:lnTo>
                          <a:pt x="561" y="3040"/>
                        </a:lnTo>
                        <a:lnTo>
                          <a:pt x="555" y="3039"/>
                        </a:lnTo>
                        <a:lnTo>
                          <a:pt x="552" y="3035"/>
                        </a:lnTo>
                        <a:lnTo>
                          <a:pt x="550" y="3028"/>
                        </a:lnTo>
                        <a:lnTo>
                          <a:pt x="551" y="3023"/>
                        </a:lnTo>
                        <a:lnTo>
                          <a:pt x="555" y="3017"/>
                        </a:lnTo>
                        <a:lnTo>
                          <a:pt x="574" y="3001"/>
                        </a:lnTo>
                        <a:lnTo>
                          <a:pt x="590" y="2982"/>
                        </a:lnTo>
                        <a:lnTo>
                          <a:pt x="603" y="2961"/>
                        </a:lnTo>
                        <a:lnTo>
                          <a:pt x="612" y="2938"/>
                        </a:lnTo>
                        <a:lnTo>
                          <a:pt x="617" y="2913"/>
                        </a:lnTo>
                        <a:lnTo>
                          <a:pt x="618" y="2888"/>
                        </a:lnTo>
                        <a:lnTo>
                          <a:pt x="590" y="2880"/>
                        </a:lnTo>
                        <a:lnTo>
                          <a:pt x="558" y="2876"/>
                        </a:lnTo>
                        <a:lnTo>
                          <a:pt x="552" y="2902"/>
                        </a:lnTo>
                        <a:lnTo>
                          <a:pt x="541" y="2928"/>
                        </a:lnTo>
                        <a:lnTo>
                          <a:pt x="526" y="2952"/>
                        </a:lnTo>
                        <a:lnTo>
                          <a:pt x="508" y="2974"/>
                        </a:lnTo>
                        <a:lnTo>
                          <a:pt x="487" y="2993"/>
                        </a:lnTo>
                        <a:lnTo>
                          <a:pt x="465" y="3008"/>
                        </a:lnTo>
                        <a:lnTo>
                          <a:pt x="458" y="3011"/>
                        </a:lnTo>
                        <a:lnTo>
                          <a:pt x="453" y="3009"/>
                        </a:lnTo>
                        <a:lnTo>
                          <a:pt x="448" y="3005"/>
                        </a:lnTo>
                        <a:lnTo>
                          <a:pt x="446" y="2998"/>
                        </a:lnTo>
                        <a:lnTo>
                          <a:pt x="447" y="2993"/>
                        </a:lnTo>
                        <a:lnTo>
                          <a:pt x="453" y="2987"/>
                        </a:lnTo>
                        <a:lnTo>
                          <a:pt x="470" y="2974"/>
                        </a:lnTo>
                        <a:lnTo>
                          <a:pt x="488" y="2958"/>
                        </a:lnTo>
                        <a:lnTo>
                          <a:pt x="505" y="2939"/>
                        </a:lnTo>
                        <a:lnTo>
                          <a:pt x="518" y="2919"/>
                        </a:lnTo>
                        <a:lnTo>
                          <a:pt x="528" y="2897"/>
                        </a:lnTo>
                        <a:lnTo>
                          <a:pt x="532" y="2874"/>
                        </a:lnTo>
                        <a:lnTo>
                          <a:pt x="508" y="2875"/>
                        </a:lnTo>
                        <a:lnTo>
                          <a:pt x="482" y="2876"/>
                        </a:lnTo>
                        <a:lnTo>
                          <a:pt x="474" y="2899"/>
                        </a:lnTo>
                        <a:lnTo>
                          <a:pt x="462" y="2921"/>
                        </a:lnTo>
                        <a:lnTo>
                          <a:pt x="447" y="2940"/>
                        </a:lnTo>
                        <a:lnTo>
                          <a:pt x="430" y="2959"/>
                        </a:lnTo>
                        <a:lnTo>
                          <a:pt x="413" y="2976"/>
                        </a:lnTo>
                        <a:lnTo>
                          <a:pt x="396" y="2994"/>
                        </a:lnTo>
                        <a:lnTo>
                          <a:pt x="388" y="2997"/>
                        </a:lnTo>
                        <a:lnTo>
                          <a:pt x="382" y="2996"/>
                        </a:lnTo>
                        <a:lnTo>
                          <a:pt x="376" y="2991"/>
                        </a:lnTo>
                        <a:lnTo>
                          <a:pt x="375" y="2983"/>
                        </a:lnTo>
                        <a:lnTo>
                          <a:pt x="378" y="2976"/>
                        </a:lnTo>
                        <a:lnTo>
                          <a:pt x="396" y="2959"/>
                        </a:lnTo>
                        <a:lnTo>
                          <a:pt x="414" y="2941"/>
                        </a:lnTo>
                        <a:lnTo>
                          <a:pt x="430" y="2922"/>
                        </a:lnTo>
                        <a:lnTo>
                          <a:pt x="445" y="2902"/>
                        </a:lnTo>
                        <a:lnTo>
                          <a:pt x="455" y="2880"/>
                        </a:lnTo>
                        <a:lnTo>
                          <a:pt x="416" y="2887"/>
                        </a:lnTo>
                        <a:lnTo>
                          <a:pt x="374" y="2898"/>
                        </a:lnTo>
                        <a:lnTo>
                          <a:pt x="331" y="2911"/>
                        </a:lnTo>
                        <a:lnTo>
                          <a:pt x="286" y="2928"/>
                        </a:lnTo>
                        <a:lnTo>
                          <a:pt x="268" y="2881"/>
                        </a:lnTo>
                        <a:lnTo>
                          <a:pt x="324" y="2862"/>
                        </a:lnTo>
                        <a:lnTo>
                          <a:pt x="377" y="2846"/>
                        </a:lnTo>
                        <a:lnTo>
                          <a:pt x="427" y="2835"/>
                        </a:lnTo>
                        <a:lnTo>
                          <a:pt x="475" y="2828"/>
                        </a:lnTo>
                        <a:lnTo>
                          <a:pt x="519" y="2825"/>
                        </a:lnTo>
                        <a:lnTo>
                          <a:pt x="561" y="2827"/>
                        </a:lnTo>
                        <a:lnTo>
                          <a:pt x="600" y="2833"/>
                        </a:lnTo>
                        <a:lnTo>
                          <a:pt x="635" y="2843"/>
                        </a:lnTo>
                        <a:lnTo>
                          <a:pt x="667" y="2857"/>
                        </a:lnTo>
                        <a:lnTo>
                          <a:pt x="697" y="2875"/>
                        </a:lnTo>
                        <a:lnTo>
                          <a:pt x="705" y="2861"/>
                        </a:lnTo>
                        <a:lnTo>
                          <a:pt x="715" y="2847"/>
                        </a:lnTo>
                        <a:lnTo>
                          <a:pt x="727" y="2830"/>
                        </a:lnTo>
                        <a:lnTo>
                          <a:pt x="741" y="2814"/>
                        </a:lnTo>
                        <a:lnTo>
                          <a:pt x="758" y="2796"/>
                        </a:lnTo>
                        <a:lnTo>
                          <a:pt x="778" y="2780"/>
                        </a:lnTo>
                        <a:lnTo>
                          <a:pt x="800" y="2763"/>
                        </a:lnTo>
                        <a:lnTo>
                          <a:pt x="825" y="2749"/>
                        </a:lnTo>
                        <a:lnTo>
                          <a:pt x="854" y="2735"/>
                        </a:lnTo>
                        <a:lnTo>
                          <a:pt x="885" y="2724"/>
                        </a:lnTo>
                        <a:lnTo>
                          <a:pt x="920" y="2715"/>
                        </a:lnTo>
                        <a:lnTo>
                          <a:pt x="959" y="2710"/>
                        </a:lnTo>
                        <a:lnTo>
                          <a:pt x="1001" y="2708"/>
                        </a:lnTo>
                        <a:lnTo>
                          <a:pt x="1002" y="2708"/>
                        </a:lnTo>
                        <a:lnTo>
                          <a:pt x="1033" y="2709"/>
                        </a:lnTo>
                        <a:lnTo>
                          <a:pt x="1063" y="2713"/>
                        </a:lnTo>
                        <a:lnTo>
                          <a:pt x="1090" y="2719"/>
                        </a:lnTo>
                        <a:lnTo>
                          <a:pt x="1092" y="2704"/>
                        </a:lnTo>
                        <a:lnTo>
                          <a:pt x="1089" y="2692"/>
                        </a:lnTo>
                        <a:lnTo>
                          <a:pt x="1081" y="2682"/>
                        </a:lnTo>
                        <a:lnTo>
                          <a:pt x="1070" y="2677"/>
                        </a:lnTo>
                        <a:lnTo>
                          <a:pt x="1056" y="2672"/>
                        </a:lnTo>
                        <a:lnTo>
                          <a:pt x="1041" y="2670"/>
                        </a:lnTo>
                        <a:lnTo>
                          <a:pt x="1024" y="2670"/>
                        </a:lnTo>
                        <a:lnTo>
                          <a:pt x="1008" y="2672"/>
                        </a:lnTo>
                        <a:lnTo>
                          <a:pt x="991" y="2673"/>
                        </a:lnTo>
                        <a:lnTo>
                          <a:pt x="976" y="2677"/>
                        </a:lnTo>
                        <a:lnTo>
                          <a:pt x="962" y="2679"/>
                        </a:lnTo>
                        <a:lnTo>
                          <a:pt x="951" y="2680"/>
                        </a:lnTo>
                        <a:lnTo>
                          <a:pt x="943" y="2680"/>
                        </a:lnTo>
                        <a:lnTo>
                          <a:pt x="937" y="2676"/>
                        </a:lnTo>
                        <a:lnTo>
                          <a:pt x="933" y="2669"/>
                        </a:lnTo>
                        <a:lnTo>
                          <a:pt x="933" y="2661"/>
                        </a:lnTo>
                        <a:lnTo>
                          <a:pt x="936" y="2655"/>
                        </a:lnTo>
                        <a:lnTo>
                          <a:pt x="944" y="2651"/>
                        </a:lnTo>
                        <a:lnTo>
                          <a:pt x="960" y="2649"/>
                        </a:lnTo>
                        <a:lnTo>
                          <a:pt x="979" y="2646"/>
                        </a:lnTo>
                        <a:lnTo>
                          <a:pt x="1000" y="2644"/>
                        </a:lnTo>
                        <a:lnTo>
                          <a:pt x="1021" y="2642"/>
                        </a:lnTo>
                        <a:lnTo>
                          <a:pt x="1042" y="2642"/>
                        </a:lnTo>
                        <a:lnTo>
                          <a:pt x="1063" y="2645"/>
                        </a:lnTo>
                        <a:lnTo>
                          <a:pt x="1081" y="2649"/>
                        </a:lnTo>
                        <a:lnTo>
                          <a:pt x="1097" y="2657"/>
                        </a:lnTo>
                        <a:lnTo>
                          <a:pt x="1100" y="2604"/>
                        </a:lnTo>
                        <a:lnTo>
                          <a:pt x="1083" y="2586"/>
                        </a:lnTo>
                        <a:lnTo>
                          <a:pt x="1064" y="2573"/>
                        </a:lnTo>
                        <a:lnTo>
                          <a:pt x="1044" y="2564"/>
                        </a:lnTo>
                        <a:lnTo>
                          <a:pt x="1022" y="2557"/>
                        </a:lnTo>
                        <a:lnTo>
                          <a:pt x="999" y="2555"/>
                        </a:lnTo>
                        <a:lnTo>
                          <a:pt x="975" y="2554"/>
                        </a:lnTo>
                        <a:lnTo>
                          <a:pt x="950" y="2555"/>
                        </a:lnTo>
                        <a:lnTo>
                          <a:pt x="927" y="2558"/>
                        </a:lnTo>
                        <a:lnTo>
                          <a:pt x="904" y="2563"/>
                        </a:lnTo>
                        <a:lnTo>
                          <a:pt x="896" y="2563"/>
                        </a:lnTo>
                        <a:lnTo>
                          <a:pt x="889" y="2558"/>
                        </a:lnTo>
                        <a:lnTo>
                          <a:pt x="886" y="2552"/>
                        </a:lnTo>
                        <a:lnTo>
                          <a:pt x="886" y="2544"/>
                        </a:lnTo>
                        <a:lnTo>
                          <a:pt x="889" y="2539"/>
                        </a:lnTo>
                        <a:lnTo>
                          <a:pt x="896" y="2534"/>
                        </a:lnTo>
                        <a:lnTo>
                          <a:pt x="926" y="2529"/>
                        </a:lnTo>
                        <a:lnTo>
                          <a:pt x="956" y="2525"/>
                        </a:lnTo>
                        <a:lnTo>
                          <a:pt x="986" y="2524"/>
                        </a:lnTo>
                        <a:lnTo>
                          <a:pt x="1017" y="2528"/>
                        </a:lnTo>
                        <a:lnTo>
                          <a:pt x="1045" y="2533"/>
                        </a:lnTo>
                        <a:lnTo>
                          <a:pt x="1072" y="2543"/>
                        </a:lnTo>
                        <a:lnTo>
                          <a:pt x="1097" y="2558"/>
                        </a:lnTo>
                        <a:lnTo>
                          <a:pt x="1091" y="2516"/>
                        </a:lnTo>
                        <a:lnTo>
                          <a:pt x="1059" y="2499"/>
                        </a:lnTo>
                        <a:lnTo>
                          <a:pt x="1027" y="2488"/>
                        </a:lnTo>
                        <a:lnTo>
                          <a:pt x="993" y="2481"/>
                        </a:lnTo>
                        <a:lnTo>
                          <a:pt x="959" y="2479"/>
                        </a:lnTo>
                        <a:lnTo>
                          <a:pt x="924" y="2480"/>
                        </a:lnTo>
                        <a:lnTo>
                          <a:pt x="888" y="2484"/>
                        </a:lnTo>
                        <a:lnTo>
                          <a:pt x="853" y="2490"/>
                        </a:lnTo>
                        <a:lnTo>
                          <a:pt x="844" y="2490"/>
                        </a:lnTo>
                        <a:lnTo>
                          <a:pt x="839" y="2485"/>
                        </a:lnTo>
                        <a:lnTo>
                          <a:pt x="835" y="2479"/>
                        </a:lnTo>
                        <a:lnTo>
                          <a:pt x="834" y="2471"/>
                        </a:lnTo>
                        <a:lnTo>
                          <a:pt x="837" y="2466"/>
                        </a:lnTo>
                        <a:lnTo>
                          <a:pt x="845" y="2461"/>
                        </a:lnTo>
                        <a:lnTo>
                          <a:pt x="879" y="2456"/>
                        </a:lnTo>
                        <a:lnTo>
                          <a:pt x="915" y="2451"/>
                        </a:lnTo>
                        <a:lnTo>
                          <a:pt x="949" y="2449"/>
                        </a:lnTo>
                        <a:lnTo>
                          <a:pt x="982" y="2450"/>
                        </a:lnTo>
                        <a:lnTo>
                          <a:pt x="1016" y="2453"/>
                        </a:lnTo>
                        <a:lnTo>
                          <a:pt x="1049" y="2462"/>
                        </a:lnTo>
                        <a:lnTo>
                          <a:pt x="1080" y="2476"/>
                        </a:lnTo>
                        <a:lnTo>
                          <a:pt x="1070" y="2447"/>
                        </a:lnTo>
                        <a:lnTo>
                          <a:pt x="1056" y="2420"/>
                        </a:lnTo>
                        <a:lnTo>
                          <a:pt x="1012" y="2410"/>
                        </a:lnTo>
                        <a:lnTo>
                          <a:pt x="968" y="2407"/>
                        </a:lnTo>
                        <a:lnTo>
                          <a:pt x="924" y="2410"/>
                        </a:lnTo>
                        <a:lnTo>
                          <a:pt x="879" y="2420"/>
                        </a:lnTo>
                        <a:lnTo>
                          <a:pt x="835" y="2435"/>
                        </a:lnTo>
                        <a:lnTo>
                          <a:pt x="827" y="2436"/>
                        </a:lnTo>
                        <a:lnTo>
                          <a:pt x="821" y="2432"/>
                        </a:lnTo>
                        <a:lnTo>
                          <a:pt x="818" y="2426"/>
                        </a:lnTo>
                        <a:lnTo>
                          <a:pt x="818" y="2418"/>
                        </a:lnTo>
                        <a:lnTo>
                          <a:pt x="821" y="2411"/>
                        </a:lnTo>
                        <a:lnTo>
                          <a:pt x="827" y="2406"/>
                        </a:lnTo>
                        <a:lnTo>
                          <a:pt x="878" y="2389"/>
                        </a:lnTo>
                        <a:lnTo>
                          <a:pt x="929" y="2379"/>
                        </a:lnTo>
                        <a:lnTo>
                          <a:pt x="981" y="2377"/>
                        </a:lnTo>
                        <a:lnTo>
                          <a:pt x="1032" y="2384"/>
                        </a:lnTo>
                        <a:lnTo>
                          <a:pt x="1013" y="2361"/>
                        </a:lnTo>
                        <a:lnTo>
                          <a:pt x="991" y="2341"/>
                        </a:lnTo>
                        <a:lnTo>
                          <a:pt x="987" y="2337"/>
                        </a:lnTo>
                        <a:lnTo>
                          <a:pt x="983" y="2334"/>
                        </a:lnTo>
                        <a:lnTo>
                          <a:pt x="981" y="2334"/>
                        </a:lnTo>
                        <a:lnTo>
                          <a:pt x="979" y="2334"/>
                        </a:lnTo>
                        <a:lnTo>
                          <a:pt x="946" y="2332"/>
                        </a:lnTo>
                        <a:lnTo>
                          <a:pt x="914" y="2332"/>
                        </a:lnTo>
                        <a:lnTo>
                          <a:pt x="881" y="2334"/>
                        </a:lnTo>
                        <a:lnTo>
                          <a:pt x="849" y="2340"/>
                        </a:lnTo>
                        <a:lnTo>
                          <a:pt x="816" y="2348"/>
                        </a:lnTo>
                        <a:lnTo>
                          <a:pt x="787" y="2361"/>
                        </a:lnTo>
                        <a:lnTo>
                          <a:pt x="758" y="2377"/>
                        </a:lnTo>
                        <a:lnTo>
                          <a:pt x="750" y="2380"/>
                        </a:lnTo>
                        <a:lnTo>
                          <a:pt x="743" y="2378"/>
                        </a:lnTo>
                        <a:lnTo>
                          <a:pt x="739" y="2373"/>
                        </a:lnTo>
                        <a:lnTo>
                          <a:pt x="736" y="2366"/>
                        </a:lnTo>
                        <a:lnTo>
                          <a:pt x="738" y="2358"/>
                        </a:lnTo>
                        <a:lnTo>
                          <a:pt x="742" y="2352"/>
                        </a:lnTo>
                        <a:lnTo>
                          <a:pt x="771" y="2334"/>
                        </a:lnTo>
                        <a:lnTo>
                          <a:pt x="802" y="2322"/>
                        </a:lnTo>
                        <a:lnTo>
                          <a:pt x="833" y="2312"/>
                        </a:lnTo>
                        <a:lnTo>
                          <a:pt x="866" y="2306"/>
                        </a:lnTo>
                        <a:lnTo>
                          <a:pt x="899" y="2303"/>
                        </a:lnTo>
                        <a:lnTo>
                          <a:pt x="933" y="2302"/>
                        </a:lnTo>
                        <a:lnTo>
                          <a:pt x="900" y="2288"/>
                        </a:lnTo>
                        <a:lnTo>
                          <a:pt x="867" y="2277"/>
                        </a:lnTo>
                        <a:lnTo>
                          <a:pt x="834" y="2270"/>
                        </a:lnTo>
                        <a:lnTo>
                          <a:pt x="802" y="2277"/>
                        </a:lnTo>
                        <a:lnTo>
                          <a:pt x="773" y="2288"/>
                        </a:lnTo>
                        <a:lnTo>
                          <a:pt x="747" y="2303"/>
                        </a:lnTo>
                        <a:lnTo>
                          <a:pt x="722" y="2323"/>
                        </a:lnTo>
                        <a:lnTo>
                          <a:pt x="701" y="2348"/>
                        </a:lnTo>
                        <a:lnTo>
                          <a:pt x="695" y="2354"/>
                        </a:lnTo>
                        <a:lnTo>
                          <a:pt x="688" y="2355"/>
                        </a:lnTo>
                        <a:lnTo>
                          <a:pt x="680" y="2353"/>
                        </a:lnTo>
                        <a:lnTo>
                          <a:pt x="675" y="2347"/>
                        </a:lnTo>
                        <a:lnTo>
                          <a:pt x="673" y="2341"/>
                        </a:lnTo>
                        <a:lnTo>
                          <a:pt x="676" y="2333"/>
                        </a:lnTo>
                        <a:lnTo>
                          <a:pt x="694" y="2311"/>
                        </a:lnTo>
                        <a:lnTo>
                          <a:pt x="712" y="2292"/>
                        </a:lnTo>
                        <a:lnTo>
                          <a:pt x="733" y="2277"/>
                        </a:lnTo>
                        <a:lnTo>
                          <a:pt x="757" y="2263"/>
                        </a:lnTo>
                        <a:lnTo>
                          <a:pt x="711" y="2266"/>
                        </a:lnTo>
                        <a:lnTo>
                          <a:pt x="668" y="2273"/>
                        </a:lnTo>
                        <a:lnTo>
                          <a:pt x="628" y="2284"/>
                        </a:lnTo>
                        <a:lnTo>
                          <a:pt x="604" y="2293"/>
                        </a:lnTo>
                        <a:lnTo>
                          <a:pt x="597" y="2269"/>
                        </a:lnTo>
                        <a:lnTo>
                          <a:pt x="584" y="2283"/>
                        </a:lnTo>
                        <a:lnTo>
                          <a:pt x="573" y="2300"/>
                        </a:lnTo>
                        <a:lnTo>
                          <a:pt x="566" y="2319"/>
                        </a:lnTo>
                        <a:lnTo>
                          <a:pt x="564" y="2341"/>
                        </a:lnTo>
                        <a:lnTo>
                          <a:pt x="561" y="2348"/>
                        </a:lnTo>
                        <a:lnTo>
                          <a:pt x="555" y="2354"/>
                        </a:lnTo>
                        <a:lnTo>
                          <a:pt x="549" y="2355"/>
                        </a:lnTo>
                        <a:lnTo>
                          <a:pt x="541" y="2354"/>
                        </a:lnTo>
                        <a:lnTo>
                          <a:pt x="535" y="2348"/>
                        </a:lnTo>
                        <a:lnTo>
                          <a:pt x="533" y="2341"/>
                        </a:lnTo>
                        <a:lnTo>
                          <a:pt x="535" y="2319"/>
                        </a:lnTo>
                        <a:lnTo>
                          <a:pt x="541" y="2299"/>
                        </a:lnTo>
                        <a:lnTo>
                          <a:pt x="549" y="2281"/>
                        </a:lnTo>
                        <a:lnTo>
                          <a:pt x="560" y="2266"/>
                        </a:lnTo>
                        <a:lnTo>
                          <a:pt x="572" y="2251"/>
                        </a:lnTo>
                        <a:lnTo>
                          <a:pt x="587" y="2238"/>
                        </a:lnTo>
                        <a:lnTo>
                          <a:pt x="569" y="2189"/>
                        </a:lnTo>
                        <a:lnTo>
                          <a:pt x="548" y="2145"/>
                        </a:lnTo>
                        <a:lnTo>
                          <a:pt x="533" y="2153"/>
                        </a:lnTo>
                        <a:lnTo>
                          <a:pt x="520" y="2162"/>
                        </a:lnTo>
                        <a:lnTo>
                          <a:pt x="507" y="2176"/>
                        </a:lnTo>
                        <a:lnTo>
                          <a:pt x="497" y="2191"/>
                        </a:lnTo>
                        <a:lnTo>
                          <a:pt x="490" y="2208"/>
                        </a:lnTo>
                        <a:lnTo>
                          <a:pt x="486" y="2227"/>
                        </a:lnTo>
                        <a:lnTo>
                          <a:pt x="482" y="2246"/>
                        </a:lnTo>
                        <a:lnTo>
                          <a:pt x="479" y="2253"/>
                        </a:lnTo>
                        <a:lnTo>
                          <a:pt x="472" y="2258"/>
                        </a:lnTo>
                        <a:lnTo>
                          <a:pt x="465" y="2260"/>
                        </a:lnTo>
                        <a:lnTo>
                          <a:pt x="458" y="2258"/>
                        </a:lnTo>
                        <a:lnTo>
                          <a:pt x="454" y="2253"/>
                        </a:lnTo>
                        <a:lnTo>
                          <a:pt x="451" y="2246"/>
                        </a:lnTo>
                        <a:lnTo>
                          <a:pt x="456" y="2224"/>
                        </a:lnTo>
                        <a:lnTo>
                          <a:pt x="460" y="2202"/>
                        </a:lnTo>
                        <a:lnTo>
                          <a:pt x="468" y="2181"/>
                        </a:lnTo>
                        <a:lnTo>
                          <a:pt x="478" y="2163"/>
                        </a:lnTo>
                        <a:lnTo>
                          <a:pt x="492" y="2146"/>
                        </a:lnTo>
                        <a:lnTo>
                          <a:pt x="505" y="2135"/>
                        </a:lnTo>
                        <a:lnTo>
                          <a:pt x="518" y="2127"/>
                        </a:lnTo>
                        <a:lnTo>
                          <a:pt x="532" y="2120"/>
                        </a:lnTo>
                        <a:lnTo>
                          <a:pt x="511" y="2090"/>
                        </a:lnTo>
                        <a:lnTo>
                          <a:pt x="489" y="2063"/>
                        </a:lnTo>
                        <a:lnTo>
                          <a:pt x="471" y="2078"/>
                        </a:lnTo>
                        <a:lnTo>
                          <a:pt x="456" y="2093"/>
                        </a:lnTo>
                        <a:lnTo>
                          <a:pt x="444" y="2111"/>
                        </a:lnTo>
                        <a:lnTo>
                          <a:pt x="434" y="2130"/>
                        </a:lnTo>
                        <a:lnTo>
                          <a:pt x="426" y="2152"/>
                        </a:lnTo>
                        <a:lnTo>
                          <a:pt x="424" y="2175"/>
                        </a:lnTo>
                        <a:lnTo>
                          <a:pt x="420" y="2183"/>
                        </a:lnTo>
                        <a:lnTo>
                          <a:pt x="415" y="2188"/>
                        </a:lnTo>
                        <a:lnTo>
                          <a:pt x="407" y="2189"/>
                        </a:lnTo>
                        <a:lnTo>
                          <a:pt x="401" y="2188"/>
                        </a:lnTo>
                        <a:lnTo>
                          <a:pt x="395" y="2183"/>
                        </a:lnTo>
                        <a:lnTo>
                          <a:pt x="393" y="2175"/>
                        </a:lnTo>
                        <a:lnTo>
                          <a:pt x="396" y="2147"/>
                        </a:lnTo>
                        <a:lnTo>
                          <a:pt x="404" y="2122"/>
                        </a:lnTo>
                        <a:lnTo>
                          <a:pt x="415" y="2099"/>
                        </a:lnTo>
                        <a:lnTo>
                          <a:pt x="430" y="2078"/>
                        </a:lnTo>
                        <a:lnTo>
                          <a:pt x="447" y="2059"/>
                        </a:lnTo>
                        <a:lnTo>
                          <a:pt x="468" y="2041"/>
                        </a:lnTo>
                        <a:lnTo>
                          <a:pt x="441" y="2020"/>
                        </a:lnTo>
                        <a:lnTo>
                          <a:pt x="418" y="2029"/>
                        </a:lnTo>
                        <a:lnTo>
                          <a:pt x="399" y="2041"/>
                        </a:lnTo>
                        <a:lnTo>
                          <a:pt x="384" y="2058"/>
                        </a:lnTo>
                        <a:lnTo>
                          <a:pt x="373" y="2076"/>
                        </a:lnTo>
                        <a:lnTo>
                          <a:pt x="365" y="2100"/>
                        </a:lnTo>
                        <a:lnTo>
                          <a:pt x="362" y="2124"/>
                        </a:lnTo>
                        <a:lnTo>
                          <a:pt x="360" y="2132"/>
                        </a:lnTo>
                        <a:lnTo>
                          <a:pt x="354" y="2136"/>
                        </a:lnTo>
                        <a:lnTo>
                          <a:pt x="346" y="2138"/>
                        </a:lnTo>
                        <a:lnTo>
                          <a:pt x="340" y="2136"/>
                        </a:lnTo>
                        <a:lnTo>
                          <a:pt x="334" y="2132"/>
                        </a:lnTo>
                        <a:lnTo>
                          <a:pt x="332" y="2124"/>
                        </a:lnTo>
                        <a:lnTo>
                          <a:pt x="335" y="2096"/>
                        </a:lnTo>
                        <a:lnTo>
                          <a:pt x="342" y="2072"/>
                        </a:lnTo>
                        <a:lnTo>
                          <a:pt x="353" y="2049"/>
                        </a:lnTo>
                        <a:lnTo>
                          <a:pt x="368" y="2029"/>
                        </a:lnTo>
                        <a:lnTo>
                          <a:pt x="387" y="2012"/>
                        </a:lnTo>
                        <a:lnTo>
                          <a:pt x="409" y="1999"/>
                        </a:lnTo>
                        <a:lnTo>
                          <a:pt x="383" y="1986"/>
                        </a:lnTo>
                        <a:lnTo>
                          <a:pt x="353" y="1974"/>
                        </a:lnTo>
                        <a:lnTo>
                          <a:pt x="331" y="1985"/>
                        </a:lnTo>
                        <a:lnTo>
                          <a:pt x="313" y="1999"/>
                        </a:lnTo>
                        <a:lnTo>
                          <a:pt x="299" y="2017"/>
                        </a:lnTo>
                        <a:lnTo>
                          <a:pt x="289" y="2037"/>
                        </a:lnTo>
                        <a:lnTo>
                          <a:pt x="281" y="2060"/>
                        </a:lnTo>
                        <a:lnTo>
                          <a:pt x="278" y="2086"/>
                        </a:lnTo>
                        <a:lnTo>
                          <a:pt x="274" y="2094"/>
                        </a:lnTo>
                        <a:lnTo>
                          <a:pt x="269" y="2100"/>
                        </a:lnTo>
                        <a:lnTo>
                          <a:pt x="261" y="2101"/>
                        </a:lnTo>
                        <a:lnTo>
                          <a:pt x="253" y="2100"/>
                        </a:lnTo>
                        <a:lnTo>
                          <a:pt x="249" y="2094"/>
                        </a:lnTo>
                        <a:lnTo>
                          <a:pt x="247" y="2086"/>
                        </a:lnTo>
                        <a:lnTo>
                          <a:pt x="250" y="2063"/>
                        </a:lnTo>
                        <a:lnTo>
                          <a:pt x="255" y="2040"/>
                        </a:lnTo>
                        <a:lnTo>
                          <a:pt x="261" y="2018"/>
                        </a:lnTo>
                        <a:lnTo>
                          <a:pt x="272" y="1997"/>
                        </a:lnTo>
                        <a:lnTo>
                          <a:pt x="290" y="1978"/>
                        </a:lnTo>
                        <a:lnTo>
                          <a:pt x="309" y="1962"/>
                        </a:lnTo>
                        <a:lnTo>
                          <a:pt x="270" y="1956"/>
                        </a:lnTo>
                        <a:lnTo>
                          <a:pt x="231" y="1954"/>
                        </a:lnTo>
                        <a:lnTo>
                          <a:pt x="216" y="1968"/>
                        </a:lnTo>
                        <a:lnTo>
                          <a:pt x="204" y="1984"/>
                        </a:lnTo>
                        <a:lnTo>
                          <a:pt x="194" y="2002"/>
                        </a:lnTo>
                        <a:lnTo>
                          <a:pt x="186" y="2022"/>
                        </a:lnTo>
                        <a:lnTo>
                          <a:pt x="182" y="2043"/>
                        </a:lnTo>
                        <a:lnTo>
                          <a:pt x="178" y="2064"/>
                        </a:lnTo>
                        <a:lnTo>
                          <a:pt x="175" y="2072"/>
                        </a:lnTo>
                        <a:lnTo>
                          <a:pt x="168" y="2076"/>
                        </a:lnTo>
                        <a:lnTo>
                          <a:pt x="162" y="2079"/>
                        </a:lnTo>
                        <a:lnTo>
                          <a:pt x="154" y="2076"/>
                        </a:lnTo>
                        <a:lnTo>
                          <a:pt x="149" y="2072"/>
                        </a:lnTo>
                        <a:lnTo>
                          <a:pt x="147" y="2064"/>
                        </a:lnTo>
                        <a:lnTo>
                          <a:pt x="153" y="2034"/>
                        </a:lnTo>
                        <a:lnTo>
                          <a:pt x="161" y="2006"/>
                        </a:lnTo>
                        <a:lnTo>
                          <a:pt x="172" y="1979"/>
                        </a:lnTo>
                        <a:lnTo>
                          <a:pt x="187" y="1955"/>
                        </a:lnTo>
                        <a:lnTo>
                          <a:pt x="147" y="1959"/>
                        </a:lnTo>
                        <a:lnTo>
                          <a:pt x="111" y="1966"/>
                        </a:lnTo>
                        <a:lnTo>
                          <a:pt x="102" y="1979"/>
                        </a:lnTo>
                        <a:lnTo>
                          <a:pt x="95" y="1992"/>
                        </a:lnTo>
                        <a:lnTo>
                          <a:pt x="92" y="2008"/>
                        </a:lnTo>
                        <a:lnTo>
                          <a:pt x="89" y="2036"/>
                        </a:lnTo>
                        <a:lnTo>
                          <a:pt x="88" y="2064"/>
                        </a:lnTo>
                        <a:lnTo>
                          <a:pt x="85" y="2072"/>
                        </a:lnTo>
                        <a:lnTo>
                          <a:pt x="80" y="2076"/>
                        </a:lnTo>
                        <a:lnTo>
                          <a:pt x="72" y="2079"/>
                        </a:lnTo>
                        <a:lnTo>
                          <a:pt x="65" y="2076"/>
                        </a:lnTo>
                        <a:lnTo>
                          <a:pt x="60" y="2072"/>
                        </a:lnTo>
                        <a:lnTo>
                          <a:pt x="58" y="2064"/>
                        </a:lnTo>
                        <a:lnTo>
                          <a:pt x="58" y="2041"/>
                        </a:lnTo>
                        <a:lnTo>
                          <a:pt x="59" y="2017"/>
                        </a:lnTo>
                        <a:lnTo>
                          <a:pt x="63" y="1995"/>
                        </a:lnTo>
                        <a:lnTo>
                          <a:pt x="71" y="1976"/>
                        </a:lnTo>
                        <a:lnTo>
                          <a:pt x="43" y="1984"/>
                        </a:lnTo>
                        <a:lnTo>
                          <a:pt x="19" y="1991"/>
                        </a:lnTo>
                        <a:lnTo>
                          <a:pt x="0" y="1999"/>
                        </a:lnTo>
                        <a:lnTo>
                          <a:pt x="0" y="2958"/>
                        </a:lnTo>
                        <a:lnTo>
                          <a:pt x="12" y="2929"/>
                        </a:lnTo>
                        <a:lnTo>
                          <a:pt x="20" y="2899"/>
                        </a:lnTo>
                        <a:lnTo>
                          <a:pt x="24" y="2868"/>
                        </a:lnTo>
                        <a:lnTo>
                          <a:pt x="26" y="2838"/>
                        </a:lnTo>
                        <a:lnTo>
                          <a:pt x="28" y="2830"/>
                        </a:lnTo>
                        <a:lnTo>
                          <a:pt x="33" y="2826"/>
                        </a:lnTo>
                        <a:lnTo>
                          <a:pt x="41" y="2824"/>
                        </a:lnTo>
                        <a:lnTo>
                          <a:pt x="48" y="2826"/>
                        </a:lnTo>
                        <a:lnTo>
                          <a:pt x="53" y="2830"/>
                        </a:lnTo>
                        <a:lnTo>
                          <a:pt x="55" y="2838"/>
                        </a:lnTo>
                        <a:lnTo>
                          <a:pt x="54" y="2868"/>
                        </a:lnTo>
                        <a:lnTo>
                          <a:pt x="50" y="2899"/>
                        </a:lnTo>
                        <a:lnTo>
                          <a:pt x="43" y="2929"/>
                        </a:lnTo>
                        <a:lnTo>
                          <a:pt x="32" y="2959"/>
                        </a:lnTo>
                        <a:lnTo>
                          <a:pt x="19" y="2985"/>
                        </a:lnTo>
                        <a:lnTo>
                          <a:pt x="1" y="3009"/>
                        </a:lnTo>
                        <a:lnTo>
                          <a:pt x="3" y="3056"/>
                        </a:lnTo>
                        <a:lnTo>
                          <a:pt x="9" y="3099"/>
                        </a:lnTo>
                        <a:lnTo>
                          <a:pt x="17" y="3139"/>
                        </a:lnTo>
                        <a:lnTo>
                          <a:pt x="34" y="3122"/>
                        </a:lnTo>
                        <a:lnTo>
                          <a:pt x="50" y="3102"/>
                        </a:lnTo>
                        <a:lnTo>
                          <a:pt x="64" y="3080"/>
                        </a:lnTo>
                        <a:lnTo>
                          <a:pt x="75" y="3056"/>
                        </a:lnTo>
                        <a:lnTo>
                          <a:pt x="84" y="3032"/>
                        </a:lnTo>
                        <a:lnTo>
                          <a:pt x="90" y="3007"/>
                        </a:lnTo>
                        <a:lnTo>
                          <a:pt x="94" y="2985"/>
                        </a:lnTo>
                        <a:lnTo>
                          <a:pt x="97" y="2977"/>
                        </a:lnTo>
                        <a:lnTo>
                          <a:pt x="103" y="2972"/>
                        </a:lnTo>
                        <a:lnTo>
                          <a:pt x="111" y="2971"/>
                        </a:lnTo>
                        <a:lnTo>
                          <a:pt x="117" y="2972"/>
                        </a:lnTo>
                        <a:lnTo>
                          <a:pt x="123" y="2977"/>
                        </a:lnTo>
                        <a:lnTo>
                          <a:pt x="124" y="2985"/>
                        </a:lnTo>
                        <a:lnTo>
                          <a:pt x="120" y="3013"/>
                        </a:lnTo>
                        <a:lnTo>
                          <a:pt x="111" y="3043"/>
                        </a:lnTo>
                        <a:lnTo>
                          <a:pt x="100" y="3072"/>
                        </a:lnTo>
                        <a:lnTo>
                          <a:pt x="85" y="3101"/>
                        </a:lnTo>
                        <a:lnTo>
                          <a:pt x="69" y="3128"/>
                        </a:lnTo>
                        <a:lnTo>
                          <a:pt x="48" y="3151"/>
                        </a:lnTo>
                        <a:lnTo>
                          <a:pt x="24" y="3170"/>
                        </a:lnTo>
                        <a:lnTo>
                          <a:pt x="37" y="3206"/>
                        </a:lnTo>
                        <a:lnTo>
                          <a:pt x="51" y="3241"/>
                        </a:lnTo>
                        <a:lnTo>
                          <a:pt x="68" y="3221"/>
                        </a:lnTo>
                        <a:lnTo>
                          <a:pt x="84" y="3200"/>
                        </a:lnTo>
                        <a:lnTo>
                          <a:pt x="101" y="3180"/>
                        </a:lnTo>
                        <a:lnTo>
                          <a:pt x="116" y="3159"/>
                        </a:lnTo>
                        <a:lnTo>
                          <a:pt x="130" y="3137"/>
                        </a:lnTo>
                        <a:lnTo>
                          <a:pt x="140" y="3113"/>
                        </a:lnTo>
                        <a:lnTo>
                          <a:pt x="145" y="3089"/>
                        </a:lnTo>
                        <a:lnTo>
                          <a:pt x="148" y="3081"/>
                        </a:lnTo>
                        <a:lnTo>
                          <a:pt x="154" y="3076"/>
                        </a:lnTo>
                        <a:lnTo>
                          <a:pt x="162" y="3075"/>
                        </a:lnTo>
                        <a:lnTo>
                          <a:pt x="168" y="3076"/>
                        </a:lnTo>
                        <a:lnTo>
                          <a:pt x="174" y="3081"/>
                        </a:lnTo>
                        <a:lnTo>
                          <a:pt x="175" y="3089"/>
                        </a:lnTo>
                        <a:lnTo>
                          <a:pt x="169" y="3116"/>
                        </a:lnTo>
                        <a:lnTo>
                          <a:pt x="159" y="3140"/>
                        </a:lnTo>
                        <a:lnTo>
                          <a:pt x="147" y="3163"/>
                        </a:lnTo>
                        <a:lnTo>
                          <a:pt x="132" y="3185"/>
                        </a:lnTo>
                        <a:lnTo>
                          <a:pt x="115" y="3206"/>
                        </a:lnTo>
                        <a:lnTo>
                          <a:pt x="99" y="3227"/>
                        </a:lnTo>
                        <a:lnTo>
                          <a:pt x="82" y="3248"/>
                        </a:lnTo>
                        <a:lnTo>
                          <a:pt x="67" y="3270"/>
                        </a:lnTo>
                        <a:lnTo>
                          <a:pt x="86" y="3301"/>
                        </a:lnTo>
                        <a:lnTo>
                          <a:pt x="107" y="3330"/>
                        </a:lnTo>
                        <a:lnTo>
                          <a:pt x="127" y="3307"/>
                        </a:lnTo>
                        <a:lnTo>
                          <a:pt x="147" y="3284"/>
                        </a:lnTo>
                        <a:lnTo>
                          <a:pt x="167" y="3260"/>
                        </a:lnTo>
                        <a:lnTo>
                          <a:pt x="185" y="3236"/>
                        </a:lnTo>
                        <a:lnTo>
                          <a:pt x="200" y="3211"/>
                        </a:lnTo>
                        <a:lnTo>
                          <a:pt x="213" y="3183"/>
                        </a:lnTo>
                        <a:lnTo>
                          <a:pt x="219" y="3153"/>
                        </a:lnTo>
                        <a:lnTo>
                          <a:pt x="222" y="3145"/>
                        </a:lnTo>
                        <a:lnTo>
                          <a:pt x="229" y="3142"/>
                        </a:lnTo>
                        <a:lnTo>
                          <a:pt x="236" y="3143"/>
                        </a:lnTo>
                        <a:lnTo>
                          <a:pt x="242" y="3147"/>
                        </a:lnTo>
                        <a:lnTo>
                          <a:pt x="247" y="3152"/>
                        </a:lnTo>
                        <a:lnTo>
                          <a:pt x="248" y="3161"/>
                        </a:lnTo>
                        <a:lnTo>
                          <a:pt x="240" y="3193"/>
                        </a:lnTo>
                        <a:lnTo>
                          <a:pt x="227" y="3223"/>
                        </a:lnTo>
                        <a:lnTo>
                          <a:pt x="210" y="3250"/>
                        </a:lnTo>
                        <a:lnTo>
                          <a:pt x="192" y="3277"/>
                        </a:lnTo>
                        <a:lnTo>
                          <a:pt x="170" y="3302"/>
                        </a:lnTo>
                        <a:lnTo>
                          <a:pt x="148" y="3328"/>
                        </a:lnTo>
                        <a:lnTo>
                          <a:pt x="127" y="3352"/>
                        </a:lnTo>
                        <a:lnTo>
                          <a:pt x="146" y="3372"/>
                        </a:lnTo>
                        <a:lnTo>
                          <a:pt x="166" y="3390"/>
                        </a:lnTo>
                        <a:lnTo>
                          <a:pt x="187" y="3373"/>
                        </a:lnTo>
                        <a:lnTo>
                          <a:pt x="206" y="3352"/>
                        </a:lnTo>
                        <a:lnTo>
                          <a:pt x="222" y="3329"/>
                        </a:lnTo>
                        <a:lnTo>
                          <a:pt x="238" y="3302"/>
                        </a:lnTo>
                        <a:lnTo>
                          <a:pt x="251" y="3277"/>
                        </a:lnTo>
                        <a:lnTo>
                          <a:pt x="263" y="3253"/>
                        </a:lnTo>
                        <a:lnTo>
                          <a:pt x="274" y="3231"/>
                        </a:lnTo>
                        <a:lnTo>
                          <a:pt x="280" y="3225"/>
                        </a:lnTo>
                        <a:lnTo>
                          <a:pt x="287" y="3223"/>
                        </a:lnTo>
                        <a:lnTo>
                          <a:pt x="293" y="3225"/>
                        </a:lnTo>
                        <a:lnTo>
                          <a:pt x="299" y="3231"/>
                        </a:lnTo>
                        <a:lnTo>
                          <a:pt x="302" y="3237"/>
                        </a:lnTo>
                        <a:lnTo>
                          <a:pt x="300" y="3245"/>
                        </a:lnTo>
                        <a:lnTo>
                          <a:pt x="289" y="3268"/>
                        </a:lnTo>
                        <a:lnTo>
                          <a:pt x="276" y="3292"/>
                        </a:lnTo>
                        <a:lnTo>
                          <a:pt x="262" y="3318"/>
                        </a:lnTo>
                        <a:lnTo>
                          <a:pt x="247" y="3344"/>
                        </a:lnTo>
                        <a:lnTo>
                          <a:pt x="230" y="3369"/>
                        </a:lnTo>
                        <a:lnTo>
                          <a:pt x="211" y="3390"/>
                        </a:lnTo>
                        <a:lnTo>
                          <a:pt x="190" y="3409"/>
                        </a:lnTo>
                        <a:lnTo>
                          <a:pt x="220" y="3430"/>
                        </a:lnTo>
                        <a:lnTo>
                          <a:pt x="251" y="3447"/>
                        </a:lnTo>
                        <a:lnTo>
                          <a:pt x="277" y="3432"/>
                        </a:lnTo>
                        <a:lnTo>
                          <a:pt x="298" y="3412"/>
                        </a:lnTo>
                        <a:lnTo>
                          <a:pt x="314" y="3389"/>
                        </a:lnTo>
                        <a:lnTo>
                          <a:pt x="328" y="3363"/>
                        </a:lnTo>
                        <a:lnTo>
                          <a:pt x="336" y="3336"/>
                        </a:lnTo>
                        <a:lnTo>
                          <a:pt x="342" y="3306"/>
                        </a:lnTo>
                        <a:lnTo>
                          <a:pt x="345" y="3298"/>
                        </a:lnTo>
                        <a:lnTo>
                          <a:pt x="351" y="3292"/>
                        </a:lnTo>
                        <a:lnTo>
                          <a:pt x="359" y="3291"/>
                        </a:lnTo>
                        <a:lnTo>
                          <a:pt x="365" y="3292"/>
                        </a:lnTo>
                        <a:lnTo>
                          <a:pt x="370" y="3298"/>
                        </a:lnTo>
                        <a:lnTo>
                          <a:pt x="372" y="3306"/>
                        </a:lnTo>
                        <a:lnTo>
                          <a:pt x="366" y="3338"/>
                        </a:lnTo>
                        <a:lnTo>
                          <a:pt x="356" y="3368"/>
                        </a:lnTo>
                        <a:lnTo>
                          <a:pt x="344" y="3396"/>
                        </a:lnTo>
                        <a:lnTo>
                          <a:pt x="328" y="3422"/>
                        </a:lnTo>
                        <a:lnTo>
                          <a:pt x="307" y="3444"/>
                        </a:lnTo>
                        <a:lnTo>
                          <a:pt x="282" y="3463"/>
                        </a:lnTo>
                        <a:lnTo>
                          <a:pt x="329" y="3482"/>
                        </a:lnTo>
                        <a:lnTo>
                          <a:pt x="375" y="3497"/>
                        </a:lnTo>
                        <a:lnTo>
                          <a:pt x="393" y="3486"/>
                        </a:lnTo>
                        <a:lnTo>
                          <a:pt x="407" y="3473"/>
                        </a:lnTo>
                        <a:lnTo>
                          <a:pt x="419" y="3455"/>
                        </a:lnTo>
                        <a:lnTo>
                          <a:pt x="429" y="3436"/>
                        </a:lnTo>
                        <a:lnTo>
                          <a:pt x="437" y="3415"/>
                        </a:lnTo>
                        <a:lnTo>
                          <a:pt x="441" y="3393"/>
                        </a:lnTo>
                        <a:lnTo>
                          <a:pt x="444" y="3372"/>
                        </a:lnTo>
                        <a:lnTo>
                          <a:pt x="444" y="3351"/>
                        </a:lnTo>
                        <a:lnTo>
                          <a:pt x="440" y="3331"/>
                        </a:lnTo>
                        <a:lnTo>
                          <a:pt x="441" y="3323"/>
                        </a:lnTo>
                        <a:lnTo>
                          <a:pt x="445" y="3317"/>
                        </a:lnTo>
                        <a:lnTo>
                          <a:pt x="450" y="3312"/>
                        </a:lnTo>
                        <a:lnTo>
                          <a:pt x="457" y="3310"/>
                        </a:lnTo>
                        <a:lnTo>
                          <a:pt x="464" y="3311"/>
                        </a:lnTo>
                        <a:lnTo>
                          <a:pt x="469" y="3316"/>
                        </a:lnTo>
                        <a:lnTo>
                          <a:pt x="472" y="3322"/>
                        </a:lnTo>
                        <a:lnTo>
                          <a:pt x="476" y="3350"/>
                        </a:lnTo>
                        <a:lnTo>
                          <a:pt x="476" y="3379"/>
                        </a:lnTo>
                        <a:lnTo>
                          <a:pt x="471" y="3409"/>
                        </a:lnTo>
                        <a:lnTo>
                          <a:pt x="464" y="3436"/>
                        </a:lnTo>
                        <a:lnTo>
                          <a:pt x="451" y="3463"/>
                        </a:lnTo>
                        <a:lnTo>
                          <a:pt x="436" y="3487"/>
                        </a:lnTo>
                        <a:lnTo>
                          <a:pt x="417" y="3507"/>
                        </a:lnTo>
                        <a:lnTo>
                          <a:pt x="455" y="3514"/>
                        </a:lnTo>
                        <a:lnTo>
                          <a:pt x="496" y="3516"/>
                        </a:lnTo>
                        <a:lnTo>
                          <a:pt x="516" y="3489"/>
                        </a:lnTo>
                        <a:lnTo>
                          <a:pt x="530" y="3463"/>
                        </a:lnTo>
                        <a:lnTo>
                          <a:pt x="540" y="3434"/>
                        </a:lnTo>
                        <a:lnTo>
                          <a:pt x="545" y="3404"/>
                        </a:lnTo>
                        <a:lnTo>
                          <a:pt x="549" y="3373"/>
                        </a:lnTo>
                        <a:lnTo>
                          <a:pt x="549" y="3339"/>
                        </a:lnTo>
                        <a:lnTo>
                          <a:pt x="551" y="3331"/>
                        </a:lnTo>
                        <a:lnTo>
                          <a:pt x="555" y="3327"/>
                        </a:lnTo>
                        <a:lnTo>
                          <a:pt x="562" y="3323"/>
                        </a:lnTo>
                        <a:lnTo>
                          <a:pt x="569" y="3323"/>
                        </a:lnTo>
                        <a:lnTo>
                          <a:pt x="575" y="3327"/>
                        </a:lnTo>
                        <a:lnTo>
                          <a:pt x="580" y="3331"/>
                        </a:lnTo>
                        <a:lnTo>
                          <a:pt x="582" y="3339"/>
                        </a:lnTo>
                        <a:lnTo>
                          <a:pt x="581" y="3379"/>
                        </a:lnTo>
                        <a:lnTo>
                          <a:pt x="576" y="3416"/>
                        </a:lnTo>
                        <a:lnTo>
                          <a:pt x="569" y="3451"/>
                        </a:lnTo>
                        <a:lnTo>
                          <a:pt x="555" y="3484"/>
                        </a:lnTo>
                        <a:lnTo>
                          <a:pt x="537" y="3516"/>
                        </a:lnTo>
                        <a:lnTo>
                          <a:pt x="569" y="3514"/>
                        </a:lnTo>
                        <a:lnTo>
                          <a:pt x="601" y="3510"/>
                        </a:lnTo>
                        <a:lnTo>
                          <a:pt x="616" y="3495"/>
                        </a:lnTo>
                        <a:lnTo>
                          <a:pt x="631" y="3477"/>
                        </a:lnTo>
                        <a:lnTo>
                          <a:pt x="644" y="3457"/>
                        </a:lnTo>
                        <a:lnTo>
                          <a:pt x="655" y="3436"/>
                        </a:lnTo>
                        <a:lnTo>
                          <a:pt x="664" y="3414"/>
                        </a:lnTo>
                        <a:lnTo>
                          <a:pt x="669" y="3392"/>
                        </a:lnTo>
                        <a:lnTo>
                          <a:pt x="672" y="3369"/>
                        </a:lnTo>
                        <a:lnTo>
                          <a:pt x="668" y="3348"/>
                        </a:lnTo>
                        <a:lnTo>
                          <a:pt x="662" y="3328"/>
                        </a:lnTo>
                        <a:lnTo>
                          <a:pt x="659" y="3320"/>
                        </a:lnTo>
                        <a:lnTo>
                          <a:pt x="662" y="3313"/>
                        </a:lnTo>
                        <a:lnTo>
                          <a:pt x="665" y="3308"/>
                        </a:lnTo>
                        <a:lnTo>
                          <a:pt x="672" y="3305"/>
                        </a:lnTo>
                        <a:lnTo>
                          <a:pt x="678" y="3304"/>
                        </a:lnTo>
                        <a:lnTo>
                          <a:pt x="685" y="3306"/>
                        </a:lnTo>
                        <a:lnTo>
                          <a:pt x="689" y="3311"/>
                        </a:lnTo>
                        <a:lnTo>
                          <a:pt x="698" y="3334"/>
                        </a:lnTo>
                        <a:lnTo>
                          <a:pt x="703" y="3359"/>
                        </a:lnTo>
                        <a:lnTo>
                          <a:pt x="703" y="3383"/>
                        </a:lnTo>
                        <a:lnTo>
                          <a:pt x="698" y="3409"/>
                        </a:lnTo>
                        <a:lnTo>
                          <a:pt x="691" y="3433"/>
                        </a:lnTo>
                        <a:lnTo>
                          <a:pt x="680" y="3457"/>
                        </a:lnTo>
                        <a:lnTo>
                          <a:pt x="668" y="3479"/>
                        </a:lnTo>
                        <a:lnTo>
                          <a:pt x="653" y="3501"/>
                        </a:lnTo>
                        <a:lnTo>
                          <a:pt x="693" y="3493"/>
                        </a:lnTo>
                        <a:lnTo>
                          <a:pt x="732" y="3482"/>
                        </a:lnTo>
                        <a:lnTo>
                          <a:pt x="747" y="3455"/>
                        </a:lnTo>
                        <a:lnTo>
                          <a:pt x="757" y="3426"/>
                        </a:lnTo>
                        <a:lnTo>
                          <a:pt x="762" y="3397"/>
                        </a:lnTo>
                        <a:lnTo>
                          <a:pt x="764" y="3367"/>
                        </a:lnTo>
                        <a:lnTo>
                          <a:pt x="766" y="3336"/>
                        </a:lnTo>
                        <a:lnTo>
                          <a:pt x="767" y="3306"/>
                        </a:lnTo>
                        <a:lnTo>
                          <a:pt x="768" y="3298"/>
                        </a:lnTo>
                        <a:lnTo>
                          <a:pt x="773" y="3292"/>
                        </a:lnTo>
                        <a:lnTo>
                          <a:pt x="779" y="3290"/>
                        </a:lnTo>
                        <a:lnTo>
                          <a:pt x="787" y="3290"/>
                        </a:lnTo>
                        <a:lnTo>
                          <a:pt x="793" y="3292"/>
                        </a:lnTo>
                        <a:lnTo>
                          <a:pt x="798" y="3298"/>
                        </a:lnTo>
                        <a:lnTo>
                          <a:pt x="799" y="3306"/>
                        </a:lnTo>
                        <a:lnTo>
                          <a:pt x="799" y="3339"/>
                        </a:lnTo>
                        <a:lnTo>
                          <a:pt x="798" y="3372"/>
                        </a:lnTo>
                        <a:lnTo>
                          <a:pt x="793" y="3404"/>
                        </a:lnTo>
                        <a:lnTo>
                          <a:pt x="788" y="3436"/>
                        </a:lnTo>
                        <a:lnTo>
                          <a:pt x="777" y="3466"/>
                        </a:lnTo>
                        <a:lnTo>
                          <a:pt x="830" y="3445"/>
                        </a:lnTo>
                        <a:lnTo>
                          <a:pt x="881" y="3421"/>
                        </a:lnTo>
                        <a:lnTo>
                          <a:pt x="884" y="3388"/>
                        </a:lnTo>
                        <a:lnTo>
                          <a:pt x="889" y="3354"/>
                        </a:lnTo>
                        <a:lnTo>
                          <a:pt x="894" y="3320"/>
                        </a:lnTo>
                        <a:lnTo>
                          <a:pt x="897" y="3287"/>
                        </a:lnTo>
                        <a:lnTo>
                          <a:pt x="897" y="3254"/>
                        </a:lnTo>
                        <a:lnTo>
                          <a:pt x="893" y="3221"/>
                        </a:lnTo>
                        <a:lnTo>
                          <a:pt x="893" y="3212"/>
                        </a:lnTo>
                        <a:lnTo>
                          <a:pt x="897" y="3205"/>
                        </a:lnTo>
                        <a:lnTo>
                          <a:pt x="904" y="3202"/>
                        </a:lnTo>
                        <a:lnTo>
                          <a:pt x="912" y="3202"/>
                        </a:lnTo>
                        <a:lnTo>
                          <a:pt x="918" y="3205"/>
                        </a:lnTo>
                        <a:lnTo>
                          <a:pt x="922" y="3212"/>
                        </a:lnTo>
                        <a:lnTo>
                          <a:pt x="927" y="3250"/>
                        </a:lnTo>
                        <a:lnTo>
                          <a:pt x="927" y="3288"/>
                        </a:lnTo>
                        <a:lnTo>
                          <a:pt x="923" y="3326"/>
                        </a:lnTo>
                        <a:lnTo>
                          <a:pt x="917" y="3364"/>
                        </a:lnTo>
                        <a:lnTo>
                          <a:pt x="913" y="3402"/>
                        </a:lnTo>
                        <a:lnTo>
                          <a:pt x="939" y="3384"/>
                        </a:lnTo>
                        <a:lnTo>
                          <a:pt x="964" y="3365"/>
                        </a:lnTo>
                        <a:lnTo>
                          <a:pt x="964" y="3365"/>
                        </a:lnTo>
                        <a:lnTo>
                          <a:pt x="964" y="3364"/>
                        </a:lnTo>
                        <a:lnTo>
                          <a:pt x="969" y="3334"/>
                        </a:lnTo>
                        <a:lnTo>
                          <a:pt x="973" y="3305"/>
                        </a:lnTo>
                        <a:lnTo>
                          <a:pt x="976" y="3275"/>
                        </a:lnTo>
                        <a:lnTo>
                          <a:pt x="975" y="3245"/>
                        </a:lnTo>
                        <a:lnTo>
                          <a:pt x="970" y="3215"/>
                        </a:lnTo>
                        <a:lnTo>
                          <a:pt x="961" y="3186"/>
                        </a:lnTo>
                        <a:lnTo>
                          <a:pt x="949" y="3159"/>
                        </a:lnTo>
                        <a:lnTo>
                          <a:pt x="947" y="3151"/>
                        </a:lnTo>
                        <a:lnTo>
                          <a:pt x="949" y="3143"/>
                        </a:lnTo>
                        <a:lnTo>
                          <a:pt x="955" y="3139"/>
                        </a:lnTo>
                        <a:lnTo>
                          <a:pt x="961" y="3137"/>
                        </a:lnTo>
                        <a:lnTo>
                          <a:pt x="969" y="3138"/>
                        </a:lnTo>
                        <a:lnTo>
                          <a:pt x="976" y="3143"/>
                        </a:lnTo>
                        <a:lnTo>
                          <a:pt x="989" y="3173"/>
                        </a:lnTo>
                        <a:lnTo>
                          <a:pt x="999" y="3204"/>
                        </a:lnTo>
                        <a:lnTo>
                          <a:pt x="1004" y="3235"/>
                        </a:lnTo>
                        <a:lnTo>
                          <a:pt x="1006" y="3267"/>
                        </a:lnTo>
                        <a:lnTo>
                          <a:pt x="1004" y="3299"/>
                        </a:lnTo>
                        <a:lnTo>
                          <a:pt x="1001" y="3331"/>
                        </a:lnTo>
                        <a:lnTo>
                          <a:pt x="1019" y="3309"/>
                        </a:lnTo>
                        <a:lnTo>
                          <a:pt x="1033" y="3287"/>
                        </a:lnTo>
                        <a:lnTo>
                          <a:pt x="1044" y="3264"/>
                        </a:lnTo>
                        <a:lnTo>
                          <a:pt x="1046" y="3235"/>
                        </a:lnTo>
                        <a:lnTo>
                          <a:pt x="1043" y="3206"/>
                        </a:lnTo>
                        <a:lnTo>
                          <a:pt x="1037" y="3178"/>
                        </a:lnTo>
                        <a:lnTo>
                          <a:pt x="1028" y="3149"/>
                        </a:lnTo>
                        <a:lnTo>
                          <a:pt x="1019" y="3121"/>
                        </a:lnTo>
                        <a:lnTo>
                          <a:pt x="1019" y="3112"/>
                        </a:lnTo>
                        <a:lnTo>
                          <a:pt x="1023" y="3106"/>
                        </a:lnTo>
                        <a:lnTo>
                          <a:pt x="1030" y="3102"/>
                        </a:lnTo>
                        <a:lnTo>
                          <a:pt x="1038" y="3102"/>
                        </a:lnTo>
                        <a:lnTo>
                          <a:pt x="1044" y="3106"/>
                        </a:lnTo>
                        <a:lnTo>
                          <a:pt x="1049" y="3112"/>
                        </a:lnTo>
                        <a:lnTo>
                          <a:pt x="1060" y="3151"/>
                        </a:lnTo>
                        <a:lnTo>
                          <a:pt x="1071" y="3189"/>
                        </a:lnTo>
                        <a:lnTo>
                          <a:pt x="1076" y="3227"/>
                        </a:lnTo>
                        <a:lnTo>
                          <a:pt x="1082" y="3227"/>
                        </a:lnTo>
                        <a:lnTo>
                          <a:pt x="1116" y="3228"/>
                        </a:lnTo>
                        <a:lnTo>
                          <a:pt x="1164" y="3226"/>
                        </a:lnTo>
                        <a:lnTo>
                          <a:pt x="1209" y="3220"/>
                        </a:lnTo>
                        <a:lnTo>
                          <a:pt x="1250" y="3210"/>
                        </a:lnTo>
                        <a:lnTo>
                          <a:pt x="1289" y="3196"/>
                        </a:lnTo>
                        <a:lnTo>
                          <a:pt x="1323" y="3181"/>
                        </a:lnTo>
                        <a:lnTo>
                          <a:pt x="1354" y="3163"/>
                        </a:lnTo>
                        <a:lnTo>
                          <a:pt x="1383" y="3144"/>
                        </a:lnTo>
                        <a:lnTo>
                          <a:pt x="1408" y="3124"/>
                        </a:lnTo>
                        <a:lnTo>
                          <a:pt x="1430" y="3105"/>
                        </a:lnTo>
                        <a:lnTo>
                          <a:pt x="1450" y="3085"/>
                        </a:lnTo>
                        <a:lnTo>
                          <a:pt x="1482" y="3045"/>
                        </a:lnTo>
                        <a:lnTo>
                          <a:pt x="1510" y="3003"/>
                        </a:lnTo>
                        <a:lnTo>
                          <a:pt x="1533" y="2961"/>
                        </a:lnTo>
                        <a:lnTo>
                          <a:pt x="1552" y="2917"/>
                        </a:lnTo>
                        <a:lnTo>
                          <a:pt x="1565" y="2874"/>
                        </a:lnTo>
                        <a:lnTo>
                          <a:pt x="1576" y="2832"/>
                        </a:lnTo>
                        <a:lnTo>
                          <a:pt x="1582" y="2791"/>
                        </a:lnTo>
                        <a:lnTo>
                          <a:pt x="1584" y="2752"/>
                        </a:lnTo>
                        <a:lnTo>
                          <a:pt x="1583" y="2717"/>
                        </a:lnTo>
                        <a:lnTo>
                          <a:pt x="1581" y="2692"/>
                        </a:lnTo>
                        <a:lnTo>
                          <a:pt x="1603" y="2683"/>
                        </a:lnTo>
                        <a:lnTo>
                          <a:pt x="1642" y="2665"/>
                        </a:lnTo>
                        <a:lnTo>
                          <a:pt x="1675" y="2644"/>
                        </a:lnTo>
                        <a:lnTo>
                          <a:pt x="1703" y="2619"/>
                        </a:lnTo>
                        <a:lnTo>
                          <a:pt x="1727" y="2593"/>
                        </a:lnTo>
                        <a:lnTo>
                          <a:pt x="1746" y="2562"/>
                        </a:lnTo>
                        <a:lnTo>
                          <a:pt x="1759" y="2528"/>
                        </a:lnTo>
                        <a:lnTo>
                          <a:pt x="1768" y="2491"/>
                        </a:lnTo>
                        <a:lnTo>
                          <a:pt x="1772" y="2449"/>
                        </a:lnTo>
                        <a:lnTo>
                          <a:pt x="1772" y="2405"/>
                        </a:lnTo>
                        <a:lnTo>
                          <a:pt x="1767" y="2356"/>
                        </a:lnTo>
                        <a:lnTo>
                          <a:pt x="1757" y="2303"/>
                        </a:lnTo>
                        <a:lnTo>
                          <a:pt x="1751" y="2282"/>
                        </a:lnTo>
                        <a:lnTo>
                          <a:pt x="1761" y="2275"/>
                        </a:lnTo>
                        <a:lnTo>
                          <a:pt x="1723" y="2277"/>
                        </a:lnTo>
                        <a:lnTo>
                          <a:pt x="1685" y="2273"/>
                        </a:lnTo>
                        <a:lnTo>
                          <a:pt x="1648" y="2267"/>
                        </a:lnTo>
                        <a:lnTo>
                          <a:pt x="1612" y="2257"/>
                        </a:lnTo>
                        <a:lnTo>
                          <a:pt x="1605" y="2252"/>
                        </a:lnTo>
                        <a:lnTo>
                          <a:pt x="1602" y="2246"/>
                        </a:lnTo>
                        <a:lnTo>
                          <a:pt x="1602" y="2239"/>
                        </a:lnTo>
                        <a:lnTo>
                          <a:pt x="1605" y="2232"/>
                        </a:lnTo>
                        <a:lnTo>
                          <a:pt x="1612" y="2229"/>
                        </a:lnTo>
                        <a:lnTo>
                          <a:pt x="1619" y="2229"/>
                        </a:lnTo>
                        <a:lnTo>
                          <a:pt x="1649" y="2237"/>
                        </a:lnTo>
                        <a:lnTo>
                          <a:pt x="1680" y="2243"/>
                        </a:lnTo>
                        <a:lnTo>
                          <a:pt x="1712" y="2247"/>
                        </a:lnTo>
                        <a:lnTo>
                          <a:pt x="1744" y="2248"/>
                        </a:lnTo>
                        <a:lnTo>
                          <a:pt x="1776" y="2245"/>
                        </a:lnTo>
                        <a:lnTo>
                          <a:pt x="1807" y="2238"/>
                        </a:lnTo>
                        <a:lnTo>
                          <a:pt x="1828" y="2214"/>
                        </a:lnTo>
                        <a:lnTo>
                          <a:pt x="1847" y="2188"/>
                        </a:lnTo>
                        <a:lnTo>
                          <a:pt x="1817" y="2188"/>
                        </a:lnTo>
                        <a:lnTo>
                          <a:pt x="1789" y="2187"/>
                        </a:lnTo>
                        <a:lnTo>
                          <a:pt x="1761" y="2184"/>
                        </a:lnTo>
                        <a:lnTo>
                          <a:pt x="1725" y="2178"/>
                        </a:lnTo>
                        <a:lnTo>
                          <a:pt x="1689" y="2168"/>
                        </a:lnTo>
                        <a:lnTo>
                          <a:pt x="1655" y="2154"/>
                        </a:lnTo>
                        <a:lnTo>
                          <a:pt x="1649" y="2148"/>
                        </a:lnTo>
                        <a:lnTo>
                          <a:pt x="1648" y="2142"/>
                        </a:lnTo>
                        <a:lnTo>
                          <a:pt x="1650" y="2135"/>
                        </a:lnTo>
                        <a:lnTo>
                          <a:pt x="1655" y="2130"/>
                        </a:lnTo>
                        <a:lnTo>
                          <a:pt x="1661" y="2127"/>
                        </a:lnTo>
                        <a:lnTo>
                          <a:pt x="1669" y="2128"/>
                        </a:lnTo>
                        <a:lnTo>
                          <a:pt x="1699" y="2142"/>
                        </a:lnTo>
                        <a:lnTo>
                          <a:pt x="1729" y="2151"/>
                        </a:lnTo>
                        <a:lnTo>
                          <a:pt x="1759" y="2155"/>
                        </a:lnTo>
                        <a:lnTo>
                          <a:pt x="1791" y="2156"/>
                        </a:lnTo>
                        <a:lnTo>
                          <a:pt x="1815" y="2157"/>
                        </a:lnTo>
                        <a:lnTo>
                          <a:pt x="1841" y="2158"/>
                        </a:lnTo>
                        <a:lnTo>
                          <a:pt x="1865" y="2156"/>
                        </a:lnTo>
                        <a:lnTo>
                          <a:pt x="1877" y="2130"/>
                        </a:lnTo>
                        <a:lnTo>
                          <a:pt x="1887" y="2102"/>
                        </a:lnTo>
                        <a:lnTo>
                          <a:pt x="1858" y="2105"/>
                        </a:lnTo>
                        <a:lnTo>
                          <a:pt x="1830" y="2106"/>
                        </a:lnTo>
                        <a:lnTo>
                          <a:pt x="1801" y="2107"/>
                        </a:lnTo>
                        <a:lnTo>
                          <a:pt x="1773" y="2106"/>
                        </a:lnTo>
                        <a:lnTo>
                          <a:pt x="1746" y="2102"/>
                        </a:lnTo>
                        <a:lnTo>
                          <a:pt x="1719" y="2093"/>
                        </a:lnTo>
                        <a:lnTo>
                          <a:pt x="1695" y="2079"/>
                        </a:lnTo>
                        <a:lnTo>
                          <a:pt x="1689" y="2072"/>
                        </a:lnTo>
                        <a:lnTo>
                          <a:pt x="1688" y="2064"/>
                        </a:lnTo>
                        <a:lnTo>
                          <a:pt x="1690" y="2058"/>
                        </a:lnTo>
                        <a:lnTo>
                          <a:pt x="1695" y="2053"/>
                        </a:lnTo>
                        <a:lnTo>
                          <a:pt x="1701" y="2051"/>
                        </a:lnTo>
                        <a:lnTo>
                          <a:pt x="1709" y="2053"/>
                        </a:lnTo>
                        <a:lnTo>
                          <a:pt x="1733" y="2067"/>
                        </a:lnTo>
                        <a:lnTo>
                          <a:pt x="1759" y="2075"/>
                        </a:lnTo>
                        <a:lnTo>
                          <a:pt x="1785" y="2079"/>
                        </a:lnTo>
                        <a:lnTo>
                          <a:pt x="1813" y="2080"/>
                        </a:lnTo>
                        <a:lnTo>
                          <a:pt x="1841" y="2078"/>
                        </a:lnTo>
                        <a:lnTo>
                          <a:pt x="1868" y="2075"/>
                        </a:lnTo>
                        <a:lnTo>
                          <a:pt x="1896" y="2073"/>
                        </a:lnTo>
                        <a:lnTo>
                          <a:pt x="1903" y="2043"/>
                        </a:lnTo>
                        <a:lnTo>
                          <a:pt x="1908" y="2012"/>
                        </a:lnTo>
                        <a:lnTo>
                          <a:pt x="1871" y="2021"/>
                        </a:lnTo>
                        <a:lnTo>
                          <a:pt x="1834" y="2026"/>
                        </a:lnTo>
                        <a:lnTo>
                          <a:pt x="1796" y="2025"/>
                        </a:lnTo>
                        <a:lnTo>
                          <a:pt x="1759" y="2018"/>
                        </a:lnTo>
                        <a:lnTo>
                          <a:pt x="1722" y="2007"/>
                        </a:lnTo>
                        <a:lnTo>
                          <a:pt x="1716" y="2002"/>
                        </a:lnTo>
                        <a:lnTo>
                          <a:pt x="1712" y="1995"/>
                        </a:lnTo>
                        <a:lnTo>
                          <a:pt x="1712" y="1988"/>
                        </a:lnTo>
                        <a:lnTo>
                          <a:pt x="1716" y="1981"/>
                        </a:lnTo>
                        <a:lnTo>
                          <a:pt x="1721" y="1978"/>
                        </a:lnTo>
                        <a:lnTo>
                          <a:pt x="1729" y="1979"/>
                        </a:lnTo>
                        <a:lnTo>
                          <a:pt x="1765" y="1990"/>
                        </a:lnTo>
                        <a:lnTo>
                          <a:pt x="1802" y="1996"/>
                        </a:lnTo>
                        <a:lnTo>
                          <a:pt x="1838" y="1997"/>
                        </a:lnTo>
                        <a:lnTo>
                          <a:pt x="1875" y="1991"/>
                        </a:lnTo>
                        <a:lnTo>
                          <a:pt x="1911" y="1981"/>
                        </a:lnTo>
                        <a:lnTo>
                          <a:pt x="1914" y="1949"/>
                        </a:lnTo>
                        <a:lnTo>
                          <a:pt x="1914" y="1917"/>
                        </a:lnTo>
                        <a:lnTo>
                          <a:pt x="1889" y="1929"/>
                        </a:lnTo>
                        <a:lnTo>
                          <a:pt x="1863" y="1938"/>
                        </a:lnTo>
                        <a:lnTo>
                          <a:pt x="1836" y="1946"/>
                        </a:lnTo>
                        <a:lnTo>
                          <a:pt x="1809" y="1950"/>
                        </a:lnTo>
                        <a:lnTo>
                          <a:pt x="1781" y="1950"/>
                        </a:lnTo>
                        <a:lnTo>
                          <a:pt x="1754" y="1948"/>
                        </a:lnTo>
                        <a:lnTo>
                          <a:pt x="1729" y="1942"/>
                        </a:lnTo>
                        <a:lnTo>
                          <a:pt x="1705" y="1931"/>
                        </a:lnTo>
                        <a:lnTo>
                          <a:pt x="1699" y="1924"/>
                        </a:lnTo>
                        <a:lnTo>
                          <a:pt x="1698" y="1917"/>
                        </a:lnTo>
                        <a:lnTo>
                          <a:pt x="1700" y="1911"/>
                        </a:lnTo>
                        <a:lnTo>
                          <a:pt x="1705" y="1905"/>
                        </a:lnTo>
                        <a:lnTo>
                          <a:pt x="1711" y="1903"/>
                        </a:lnTo>
                        <a:lnTo>
                          <a:pt x="1719" y="1905"/>
                        </a:lnTo>
                        <a:lnTo>
                          <a:pt x="1741" y="1915"/>
                        </a:lnTo>
                        <a:lnTo>
                          <a:pt x="1765" y="1921"/>
                        </a:lnTo>
                        <a:lnTo>
                          <a:pt x="1791" y="1922"/>
                        </a:lnTo>
                        <a:lnTo>
                          <a:pt x="1816" y="1921"/>
                        </a:lnTo>
                        <a:lnTo>
                          <a:pt x="1843" y="1915"/>
                        </a:lnTo>
                        <a:lnTo>
                          <a:pt x="1867" y="1907"/>
                        </a:lnTo>
                        <a:lnTo>
                          <a:pt x="1890" y="1896"/>
                        </a:lnTo>
                        <a:lnTo>
                          <a:pt x="1911" y="1884"/>
                        </a:lnTo>
                        <a:lnTo>
                          <a:pt x="1911" y="1884"/>
                        </a:lnTo>
                        <a:lnTo>
                          <a:pt x="1907" y="1849"/>
                        </a:lnTo>
                        <a:lnTo>
                          <a:pt x="1900" y="1816"/>
                        </a:lnTo>
                        <a:lnTo>
                          <a:pt x="1880" y="1831"/>
                        </a:lnTo>
                        <a:lnTo>
                          <a:pt x="1857" y="1843"/>
                        </a:lnTo>
                        <a:lnTo>
                          <a:pt x="1833" y="1852"/>
                        </a:lnTo>
                        <a:lnTo>
                          <a:pt x="1806" y="1856"/>
                        </a:lnTo>
                        <a:lnTo>
                          <a:pt x="1781" y="1859"/>
                        </a:lnTo>
                        <a:lnTo>
                          <a:pt x="1754" y="1856"/>
                        </a:lnTo>
                        <a:lnTo>
                          <a:pt x="1729" y="1852"/>
                        </a:lnTo>
                        <a:lnTo>
                          <a:pt x="1707" y="1843"/>
                        </a:lnTo>
                        <a:lnTo>
                          <a:pt x="1700" y="1839"/>
                        </a:lnTo>
                        <a:lnTo>
                          <a:pt x="1699" y="1832"/>
                        </a:lnTo>
                        <a:lnTo>
                          <a:pt x="1701" y="1826"/>
                        </a:lnTo>
                        <a:lnTo>
                          <a:pt x="1706" y="1820"/>
                        </a:lnTo>
                        <a:lnTo>
                          <a:pt x="1712" y="1817"/>
                        </a:lnTo>
                        <a:lnTo>
                          <a:pt x="1721" y="1819"/>
                        </a:lnTo>
                        <a:lnTo>
                          <a:pt x="1742" y="1826"/>
                        </a:lnTo>
                        <a:lnTo>
                          <a:pt x="1764" y="1830"/>
                        </a:lnTo>
                        <a:lnTo>
                          <a:pt x="1788" y="1830"/>
                        </a:lnTo>
                        <a:lnTo>
                          <a:pt x="1812" y="1827"/>
                        </a:lnTo>
                        <a:lnTo>
                          <a:pt x="1835" y="1821"/>
                        </a:lnTo>
                        <a:lnTo>
                          <a:pt x="1856" y="1811"/>
                        </a:lnTo>
                        <a:lnTo>
                          <a:pt x="1875" y="1798"/>
                        </a:lnTo>
                        <a:lnTo>
                          <a:pt x="1890" y="1782"/>
                        </a:lnTo>
                        <a:lnTo>
                          <a:pt x="1880" y="1755"/>
                        </a:lnTo>
                        <a:lnTo>
                          <a:pt x="1868" y="1730"/>
                        </a:lnTo>
                        <a:lnTo>
                          <a:pt x="1849" y="1747"/>
                        </a:lnTo>
                        <a:lnTo>
                          <a:pt x="1830" y="1761"/>
                        </a:lnTo>
                        <a:lnTo>
                          <a:pt x="1809" y="1774"/>
                        </a:lnTo>
                        <a:lnTo>
                          <a:pt x="1786" y="1784"/>
                        </a:lnTo>
                        <a:lnTo>
                          <a:pt x="1763" y="1789"/>
                        </a:lnTo>
                        <a:lnTo>
                          <a:pt x="1741" y="1790"/>
                        </a:lnTo>
                        <a:lnTo>
                          <a:pt x="1718" y="1786"/>
                        </a:lnTo>
                        <a:lnTo>
                          <a:pt x="1711" y="1781"/>
                        </a:lnTo>
                        <a:lnTo>
                          <a:pt x="1709" y="1775"/>
                        </a:lnTo>
                        <a:lnTo>
                          <a:pt x="1709" y="1767"/>
                        </a:lnTo>
                        <a:lnTo>
                          <a:pt x="1712" y="1761"/>
                        </a:lnTo>
                        <a:lnTo>
                          <a:pt x="1718" y="1757"/>
                        </a:lnTo>
                        <a:lnTo>
                          <a:pt x="1726" y="1758"/>
                        </a:lnTo>
                        <a:lnTo>
                          <a:pt x="1744" y="1761"/>
                        </a:lnTo>
                        <a:lnTo>
                          <a:pt x="1764" y="1759"/>
                        </a:lnTo>
                        <a:lnTo>
                          <a:pt x="1783" y="1754"/>
                        </a:lnTo>
                        <a:lnTo>
                          <a:pt x="1803" y="1745"/>
                        </a:lnTo>
                        <a:lnTo>
                          <a:pt x="1821" y="1733"/>
                        </a:lnTo>
                        <a:lnTo>
                          <a:pt x="1837" y="1719"/>
                        </a:lnTo>
                        <a:lnTo>
                          <a:pt x="1853" y="1706"/>
                        </a:lnTo>
                        <a:lnTo>
                          <a:pt x="1841" y="1691"/>
                        </a:lnTo>
                        <a:lnTo>
                          <a:pt x="1827" y="1676"/>
                        </a:lnTo>
                        <a:lnTo>
                          <a:pt x="1814" y="1690"/>
                        </a:lnTo>
                        <a:lnTo>
                          <a:pt x="1799" y="1700"/>
                        </a:lnTo>
                        <a:lnTo>
                          <a:pt x="1783" y="1707"/>
                        </a:lnTo>
                        <a:lnTo>
                          <a:pt x="1765" y="1711"/>
                        </a:lnTo>
                        <a:lnTo>
                          <a:pt x="1749" y="1711"/>
                        </a:lnTo>
                        <a:lnTo>
                          <a:pt x="1730" y="1704"/>
                        </a:lnTo>
                        <a:lnTo>
                          <a:pt x="1725" y="1700"/>
                        </a:lnTo>
                        <a:lnTo>
                          <a:pt x="1723" y="1693"/>
                        </a:lnTo>
                        <a:lnTo>
                          <a:pt x="1726" y="1685"/>
                        </a:lnTo>
                        <a:lnTo>
                          <a:pt x="1730" y="1681"/>
                        </a:lnTo>
                        <a:lnTo>
                          <a:pt x="1737" y="1677"/>
                        </a:lnTo>
                        <a:lnTo>
                          <a:pt x="1744" y="1680"/>
                        </a:lnTo>
                        <a:lnTo>
                          <a:pt x="1758" y="1683"/>
                        </a:lnTo>
                        <a:lnTo>
                          <a:pt x="1770" y="1682"/>
                        </a:lnTo>
                        <a:lnTo>
                          <a:pt x="1782" y="1676"/>
                        </a:lnTo>
                        <a:lnTo>
                          <a:pt x="1794" y="1669"/>
                        </a:lnTo>
                        <a:lnTo>
                          <a:pt x="1805" y="1660"/>
                        </a:lnTo>
                        <a:lnTo>
                          <a:pt x="1796" y="1654"/>
                        </a:lnTo>
                        <a:lnTo>
                          <a:pt x="1788" y="1650"/>
                        </a:lnTo>
                        <a:lnTo>
                          <a:pt x="1759" y="1638"/>
                        </a:lnTo>
                        <a:lnTo>
                          <a:pt x="1762" y="1629"/>
                        </a:lnTo>
                        <a:lnTo>
                          <a:pt x="1740" y="1620"/>
                        </a:lnTo>
                        <a:lnTo>
                          <a:pt x="1713" y="1609"/>
                        </a:lnTo>
                        <a:lnTo>
                          <a:pt x="1681" y="1599"/>
                        </a:lnTo>
                        <a:lnTo>
                          <a:pt x="1646" y="1589"/>
                        </a:lnTo>
                        <a:lnTo>
                          <a:pt x="1607" y="1581"/>
                        </a:lnTo>
                        <a:lnTo>
                          <a:pt x="1566" y="1576"/>
                        </a:lnTo>
                        <a:lnTo>
                          <a:pt x="1523" y="1573"/>
                        </a:lnTo>
                        <a:close/>
                        <a:moveTo>
                          <a:pt x="1158" y="864"/>
                        </a:moveTo>
                        <a:lnTo>
                          <a:pt x="1135" y="877"/>
                        </a:lnTo>
                        <a:lnTo>
                          <a:pt x="1106" y="890"/>
                        </a:lnTo>
                        <a:lnTo>
                          <a:pt x="1073" y="905"/>
                        </a:lnTo>
                        <a:lnTo>
                          <a:pt x="1035" y="918"/>
                        </a:lnTo>
                        <a:lnTo>
                          <a:pt x="993" y="929"/>
                        </a:lnTo>
                        <a:lnTo>
                          <a:pt x="949" y="938"/>
                        </a:lnTo>
                        <a:lnTo>
                          <a:pt x="902" y="942"/>
                        </a:lnTo>
                        <a:lnTo>
                          <a:pt x="852" y="942"/>
                        </a:lnTo>
                        <a:lnTo>
                          <a:pt x="800" y="938"/>
                        </a:lnTo>
                        <a:lnTo>
                          <a:pt x="750" y="927"/>
                        </a:lnTo>
                        <a:lnTo>
                          <a:pt x="703" y="910"/>
                        </a:lnTo>
                        <a:lnTo>
                          <a:pt x="675" y="956"/>
                        </a:lnTo>
                        <a:lnTo>
                          <a:pt x="652" y="999"/>
                        </a:lnTo>
                        <a:lnTo>
                          <a:pt x="634" y="1041"/>
                        </a:lnTo>
                        <a:lnTo>
                          <a:pt x="643" y="1033"/>
                        </a:lnTo>
                        <a:lnTo>
                          <a:pt x="651" y="1025"/>
                        </a:lnTo>
                        <a:lnTo>
                          <a:pt x="672" y="1008"/>
                        </a:lnTo>
                        <a:lnTo>
                          <a:pt x="694" y="992"/>
                        </a:lnTo>
                        <a:lnTo>
                          <a:pt x="716" y="977"/>
                        </a:lnTo>
                        <a:lnTo>
                          <a:pt x="722" y="974"/>
                        </a:lnTo>
                        <a:lnTo>
                          <a:pt x="728" y="975"/>
                        </a:lnTo>
                        <a:lnTo>
                          <a:pt x="732" y="981"/>
                        </a:lnTo>
                        <a:lnTo>
                          <a:pt x="735" y="986"/>
                        </a:lnTo>
                        <a:lnTo>
                          <a:pt x="733" y="993"/>
                        </a:lnTo>
                        <a:lnTo>
                          <a:pt x="729" y="999"/>
                        </a:lnTo>
                        <a:lnTo>
                          <a:pt x="705" y="1016"/>
                        </a:lnTo>
                        <a:lnTo>
                          <a:pt x="681" y="1033"/>
                        </a:lnTo>
                        <a:lnTo>
                          <a:pt x="659" y="1053"/>
                        </a:lnTo>
                        <a:lnTo>
                          <a:pt x="616" y="1096"/>
                        </a:lnTo>
                        <a:lnTo>
                          <a:pt x="610" y="1139"/>
                        </a:lnTo>
                        <a:lnTo>
                          <a:pt x="607" y="1179"/>
                        </a:lnTo>
                        <a:lnTo>
                          <a:pt x="611" y="1218"/>
                        </a:lnTo>
                        <a:lnTo>
                          <a:pt x="630" y="1189"/>
                        </a:lnTo>
                        <a:lnTo>
                          <a:pt x="651" y="1162"/>
                        </a:lnTo>
                        <a:lnTo>
                          <a:pt x="674" y="1137"/>
                        </a:lnTo>
                        <a:lnTo>
                          <a:pt x="699" y="1114"/>
                        </a:lnTo>
                        <a:lnTo>
                          <a:pt x="726" y="1092"/>
                        </a:lnTo>
                        <a:lnTo>
                          <a:pt x="732" y="1088"/>
                        </a:lnTo>
                        <a:lnTo>
                          <a:pt x="739" y="1088"/>
                        </a:lnTo>
                        <a:lnTo>
                          <a:pt x="745" y="1092"/>
                        </a:lnTo>
                        <a:lnTo>
                          <a:pt x="748" y="1097"/>
                        </a:lnTo>
                        <a:lnTo>
                          <a:pt x="748" y="1104"/>
                        </a:lnTo>
                        <a:lnTo>
                          <a:pt x="745" y="1109"/>
                        </a:lnTo>
                        <a:lnTo>
                          <a:pt x="719" y="1130"/>
                        </a:lnTo>
                        <a:lnTo>
                          <a:pt x="696" y="1152"/>
                        </a:lnTo>
                        <a:lnTo>
                          <a:pt x="673" y="1176"/>
                        </a:lnTo>
                        <a:lnTo>
                          <a:pt x="653" y="1201"/>
                        </a:lnTo>
                        <a:lnTo>
                          <a:pt x="635" y="1227"/>
                        </a:lnTo>
                        <a:lnTo>
                          <a:pt x="621" y="1256"/>
                        </a:lnTo>
                        <a:lnTo>
                          <a:pt x="623" y="1263"/>
                        </a:lnTo>
                        <a:lnTo>
                          <a:pt x="634" y="1287"/>
                        </a:lnTo>
                        <a:lnTo>
                          <a:pt x="647" y="1309"/>
                        </a:lnTo>
                        <a:lnTo>
                          <a:pt x="662" y="1330"/>
                        </a:lnTo>
                        <a:lnTo>
                          <a:pt x="672" y="1300"/>
                        </a:lnTo>
                        <a:lnTo>
                          <a:pt x="685" y="1271"/>
                        </a:lnTo>
                        <a:lnTo>
                          <a:pt x="701" y="1242"/>
                        </a:lnTo>
                        <a:lnTo>
                          <a:pt x="722" y="1216"/>
                        </a:lnTo>
                        <a:lnTo>
                          <a:pt x="745" y="1195"/>
                        </a:lnTo>
                        <a:lnTo>
                          <a:pt x="770" y="1178"/>
                        </a:lnTo>
                        <a:lnTo>
                          <a:pt x="778" y="1176"/>
                        </a:lnTo>
                        <a:lnTo>
                          <a:pt x="783" y="1178"/>
                        </a:lnTo>
                        <a:lnTo>
                          <a:pt x="788" y="1182"/>
                        </a:lnTo>
                        <a:lnTo>
                          <a:pt x="790" y="1189"/>
                        </a:lnTo>
                        <a:lnTo>
                          <a:pt x="789" y="1194"/>
                        </a:lnTo>
                        <a:lnTo>
                          <a:pt x="783" y="1200"/>
                        </a:lnTo>
                        <a:lnTo>
                          <a:pt x="759" y="1218"/>
                        </a:lnTo>
                        <a:lnTo>
                          <a:pt x="737" y="1240"/>
                        </a:lnTo>
                        <a:lnTo>
                          <a:pt x="717" y="1266"/>
                        </a:lnTo>
                        <a:lnTo>
                          <a:pt x="701" y="1294"/>
                        </a:lnTo>
                        <a:lnTo>
                          <a:pt x="690" y="1325"/>
                        </a:lnTo>
                        <a:lnTo>
                          <a:pt x="683" y="1355"/>
                        </a:lnTo>
                        <a:lnTo>
                          <a:pt x="707" y="1377"/>
                        </a:lnTo>
                        <a:lnTo>
                          <a:pt x="731" y="1396"/>
                        </a:lnTo>
                        <a:lnTo>
                          <a:pt x="743" y="1367"/>
                        </a:lnTo>
                        <a:lnTo>
                          <a:pt x="758" y="1339"/>
                        </a:lnTo>
                        <a:lnTo>
                          <a:pt x="776" y="1314"/>
                        </a:lnTo>
                        <a:lnTo>
                          <a:pt x="788" y="1294"/>
                        </a:lnTo>
                        <a:lnTo>
                          <a:pt x="801" y="1275"/>
                        </a:lnTo>
                        <a:lnTo>
                          <a:pt x="815" y="1258"/>
                        </a:lnTo>
                        <a:lnTo>
                          <a:pt x="833" y="1243"/>
                        </a:lnTo>
                        <a:lnTo>
                          <a:pt x="840" y="1241"/>
                        </a:lnTo>
                        <a:lnTo>
                          <a:pt x="845" y="1242"/>
                        </a:lnTo>
                        <a:lnTo>
                          <a:pt x="850" y="1246"/>
                        </a:lnTo>
                        <a:lnTo>
                          <a:pt x="851" y="1253"/>
                        </a:lnTo>
                        <a:lnTo>
                          <a:pt x="851" y="1260"/>
                        </a:lnTo>
                        <a:lnTo>
                          <a:pt x="845" y="1265"/>
                        </a:lnTo>
                        <a:lnTo>
                          <a:pt x="827" y="1282"/>
                        </a:lnTo>
                        <a:lnTo>
                          <a:pt x="813" y="1300"/>
                        </a:lnTo>
                        <a:lnTo>
                          <a:pt x="800" y="1321"/>
                        </a:lnTo>
                        <a:lnTo>
                          <a:pt x="787" y="1342"/>
                        </a:lnTo>
                        <a:lnTo>
                          <a:pt x="773" y="1365"/>
                        </a:lnTo>
                        <a:lnTo>
                          <a:pt x="762" y="1387"/>
                        </a:lnTo>
                        <a:lnTo>
                          <a:pt x="754" y="1411"/>
                        </a:lnTo>
                        <a:lnTo>
                          <a:pt x="773" y="1422"/>
                        </a:lnTo>
                        <a:lnTo>
                          <a:pt x="791" y="1432"/>
                        </a:lnTo>
                        <a:lnTo>
                          <a:pt x="805" y="1404"/>
                        </a:lnTo>
                        <a:lnTo>
                          <a:pt x="823" y="1378"/>
                        </a:lnTo>
                        <a:lnTo>
                          <a:pt x="842" y="1355"/>
                        </a:lnTo>
                        <a:lnTo>
                          <a:pt x="865" y="1333"/>
                        </a:lnTo>
                        <a:lnTo>
                          <a:pt x="891" y="1315"/>
                        </a:lnTo>
                        <a:lnTo>
                          <a:pt x="897" y="1313"/>
                        </a:lnTo>
                        <a:lnTo>
                          <a:pt x="903" y="1314"/>
                        </a:lnTo>
                        <a:lnTo>
                          <a:pt x="907" y="1319"/>
                        </a:lnTo>
                        <a:lnTo>
                          <a:pt x="909" y="1325"/>
                        </a:lnTo>
                        <a:lnTo>
                          <a:pt x="908" y="1331"/>
                        </a:lnTo>
                        <a:lnTo>
                          <a:pt x="904" y="1337"/>
                        </a:lnTo>
                        <a:lnTo>
                          <a:pt x="881" y="1354"/>
                        </a:lnTo>
                        <a:lnTo>
                          <a:pt x="861" y="1372"/>
                        </a:lnTo>
                        <a:lnTo>
                          <a:pt x="843" y="1394"/>
                        </a:lnTo>
                        <a:lnTo>
                          <a:pt x="827" y="1418"/>
                        </a:lnTo>
                        <a:lnTo>
                          <a:pt x="814" y="1443"/>
                        </a:lnTo>
                        <a:lnTo>
                          <a:pt x="834" y="1451"/>
                        </a:lnTo>
                        <a:lnTo>
                          <a:pt x="851" y="1457"/>
                        </a:lnTo>
                        <a:lnTo>
                          <a:pt x="864" y="1462"/>
                        </a:lnTo>
                        <a:lnTo>
                          <a:pt x="873" y="1464"/>
                        </a:lnTo>
                        <a:lnTo>
                          <a:pt x="876" y="1465"/>
                        </a:lnTo>
                        <a:lnTo>
                          <a:pt x="897" y="1471"/>
                        </a:lnTo>
                        <a:lnTo>
                          <a:pt x="894" y="1492"/>
                        </a:lnTo>
                        <a:lnTo>
                          <a:pt x="892" y="1523"/>
                        </a:lnTo>
                        <a:lnTo>
                          <a:pt x="892" y="1552"/>
                        </a:lnTo>
                        <a:lnTo>
                          <a:pt x="913" y="1528"/>
                        </a:lnTo>
                        <a:lnTo>
                          <a:pt x="937" y="1506"/>
                        </a:lnTo>
                        <a:lnTo>
                          <a:pt x="965" y="1487"/>
                        </a:lnTo>
                        <a:lnTo>
                          <a:pt x="992" y="1472"/>
                        </a:lnTo>
                        <a:lnTo>
                          <a:pt x="1000" y="1471"/>
                        </a:lnTo>
                        <a:lnTo>
                          <a:pt x="1006" y="1473"/>
                        </a:lnTo>
                        <a:lnTo>
                          <a:pt x="1010" y="1477"/>
                        </a:lnTo>
                        <a:lnTo>
                          <a:pt x="1012" y="1484"/>
                        </a:lnTo>
                        <a:lnTo>
                          <a:pt x="1011" y="1489"/>
                        </a:lnTo>
                        <a:lnTo>
                          <a:pt x="1006" y="1495"/>
                        </a:lnTo>
                        <a:lnTo>
                          <a:pt x="980" y="1509"/>
                        </a:lnTo>
                        <a:lnTo>
                          <a:pt x="956" y="1526"/>
                        </a:lnTo>
                        <a:lnTo>
                          <a:pt x="934" y="1545"/>
                        </a:lnTo>
                        <a:lnTo>
                          <a:pt x="914" y="1567"/>
                        </a:lnTo>
                        <a:lnTo>
                          <a:pt x="898" y="1591"/>
                        </a:lnTo>
                        <a:lnTo>
                          <a:pt x="897" y="1594"/>
                        </a:lnTo>
                        <a:lnTo>
                          <a:pt x="895" y="1596"/>
                        </a:lnTo>
                        <a:lnTo>
                          <a:pt x="902" y="1632"/>
                        </a:lnTo>
                        <a:lnTo>
                          <a:pt x="912" y="1664"/>
                        </a:lnTo>
                        <a:lnTo>
                          <a:pt x="924" y="1694"/>
                        </a:lnTo>
                        <a:lnTo>
                          <a:pt x="937" y="1659"/>
                        </a:lnTo>
                        <a:lnTo>
                          <a:pt x="952" y="1625"/>
                        </a:lnTo>
                        <a:lnTo>
                          <a:pt x="971" y="1594"/>
                        </a:lnTo>
                        <a:lnTo>
                          <a:pt x="995" y="1566"/>
                        </a:lnTo>
                        <a:lnTo>
                          <a:pt x="1021" y="1540"/>
                        </a:lnTo>
                        <a:lnTo>
                          <a:pt x="1029" y="1537"/>
                        </a:lnTo>
                        <a:lnTo>
                          <a:pt x="1035" y="1538"/>
                        </a:lnTo>
                        <a:lnTo>
                          <a:pt x="1041" y="1541"/>
                        </a:lnTo>
                        <a:lnTo>
                          <a:pt x="1044" y="1547"/>
                        </a:lnTo>
                        <a:lnTo>
                          <a:pt x="1044" y="1552"/>
                        </a:lnTo>
                        <a:lnTo>
                          <a:pt x="1041" y="1559"/>
                        </a:lnTo>
                        <a:lnTo>
                          <a:pt x="1012" y="1586"/>
                        </a:lnTo>
                        <a:lnTo>
                          <a:pt x="990" y="1616"/>
                        </a:lnTo>
                        <a:lnTo>
                          <a:pt x="971" y="1648"/>
                        </a:lnTo>
                        <a:lnTo>
                          <a:pt x="956" y="1683"/>
                        </a:lnTo>
                        <a:lnTo>
                          <a:pt x="945" y="1719"/>
                        </a:lnTo>
                        <a:lnTo>
                          <a:pt x="944" y="1723"/>
                        </a:lnTo>
                        <a:lnTo>
                          <a:pt x="941" y="1725"/>
                        </a:lnTo>
                        <a:lnTo>
                          <a:pt x="955" y="1744"/>
                        </a:lnTo>
                        <a:lnTo>
                          <a:pt x="969" y="1761"/>
                        </a:lnTo>
                        <a:lnTo>
                          <a:pt x="972" y="1735"/>
                        </a:lnTo>
                        <a:lnTo>
                          <a:pt x="978" y="1708"/>
                        </a:lnTo>
                        <a:lnTo>
                          <a:pt x="987" y="1684"/>
                        </a:lnTo>
                        <a:lnTo>
                          <a:pt x="1000" y="1662"/>
                        </a:lnTo>
                        <a:lnTo>
                          <a:pt x="1016" y="1642"/>
                        </a:lnTo>
                        <a:lnTo>
                          <a:pt x="1032" y="1625"/>
                        </a:lnTo>
                        <a:lnTo>
                          <a:pt x="1051" y="1609"/>
                        </a:lnTo>
                        <a:lnTo>
                          <a:pt x="1071" y="1593"/>
                        </a:lnTo>
                        <a:lnTo>
                          <a:pt x="1077" y="1591"/>
                        </a:lnTo>
                        <a:lnTo>
                          <a:pt x="1084" y="1592"/>
                        </a:lnTo>
                        <a:lnTo>
                          <a:pt x="1087" y="1598"/>
                        </a:lnTo>
                        <a:lnTo>
                          <a:pt x="1090" y="1603"/>
                        </a:lnTo>
                        <a:lnTo>
                          <a:pt x="1089" y="1610"/>
                        </a:lnTo>
                        <a:lnTo>
                          <a:pt x="1084" y="1616"/>
                        </a:lnTo>
                        <a:lnTo>
                          <a:pt x="1065" y="1631"/>
                        </a:lnTo>
                        <a:lnTo>
                          <a:pt x="1046" y="1646"/>
                        </a:lnTo>
                        <a:lnTo>
                          <a:pt x="1030" y="1664"/>
                        </a:lnTo>
                        <a:lnTo>
                          <a:pt x="1017" y="1683"/>
                        </a:lnTo>
                        <a:lnTo>
                          <a:pt x="1007" y="1705"/>
                        </a:lnTo>
                        <a:lnTo>
                          <a:pt x="1000" y="1733"/>
                        </a:lnTo>
                        <a:lnTo>
                          <a:pt x="996" y="1759"/>
                        </a:lnTo>
                        <a:lnTo>
                          <a:pt x="995" y="1787"/>
                        </a:lnTo>
                        <a:lnTo>
                          <a:pt x="1022" y="1809"/>
                        </a:lnTo>
                        <a:lnTo>
                          <a:pt x="1025" y="1789"/>
                        </a:lnTo>
                        <a:lnTo>
                          <a:pt x="1031" y="1769"/>
                        </a:lnTo>
                        <a:lnTo>
                          <a:pt x="1042" y="1743"/>
                        </a:lnTo>
                        <a:lnTo>
                          <a:pt x="1058" y="1719"/>
                        </a:lnTo>
                        <a:lnTo>
                          <a:pt x="1074" y="1698"/>
                        </a:lnTo>
                        <a:lnTo>
                          <a:pt x="1092" y="1677"/>
                        </a:lnTo>
                        <a:lnTo>
                          <a:pt x="1111" y="1655"/>
                        </a:lnTo>
                        <a:lnTo>
                          <a:pt x="1116" y="1651"/>
                        </a:lnTo>
                        <a:lnTo>
                          <a:pt x="1123" y="1651"/>
                        </a:lnTo>
                        <a:lnTo>
                          <a:pt x="1127" y="1654"/>
                        </a:lnTo>
                        <a:lnTo>
                          <a:pt x="1132" y="1660"/>
                        </a:lnTo>
                        <a:lnTo>
                          <a:pt x="1132" y="1667"/>
                        </a:lnTo>
                        <a:lnTo>
                          <a:pt x="1129" y="1674"/>
                        </a:lnTo>
                        <a:lnTo>
                          <a:pt x="1114" y="1692"/>
                        </a:lnTo>
                        <a:lnTo>
                          <a:pt x="1098" y="1708"/>
                        </a:lnTo>
                        <a:lnTo>
                          <a:pt x="1083" y="1726"/>
                        </a:lnTo>
                        <a:lnTo>
                          <a:pt x="1070" y="1745"/>
                        </a:lnTo>
                        <a:lnTo>
                          <a:pt x="1060" y="1766"/>
                        </a:lnTo>
                        <a:lnTo>
                          <a:pt x="1054" y="1786"/>
                        </a:lnTo>
                        <a:lnTo>
                          <a:pt x="1049" y="1806"/>
                        </a:lnTo>
                        <a:lnTo>
                          <a:pt x="1048" y="1827"/>
                        </a:lnTo>
                        <a:lnTo>
                          <a:pt x="1074" y="1842"/>
                        </a:lnTo>
                        <a:lnTo>
                          <a:pt x="1100" y="1855"/>
                        </a:lnTo>
                        <a:lnTo>
                          <a:pt x="1098" y="1828"/>
                        </a:lnTo>
                        <a:lnTo>
                          <a:pt x="1102" y="1799"/>
                        </a:lnTo>
                        <a:lnTo>
                          <a:pt x="1108" y="1771"/>
                        </a:lnTo>
                        <a:lnTo>
                          <a:pt x="1119" y="1744"/>
                        </a:lnTo>
                        <a:lnTo>
                          <a:pt x="1133" y="1718"/>
                        </a:lnTo>
                        <a:lnTo>
                          <a:pt x="1149" y="1695"/>
                        </a:lnTo>
                        <a:lnTo>
                          <a:pt x="1166" y="1675"/>
                        </a:lnTo>
                        <a:lnTo>
                          <a:pt x="1173" y="1672"/>
                        </a:lnTo>
                        <a:lnTo>
                          <a:pt x="1179" y="1673"/>
                        </a:lnTo>
                        <a:lnTo>
                          <a:pt x="1185" y="1676"/>
                        </a:lnTo>
                        <a:lnTo>
                          <a:pt x="1188" y="1682"/>
                        </a:lnTo>
                        <a:lnTo>
                          <a:pt x="1189" y="1688"/>
                        </a:lnTo>
                        <a:lnTo>
                          <a:pt x="1185" y="1694"/>
                        </a:lnTo>
                        <a:lnTo>
                          <a:pt x="1170" y="1711"/>
                        </a:lnTo>
                        <a:lnTo>
                          <a:pt x="1157" y="1729"/>
                        </a:lnTo>
                        <a:lnTo>
                          <a:pt x="1145" y="1751"/>
                        </a:lnTo>
                        <a:lnTo>
                          <a:pt x="1136" y="1775"/>
                        </a:lnTo>
                        <a:lnTo>
                          <a:pt x="1128" y="1798"/>
                        </a:lnTo>
                        <a:lnTo>
                          <a:pt x="1125" y="1822"/>
                        </a:lnTo>
                        <a:lnTo>
                          <a:pt x="1126" y="1847"/>
                        </a:lnTo>
                        <a:lnTo>
                          <a:pt x="1131" y="1869"/>
                        </a:lnTo>
                        <a:lnTo>
                          <a:pt x="1150" y="1875"/>
                        </a:lnTo>
                        <a:lnTo>
                          <a:pt x="1167" y="1881"/>
                        </a:lnTo>
                        <a:lnTo>
                          <a:pt x="1169" y="1863"/>
                        </a:lnTo>
                        <a:lnTo>
                          <a:pt x="1171" y="1842"/>
                        </a:lnTo>
                        <a:lnTo>
                          <a:pt x="1175" y="1819"/>
                        </a:lnTo>
                        <a:lnTo>
                          <a:pt x="1180" y="1793"/>
                        </a:lnTo>
                        <a:lnTo>
                          <a:pt x="1188" y="1768"/>
                        </a:lnTo>
                        <a:lnTo>
                          <a:pt x="1197" y="1740"/>
                        </a:lnTo>
                        <a:lnTo>
                          <a:pt x="1208" y="1713"/>
                        </a:lnTo>
                        <a:lnTo>
                          <a:pt x="1222" y="1685"/>
                        </a:lnTo>
                        <a:lnTo>
                          <a:pt x="1239" y="1658"/>
                        </a:lnTo>
                        <a:lnTo>
                          <a:pt x="1259" y="1632"/>
                        </a:lnTo>
                        <a:lnTo>
                          <a:pt x="1281" y="1608"/>
                        </a:lnTo>
                        <a:lnTo>
                          <a:pt x="1309" y="1587"/>
                        </a:lnTo>
                        <a:lnTo>
                          <a:pt x="1338" y="1567"/>
                        </a:lnTo>
                        <a:lnTo>
                          <a:pt x="1373" y="1551"/>
                        </a:lnTo>
                        <a:lnTo>
                          <a:pt x="1423" y="1536"/>
                        </a:lnTo>
                        <a:lnTo>
                          <a:pt x="1471" y="1528"/>
                        </a:lnTo>
                        <a:lnTo>
                          <a:pt x="1520" y="1525"/>
                        </a:lnTo>
                        <a:lnTo>
                          <a:pt x="1566" y="1527"/>
                        </a:lnTo>
                        <a:lnTo>
                          <a:pt x="1611" y="1533"/>
                        </a:lnTo>
                        <a:lnTo>
                          <a:pt x="1654" y="1540"/>
                        </a:lnTo>
                        <a:lnTo>
                          <a:pt x="1691" y="1550"/>
                        </a:lnTo>
                        <a:lnTo>
                          <a:pt x="1727" y="1561"/>
                        </a:lnTo>
                        <a:lnTo>
                          <a:pt x="1755" y="1573"/>
                        </a:lnTo>
                        <a:lnTo>
                          <a:pt x="1780" y="1583"/>
                        </a:lnTo>
                        <a:lnTo>
                          <a:pt x="1796" y="1533"/>
                        </a:lnTo>
                        <a:lnTo>
                          <a:pt x="1809" y="1485"/>
                        </a:lnTo>
                        <a:lnTo>
                          <a:pt x="1815" y="1439"/>
                        </a:lnTo>
                        <a:lnTo>
                          <a:pt x="1816" y="1396"/>
                        </a:lnTo>
                        <a:lnTo>
                          <a:pt x="1813" y="1355"/>
                        </a:lnTo>
                        <a:lnTo>
                          <a:pt x="1804" y="1316"/>
                        </a:lnTo>
                        <a:lnTo>
                          <a:pt x="1791" y="1281"/>
                        </a:lnTo>
                        <a:lnTo>
                          <a:pt x="1772" y="1247"/>
                        </a:lnTo>
                        <a:lnTo>
                          <a:pt x="1749" y="1216"/>
                        </a:lnTo>
                        <a:lnTo>
                          <a:pt x="1720" y="1189"/>
                        </a:lnTo>
                        <a:lnTo>
                          <a:pt x="1686" y="1164"/>
                        </a:lnTo>
                        <a:lnTo>
                          <a:pt x="1648" y="1142"/>
                        </a:lnTo>
                        <a:lnTo>
                          <a:pt x="1647" y="1142"/>
                        </a:lnTo>
                        <a:lnTo>
                          <a:pt x="1624" y="1147"/>
                        </a:lnTo>
                        <a:lnTo>
                          <a:pt x="1594" y="1150"/>
                        </a:lnTo>
                        <a:lnTo>
                          <a:pt x="1557" y="1151"/>
                        </a:lnTo>
                        <a:lnTo>
                          <a:pt x="1528" y="1150"/>
                        </a:lnTo>
                        <a:lnTo>
                          <a:pt x="1497" y="1147"/>
                        </a:lnTo>
                        <a:lnTo>
                          <a:pt x="1462" y="1140"/>
                        </a:lnTo>
                        <a:lnTo>
                          <a:pt x="1428" y="1131"/>
                        </a:lnTo>
                        <a:lnTo>
                          <a:pt x="1393" y="1117"/>
                        </a:lnTo>
                        <a:lnTo>
                          <a:pt x="1357" y="1099"/>
                        </a:lnTo>
                        <a:lnTo>
                          <a:pt x="1321" y="1076"/>
                        </a:lnTo>
                        <a:lnTo>
                          <a:pt x="1285" y="1047"/>
                        </a:lnTo>
                        <a:lnTo>
                          <a:pt x="1282" y="1048"/>
                        </a:lnTo>
                        <a:lnTo>
                          <a:pt x="1279" y="1048"/>
                        </a:lnTo>
                        <a:lnTo>
                          <a:pt x="1275" y="1047"/>
                        </a:lnTo>
                        <a:lnTo>
                          <a:pt x="1272" y="1045"/>
                        </a:lnTo>
                        <a:lnTo>
                          <a:pt x="1270" y="1042"/>
                        </a:lnTo>
                        <a:lnTo>
                          <a:pt x="1257" y="1019"/>
                        </a:lnTo>
                        <a:lnTo>
                          <a:pt x="1230" y="986"/>
                        </a:lnTo>
                        <a:lnTo>
                          <a:pt x="1205" y="951"/>
                        </a:lnTo>
                        <a:lnTo>
                          <a:pt x="1180" y="910"/>
                        </a:lnTo>
                        <a:lnTo>
                          <a:pt x="1158" y="864"/>
                        </a:lnTo>
                        <a:close/>
                        <a:moveTo>
                          <a:pt x="362" y="0"/>
                        </a:moveTo>
                        <a:lnTo>
                          <a:pt x="316" y="3"/>
                        </a:lnTo>
                        <a:lnTo>
                          <a:pt x="274" y="8"/>
                        </a:lnTo>
                        <a:lnTo>
                          <a:pt x="237" y="18"/>
                        </a:lnTo>
                        <a:lnTo>
                          <a:pt x="201" y="30"/>
                        </a:lnTo>
                        <a:lnTo>
                          <a:pt x="172" y="46"/>
                        </a:lnTo>
                        <a:lnTo>
                          <a:pt x="144" y="63"/>
                        </a:lnTo>
                        <a:lnTo>
                          <a:pt x="120" y="83"/>
                        </a:lnTo>
                        <a:lnTo>
                          <a:pt x="97" y="105"/>
                        </a:lnTo>
                        <a:lnTo>
                          <a:pt x="79" y="129"/>
                        </a:lnTo>
                        <a:lnTo>
                          <a:pt x="62" y="154"/>
                        </a:lnTo>
                        <a:lnTo>
                          <a:pt x="49" y="180"/>
                        </a:lnTo>
                        <a:lnTo>
                          <a:pt x="37" y="205"/>
                        </a:lnTo>
                        <a:lnTo>
                          <a:pt x="28" y="230"/>
                        </a:lnTo>
                        <a:lnTo>
                          <a:pt x="20" y="257"/>
                        </a:lnTo>
                        <a:lnTo>
                          <a:pt x="13" y="282"/>
                        </a:lnTo>
                        <a:lnTo>
                          <a:pt x="9" y="307"/>
                        </a:lnTo>
                        <a:lnTo>
                          <a:pt x="6" y="330"/>
                        </a:lnTo>
                        <a:lnTo>
                          <a:pt x="2" y="351"/>
                        </a:lnTo>
                        <a:lnTo>
                          <a:pt x="1" y="371"/>
                        </a:lnTo>
                        <a:lnTo>
                          <a:pt x="0" y="388"/>
                        </a:lnTo>
                        <a:lnTo>
                          <a:pt x="0" y="403"/>
                        </a:lnTo>
                        <a:lnTo>
                          <a:pt x="0" y="1946"/>
                        </a:lnTo>
                        <a:lnTo>
                          <a:pt x="27" y="1937"/>
                        </a:lnTo>
                        <a:lnTo>
                          <a:pt x="58" y="1928"/>
                        </a:lnTo>
                        <a:lnTo>
                          <a:pt x="93" y="1920"/>
                        </a:lnTo>
                        <a:lnTo>
                          <a:pt x="132" y="1913"/>
                        </a:lnTo>
                        <a:lnTo>
                          <a:pt x="173" y="1907"/>
                        </a:lnTo>
                        <a:lnTo>
                          <a:pt x="217" y="1905"/>
                        </a:lnTo>
                        <a:lnTo>
                          <a:pt x="262" y="1906"/>
                        </a:lnTo>
                        <a:lnTo>
                          <a:pt x="309" y="1913"/>
                        </a:lnTo>
                        <a:lnTo>
                          <a:pt x="356" y="1924"/>
                        </a:lnTo>
                        <a:lnTo>
                          <a:pt x="403" y="1941"/>
                        </a:lnTo>
                        <a:lnTo>
                          <a:pt x="444" y="1963"/>
                        </a:lnTo>
                        <a:lnTo>
                          <a:pt x="482" y="1990"/>
                        </a:lnTo>
                        <a:lnTo>
                          <a:pt x="518" y="2021"/>
                        </a:lnTo>
                        <a:lnTo>
                          <a:pt x="549" y="2059"/>
                        </a:lnTo>
                        <a:lnTo>
                          <a:pt x="578" y="2100"/>
                        </a:lnTo>
                        <a:lnTo>
                          <a:pt x="603" y="2146"/>
                        </a:lnTo>
                        <a:lnTo>
                          <a:pt x="625" y="2198"/>
                        </a:lnTo>
                        <a:lnTo>
                          <a:pt x="646" y="2147"/>
                        </a:lnTo>
                        <a:lnTo>
                          <a:pt x="669" y="2102"/>
                        </a:lnTo>
                        <a:lnTo>
                          <a:pt x="696" y="2061"/>
                        </a:lnTo>
                        <a:lnTo>
                          <a:pt x="724" y="2027"/>
                        </a:lnTo>
                        <a:lnTo>
                          <a:pt x="752" y="1996"/>
                        </a:lnTo>
                        <a:lnTo>
                          <a:pt x="783" y="1969"/>
                        </a:lnTo>
                        <a:lnTo>
                          <a:pt x="815" y="1947"/>
                        </a:lnTo>
                        <a:lnTo>
                          <a:pt x="847" y="1928"/>
                        </a:lnTo>
                        <a:lnTo>
                          <a:pt x="881" y="1913"/>
                        </a:lnTo>
                        <a:lnTo>
                          <a:pt x="913" y="1901"/>
                        </a:lnTo>
                        <a:lnTo>
                          <a:pt x="946" y="1891"/>
                        </a:lnTo>
                        <a:lnTo>
                          <a:pt x="977" y="1884"/>
                        </a:lnTo>
                        <a:lnTo>
                          <a:pt x="1008" y="1880"/>
                        </a:lnTo>
                        <a:lnTo>
                          <a:pt x="1038" y="1876"/>
                        </a:lnTo>
                        <a:lnTo>
                          <a:pt x="1038" y="1876"/>
                        </a:lnTo>
                        <a:lnTo>
                          <a:pt x="1012" y="1860"/>
                        </a:lnTo>
                        <a:lnTo>
                          <a:pt x="987" y="1842"/>
                        </a:lnTo>
                        <a:lnTo>
                          <a:pt x="961" y="1821"/>
                        </a:lnTo>
                        <a:lnTo>
                          <a:pt x="938" y="1798"/>
                        </a:lnTo>
                        <a:lnTo>
                          <a:pt x="916" y="1771"/>
                        </a:lnTo>
                        <a:lnTo>
                          <a:pt x="896" y="1742"/>
                        </a:lnTo>
                        <a:lnTo>
                          <a:pt x="878" y="1709"/>
                        </a:lnTo>
                        <a:lnTo>
                          <a:pt x="863" y="1674"/>
                        </a:lnTo>
                        <a:lnTo>
                          <a:pt x="852" y="1634"/>
                        </a:lnTo>
                        <a:lnTo>
                          <a:pt x="845" y="1592"/>
                        </a:lnTo>
                        <a:lnTo>
                          <a:pt x="843" y="1546"/>
                        </a:lnTo>
                        <a:lnTo>
                          <a:pt x="818" y="1566"/>
                        </a:lnTo>
                        <a:lnTo>
                          <a:pt x="789" y="1587"/>
                        </a:lnTo>
                        <a:lnTo>
                          <a:pt x="756" y="1609"/>
                        </a:lnTo>
                        <a:lnTo>
                          <a:pt x="718" y="1630"/>
                        </a:lnTo>
                        <a:lnTo>
                          <a:pt x="678" y="1650"/>
                        </a:lnTo>
                        <a:lnTo>
                          <a:pt x="634" y="1666"/>
                        </a:lnTo>
                        <a:lnTo>
                          <a:pt x="587" y="1680"/>
                        </a:lnTo>
                        <a:lnTo>
                          <a:pt x="540" y="1688"/>
                        </a:lnTo>
                        <a:lnTo>
                          <a:pt x="489" y="1692"/>
                        </a:lnTo>
                        <a:lnTo>
                          <a:pt x="447" y="1690"/>
                        </a:lnTo>
                        <a:lnTo>
                          <a:pt x="397" y="1681"/>
                        </a:lnTo>
                        <a:lnTo>
                          <a:pt x="350" y="1665"/>
                        </a:lnTo>
                        <a:lnTo>
                          <a:pt x="303" y="1642"/>
                        </a:lnTo>
                        <a:lnTo>
                          <a:pt x="259" y="1613"/>
                        </a:lnTo>
                        <a:lnTo>
                          <a:pt x="216" y="1577"/>
                        </a:lnTo>
                        <a:lnTo>
                          <a:pt x="175" y="1535"/>
                        </a:lnTo>
                        <a:lnTo>
                          <a:pt x="136" y="1485"/>
                        </a:lnTo>
                        <a:lnTo>
                          <a:pt x="100" y="1430"/>
                        </a:lnTo>
                        <a:lnTo>
                          <a:pt x="141" y="1404"/>
                        </a:lnTo>
                        <a:lnTo>
                          <a:pt x="175" y="1456"/>
                        </a:lnTo>
                        <a:lnTo>
                          <a:pt x="211" y="1503"/>
                        </a:lnTo>
                        <a:lnTo>
                          <a:pt x="249" y="1541"/>
                        </a:lnTo>
                        <a:lnTo>
                          <a:pt x="250" y="1505"/>
                        </a:lnTo>
                        <a:lnTo>
                          <a:pt x="251" y="1466"/>
                        </a:lnTo>
                        <a:lnTo>
                          <a:pt x="253" y="1460"/>
                        </a:lnTo>
                        <a:lnTo>
                          <a:pt x="259" y="1455"/>
                        </a:lnTo>
                        <a:lnTo>
                          <a:pt x="266" y="1453"/>
                        </a:lnTo>
                        <a:lnTo>
                          <a:pt x="272" y="1455"/>
                        </a:lnTo>
                        <a:lnTo>
                          <a:pt x="277" y="1460"/>
                        </a:lnTo>
                        <a:lnTo>
                          <a:pt x="279" y="1466"/>
                        </a:lnTo>
                        <a:lnTo>
                          <a:pt x="278" y="1486"/>
                        </a:lnTo>
                        <a:lnTo>
                          <a:pt x="277" y="1507"/>
                        </a:lnTo>
                        <a:lnTo>
                          <a:pt x="276" y="1528"/>
                        </a:lnTo>
                        <a:lnTo>
                          <a:pt x="277" y="1549"/>
                        </a:lnTo>
                        <a:lnTo>
                          <a:pt x="281" y="1568"/>
                        </a:lnTo>
                        <a:lnTo>
                          <a:pt x="321" y="1596"/>
                        </a:lnTo>
                        <a:lnTo>
                          <a:pt x="362" y="1618"/>
                        </a:lnTo>
                        <a:lnTo>
                          <a:pt x="405" y="1632"/>
                        </a:lnTo>
                        <a:lnTo>
                          <a:pt x="387" y="1614"/>
                        </a:lnTo>
                        <a:lnTo>
                          <a:pt x="374" y="1594"/>
                        </a:lnTo>
                        <a:lnTo>
                          <a:pt x="364" y="1572"/>
                        </a:lnTo>
                        <a:lnTo>
                          <a:pt x="359" y="1547"/>
                        </a:lnTo>
                        <a:lnTo>
                          <a:pt x="360" y="1540"/>
                        </a:lnTo>
                        <a:lnTo>
                          <a:pt x="364" y="1537"/>
                        </a:lnTo>
                        <a:lnTo>
                          <a:pt x="370" y="1535"/>
                        </a:lnTo>
                        <a:lnTo>
                          <a:pt x="376" y="1537"/>
                        </a:lnTo>
                        <a:lnTo>
                          <a:pt x="381" y="1540"/>
                        </a:lnTo>
                        <a:lnTo>
                          <a:pt x="383" y="1547"/>
                        </a:lnTo>
                        <a:lnTo>
                          <a:pt x="387" y="1568"/>
                        </a:lnTo>
                        <a:lnTo>
                          <a:pt x="396" y="1587"/>
                        </a:lnTo>
                        <a:lnTo>
                          <a:pt x="409" y="1603"/>
                        </a:lnTo>
                        <a:lnTo>
                          <a:pt x="425" y="1618"/>
                        </a:lnTo>
                        <a:lnTo>
                          <a:pt x="443" y="1631"/>
                        </a:lnTo>
                        <a:lnTo>
                          <a:pt x="461" y="1642"/>
                        </a:lnTo>
                        <a:lnTo>
                          <a:pt x="497" y="1643"/>
                        </a:lnTo>
                        <a:lnTo>
                          <a:pt x="532" y="1641"/>
                        </a:lnTo>
                        <a:lnTo>
                          <a:pt x="565" y="1635"/>
                        </a:lnTo>
                        <a:lnTo>
                          <a:pt x="548" y="1628"/>
                        </a:lnTo>
                        <a:lnTo>
                          <a:pt x="530" y="1620"/>
                        </a:lnTo>
                        <a:lnTo>
                          <a:pt x="514" y="1611"/>
                        </a:lnTo>
                        <a:lnTo>
                          <a:pt x="500" y="1600"/>
                        </a:lnTo>
                        <a:lnTo>
                          <a:pt x="488" y="1586"/>
                        </a:lnTo>
                        <a:lnTo>
                          <a:pt x="478" y="1570"/>
                        </a:lnTo>
                        <a:lnTo>
                          <a:pt x="471" y="1550"/>
                        </a:lnTo>
                        <a:lnTo>
                          <a:pt x="471" y="1543"/>
                        </a:lnTo>
                        <a:lnTo>
                          <a:pt x="475" y="1537"/>
                        </a:lnTo>
                        <a:lnTo>
                          <a:pt x="481" y="1534"/>
                        </a:lnTo>
                        <a:lnTo>
                          <a:pt x="488" y="1534"/>
                        </a:lnTo>
                        <a:lnTo>
                          <a:pt x="493" y="1537"/>
                        </a:lnTo>
                        <a:lnTo>
                          <a:pt x="498" y="1544"/>
                        </a:lnTo>
                        <a:lnTo>
                          <a:pt x="505" y="1560"/>
                        </a:lnTo>
                        <a:lnTo>
                          <a:pt x="514" y="1575"/>
                        </a:lnTo>
                        <a:lnTo>
                          <a:pt x="527" y="1587"/>
                        </a:lnTo>
                        <a:lnTo>
                          <a:pt x="541" y="1596"/>
                        </a:lnTo>
                        <a:lnTo>
                          <a:pt x="558" y="1604"/>
                        </a:lnTo>
                        <a:lnTo>
                          <a:pt x="575" y="1611"/>
                        </a:lnTo>
                        <a:lnTo>
                          <a:pt x="593" y="1617"/>
                        </a:lnTo>
                        <a:lnTo>
                          <a:pt x="610" y="1623"/>
                        </a:lnTo>
                        <a:lnTo>
                          <a:pt x="655" y="1606"/>
                        </a:lnTo>
                        <a:lnTo>
                          <a:pt x="698" y="1585"/>
                        </a:lnTo>
                        <a:lnTo>
                          <a:pt x="672" y="1578"/>
                        </a:lnTo>
                        <a:lnTo>
                          <a:pt x="646" y="1569"/>
                        </a:lnTo>
                        <a:lnTo>
                          <a:pt x="622" y="1558"/>
                        </a:lnTo>
                        <a:lnTo>
                          <a:pt x="600" y="1544"/>
                        </a:lnTo>
                        <a:lnTo>
                          <a:pt x="580" y="1525"/>
                        </a:lnTo>
                        <a:lnTo>
                          <a:pt x="579" y="1522"/>
                        </a:lnTo>
                        <a:lnTo>
                          <a:pt x="578" y="1518"/>
                        </a:lnTo>
                        <a:lnTo>
                          <a:pt x="579" y="1515"/>
                        </a:lnTo>
                        <a:lnTo>
                          <a:pt x="580" y="1512"/>
                        </a:lnTo>
                        <a:lnTo>
                          <a:pt x="582" y="1509"/>
                        </a:lnTo>
                        <a:lnTo>
                          <a:pt x="585" y="1508"/>
                        </a:lnTo>
                        <a:lnTo>
                          <a:pt x="589" y="1507"/>
                        </a:lnTo>
                        <a:lnTo>
                          <a:pt x="592" y="1508"/>
                        </a:lnTo>
                        <a:lnTo>
                          <a:pt x="594" y="1510"/>
                        </a:lnTo>
                        <a:lnTo>
                          <a:pt x="612" y="1527"/>
                        </a:lnTo>
                        <a:lnTo>
                          <a:pt x="632" y="1540"/>
                        </a:lnTo>
                        <a:lnTo>
                          <a:pt x="654" y="1550"/>
                        </a:lnTo>
                        <a:lnTo>
                          <a:pt x="676" y="1558"/>
                        </a:lnTo>
                        <a:lnTo>
                          <a:pt x="699" y="1565"/>
                        </a:lnTo>
                        <a:lnTo>
                          <a:pt x="724" y="1570"/>
                        </a:lnTo>
                        <a:lnTo>
                          <a:pt x="753" y="1551"/>
                        </a:lnTo>
                        <a:lnTo>
                          <a:pt x="781" y="1533"/>
                        </a:lnTo>
                        <a:lnTo>
                          <a:pt x="804" y="1515"/>
                        </a:lnTo>
                        <a:lnTo>
                          <a:pt x="823" y="1498"/>
                        </a:lnTo>
                        <a:lnTo>
                          <a:pt x="801" y="1491"/>
                        </a:lnTo>
                        <a:lnTo>
                          <a:pt x="777" y="1478"/>
                        </a:lnTo>
                        <a:lnTo>
                          <a:pt x="750" y="1465"/>
                        </a:lnTo>
                        <a:lnTo>
                          <a:pt x="722" y="1449"/>
                        </a:lnTo>
                        <a:lnTo>
                          <a:pt x="694" y="1429"/>
                        </a:lnTo>
                        <a:lnTo>
                          <a:pt x="666" y="1405"/>
                        </a:lnTo>
                        <a:lnTo>
                          <a:pt x="639" y="1380"/>
                        </a:lnTo>
                        <a:lnTo>
                          <a:pt x="615" y="1350"/>
                        </a:lnTo>
                        <a:lnTo>
                          <a:pt x="594" y="1317"/>
                        </a:lnTo>
                        <a:lnTo>
                          <a:pt x="578" y="1281"/>
                        </a:lnTo>
                        <a:lnTo>
                          <a:pt x="565" y="1237"/>
                        </a:lnTo>
                        <a:lnTo>
                          <a:pt x="559" y="1193"/>
                        </a:lnTo>
                        <a:lnTo>
                          <a:pt x="560" y="1147"/>
                        </a:lnTo>
                        <a:lnTo>
                          <a:pt x="566" y="1098"/>
                        </a:lnTo>
                        <a:lnTo>
                          <a:pt x="580" y="1048"/>
                        </a:lnTo>
                        <a:lnTo>
                          <a:pt x="600" y="998"/>
                        </a:lnTo>
                        <a:lnTo>
                          <a:pt x="626" y="943"/>
                        </a:lnTo>
                        <a:lnTo>
                          <a:pt x="658" y="889"/>
                        </a:lnTo>
                        <a:lnTo>
                          <a:pt x="618" y="864"/>
                        </a:lnTo>
                        <a:lnTo>
                          <a:pt x="581" y="835"/>
                        </a:lnTo>
                        <a:lnTo>
                          <a:pt x="544" y="802"/>
                        </a:lnTo>
                        <a:lnTo>
                          <a:pt x="510" y="763"/>
                        </a:lnTo>
                        <a:lnTo>
                          <a:pt x="478" y="721"/>
                        </a:lnTo>
                        <a:lnTo>
                          <a:pt x="448" y="738"/>
                        </a:lnTo>
                        <a:lnTo>
                          <a:pt x="417" y="751"/>
                        </a:lnTo>
                        <a:lnTo>
                          <a:pt x="383" y="761"/>
                        </a:lnTo>
                        <a:lnTo>
                          <a:pt x="346" y="767"/>
                        </a:lnTo>
                        <a:lnTo>
                          <a:pt x="308" y="769"/>
                        </a:lnTo>
                        <a:lnTo>
                          <a:pt x="268" y="767"/>
                        </a:lnTo>
                        <a:lnTo>
                          <a:pt x="226" y="761"/>
                        </a:lnTo>
                        <a:lnTo>
                          <a:pt x="183" y="752"/>
                        </a:lnTo>
                        <a:lnTo>
                          <a:pt x="136" y="740"/>
                        </a:lnTo>
                        <a:lnTo>
                          <a:pt x="151" y="694"/>
                        </a:lnTo>
                        <a:lnTo>
                          <a:pt x="167" y="698"/>
                        </a:lnTo>
                        <a:lnTo>
                          <a:pt x="166" y="682"/>
                        </a:lnTo>
                        <a:lnTo>
                          <a:pt x="165" y="668"/>
                        </a:lnTo>
                        <a:lnTo>
                          <a:pt x="162" y="654"/>
                        </a:lnTo>
                        <a:lnTo>
                          <a:pt x="156" y="640"/>
                        </a:lnTo>
                        <a:lnTo>
                          <a:pt x="146" y="627"/>
                        </a:lnTo>
                        <a:lnTo>
                          <a:pt x="142" y="619"/>
                        </a:lnTo>
                        <a:lnTo>
                          <a:pt x="142" y="612"/>
                        </a:lnTo>
                        <a:lnTo>
                          <a:pt x="146" y="605"/>
                        </a:lnTo>
                        <a:lnTo>
                          <a:pt x="154" y="601"/>
                        </a:lnTo>
                        <a:lnTo>
                          <a:pt x="162" y="600"/>
                        </a:lnTo>
                        <a:lnTo>
                          <a:pt x="169" y="604"/>
                        </a:lnTo>
                        <a:lnTo>
                          <a:pt x="183" y="619"/>
                        </a:lnTo>
                        <a:lnTo>
                          <a:pt x="190" y="636"/>
                        </a:lnTo>
                        <a:lnTo>
                          <a:pt x="195" y="653"/>
                        </a:lnTo>
                        <a:lnTo>
                          <a:pt x="197" y="669"/>
                        </a:lnTo>
                        <a:lnTo>
                          <a:pt x="198" y="688"/>
                        </a:lnTo>
                        <a:lnTo>
                          <a:pt x="200" y="707"/>
                        </a:lnTo>
                        <a:lnTo>
                          <a:pt x="245" y="715"/>
                        </a:lnTo>
                        <a:lnTo>
                          <a:pt x="247" y="690"/>
                        </a:lnTo>
                        <a:lnTo>
                          <a:pt x="246" y="666"/>
                        </a:lnTo>
                        <a:lnTo>
                          <a:pt x="239" y="643"/>
                        </a:lnTo>
                        <a:lnTo>
                          <a:pt x="227" y="621"/>
                        </a:lnTo>
                        <a:lnTo>
                          <a:pt x="210" y="601"/>
                        </a:lnTo>
                        <a:lnTo>
                          <a:pt x="206" y="592"/>
                        </a:lnTo>
                        <a:lnTo>
                          <a:pt x="207" y="584"/>
                        </a:lnTo>
                        <a:lnTo>
                          <a:pt x="211" y="577"/>
                        </a:lnTo>
                        <a:lnTo>
                          <a:pt x="218" y="573"/>
                        </a:lnTo>
                        <a:lnTo>
                          <a:pt x="226" y="572"/>
                        </a:lnTo>
                        <a:lnTo>
                          <a:pt x="235" y="577"/>
                        </a:lnTo>
                        <a:lnTo>
                          <a:pt x="255" y="602"/>
                        </a:lnTo>
                        <a:lnTo>
                          <a:pt x="269" y="629"/>
                        </a:lnTo>
                        <a:lnTo>
                          <a:pt x="278" y="658"/>
                        </a:lnTo>
                        <a:lnTo>
                          <a:pt x="281" y="688"/>
                        </a:lnTo>
                        <a:lnTo>
                          <a:pt x="278" y="719"/>
                        </a:lnTo>
                        <a:lnTo>
                          <a:pt x="307" y="720"/>
                        </a:lnTo>
                        <a:lnTo>
                          <a:pt x="312" y="704"/>
                        </a:lnTo>
                        <a:lnTo>
                          <a:pt x="315" y="685"/>
                        </a:lnTo>
                        <a:lnTo>
                          <a:pt x="314" y="666"/>
                        </a:lnTo>
                        <a:lnTo>
                          <a:pt x="310" y="647"/>
                        </a:lnTo>
                        <a:lnTo>
                          <a:pt x="303" y="629"/>
                        </a:lnTo>
                        <a:lnTo>
                          <a:pt x="293" y="614"/>
                        </a:lnTo>
                        <a:lnTo>
                          <a:pt x="280" y="603"/>
                        </a:lnTo>
                        <a:lnTo>
                          <a:pt x="274" y="596"/>
                        </a:lnTo>
                        <a:lnTo>
                          <a:pt x="273" y="589"/>
                        </a:lnTo>
                        <a:lnTo>
                          <a:pt x="276" y="581"/>
                        </a:lnTo>
                        <a:lnTo>
                          <a:pt x="281" y="574"/>
                        </a:lnTo>
                        <a:lnTo>
                          <a:pt x="289" y="572"/>
                        </a:lnTo>
                        <a:lnTo>
                          <a:pt x="298" y="574"/>
                        </a:lnTo>
                        <a:lnTo>
                          <a:pt x="314" y="589"/>
                        </a:lnTo>
                        <a:lnTo>
                          <a:pt x="328" y="606"/>
                        </a:lnTo>
                        <a:lnTo>
                          <a:pt x="338" y="626"/>
                        </a:lnTo>
                        <a:lnTo>
                          <a:pt x="345" y="649"/>
                        </a:lnTo>
                        <a:lnTo>
                          <a:pt x="349" y="673"/>
                        </a:lnTo>
                        <a:lnTo>
                          <a:pt x="347" y="696"/>
                        </a:lnTo>
                        <a:lnTo>
                          <a:pt x="343" y="718"/>
                        </a:lnTo>
                        <a:lnTo>
                          <a:pt x="378" y="712"/>
                        </a:lnTo>
                        <a:lnTo>
                          <a:pt x="376" y="684"/>
                        </a:lnTo>
                        <a:lnTo>
                          <a:pt x="373" y="657"/>
                        </a:lnTo>
                        <a:lnTo>
                          <a:pt x="366" y="632"/>
                        </a:lnTo>
                        <a:lnTo>
                          <a:pt x="356" y="607"/>
                        </a:lnTo>
                        <a:lnTo>
                          <a:pt x="341" y="583"/>
                        </a:lnTo>
                        <a:lnTo>
                          <a:pt x="338" y="575"/>
                        </a:lnTo>
                        <a:lnTo>
                          <a:pt x="340" y="568"/>
                        </a:lnTo>
                        <a:lnTo>
                          <a:pt x="345" y="562"/>
                        </a:lnTo>
                        <a:lnTo>
                          <a:pt x="353" y="560"/>
                        </a:lnTo>
                        <a:lnTo>
                          <a:pt x="362" y="561"/>
                        </a:lnTo>
                        <a:lnTo>
                          <a:pt x="370" y="566"/>
                        </a:lnTo>
                        <a:lnTo>
                          <a:pt x="386" y="592"/>
                        </a:lnTo>
                        <a:lnTo>
                          <a:pt x="397" y="617"/>
                        </a:lnTo>
                        <a:lnTo>
                          <a:pt x="405" y="645"/>
                        </a:lnTo>
                        <a:lnTo>
                          <a:pt x="409" y="673"/>
                        </a:lnTo>
                        <a:lnTo>
                          <a:pt x="412" y="701"/>
                        </a:lnTo>
                        <a:lnTo>
                          <a:pt x="429" y="694"/>
                        </a:lnTo>
                        <a:lnTo>
                          <a:pt x="446" y="685"/>
                        </a:lnTo>
                        <a:lnTo>
                          <a:pt x="446" y="661"/>
                        </a:lnTo>
                        <a:lnTo>
                          <a:pt x="445" y="639"/>
                        </a:lnTo>
                        <a:lnTo>
                          <a:pt x="441" y="617"/>
                        </a:lnTo>
                        <a:lnTo>
                          <a:pt x="435" y="595"/>
                        </a:lnTo>
                        <a:lnTo>
                          <a:pt x="425" y="575"/>
                        </a:lnTo>
                        <a:lnTo>
                          <a:pt x="412" y="558"/>
                        </a:lnTo>
                        <a:lnTo>
                          <a:pt x="395" y="542"/>
                        </a:lnTo>
                        <a:lnTo>
                          <a:pt x="389" y="534"/>
                        </a:lnTo>
                        <a:lnTo>
                          <a:pt x="388" y="526"/>
                        </a:lnTo>
                        <a:lnTo>
                          <a:pt x="391" y="518"/>
                        </a:lnTo>
                        <a:lnTo>
                          <a:pt x="396" y="511"/>
                        </a:lnTo>
                        <a:lnTo>
                          <a:pt x="404" y="510"/>
                        </a:lnTo>
                        <a:lnTo>
                          <a:pt x="413" y="513"/>
                        </a:lnTo>
                        <a:lnTo>
                          <a:pt x="433" y="532"/>
                        </a:lnTo>
                        <a:lnTo>
                          <a:pt x="450" y="554"/>
                        </a:lnTo>
                        <a:lnTo>
                          <a:pt x="462" y="577"/>
                        </a:lnTo>
                        <a:lnTo>
                          <a:pt x="471" y="604"/>
                        </a:lnTo>
                        <a:lnTo>
                          <a:pt x="477" y="631"/>
                        </a:lnTo>
                        <a:lnTo>
                          <a:pt x="479" y="658"/>
                        </a:lnTo>
                        <a:lnTo>
                          <a:pt x="499" y="636"/>
                        </a:lnTo>
                        <a:lnTo>
                          <a:pt x="497" y="615"/>
                        </a:lnTo>
                        <a:lnTo>
                          <a:pt x="493" y="593"/>
                        </a:lnTo>
                        <a:lnTo>
                          <a:pt x="488" y="572"/>
                        </a:lnTo>
                        <a:lnTo>
                          <a:pt x="480" y="551"/>
                        </a:lnTo>
                        <a:lnTo>
                          <a:pt x="470" y="532"/>
                        </a:lnTo>
                        <a:lnTo>
                          <a:pt x="458" y="516"/>
                        </a:lnTo>
                        <a:lnTo>
                          <a:pt x="441" y="502"/>
                        </a:lnTo>
                        <a:lnTo>
                          <a:pt x="436" y="495"/>
                        </a:lnTo>
                        <a:lnTo>
                          <a:pt x="435" y="486"/>
                        </a:lnTo>
                        <a:lnTo>
                          <a:pt x="437" y="478"/>
                        </a:lnTo>
                        <a:lnTo>
                          <a:pt x="443" y="472"/>
                        </a:lnTo>
                        <a:lnTo>
                          <a:pt x="450" y="470"/>
                        </a:lnTo>
                        <a:lnTo>
                          <a:pt x="459" y="474"/>
                        </a:lnTo>
                        <a:lnTo>
                          <a:pt x="477" y="488"/>
                        </a:lnTo>
                        <a:lnTo>
                          <a:pt x="492" y="506"/>
                        </a:lnTo>
                        <a:lnTo>
                          <a:pt x="505" y="526"/>
                        </a:lnTo>
                        <a:lnTo>
                          <a:pt x="514" y="548"/>
                        </a:lnTo>
                        <a:lnTo>
                          <a:pt x="522" y="570"/>
                        </a:lnTo>
                        <a:lnTo>
                          <a:pt x="527" y="593"/>
                        </a:lnTo>
                        <a:lnTo>
                          <a:pt x="542" y="561"/>
                        </a:lnTo>
                        <a:lnTo>
                          <a:pt x="539" y="542"/>
                        </a:lnTo>
                        <a:lnTo>
                          <a:pt x="534" y="523"/>
                        </a:lnTo>
                        <a:lnTo>
                          <a:pt x="529" y="505"/>
                        </a:lnTo>
                        <a:lnTo>
                          <a:pt x="520" y="488"/>
                        </a:lnTo>
                        <a:lnTo>
                          <a:pt x="508" y="472"/>
                        </a:lnTo>
                        <a:lnTo>
                          <a:pt x="495" y="460"/>
                        </a:lnTo>
                        <a:lnTo>
                          <a:pt x="477" y="451"/>
                        </a:lnTo>
                        <a:lnTo>
                          <a:pt x="470" y="447"/>
                        </a:lnTo>
                        <a:lnTo>
                          <a:pt x="467" y="442"/>
                        </a:lnTo>
                        <a:lnTo>
                          <a:pt x="466" y="434"/>
                        </a:lnTo>
                        <a:lnTo>
                          <a:pt x="468" y="427"/>
                        </a:lnTo>
                        <a:lnTo>
                          <a:pt x="472" y="422"/>
                        </a:lnTo>
                        <a:lnTo>
                          <a:pt x="478" y="418"/>
                        </a:lnTo>
                        <a:lnTo>
                          <a:pt x="486" y="419"/>
                        </a:lnTo>
                        <a:lnTo>
                          <a:pt x="506" y="429"/>
                        </a:lnTo>
                        <a:lnTo>
                          <a:pt x="523" y="443"/>
                        </a:lnTo>
                        <a:lnTo>
                          <a:pt x="538" y="458"/>
                        </a:lnTo>
                        <a:lnTo>
                          <a:pt x="550" y="476"/>
                        </a:lnTo>
                        <a:lnTo>
                          <a:pt x="560" y="495"/>
                        </a:lnTo>
                        <a:lnTo>
                          <a:pt x="562" y="480"/>
                        </a:lnTo>
                        <a:lnTo>
                          <a:pt x="563" y="471"/>
                        </a:lnTo>
                        <a:lnTo>
                          <a:pt x="563" y="467"/>
                        </a:lnTo>
                        <a:lnTo>
                          <a:pt x="612" y="469"/>
                        </a:lnTo>
                        <a:lnTo>
                          <a:pt x="612" y="475"/>
                        </a:lnTo>
                        <a:lnTo>
                          <a:pt x="611" y="487"/>
                        </a:lnTo>
                        <a:lnTo>
                          <a:pt x="607" y="503"/>
                        </a:lnTo>
                        <a:lnTo>
                          <a:pt x="603" y="524"/>
                        </a:lnTo>
                        <a:lnTo>
                          <a:pt x="597" y="550"/>
                        </a:lnTo>
                        <a:lnTo>
                          <a:pt x="587" y="576"/>
                        </a:lnTo>
                        <a:lnTo>
                          <a:pt x="575" y="605"/>
                        </a:lnTo>
                        <a:lnTo>
                          <a:pt x="560" y="634"/>
                        </a:lnTo>
                        <a:lnTo>
                          <a:pt x="540" y="663"/>
                        </a:lnTo>
                        <a:lnTo>
                          <a:pt x="516" y="690"/>
                        </a:lnTo>
                        <a:lnTo>
                          <a:pt x="550" y="734"/>
                        </a:lnTo>
                        <a:lnTo>
                          <a:pt x="585" y="773"/>
                        </a:lnTo>
                        <a:lnTo>
                          <a:pt x="624" y="807"/>
                        </a:lnTo>
                        <a:lnTo>
                          <a:pt x="664" y="835"/>
                        </a:lnTo>
                        <a:lnTo>
                          <a:pt x="706" y="858"/>
                        </a:lnTo>
                        <a:lnTo>
                          <a:pt x="750" y="875"/>
                        </a:lnTo>
                        <a:lnTo>
                          <a:pt x="730" y="858"/>
                        </a:lnTo>
                        <a:lnTo>
                          <a:pt x="709" y="843"/>
                        </a:lnTo>
                        <a:lnTo>
                          <a:pt x="689" y="825"/>
                        </a:lnTo>
                        <a:lnTo>
                          <a:pt x="672" y="806"/>
                        </a:lnTo>
                        <a:lnTo>
                          <a:pt x="657" y="786"/>
                        </a:lnTo>
                        <a:lnTo>
                          <a:pt x="645" y="764"/>
                        </a:lnTo>
                        <a:lnTo>
                          <a:pt x="636" y="740"/>
                        </a:lnTo>
                        <a:lnTo>
                          <a:pt x="630" y="716"/>
                        </a:lnTo>
                        <a:lnTo>
                          <a:pt x="625" y="691"/>
                        </a:lnTo>
                        <a:lnTo>
                          <a:pt x="626" y="684"/>
                        </a:lnTo>
                        <a:lnTo>
                          <a:pt x="631" y="677"/>
                        </a:lnTo>
                        <a:lnTo>
                          <a:pt x="637" y="674"/>
                        </a:lnTo>
                        <a:lnTo>
                          <a:pt x="644" y="674"/>
                        </a:lnTo>
                        <a:lnTo>
                          <a:pt x="649" y="677"/>
                        </a:lnTo>
                        <a:lnTo>
                          <a:pt x="653" y="684"/>
                        </a:lnTo>
                        <a:lnTo>
                          <a:pt x="658" y="712"/>
                        </a:lnTo>
                        <a:lnTo>
                          <a:pt x="667" y="739"/>
                        </a:lnTo>
                        <a:lnTo>
                          <a:pt x="679" y="765"/>
                        </a:lnTo>
                        <a:lnTo>
                          <a:pt x="695" y="789"/>
                        </a:lnTo>
                        <a:lnTo>
                          <a:pt x="715" y="810"/>
                        </a:lnTo>
                        <a:lnTo>
                          <a:pt x="741" y="830"/>
                        </a:lnTo>
                        <a:lnTo>
                          <a:pt x="767" y="852"/>
                        </a:lnTo>
                        <a:lnTo>
                          <a:pt x="791" y="875"/>
                        </a:lnTo>
                        <a:lnTo>
                          <a:pt x="793" y="879"/>
                        </a:lnTo>
                        <a:lnTo>
                          <a:pt x="794" y="883"/>
                        </a:lnTo>
                        <a:lnTo>
                          <a:pt x="794" y="887"/>
                        </a:lnTo>
                        <a:lnTo>
                          <a:pt x="808" y="889"/>
                        </a:lnTo>
                        <a:lnTo>
                          <a:pt x="841" y="894"/>
                        </a:lnTo>
                        <a:lnTo>
                          <a:pt x="874" y="895"/>
                        </a:lnTo>
                        <a:lnTo>
                          <a:pt x="839" y="858"/>
                        </a:lnTo>
                        <a:lnTo>
                          <a:pt x="806" y="820"/>
                        </a:lnTo>
                        <a:lnTo>
                          <a:pt x="778" y="779"/>
                        </a:lnTo>
                        <a:lnTo>
                          <a:pt x="751" y="736"/>
                        </a:lnTo>
                        <a:lnTo>
                          <a:pt x="729" y="690"/>
                        </a:lnTo>
                        <a:lnTo>
                          <a:pt x="728" y="681"/>
                        </a:lnTo>
                        <a:lnTo>
                          <a:pt x="730" y="675"/>
                        </a:lnTo>
                        <a:lnTo>
                          <a:pt x="736" y="669"/>
                        </a:lnTo>
                        <a:lnTo>
                          <a:pt x="742" y="667"/>
                        </a:lnTo>
                        <a:lnTo>
                          <a:pt x="749" y="669"/>
                        </a:lnTo>
                        <a:lnTo>
                          <a:pt x="754" y="675"/>
                        </a:lnTo>
                        <a:lnTo>
                          <a:pt x="779" y="725"/>
                        </a:lnTo>
                        <a:lnTo>
                          <a:pt x="808" y="770"/>
                        </a:lnTo>
                        <a:lnTo>
                          <a:pt x="840" y="813"/>
                        </a:lnTo>
                        <a:lnTo>
                          <a:pt x="875" y="854"/>
                        </a:lnTo>
                        <a:lnTo>
                          <a:pt x="914" y="893"/>
                        </a:lnTo>
                        <a:lnTo>
                          <a:pt x="941" y="889"/>
                        </a:lnTo>
                        <a:lnTo>
                          <a:pt x="967" y="885"/>
                        </a:lnTo>
                        <a:lnTo>
                          <a:pt x="940" y="852"/>
                        </a:lnTo>
                        <a:lnTo>
                          <a:pt x="917" y="815"/>
                        </a:lnTo>
                        <a:lnTo>
                          <a:pt x="898" y="776"/>
                        </a:lnTo>
                        <a:lnTo>
                          <a:pt x="883" y="737"/>
                        </a:lnTo>
                        <a:lnTo>
                          <a:pt x="883" y="728"/>
                        </a:lnTo>
                        <a:lnTo>
                          <a:pt x="886" y="722"/>
                        </a:lnTo>
                        <a:lnTo>
                          <a:pt x="893" y="719"/>
                        </a:lnTo>
                        <a:lnTo>
                          <a:pt x="899" y="719"/>
                        </a:lnTo>
                        <a:lnTo>
                          <a:pt x="906" y="721"/>
                        </a:lnTo>
                        <a:lnTo>
                          <a:pt x="912" y="729"/>
                        </a:lnTo>
                        <a:lnTo>
                          <a:pt x="927" y="770"/>
                        </a:lnTo>
                        <a:lnTo>
                          <a:pt x="947" y="809"/>
                        </a:lnTo>
                        <a:lnTo>
                          <a:pt x="971" y="844"/>
                        </a:lnTo>
                        <a:lnTo>
                          <a:pt x="1000" y="877"/>
                        </a:lnTo>
                        <a:lnTo>
                          <a:pt x="1046" y="863"/>
                        </a:lnTo>
                        <a:lnTo>
                          <a:pt x="1021" y="841"/>
                        </a:lnTo>
                        <a:lnTo>
                          <a:pt x="1000" y="815"/>
                        </a:lnTo>
                        <a:lnTo>
                          <a:pt x="981" y="788"/>
                        </a:lnTo>
                        <a:lnTo>
                          <a:pt x="965" y="759"/>
                        </a:lnTo>
                        <a:lnTo>
                          <a:pt x="950" y="728"/>
                        </a:lnTo>
                        <a:lnTo>
                          <a:pt x="937" y="697"/>
                        </a:lnTo>
                        <a:lnTo>
                          <a:pt x="937" y="689"/>
                        </a:lnTo>
                        <a:lnTo>
                          <a:pt x="940" y="684"/>
                        </a:lnTo>
                        <a:lnTo>
                          <a:pt x="946" y="680"/>
                        </a:lnTo>
                        <a:lnTo>
                          <a:pt x="954" y="680"/>
                        </a:lnTo>
                        <a:lnTo>
                          <a:pt x="961" y="682"/>
                        </a:lnTo>
                        <a:lnTo>
                          <a:pt x="966" y="689"/>
                        </a:lnTo>
                        <a:lnTo>
                          <a:pt x="979" y="720"/>
                        </a:lnTo>
                        <a:lnTo>
                          <a:pt x="993" y="750"/>
                        </a:lnTo>
                        <a:lnTo>
                          <a:pt x="1010" y="779"/>
                        </a:lnTo>
                        <a:lnTo>
                          <a:pt x="1030" y="805"/>
                        </a:lnTo>
                        <a:lnTo>
                          <a:pt x="1052" y="830"/>
                        </a:lnTo>
                        <a:lnTo>
                          <a:pt x="1079" y="849"/>
                        </a:lnTo>
                        <a:lnTo>
                          <a:pt x="1096" y="842"/>
                        </a:lnTo>
                        <a:lnTo>
                          <a:pt x="1112" y="834"/>
                        </a:lnTo>
                        <a:lnTo>
                          <a:pt x="1098" y="797"/>
                        </a:lnTo>
                        <a:lnTo>
                          <a:pt x="1087" y="760"/>
                        </a:lnTo>
                        <a:lnTo>
                          <a:pt x="1080" y="721"/>
                        </a:lnTo>
                        <a:lnTo>
                          <a:pt x="1074" y="682"/>
                        </a:lnTo>
                        <a:lnTo>
                          <a:pt x="1075" y="675"/>
                        </a:lnTo>
                        <a:lnTo>
                          <a:pt x="1080" y="670"/>
                        </a:lnTo>
                        <a:lnTo>
                          <a:pt x="1086" y="668"/>
                        </a:lnTo>
                        <a:lnTo>
                          <a:pt x="1094" y="670"/>
                        </a:lnTo>
                        <a:lnTo>
                          <a:pt x="1100" y="675"/>
                        </a:lnTo>
                        <a:lnTo>
                          <a:pt x="1103" y="682"/>
                        </a:lnTo>
                        <a:lnTo>
                          <a:pt x="1111" y="729"/>
                        </a:lnTo>
                        <a:lnTo>
                          <a:pt x="1122" y="775"/>
                        </a:lnTo>
                        <a:lnTo>
                          <a:pt x="1138" y="820"/>
                        </a:lnTo>
                        <a:lnTo>
                          <a:pt x="1144" y="815"/>
                        </a:lnTo>
                        <a:lnTo>
                          <a:pt x="1149" y="811"/>
                        </a:lnTo>
                        <a:lnTo>
                          <a:pt x="1154" y="809"/>
                        </a:lnTo>
                        <a:lnTo>
                          <a:pt x="1179" y="788"/>
                        </a:lnTo>
                        <a:lnTo>
                          <a:pt x="1191" y="818"/>
                        </a:lnTo>
                        <a:lnTo>
                          <a:pt x="1206" y="851"/>
                        </a:lnTo>
                        <a:lnTo>
                          <a:pt x="1220" y="880"/>
                        </a:lnTo>
                        <a:lnTo>
                          <a:pt x="1220" y="851"/>
                        </a:lnTo>
                        <a:lnTo>
                          <a:pt x="1225" y="820"/>
                        </a:lnTo>
                        <a:lnTo>
                          <a:pt x="1231" y="790"/>
                        </a:lnTo>
                        <a:lnTo>
                          <a:pt x="1236" y="783"/>
                        </a:lnTo>
                        <a:lnTo>
                          <a:pt x="1242" y="780"/>
                        </a:lnTo>
                        <a:lnTo>
                          <a:pt x="1250" y="780"/>
                        </a:lnTo>
                        <a:lnTo>
                          <a:pt x="1257" y="783"/>
                        </a:lnTo>
                        <a:lnTo>
                          <a:pt x="1260" y="790"/>
                        </a:lnTo>
                        <a:lnTo>
                          <a:pt x="1260" y="797"/>
                        </a:lnTo>
                        <a:lnTo>
                          <a:pt x="1252" y="834"/>
                        </a:lnTo>
                        <a:lnTo>
                          <a:pt x="1250" y="872"/>
                        </a:lnTo>
                        <a:lnTo>
                          <a:pt x="1252" y="909"/>
                        </a:lnTo>
                        <a:lnTo>
                          <a:pt x="1260" y="946"/>
                        </a:lnTo>
                        <a:lnTo>
                          <a:pt x="1285" y="978"/>
                        </a:lnTo>
                        <a:lnTo>
                          <a:pt x="1312" y="1005"/>
                        </a:lnTo>
                        <a:lnTo>
                          <a:pt x="1338" y="1029"/>
                        </a:lnTo>
                        <a:lnTo>
                          <a:pt x="1366" y="1048"/>
                        </a:lnTo>
                        <a:lnTo>
                          <a:pt x="1393" y="1065"/>
                        </a:lnTo>
                        <a:lnTo>
                          <a:pt x="1369" y="1030"/>
                        </a:lnTo>
                        <a:lnTo>
                          <a:pt x="1350" y="993"/>
                        </a:lnTo>
                        <a:lnTo>
                          <a:pt x="1335" y="954"/>
                        </a:lnTo>
                        <a:lnTo>
                          <a:pt x="1324" y="914"/>
                        </a:lnTo>
                        <a:lnTo>
                          <a:pt x="1320" y="873"/>
                        </a:lnTo>
                        <a:lnTo>
                          <a:pt x="1322" y="864"/>
                        </a:lnTo>
                        <a:lnTo>
                          <a:pt x="1327" y="859"/>
                        </a:lnTo>
                        <a:lnTo>
                          <a:pt x="1334" y="858"/>
                        </a:lnTo>
                        <a:lnTo>
                          <a:pt x="1342" y="859"/>
                        </a:lnTo>
                        <a:lnTo>
                          <a:pt x="1347" y="864"/>
                        </a:lnTo>
                        <a:lnTo>
                          <a:pt x="1350" y="873"/>
                        </a:lnTo>
                        <a:lnTo>
                          <a:pt x="1354" y="912"/>
                        </a:lnTo>
                        <a:lnTo>
                          <a:pt x="1365" y="952"/>
                        </a:lnTo>
                        <a:lnTo>
                          <a:pt x="1381" y="989"/>
                        </a:lnTo>
                        <a:lnTo>
                          <a:pt x="1402" y="1024"/>
                        </a:lnTo>
                        <a:lnTo>
                          <a:pt x="1425" y="1057"/>
                        </a:lnTo>
                        <a:lnTo>
                          <a:pt x="1451" y="1088"/>
                        </a:lnTo>
                        <a:lnTo>
                          <a:pt x="1491" y="1098"/>
                        </a:lnTo>
                        <a:lnTo>
                          <a:pt x="1528" y="1103"/>
                        </a:lnTo>
                        <a:lnTo>
                          <a:pt x="1507" y="1078"/>
                        </a:lnTo>
                        <a:lnTo>
                          <a:pt x="1488" y="1052"/>
                        </a:lnTo>
                        <a:lnTo>
                          <a:pt x="1473" y="1024"/>
                        </a:lnTo>
                        <a:lnTo>
                          <a:pt x="1461" y="993"/>
                        </a:lnTo>
                        <a:lnTo>
                          <a:pt x="1451" y="960"/>
                        </a:lnTo>
                        <a:lnTo>
                          <a:pt x="1444" y="925"/>
                        </a:lnTo>
                        <a:lnTo>
                          <a:pt x="1445" y="917"/>
                        </a:lnTo>
                        <a:lnTo>
                          <a:pt x="1449" y="910"/>
                        </a:lnTo>
                        <a:lnTo>
                          <a:pt x="1456" y="907"/>
                        </a:lnTo>
                        <a:lnTo>
                          <a:pt x="1462" y="907"/>
                        </a:lnTo>
                        <a:lnTo>
                          <a:pt x="1469" y="910"/>
                        </a:lnTo>
                        <a:lnTo>
                          <a:pt x="1472" y="917"/>
                        </a:lnTo>
                        <a:lnTo>
                          <a:pt x="1480" y="950"/>
                        </a:lnTo>
                        <a:lnTo>
                          <a:pt x="1488" y="980"/>
                        </a:lnTo>
                        <a:lnTo>
                          <a:pt x="1499" y="1009"/>
                        </a:lnTo>
                        <a:lnTo>
                          <a:pt x="1512" y="1035"/>
                        </a:lnTo>
                        <a:lnTo>
                          <a:pt x="1529" y="1059"/>
                        </a:lnTo>
                        <a:lnTo>
                          <a:pt x="1550" y="1083"/>
                        </a:lnTo>
                        <a:lnTo>
                          <a:pt x="1574" y="1104"/>
                        </a:lnTo>
                        <a:lnTo>
                          <a:pt x="1604" y="1100"/>
                        </a:lnTo>
                        <a:lnTo>
                          <a:pt x="1585" y="1079"/>
                        </a:lnTo>
                        <a:lnTo>
                          <a:pt x="1569" y="1054"/>
                        </a:lnTo>
                        <a:lnTo>
                          <a:pt x="1555" y="1026"/>
                        </a:lnTo>
                        <a:lnTo>
                          <a:pt x="1544" y="998"/>
                        </a:lnTo>
                        <a:lnTo>
                          <a:pt x="1536" y="970"/>
                        </a:lnTo>
                        <a:lnTo>
                          <a:pt x="1531" y="943"/>
                        </a:lnTo>
                        <a:lnTo>
                          <a:pt x="1531" y="935"/>
                        </a:lnTo>
                        <a:lnTo>
                          <a:pt x="1535" y="929"/>
                        </a:lnTo>
                        <a:lnTo>
                          <a:pt x="1542" y="926"/>
                        </a:lnTo>
                        <a:lnTo>
                          <a:pt x="1549" y="925"/>
                        </a:lnTo>
                        <a:lnTo>
                          <a:pt x="1555" y="928"/>
                        </a:lnTo>
                        <a:lnTo>
                          <a:pt x="1559" y="936"/>
                        </a:lnTo>
                        <a:lnTo>
                          <a:pt x="1564" y="958"/>
                        </a:lnTo>
                        <a:lnTo>
                          <a:pt x="1571" y="982"/>
                        </a:lnTo>
                        <a:lnTo>
                          <a:pt x="1580" y="1008"/>
                        </a:lnTo>
                        <a:lnTo>
                          <a:pt x="1590" y="1032"/>
                        </a:lnTo>
                        <a:lnTo>
                          <a:pt x="1603" y="1054"/>
                        </a:lnTo>
                        <a:lnTo>
                          <a:pt x="1618" y="1074"/>
                        </a:lnTo>
                        <a:lnTo>
                          <a:pt x="1637" y="1089"/>
                        </a:lnTo>
                        <a:lnTo>
                          <a:pt x="1653" y="1043"/>
                        </a:lnTo>
                        <a:lnTo>
                          <a:pt x="1660" y="995"/>
                        </a:lnTo>
                        <a:lnTo>
                          <a:pt x="1663" y="949"/>
                        </a:lnTo>
                        <a:lnTo>
                          <a:pt x="1658" y="901"/>
                        </a:lnTo>
                        <a:lnTo>
                          <a:pt x="1646" y="855"/>
                        </a:lnTo>
                        <a:lnTo>
                          <a:pt x="1628" y="811"/>
                        </a:lnTo>
                        <a:lnTo>
                          <a:pt x="1604" y="767"/>
                        </a:lnTo>
                        <a:lnTo>
                          <a:pt x="1576" y="729"/>
                        </a:lnTo>
                        <a:lnTo>
                          <a:pt x="1544" y="696"/>
                        </a:lnTo>
                        <a:lnTo>
                          <a:pt x="1509" y="666"/>
                        </a:lnTo>
                        <a:lnTo>
                          <a:pt x="1470" y="640"/>
                        </a:lnTo>
                        <a:lnTo>
                          <a:pt x="1429" y="621"/>
                        </a:lnTo>
                        <a:lnTo>
                          <a:pt x="1386" y="606"/>
                        </a:lnTo>
                        <a:lnTo>
                          <a:pt x="1342" y="596"/>
                        </a:lnTo>
                        <a:lnTo>
                          <a:pt x="1296" y="592"/>
                        </a:lnTo>
                        <a:lnTo>
                          <a:pt x="1251" y="593"/>
                        </a:lnTo>
                        <a:lnTo>
                          <a:pt x="1225" y="596"/>
                        </a:lnTo>
                        <a:lnTo>
                          <a:pt x="1217" y="571"/>
                        </a:lnTo>
                        <a:lnTo>
                          <a:pt x="1198" y="519"/>
                        </a:lnTo>
                        <a:lnTo>
                          <a:pt x="1176" y="471"/>
                        </a:lnTo>
                        <a:lnTo>
                          <a:pt x="1152" y="428"/>
                        </a:lnTo>
                        <a:lnTo>
                          <a:pt x="1125" y="391"/>
                        </a:lnTo>
                        <a:lnTo>
                          <a:pt x="1095" y="357"/>
                        </a:lnTo>
                        <a:lnTo>
                          <a:pt x="1063" y="329"/>
                        </a:lnTo>
                        <a:lnTo>
                          <a:pt x="1029" y="306"/>
                        </a:lnTo>
                        <a:lnTo>
                          <a:pt x="992" y="288"/>
                        </a:lnTo>
                        <a:lnTo>
                          <a:pt x="954" y="275"/>
                        </a:lnTo>
                        <a:lnTo>
                          <a:pt x="913" y="267"/>
                        </a:lnTo>
                        <a:lnTo>
                          <a:pt x="870" y="265"/>
                        </a:lnTo>
                        <a:lnTo>
                          <a:pt x="840" y="266"/>
                        </a:lnTo>
                        <a:lnTo>
                          <a:pt x="812" y="269"/>
                        </a:lnTo>
                        <a:lnTo>
                          <a:pt x="787" y="273"/>
                        </a:lnTo>
                        <a:lnTo>
                          <a:pt x="766" y="279"/>
                        </a:lnTo>
                        <a:lnTo>
                          <a:pt x="747" y="283"/>
                        </a:lnTo>
                        <a:lnTo>
                          <a:pt x="733" y="288"/>
                        </a:lnTo>
                        <a:lnTo>
                          <a:pt x="726" y="291"/>
                        </a:lnTo>
                        <a:lnTo>
                          <a:pt x="722" y="292"/>
                        </a:lnTo>
                        <a:lnTo>
                          <a:pt x="686" y="309"/>
                        </a:lnTo>
                        <a:lnTo>
                          <a:pt x="677" y="270"/>
                        </a:lnTo>
                        <a:lnTo>
                          <a:pt x="676" y="267"/>
                        </a:lnTo>
                        <a:lnTo>
                          <a:pt x="674" y="258"/>
                        </a:lnTo>
                        <a:lnTo>
                          <a:pt x="670" y="247"/>
                        </a:lnTo>
                        <a:lnTo>
                          <a:pt x="665" y="231"/>
                        </a:lnTo>
                        <a:lnTo>
                          <a:pt x="658" y="215"/>
                        </a:lnTo>
                        <a:lnTo>
                          <a:pt x="649" y="196"/>
                        </a:lnTo>
                        <a:lnTo>
                          <a:pt x="639" y="175"/>
                        </a:lnTo>
                        <a:lnTo>
                          <a:pt x="626" y="153"/>
                        </a:lnTo>
                        <a:lnTo>
                          <a:pt x="612" y="131"/>
                        </a:lnTo>
                        <a:lnTo>
                          <a:pt x="595" y="110"/>
                        </a:lnTo>
                        <a:lnTo>
                          <a:pt x="575" y="88"/>
                        </a:lnTo>
                        <a:lnTo>
                          <a:pt x="554" y="68"/>
                        </a:lnTo>
                        <a:lnTo>
                          <a:pt x="529" y="49"/>
                        </a:lnTo>
                        <a:lnTo>
                          <a:pt x="502" y="34"/>
                        </a:lnTo>
                        <a:lnTo>
                          <a:pt x="471" y="19"/>
                        </a:lnTo>
                        <a:lnTo>
                          <a:pt x="438" y="9"/>
                        </a:lnTo>
                        <a:lnTo>
                          <a:pt x="402" y="3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241" name="TextBox 240"/>
            <p:cNvSpPr txBox="1"/>
            <p:nvPr/>
          </p:nvSpPr>
          <p:spPr>
            <a:xfrm>
              <a:off x="2578541" y="5056498"/>
              <a:ext cx="1625699" cy="790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</a:t>
              </a:r>
              <a:endPara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955474" y="5056495"/>
              <a:ext cx="1921484" cy="790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endPara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56" y="316482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A7F"/>
      </a:dk2>
      <a:lt2>
        <a:srgbClr val="F8E400"/>
      </a:lt2>
      <a:accent1>
        <a:srgbClr val="E54C3C"/>
      </a:accent1>
      <a:accent2>
        <a:srgbClr val="56BCD7"/>
      </a:accent2>
      <a:accent3>
        <a:srgbClr val="EB8226"/>
      </a:accent3>
      <a:accent4>
        <a:srgbClr val="A54C95"/>
      </a:accent4>
      <a:accent5>
        <a:srgbClr val="2D3E50"/>
      </a:accent5>
      <a:accent6>
        <a:srgbClr val="A0C200"/>
      </a:accent6>
      <a:hlink>
        <a:srgbClr val="5B6871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A7F"/>
    </a:dk2>
    <a:lt2>
      <a:srgbClr val="F8E400"/>
    </a:lt2>
    <a:accent1>
      <a:srgbClr val="E54C3C"/>
    </a:accent1>
    <a:accent2>
      <a:srgbClr val="56BCD7"/>
    </a:accent2>
    <a:accent3>
      <a:srgbClr val="EB8226"/>
    </a:accent3>
    <a:accent4>
      <a:srgbClr val="A54C95"/>
    </a:accent4>
    <a:accent5>
      <a:srgbClr val="2D3E50"/>
    </a:accent5>
    <a:accent6>
      <a:srgbClr val="A0C200"/>
    </a:accent6>
    <a:hlink>
      <a:srgbClr val="5B6871"/>
    </a:hlink>
    <a:folHlink>
      <a:srgbClr val="3737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257</Words>
  <Application>Microsoft Office PowerPoint</Application>
  <PresentationFormat>Custom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Creative Thinking Slide</vt:lpstr>
      <vt:lpstr>Creative Thinking Slide</vt:lpstr>
      <vt:lpstr>Creative Thinking Slide</vt:lpstr>
      <vt:lpstr>Creative Thinking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126</cp:revision>
  <dcterms:created xsi:type="dcterms:W3CDTF">2013-09-12T13:05:01Z</dcterms:created>
  <dcterms:modified xsi:type="dcterms:W3CDTF">2015-12-07T20:59:24Z</dcterms:modified>
</cp:coreProperties>
</file>