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notesMasterIdLst>
    <p:notesMasterId r:id="rId19"/>
  </p:notesMasterIdLst>
  <p:sldIdLst>
    <p:sldId id="256" r:id="rId2"/>
    <p:sldId id="284" r:id="rId3"/>
    <p:sldId id="258" r:id="rId4"/>
    <p:sldId id="270" r:id="rId5"/>
    <p:sldId id="271" r:id="rId6"/>
    <p:sldId id="272" r:id="rId7"/>
    <p:sldId id="273" r:id="rId8"/>
    <p:sldId id="274" r:id="rId9"/>
    <p:sldId id="275" r:id="rId10"/>
    <p:sldId id="276" r:id="rId11"/>
    <p:sldId id="283" r:id="rId12"/>
    <p:sldId id="277" r:id="rId13"/>
    <p:sldId id="278" r:id="rId14"/>
    <p:sldId id="279" r:id="rId15"/>
    <p:sldId id="280" r:id="rId16"/>
    <p:sldId id="281"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saraf" initials="ss" lastIdx="5" clrIdx="0">
    <p:extLst>
      <p:ext uri="{19B8F6BF-5375-455C-9EA6-DF929625EA0E}">
        <p15:presenceInfo xmlns:p15="http://schemas.microsoft.com/office/powerpoint/2012/main" userId="cb4e7ee68d9fa4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2" autoAdjust="0"/>
    <p:restoredTop sz="92978" autoAdjust="0"/>
  </p:normalViewPr>
  <p:slideViewPr>
    <p:cSldViewPr snapToGrid="0">
      <p:cViewPr varScale="1">
        <p:scale>
          <a:sx n="85" d="100"/>
          <a:sy n="85" d="100"/>
        </p:scale>
        <p:origin x="3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2T13:18:59.236" idx="1">
    <p:pos x="2032" y="488"/>
    <p:text>Racket can go kill itself.</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02T18:47:38.024" idx="2">
    <p:pos x="67" y="52"/>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03T07:06:06.546" idx="3">
    <p:pos x="10" y="10"/>
    <p:text>Talk about the underlying differences of Arrays and Lists in Python.</p:text>
    <p:extLst>
      <p:ext uri="{C676402C-5697-4E1C-873F-D02D1690AC5C}">
        <p15:threadingInfo xmlns:p15="http://schemas.microsoft.com/office/powerpoint/2012/main" timeZoneBias="300"/>
      </p:ext>
    </p:extLst>
  </p:cm>
  <p:cm authorId="1" dt="2020-02-03T07:13:49.281" idx="5">
    <p:pos x="7493" y="-2"/>
    <p:text>Talk about methods and properties of lists in the next week!</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2A855-2791-4472-AA79-BDA7B172241E}" type="datetimeFigureOut">
              <a:rPr lang="en-CA" smtClean="0"/>
              <a:t>2020-02-06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95C4B-715B-4FC6-AB88-96D593D5DC33}" type="slidenum">
              <a:rPr lang="en-CA" smtClean="0"/>
              <a:t>‹#›</a:t>
            </a:fld>
            <a:endParaRPr lang="en-CA" dirty="0"/>
          </a:p>
        </p:txBody>
      </p:sp>
    </p:spTree>
    <p:extLst>
      <p:ext uri="{BB962C8B-B14F-4D97-AF65-F5344CB8AC3E}">
        <p14:creationId xmlns:p14="http://schemas.microsoft.com/office/powerpoint/2010/main" val="2483741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how to initialise a variable, why you should initialise global variables, why mutating in Python is allowed unlike CS 136.</a:t>
            </a:r>
          </a:p>
        </p:txBody>
      </p:sp>
      <p:sp>
        <p:nvSpPr>
          <p:cNvPr id="4" name="Slide Number Placeholder 3"/>
          <p:cNvSpPr>
            <a:spLocks noGrp="1"/>
          </p:cNvSpPr>
          <p:nvPr>
            <p:ph type="sldNum" sz="quarter" idx="5"/>
          </p:nvPr>
        </p:nvSpPr>
        <p:spPr/>
        <p:txBody>
          <a:bodyPr/>
          <a:lstStyle/>
          <a:p>
            <a:fld id="{D1B95C4B-715B-4FC6-AB88-96D593D5DC33}" type="slidenum">
              <a:rPr lang="en-CA" smtClean="0"/>
              <a:t>8</a:t>
            </a:fld>
            <a:endParaRPr lang="en-CA" dirty="0"/>
          </a:p>
        </p:txBody>
      </p:sp>
    </p:spTree>
    <p:extLst>
      <p:ext uri="{BB962C8B-B14F-4D97-AF65-F5344CB8AC3E}">
        <p14:creationId xmlns:p14="http://schemas.microsoft.com/office/powerpoint/2010/main" val="34695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mutable and immutable objects. (Dictionary and a List can easily be modified)</a:t>
            </a:r>
          </a:p>
        </p:txBody>
      </p:sp>
      <p:sp>
        <p:nvSpPr>
          <p:cNvPr id="4" name="Slide Number Placeholder 3"/>
          <p:cNvSpPr>
            <a:spLocks noGrp="1"/>
          </p:cNvSpPr>
          <p:nvPr>
            <p:ph type="sldNum" sz="quarter" idx="5"/>
          </p:nvPr>
        </p:nvSpPr>
        <p:spPr/>
        <p:txBody>
          <a:bodyPr/>
          <a:lstStyle/>
          <a:p>
            <a:fld id="{D1B95C4B-715B-4FC6-AB88-96D593D5DC33}" type="slidenum">
              <a:rPr lang="en-CA" smtClean="0"/>
              <a:t>9</a:t>
            </a:fld>
            <a:endParaRPr lang="en-CA" dirty="0"/>
          </a:p>
        </p:txBody>
      </p:sp>
    </p:spTree>
    <p:extLst>
      <p:ext uri="{BB962C8B-B14F-4D97-AF65-F5344CB8AC3E}">
        <p14:creationId xmlns:p14="http://schemas.microsoft.com/office/powerpoint/2010/main" val="147860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check our changes though? How do we display something on our screens?</a:t>
            </a:r>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10</a:t>
            </a:fld>
            <a:endParaRPr lang="en-CA" dirty="0"/>
          </a:p>
        </p:txBody>
      </p:sp>
    </p:spTree>
    <p:extLst>
      <p:ext uri="{BB962C8B-B14F-4D97-AF65-F5344CB8AC3E}">
        <p14:creationId xmlns:p14="http://schemas.microsoft.com/office/powerpoint/2010/main" val="253876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12</a:t>
            </a:fld>
            <a:endParaRPr lang="en-CA" dirty="0"/>
          </a:p>
        </p:txBody>
      </p:sp>
    </p:spTree>
    <p:extLst>
      <p:ext uri="{BB962C8B-B14F-4D97-AF65-F5344CB8AC3E}">
        <p14:creationId xmlns:p14="http://schemas.microsoft.com/office/powerpoint/2010/main" val="360722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more about print statements and clarify any questions if required.</a:t>
            </a:r>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13</a:t>
            </a:fld>
            <a:endParaRPr lang="en-CA" dirty="0"/>
          </a:p>
        </p:txBody>
      </p:sp>
    </p:spTree>
    <p:extLst>
      <p:ext uri="{BB962C8B-B14F-4D97-AF65-F5344CB8AC3E}">
        <p14:creationId xmlns:p14="http://schemas.microsoft.com/office/powerpoint/2010/main" val="277958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Work with more examples, answer Questions.</a:t>
            </a:r>
          </a:p>
        </p:txBody>
      </p:sp>
      <p:sp>
        <p:nvSpPr>
          <p:cNvPr id="4" name="Slide Number Placeholder 3"/>
          <p:cNvSpPr>
            <a:spLocks noGrp="1"/>
          </p:cNvSpPr>
          <p:nvPr>
            <p:ph type="sldNum" sz="quarter" idx="5"/>
          </p:nvPr>
        </p:nvSpPr>
        <p:spPr/>
        <p:txBody>
          <a:bodyPr/>
          <a:lstStyle/>
          <a:p>
            <a:fld id="{D1B95C4B-715B-4FC6-AB88-96D593D5DC33}" type="slidenum">
              <a:rPr lang="en-CA" smtClean="0"/>
              <a:t>14</a:t>
            </a:fld>
            <a:endParaRPr lang="en-CA" dirty="0"/>
          </a:p>
        </p:txBody>
      </p:sp>
    </p:spTree>
    <p:extLst>
      <p:ext uri="{BB962C8B-B14F-4D97-AF65-F5344CB8AC3E}">
        <p14:creationId xmlns:p14="http://schemas.microsoft.com/office/powerpoint/2010/main" val="99511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the diagram attached beside and also while loops.</a:t>
            </a:r>
          </a:p>
        </p:txBody>
      </p:sp>
      <p:sp>
        <p:nvSpPr>
          <p:cNvPr id="4" name="Slide Number Placeholder 3"/>
          <p:cNvSpPr>
            <a:spLocks noGrp="1"/>
          </p:cNvSpPr>
          <p:nvPr>
            <p:ph type="sldNum" sz="quarter" idx="5"/>
          </p:nvPr>
        </p:nvSpPr>
        <p:spPr/>
        <p:txBody>
          <a:bodyPr/>
          <a:lstStyle/>
          <a:p>
            <a:fld id="{D1B95C4B-715B-4FC6-AB88-96D593D5DC33}" type="slidenum">
              <a:rPr lang="en-CA" smtClean="0"/>
              <a:t>15</a:t>
            </a:fld>
            <a:endParaRPr lang="en-CA" dirty="0"/>
          </a:p>
        </p:txBody>
      </p:sp>
    </p:spTree>
    <p:extLst>
      <p:ext uri="{BB962C8B-B14F-4D97-AF65-F5344CB8AC3E}">
        <p14:creationId xmlns:p14="http://schemas.microsoft.com/office/powerpoint/2010/main" val="412915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16</a:t>
            </a:fld>
            <a:endParaRPr lang="en-CA" dirty="0"/>
          </a:p>
        </p:txBody>
      </p:sp>
    </p:spTree>
    <p:extLst>
      <p:ext uri="{BB962C8B-B14F-4D97-AF65-F5344CB8AC3E}">
        <p14:creationId xmlns:p14="http://schemas.microsoft.com/office/powerpoint/2010/main" val="106613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713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32732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177045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297978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WCoffeeNCode/W20-Lessons" TargetMode="External"/><Relationship Id="rId2" Type="http://schemas.openxmlformats.org/officeDocument/2006/relationships/hyperlink" Target="https://bit.ly/uwcoffeencodeslac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om.io/" TargetMode="External"/><Relationship Id="rId1" Type="http://schemas.openxmlformats.org/officeDocument/2006/relationships/slideLayout" Target="../slideLayouts/slideLayout3.xml"/><Relationship Id="rId4" Type="http://schemas.openxmlformats.org/officeDocument/2006/relationships/image" Target="../media/image5.webp"/></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useBgFill="1">
        <p:nvSpPr>
          <p:cNvPr id="29" name="Rectangle 28">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D938BE-636D-4B1C-8601-D0468B45CF7E}"/>
              </a:ext>
            </a:extLst>
          </p:cNvPr>
          <p:cNvSpPr>
            <a:spLocks noGrp="1"/>
          </p:cNvSpPr>
          <p:nvPr>
            <p:ph type="ctrTitle"/>
          </p:nvPr>
        </p:nvSpPr>
        <p:spPr>
          <a:xfrm>
            <a:off x="639579" y="-775157"/>
            <a:ext cx="6823988" cy="3453419"/>
          </a:xfrm>
        </p:spPr>
        <p:txBody>
          <a:bodyPr anchor="b">
            <a:normAutofit/>
          </a:bodyPr>
          <a:lstStyle/>
          <a:p>
            <a:r>
              <a:rPr lang="en-CA" sz="6000" b="1" dirty="0">
                <a:solidFill>
                  <a:schemeClr val="tx1"/>
                </a:solidFill>
                <a:latin typeface="Arial Rounded MT Bold" panose="020F0704030504030204" pitchFamily="34" charset="0"/>
              </a:rPr>
              <a:t>  </a:t>
            </a:r>
            <a:r>
              <a:rPr lang="en-CA" sz="6000" b="1" u="sng" dirty="0">
                <a:solidFill>
                  <a:schemeClr val="tx1"/>
                </a:solidFill>
                <a:latin typeface="Arial Rounded MT Bold" panose="020F0704030504030204" pitchFamily="34" charset="0"/>
              </a:rPr>
              <a:t>WELCOME TO </a:t>
            </a:r>
            <a:br>
              <a:rPr lang="en-CA" sz="6000" b="1" u="sng" dirty="0">
                <a:solidFill>
                  <a:schemeClr val="tx1"/>
                </a:solidFill>
                <a:latin typeface="Arial Rounded MT Bold" panose="020F0704030504030204" pitchFamily="34" charset="0"/>
              </a:rPr>
            </a:br>
            <a:r>
              <a:rPr lang="en-CA" sz="6000" b="1" u="sng" dirty="0">
                <a:solidFill>
                  <a:schemeClr val="tx1"/>
                </a:solidFill>
                <a:latin typeface="Arial Rounded MT Bold" panose="020F0704030504030204" pitchFamily="34" charset="0"/>
              </a:rPr>
              <a:t>COFFEE N’ CODE</a:t>
            </a:r>
          </a:p>
        </p:txBody>
      </p:sp>
      <p:sp>
        <p:nvSpPr>
          <p:cNvPr id="31" name="Rectangle 30">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3">
            <a:extLst>
              <a:ext uri="{FF2B5EF4-FFF2-40B4-BE49-F238E27FC236}">
                <a16:creationId xmlns:a16="http://schemas.microsoft.com/office/drawing/2014/main" id="{DBA54CC3-8DBA-4415-AA07-45FBBBCB0B74}"/>
              </a:ext>
            </a:extLst>
          </p:cNvPr>
          <p:cNvPicPr>
            <a:picLocks noChangeAspect="1"/>
          </p:cNvPicPr>
          <p:nvPr/>
        </p:nvPicPr>
        <p:blipFill rotWithShape="1">
          <a:blip r:embed="rId2"/>
          <a:srcRect l="10070" r="50495" b="-1"/>
          <a:stretch/>
        </p:blipFill>
        <p:spPr>
          <a:xfrm>
            <a:off x="8140428" y="10"/>
            <a:ext cx="4051572" cy="6857990"/>
          </a:xfrm>
          <a:prstGeom prst="rect">
            <a:avLst/>
          </a:prstGeom>
        </p:spPr>
      </p:pic>
      <p:pic>
        <p:nvPicPr>
          <p:cNvPr id="14" name="Picture 13" descr="A picture containing flower&#10;&#10;Description automatically generated">
            <a:extLst>
              <a:ext uri="{FF2B5EF4-FFF2-40B4-BE49-F238E27FC236}">
                <a16:creationId xmlns:a16="http://schemas.microsoft.com/office/drawing/2014/main" id="{1183941C-1E04-4226-9F18-3F698A8B7D87}"/>
              </a:ext>
            </a:extLst>
          </p:cNvPr>
          <p:cNvPicPr>
            <a:picLocks noChangeAspect="1"/>
          </p:cNvPicPr>
          <p:nvPr/>
        </p:nvPicPr>
        <p:blipFill>
          <a:blip r:embed="rId3"/>
          <a:stretch>
            <a:fillRect/>
          </a:stretch>
        </p:blipFill>
        <p:spPr>
          <a:xfrm>
            <a:off x="2232147" y="2754371"/>
            <a:ext cx="3187885" cy="39104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825460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5754-480E-4C38-90B5-96888C598314}"/>
              </a:ext>
            </a:extLst>
          </p:cNvPr>
          <p:cNvSpPr>
            <a:spLocks noGrp="1"/>
          </p:cNvSpPr>
          <p:nvPr>
            <p:ph type="ctrTitle"/>
          </p:nvPr>
        </p:nvSpPr>
        <p:spPr>
          <a:xfrm>
            <a:off x="356799" y="0"/>
            <a:ext cx="10993549" cy="1475013"/>
          </a:xfrm>
        </p:spPr>
        <p:txBody>
          <a:bodyPr/>
          <a:lstStyle/>
          <a:p>
            <a:r>
              <a:rPr lang="en-US" dirty="0"/>
              <a:t>STRINGS AND INTEGERS:</a:t>
            </a:r>
            <a:endParaRPr lang="en-CA" dirty="0"/>
          </a:p>
        </p:txBody>
      </p:sp>
      <p:sp>
        <p:nvSpPr>
          <p:cNvPr id="3" name="Subtitle 2">
            <a:extLst>
              <a:ext uri="{FF2B5EF4-FFF2-40B4-BE49-F238E27FC236}">
                <a16:creationId xmlns:a16="http://schemas.microsoft.com/office/drawing/2014/main" id="{47FDE650-93DB-4C18-844D-11E2178BD9BB}"/>
              </a:ext>
            </a:extLst>
          </p:cNvPr>
          <p:cNvSpPr>
            <a:spLocks noGrp="1"/>
          </p:cNvSpPr>
          <p:nvPr>
            <p:ph type="subTitle" idx="1"/>
          </p:nvPr>
        </p:nvSpPr>
        <p:spPr>
          <a:xfrm>
            <a:off x="356802" y="1524946"/>
            <a:ext cx="11373323" cy="1475013"/>
          </a:xfrm>
        </p:spPr>
        <p:txBody>
          <a:bodyPr>
            <a:normAutofit lnSpcReduction="10000"/>
          </a:bodyPr>
          <a:lstStyle/>
          <a:p>
            <a:r>
              <a:rPr lang="en-US" dirty="0"/>
              <a:t>Two of the most fundamental data types in python are strings and integers. </a:t>
            </a:r>
            <a:endParaRPr lang="en-CA" dirty="0"/>
          </a:p>
          <a:p>
            <a:r>
              <a:rPr lang="en-CA" dirty="0"/>
              <a:t>They can be initialised in the following way.</a:t>
            </a:r>
          </a:p>
          <a:p>
            <a:r>
              <a:rPr lang="en-US" dirty="0"/>
              <a:t>NOTE: The use of // signifies that the compiler will not process these lines and they are solely used by us for the sake of documentation and understandability.</a:t>
            </a:r>
          </a:p>
        </p:txBody>
      </p:sp>
      <p:sp>
        <p:nvSpPr>
          <p:cNvPr id="4" name="TextBox 3">
            <a:extLst>
              <a:ext uri="{FF2B5EF4-FFF2-40B4-BE49-F238E27FC236}">
                <a16:creationId xmlns:a16="http://schemas.microsoft.com/office/drawing/2014/main" id="{B516514C-3BE8-4354-A65C-DA632FBC1C4F}"/>
              </a:ext>
            </a:extLst>
          </p:cNvPr>
          <p:cNvSpPr txBox="1"/>
          <p:nvPr/>
        </p:nvSpPr>
        <p:spPr>
          <a:xfrm>
            <a:off x="576697" y="3165339"/>
            <a:ext cx="10933531" cy="3139321"/>
          </a:xfrm>
          <a:prstGeom prst="rect">
            <a:avLst/>
          </a:prstGeom>
          <a:noFill/>
        </p:spPr>
        <p:txBody>
          <a:bodyPr wrap="square" rtlCol="0">
            <a:spAutoFit/>
          </a:bodyPr>
          <a:lstStyle/>
          <a:p>
            <a:r>
              <a:rPr lang="en-US" dirty="0">
                <a:solidFill>
                  <a:schemeClr val="bg1"/>
                </a:solidFill>
              </a:rPr>
              <a:t>bruh = 18   // Following is the way to initialize an integer variable in Python. You do not need to</a:t>
            </a:r>
          </a:p>
          <a:p>
            <a:r>
              <a:rPr lang="en-US" dirty="0">
                <a:solidFill>
                  <a:schemeClr val="bg1"/>
                </a:solidFill>
              </a:rPr>
              <a:t>                 // declare the type of the variable before initializing!</a:t>
            </a:r>
          </a:p>
          <a:p>
            <a:endParaRPr lang="en-US" dirty="0">
              <a:solidFill>
                <a:schemeClr val="bg1"/>
              </a:solidFill>
            </a:endParaRPr>
          </a:p>
          <a:p>
            <a:r>
              <a:rPr lang="en-US" dirty="0">
                <a:solidFill>
                  <a:schemeClr val="bg1"/>
                </a:solidFill>
              </a:rPr>
              <a:t>Gaming  = “Cool”  // This will create a variable called Gaming which has the string “Cool” stored</a:t>
            </a:r>
          </a:p>
          <a:p>
            <a:r>
              <a:rPr lang="en-US" dirty="0">
                <a:solidFill>
                  <a:schemeClr val="bg1"/>
                </a:solidFill>
              </a:rPr>
              <a:t>                            // inside it!</a:t>
            </a:r>
          </a:p>
          <a:p>
            <a:endParaRPr lang="en-US" dirty="0">
              <a:solidFill>
                <a:schemeClr val="bg1"/>
              </a:solidFill>
            </a:endParaRPr>
          </a:p>
          <a:p>
            <a:endParaRPr lang="en-US" dirty="0">
              <a:solidFill>
                <a:schemeClr val="bg1"/>
              </a:solidFill>
            </a:endParaRPr>
          </a:p>
          <a:p>
            <a:r>
              <a:rPr lang="en-CA" dirty="0">
                <a:solidFill>
                  <a:schemeClr val="bg1"/>
                </a:solidFill>
              </a:rPr>
              <a:t>Additionally, we can change the value held by these variables during the later stages of a program as well! The following perfectly works in Python,</a:t>
            </a:r>
          </a:p>
          <a:p>
            <a:endParaRPr lang="en-CA" dirty="0">
              <a:solidFill>
                <a:schemeClr val="bg1"/>
              </a:solidFill>
            </a:endParaRPr>
          </a:p>
          <a:p>
            <a:r>
              <a:rPr lang="en-CA" dirty="0">
                <a:solidFill>
                  <a:schemeClr val="bg1"/>
                </a:solidFill>
              </a:rPr>
              <a:t>Gaming = “Amazing” // We have now changed the value held inside our variable!.</a:t>
            </a:r>
          </a:p>
        </p:txBody>
      </p:sp>
    </p:spTree>
    <p:extLst>
      <p:ext uri="{BB962C8B-B14F-4D97-AF65-F5344CB8AC3E}">
        <p14:creationId xmlns:p14="http://schemas.microsoft.com/office/powerpoint/2010/main" val="111847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65D3-1DDF-4558-B00B-AACAB5761B41}"/>
              </a:ext>
            </a:extLst>
          </p:cNvPr>
          <p:cNvSpPr>
            <a:spLocks noGrp="1"/>
          </p:cNvSpPr>
          <p:nvPr>
            <p:ph type="ctrTitle"/>
          </p:nvPr>
        </p:nvSpPr>
        <p:spPr>
          <a:xfrm>
            <a:off x="418507" y="0"/>
            <a:ext cx="10993549" cy="1475013"/>
          </a:xfrm>
        </p:spPr>
        <p:txBody>
          <a:bodyPr/>
          <a:lstStyle/>
          <a:p>
            <a:r>
              <a:rPr lang="en-CA" b="1" u="sng" dirty="0"/>
              <a:t>Accepting input from a user!</a:t>
            </a:r>
          </a:p>
        </p:txBody>
      </p:sp>
      <p:sp>
        <p:nvSpPr>
          <p:cNvPr id="3" name="Subtitle 2">
            <a:extLst>
              <a:ext uri="{FF2B5EF4-FFF2-40B4-BE49-F238E27FC236}">
                <a16:creationId xmlns:a16="http://schemas.microsoft.com/office/drawing/2014/main" id="{7B28D1A7-E97E-418D-9B94-97B715906839}"/>
              </a:ext>
            </a:extLst>
          </p:cNvPr>
          <p:cNvSpPr>
            <a:spLocks noGrp="1"/>
          </p:cNvSpPr>
          <p:nvPr>
            <p:ph type="subTitle" idx="1"/>
          </p:nvPr>
        </p:nvSpPr>
        <p:spPr>
          <a:xfrm>
            <a:off x="418507" y="1564216"/>
            <a:ext cx="11265534" cy="1274351"/>
          </a:xfrm>
        </p:spPr>
        <p:txBody>
          <a:bodyPr>
            <a:normAutofit/>
          </a:bodyPr>
          <a:lstStyle/>
          <a:p>
            <a:r>
              <a:rPr lang="en-CA" dirty="0"/>
              <a:t>During programming, a programmer hardly enters inputs for the functioning of his/her program. Rather, the job of inputting values is left for the user to improve user experience.</a:t>
            </a:r>
          </a:p>
          <a:p>
            <a:r>
              <a:rPr lang="en-CA" dirty="0"/>
              <a:t>the process of accepting input in python is via the ‘input’ command!</a:t>
            </a:r>
          </a:p>
        </p:txBody>
      </p:sp>
      <p:sp>
        <p:nvSpPr>
          <p:cNvPr id="4" name="TextBox 3">
            <a:extLst>
              <a:ext uri="{FF2B5EF4-FFF2-40B4-BE49-F238E27FC236}">
                <a16:creationId xmlns:a16="http://schemas.microsoft.com/office/drawing/2014/main" id="{7F29354D-8305-410C-8464-86DAABE93636}"/>
              </a:ext>
            </a:extLst>
          </p:cNvPr>
          <p:cNvSpPr txBox="1"/>
          <p:nvPr/>
        </p:nvSpPr>
        <p:spPr>
          <a:xfrm>
            <a:off x="562672" y="3152717"/>
            <a:ext cx="10849384" cy="5078313"/>
          </a:xfrm>
          <a:prstGeom prst="rect">
            <a:avLst/>
          </a:prstGeom>
          <a:noFill/>
        </p:spPr>
        <p:txBody>
          <a:bodyPr wrap="square" rtlCol="0">
            <a:spAutoFit/>
          </a:bodyPr>
          <a:lstStyle/>
          <a:p>
            <a:r>
              <a:rPr lang="en-CA" dirty="0">
                <a:solidFill>
                  <a:schemeClr val="bg1"/>
                </a:solidFill>
              </a:rPr>
              <a:t>Given below is the general syntax for the ‘input’ statement:</a:t>
            </a:r>
          </a:p>
          <a:p>
            <a:endParaRPr lang="en-CA" dirty="0">
              <a:solidFill>
                <a:schemeClr val="bg1"/>
              </a:solidFill>
            </a:endParaRPr>
          </a:p>
          <a:p>
            <a:r>
              <a:rPr lang="en-CA" dirty="0">
                <a:solidFill>
                  <a:schemeClr val="bg1"/>
                </a:solidFill>
              </a:rPr>
              <a:t>// Say you want to write a program which would provide an opportunity to the user to enter </a:t>
            </a:r>
          </a:p>
          <a:p>
            <a:r>
              <a:rPr lang="en-CA" dirty="0">
                <a:solidFill>
                  <a:schemeClr val="bg1"/>
                </a:solidFill>
              </a:rPr>
              <a:t>// values during the run-time of a program. This is how you would do it:</a:t>
            </a:r>
          </a:p>
          <a:p>
            <a:endParaRPr lang="en-CA" dirty="0">
              <a:solidFill>
                <a:schemeClr val="bg1"/>
              </a:solidFill>
            </a:endParaRPr>
          </a:p>
          <a:p>
            <a:r>
              <a:rPr lang="en-CA" dirty="0">
                <a:solidFill>
                  <a:schemeClr val="bg1"/>
                </a:solidFill>
              </a:rPr>
              <a:t> a = input(“Please enter a number”); </a:t>
            </a:r>
          </a:p>
          <a:p>
            <a:endParaRPr lang="en-CA" dirty="0">
              <a:solidFill>
                <a:schemeClr val="bg1"/>
              </a:solidFill>
            </a:endParaRPr>
          </a:p>
          <a:p>
            <a:r>
              <a:rPr lang="en-CA" dirty="0">
                <a:solidFill>
                  <a:schemeClr val="bg1"/>
                </a:solidFill>
              </a:rPr>
              <a:t>// The use of a string inside the two brackets after ‘input’ will display a message on the Screen </a:t>
            </a:r>
          </a:p>
          <a:p>
            <a:r>
              <a:rPr lang="en-CA" dirty="0">
                <a:solidFill>
                  <a:schemeClr val="bg1"/>
                </a:solidFill>
              </a:rPr>
              <a:t>// for the user. After entering a value, a string or even an integer, it will get stored in the variable a </a:t>
            </a:r>
          </a:p>
          <a:p>
            <a:r>
              <a:rPr lang="en-CA" dirty="0">
                <a:solidFill>
                  <a:schemeClr val="bg1"/>
                </a:solidFill>
              </a:rPr>
              <a:t>// and can be accessed anytime from the memory. </a:t>
            </a: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146489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C9E3-1661-44DF-8D9A-E634920071AC}"/>
              </a:ext>
            </a:extLst>
          </p:cNvPr>
          <p:cNvSpPr>
            <a:spLocks noGrp="1"/>
          </p:cNvSpPr>
          <p:nvPr>
            <p:ph type="title"/>
          </p:nvPr>
        </p:nvSpPr>
        <p:spPr>
          <a:xfrm>
            <a:off x="0" y="733109"/>
            <a:ext cx="12192000" cy="775778"/>
          </a:xfrm>
        </p:spPr>
        <p:txBody>
          <a:bodyPr/>
          <a:lstStyle/>
          <a:p>
            <a:r>
              <a:rPr lang="en-US" u="sng" dirty="0"/>
              <a:t>Printing in python!</a:t>
            </a:r>
            <a:endParaRPr lang="en-CA" u="sng" dirty="0"/>
          </a:p>
        </p:txBody>
      </p:sp>
      <p:sp>
        <p:nvSpPr>
          <p:cNvPr id="4" name="TextBox 3">
            <a:extLst>
              <a:ext uri="{FF2B5EF4-FFF2-40B4-BE49-F238E27FC236}">
                <a16:creationId xmlns:a16="http://schemas.microsoft.com/office/drawing/2014/main" id="{99C7047A-4EC4-4B20-808A-00ACFE2C4142}"/>
              </a:ext>
            </a:extLst>
          </p:cNvPr>
          <p:cNvSpPr txBox="1"/>
          <p:nvPr/>
        </p:nvSpPr>
        <p:spPr>
          <a:xfrm>
            <a:off x="499274" y="1569720"/>
            <a:ext cx="11449634" cy="5909310"/>
          </a:xfrm>
          <a:prstGeom prst="rect">
            <a:avLst/>
          </a:prstGeom>
          <a:noFill/>
        </p:spPr>
        <p:txBody>
          <a:bodyPr wrap="square" rtlCol="0">
            <a:spAutoFit/>
          </a:bodyPr>
          <a:lstStyle/>
          <a:p>
            <a:r>
              <a:rPr lang="en-US" dirty="0"/>
              <a:t>How do we check the changes we just implemented on our Gaming variable? </a:t>
            </a:r>
          </a:p>
          <a:p>
            <a:endParaRPr lang="en-US" dirty="0"/>
          </a:p>
          <a:p>
            <a:r>
              <a:rPr lang="en-US" dirty="0"/>
              <a:t>We print them and see what the computer outputs!</a:t>
            </a:r>
          </a:p>
          <a:p>
            <a:endParaRPr lang="en-US" dirty="0"/>
          </a:p>
          <a:p>
            <a:r>
              <a:rPr lang="en-US" dirty="0"/>
              <a:t>Printing in python is very user friendly, as it literally involves you telling the computer to Print!</a:t>
            </a:r>
          </a:p>
          <a:p>
            <a:endParaRPr lang="en-US" dirty="0"/>
          </a:p>
          <a:p>
            <a:r>
              <a:rPr lang="en-US" b="1" dirty="0"/>
              <a:t>print(Gaming) // Will show what the variable ‘Gaming’ contains! (Will display the string)</a:t>
            </a:r>
          </a:p>
          <a:p>
            <a:endParaRPr lang="en-US" b="1" dirty="0"/>
          </a:p>
          <a:p>
            <a:r>
              <a:rPr lang="en-US" b="1" dirty="0"/>
              <a:t>print(bruh) // Will show the value stored inside the variable ‘bruh’, that is, 18.</a:t>
            </a:r>
          </a:p>
          <a:p>
            <a:endParaRPr lang="en-US" b="1" dirty="0"/>
          </a:p>
          <a:p>
            <a:r>
              <a:rPr lang="en-US" b="1" u="sng" dirty="0">
                <a:solidFill>
                  <a:srgbClr val="FF0000"/>
                </a:solidFill>
              </a:rPr>
              <a:t>FUN FACT!!!! </a:t>
            </a:r>
          </a:p>
          <a:p>
            <a:endParaRPr lang="en-US" b="1" u="sng" dirty="0">
              <a:solidFill>
                <a:srgbClr val="FF0000"/>
              </a:solidFill>
            </a:endParaRPr>
          </a:p>
          <a:p>
            <a:r>
              <a:rPr lang="en-US" dirty="0"/>
              <a:t>Consider the following piece of code: </a:t>
            </a:r>
          </a:p>
          <a:p>
            <a:endParaRPr lang="en-US" dirty="0"/>
          </a:p>
          <a:p>
            <a:r>
              <a:rPr lang="en-US" dirty="0"/>
              <a:t>First = “Computer”</a:t>
            </a:r>
          </a:p>
          <a:p>
            <a:r>
              <a:rPr lang="en-US" dirty="0"/>
              <a:t>Last = “Science”</a:t>
            </a:r>
          </a:p>
          <a:p>
            <a:endParaRPr lang="en-US" dirty="0"/>
          </a:p>
          <a:p>
            <a:r>
              <a:rPr lang="en-US" dirty="0"/>
              <a:t>// What do you think will be produced on typing the command? : print(First + Last)</a:t>
            </a:r>
          </a:p>
          <a:p>
            <a:endParaRPr lang="en-US" b="1" dirty="0">
              <a:solidFill>
                <a:srgbClr val="FF0000"/>
              </a:solidFill>
            </a:endParaRPr>
          </a:p>
          <a:p>
            <a:endParaRPr lang="en-US" b="1" dirty="0"/>
          </a:p>
          <a:p>
            <a:endParaRPr lang="en-CA" b="1" dirty="0"/>
          </a:p>
        </p:txBody>
      </p:sp>
    </p:spTree>
    <p:extLst>
      <p:ext uri="{BB962C8B-B14F-4D97-AF65-F5344CB8AC3E}">
        <p14:creationId xmlns:p14="http://schemas.microsoft.com/office/powerpoint/2010/main" val="79432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3A18B-7E29-4C6B-B1B6-73950E6CFF07}"/>
              </a:ext>
            </a:extLst>
          </p:cNvPr>
          <p:cNvSpPr>
            <a:spLocks noGrp="1"/>
          </p:cNvSpPr>
          <p:nvPr>
            <p:ph type="subTitle" idx="1"/>
          </p:nvPr>
        </p:nvSpPr>
        <p:spPr>
          <a:xfrm>
            <a:off x="497047" y="840550"/>
            <a:ext cx="11126492" cy="2042895"/>
          </a:xfrm>
        </p:spPr>
        <p:txBody>
          <a:bodyPr/>
          <a:lstStyle/>
          <a:p>
            <a:r>
              <a:rPr lang="en-US" b="1" dirty="0"/>
              <a:t>In short, we can use the ‘+’ sign to effectively concatenate strings. (join them together)</a:t>
            </a:r>
          </a:p>
          <a:p>
            <a:r>
              <a:rPr lang="en-CA" b="1" dirty="0"/>
              <a:t>In the case of integers and numeric in general, the ‘+’ effectively acts as an operator and performs addition on the two operands.</a:t>
            </a:r>
          </a:p>
          <a:p>
            <a:r>
              <a:rPr lang="en-CA" b="1" dirty="0"/>
              <a:t>But……..</a:t>
            </a:r>
          </a:p>
          <a:p>
            <a:r>
              <a:rPr lang="en-CA" b="1" dirty="0"/>
              <a:t>What do you think will be produced by the following line of code?</a:t>
            </a:r>
          </a:p>
        </p:txBody>
      </p:sp>
      <p:sp>
        <p:nvSpPr>
          <p:cNvPr id="4" name="TextBox 3">
            <a:extLst>
              <a:ext uri="{FF2B5EF4-FFF2-40B4-BE49-F238E27FC236}">
                <a16:creationId xmlns:a16="http://schemas.microsoft.com/office/drawing/2014/main" id="{A95D2553-33CE-4265-82F5-0ED519D57FE6}"/>
              </a:ext>
            </a:extLst>
          </p:cNvPr>
          <p:cNvSpPr txBox="1"/>
          <p:nvPr/>
        </p:nvSpPr>
        <p:spPr>
          <a:xfrm>
            <a:off x="640454" y="3260226"/>
            <a:ext cx="10911092" cy="2862322"/>
          </a:xfrm>
          <a:prstGeom prst="rect">
            <a:avLst/>
          </a:prstGeom>
          <a:noFill/>
        </p:spPr>
        <p:txBody>
          <a:bodyPr wrap="square" rtlCol="0">
            <a:spAutoFit/>
          </a:bodyPr>
          <a:lstStyle/>
          <a:p>
            <a:r>
              <a:rPr lang="en-US" dirty="0">
                <a:solidFill>
                  <a:schemeClr val="bg1"/>
                </a:solidFill>
              </a:rPr>
              <a:t>print(“Coding” + “is” + “amazing” + 136</a:t>
            </a:r>
            <a:r>
              <a:rPr lang="en-CA" dirty="0">
                <a:solidFill>
                  <a:schemeClr val="bg1"/>
                </a:solidFill>
              </a:rPr>
              <a:t>)</a:t>
            </a:r>
          </a:p>
          <a:p>
            <a:endParaRPr lang="en-CA" dirty="0">
              <a:solidFill>
                <a:schemeClr val="bg1"/>
              </a:solidFill>
            </a:endParaRPr>
          </a:p>
          <a:p>
            <a:r>
              <a:rPr lang="en-CA" dirty="0">
                <a:solidFill>
                  <a:schemeClr val="bg1"/>
                </a:solidFill>
              </a:rPr>
              <a:t>// That’s right! The compiler will generate an error as Python does not allow you to concatenate </a:t>
            </a:r>
          </a:p>
          <a:p>
            <a:r>
              <a:rPr lang="en-CA" dirty="0">
                <a:solidFill>
                  <a:schemeClr val="bg1"/>
                </a:solidFill>
              </a:rPr>
              <a:t>// two different data types in the same print statement.</a:t>
            </a:r>
          </a:p>
          <a:p>
            <a:endParaRPr lang="en-CA" dirty="0">
              <a:solidFill>
                <a:schemeClr val="bg1"/>
              </a:solidFill>
            </a:endParaRPr>
          </a:p>
          <a:p>
            <a:r>
              <a:rPr lang="en-CA" dirty="0">
                <a:solidFill>
                  <a:schemeClr val="bg1"/>
                </a:solidFill>
              </a:rPr>
              <a:t>// How do we solve such a problem? We can effectively change the data type of our integer into a </a:t>
            </a:r>
          </a:p>
          <a:p>
            <a:r>
              <a:rPr lang="en-CA" dirty="0">
                <a:solidFill>
                  <a:schemeClr val="bg1"/>
                </a:solidFill>
              </a:rPr>
              <a:t>// string and then allow Python to print the statement!</a:t>
            </a:r>
          </a:p>
          <a:p>
            <a:endParaRPr lang="en-CA" dirty="0">
              <a:solidFill>
                <a:schemeClr val="bg1"/>
              </a:solidFill>
            </a:endParaRPr>
          </a:p>
          <a:p>
            <a:r>
              <a:rPr lang="en-CA" dirty="0">
                <a:solidFill>
                  <a:schemeClr val="bg1"/>
                </a:solidFill>
              </a:rPr>
              <a:t>print(“Coding” + “is” + “amazing” + str(136)) // Here, adding str effectively converts 136 into “136” which behaves like a string! This process of type conversion is called </a:t>
            </a:r>
            <a:r>
              <a:rPr lang="en-CA" b="1" dirty="0">
                <a:solidFill>
                  <a:schemeClr val="bg1"/>
                </a:solidFill>
              </a:rPr>
              <a:t>TYPE CONVERSION.</a:t>
            </a:r>
            <a:endParaRPr lang="en-US" b="1" dirty="0">
              <a:solidFill>
                <a:schemeClr val="bg1"/>
              </a:solidFill>
            </a:endParaRPr>
          </a:p>
        </p:txBody>
      </p:sp>
    </p:spTree>
    <p:extLst>
      <p:ext uri="{BB962C8B-B14F-4D97-AF65-F5344CB8AC3E}">
        <p14:creationId xmlns:p14="http://schemas.microsoft.com/office/powerpoint/2010/main" val="95380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747D-F83A-43C7-A1BE-BC27F6E24AB5}"/>
              </a:ext>
            </a:extLst>
          </p:cNvPr>
          <p:cNvSpPr>
            <a:spLocks noGrp="1"/>
          </p:cNvSpPr>
          <p:nvPr>
            <p:ph type="ctrTitle"/>
          </p:nvPr>
        </p:nvSpPr>
        <p:spPr>
          <a:xfrm>
            <a:off x="390458" y="72372"/>
            <a:ext cx="10993549" cy="1475013"/>
          </a:xfrm>
        </p:spPr>
        <p:txBody>
          <a:bodyPr/>
          <a:lstStyle/>
          <a:p>
            <a:r>
              <a:rPr lang="en-US" b="1" u="sng" dirty="0"/>
              <a:t>Conditionals in python:</a:t>
            </a:r>
            <a:endParaRPr lang="en-CA" b="1" u="sng" dirty="0"/>
          </a:p>
        </p:txBody>
      </p:sp>
      <p:sp>
        <p:nvSpPr>
          <p:cNvPr id="3" name="Subtitle 2">
            <a:extLst>
              <a:ext uri="{FF2B5EF4-FFF2-40B4-BE49-F238E27FC236}">
                <a16:creationId xmlns:a16="http://schemas.microsoft.com/office/drawing/2014/main" id="{B8C6F554-DDE9-443D-B82F-F681B78E7B39}"/>
              </a:ext>
            </a:extLst>
          </p:cNvPr>
          <p:cNvSpPr>
            <a:spLocks noGrp="1"/>
          </p:cNvSpPr>
          <p:nvPr>
            <p:ph type="subTitle" idx="1"/>
          </p:nvPr>
        </p:nvSpPr>
        <p:spPr>
          <a:xfrm>
            <a:off x="390458" y="1552071"/>
            <a:ext cx="11513571" cy="1475013"/>
          </a:xfrm>
        </p:spPr>
        <p:txBody>
          <a:bodyPr>
            <a:normAutofit/>
          </a:bodyPr>
          <a:lstStyle/>
          <a:p>
            <a:r>
              <a:rPr lang="en-US" dirty="0"/>
              <a:t>Basic mathematical operators function the same way in python and their implementations are truly based on your intuition and thinking. For example, &gt; works the same way and the we write our operands in the same manner ( 2 + 3 &gt;= 5   produces?)</a:t>
            </a:r>
          </a:p>
          <a:p>
            <a:r>
              <a:rPr lang="en-US" dirty="0"/>
              <a:t>Thus, Let’s now talk about if else statements!</a:t>
            </a:r>
          </a:p>
          <a:p>
            <a:endParaRPr lang="en-CA" dirty="0"/>
          </a:p>
        </p:txBody>
      </p:sp>
      <p:sp>
        <p:nvSpPr>
          <p:cNvPr id="4" name="TextBox 3">
            <a:extLst>
              <a:ext uri="{FF2B5EF4-FFF2-40B4-BE49-F238E27FC236}">
                <a16:creationId xmlns:a16="http://schemas.microsoft.com/office/drawing/2014/main" id="{698B8A8E-ADD4-4756-BC15-A5DC27C74A80}"/>
              </a:ext>
            </a:extLst>
          </p:cNvPr>
          <p:cNvSpPr txBox="1"/>
          <p:nvPr/>
        </p:nvSpPr>
        <p:spPr>
          <a:xfrm>
            <a:off x="535467" y="3208815"/>
            <a:ext cx="10703529" cy="4247317"/>
          </a:xfrm>
          <a:prstGeom prst="rect">
            <a:avLst/>
          </a:prstGeom>
          <a:noFill/>
        </p:spPr>
        <p:txBody>
          <a:bodyPr wrap="square" rtlCol="0">
            <a:spAutoFit/>
          </a:bodyPr>
          <a:lstStyle/>
          <a:p>
            <a:r>
              <a:rPr lang="en-CA" b="1" u="sng" dirty="0">
                <a:solidFill>
                  <a:schemeClr val="bg1"/>
                </a:solidFill>
              </a:rPr>
              <a:t>General Syntax of If-Else statements</a:t>
            </a:r>
            <a:r>
              <a:rPr lang="en-CA" dirty="0">
                <a:solidFill>
                  <a:schemeClr val="bg1"/>
                </a:solidFill>
              </a:rPr>
              <a:t>:</a:t>
            </a:r>
          </a:p>
          <a:p>
            <a:endParaRPr lang="en-CA" dirty="0">
              <a:solidFill>
                <a:schemeClr val="bg1"/>
              </a:solidFill>
            </a:endParaRPr>
          </a:p>
          <a:p>
            <a:r>
              <a:rPr lang="en-US" dirty="0">
                <a:solidFill>
                  <a:schemeClr val="bg1"/>
                </a:solidFill>
              </a:rPr>
              <a:t>a = 200</a:t>
            </a:r>
            <a:br>
              <a:rPr lang="en-US" dirty="0">
                <a:solidFill>
                  <a:schemeClr val="bg1"/>
                </a:solidFill>
              </a:rPr>
            </a:br>
            <a:r>
              <a:rPr lang="en-US" dirty="0">
                <a:solidFill>
                  <a:schemeClr val="bg1"/>
                </a:solidFill>
              </a:rPr>
              <a:t>b = 33</a:t>
            </a:r>
            <a:br>
              <a:rPr lang="en-US" dirty="0">
                <a:solidFill>
                  <a:schemeClr val="bg1"/>
                </a:solidFill>
              </a:rPr>
            </a:br>
            <a:r>
              <a:rPr lang="en-US" dirty="0">
                <a:solidFill>
                  <a:schemeClr val="bg1"/>
                </a:solidFill>
              </a:rPr>
              <a:t>if (b &gt; a):</a:t>
            </a:r>
            <a:br>
              <a:rPr lang="en-US" dirty="0">
                <a:solidFill>
                  <a:schemeClr val="bg1"/>
                </a:solidFill>
              </a:rPr>
            </a:br>
            <a:r>
              <a:rPr lang="en-US" dirty="0">
                <a:solidFill>
                  <a:schemeClr val="bg1"/>
                </a:solidFill>
              </a:rPr>
              <a:t>  print("b is greater than a")</a:t>
            </a:r>
            <a:br>
              <a:rPr lang="en-US" dirty="0">
                <a:solidFill>
                  <a:schemeClr val="bg1"/>
                </a:solidFill>
              </a:rPr>
            </a:br>
            <a:r>
              <a:rPr lang="en-US" dirty="0">
                <a:solidFill>
                  <a:schemeClr val="bg1"/>
                </a:solidFill>
              </a:rPr>
              <a:t>elif (a == b):</a:t>
            </a:r>
            <a:br>
              <a:rPr lang="en-US" dirty="0">
                <a:solidFill>
                  <a:schemeClr val="bg1"/>
                </a:solidFill>
              </a:rPr>
            </a:br>
            <a:r>
              <a:rPr lang="en-US" dirty="0">
                <a:solidFill>
                  <a:schemeClr val="bg1"/>
                </a:solidFill>
              </a:rPr>
              <a:t>  print("a and b are equal")</a:t>
            </a:r>
            <a:br>
              <a:rPr lang="en-US" dirty="0">
                <a:solidFill>
                  <a:schemeClr val="bg1"/>
                </a:solidFill>
              </a:rPr>
            </a:br>
            <a:r>
              <a:rPr lang="en-US" dirty="0">
                <a:solidFill>
                  <a:schemeClr val="bg1"/>
                </a:solidFill>
              </a:rPr>
              <a:t>else:</a:t>
            </a:r>
            <a:br>
              <a:rPr lang="en-US" dirty="0">
                <a:solidFill>
                  <a:schemeClr val="bg1"/>
                </a:solidFill>
              </a:rPr>
            </a:br>
            <a:r>
              <a:rPr lang="en-US" dirty="0">
                <a:solidFill>
                  <a:schemeClr val="bg1"/>
                </a:solidFill>
              </a:rPr>
              <a:t>  print("a is greater than b")</a:t>
            </a:r>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pic>
        <p:nvPicPr>
          <p:cNvPr id="6" name="Picture 5" descr="A picture containing clock&#10;&#10;Description automatically generated">
            <a:extLst>
              <a:ext uri="{FF2B5EF4-FFF2-40B4-BE49-F238E27FC236}">
                <a16:creationId xmlns:a16="http://schemas.microsoft.com/office/drawing/2014/main" id="{BE7B55FE-EE96-4D3C-96EC-76CCDF5B54AB}"/>
              </a:ext>
            </a:extLst>
          </p:cNvPr>
          <p:cNvPicPr>
            <a:picLocks noChangeAspect="1"/>
          </p:cNvPicPr>
          <p:nvPr/>
        </p:nvPicPr>
        <p:blipFill>
          <a:blip r:embed="rId3"/>
          <a:stretch>
            <a:fillRect/>
          </a:stretch>
        </p:blipFill>
        <p:spPr>
          <a:xfrm>
            <a:off x="7023490" y="3285072"/>
            <a:ext cx="4005408" cy="2971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259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EC41-DB35-48D9-B7C8-2C1223D2A97E}"/>
              </a:ext>
            </a:extLst>
          </p:cNvPr>
          <p:cNvSpPr>
            <a:spLocks noGrp="1"/>
          </p:cNvSpPr>
          <p:nvPr>
            <p:ph type="ctrTitle"/>
          </p:nvPr>
        </p:nvSpPr>
        <p:spPr>
          <a:xfrm>
            <a:off x="2729750" y="-101531"/>
            <a:ext cx="10993549" cy="1475013"/>
          </a:xfrm>
        </p:spPr>
        <p:txBody>
          <a:bodyPr/>
          <a:lstStyle/>
          <a:p>
            <a:r>
              <a:rPr lang="en-CA" b="1" u="sng" dirty="0"/>
              <a:t>Looping and iterations:</a:t>
            </a:r>
          </a:p>
        </p:txBody>
      </p:sp>
      <p:sp>
        <p:nvSpPr>
          <p:cNvPr id="3" name="Subtitle 2">
            <a:extLst>
              <a:ext uri="{FF2B5EF4-FFF2-40B4-BE49-F238E27FC236}">
                <a16:creationId xmlns:a16="http://schemas.microsoft.com/office/drawing/2014/main" id="{EB0E5853-3148-47E9-9510-C8CFE8F71703}"/>
              </a:ext>
            </a:extLst>
          </p:cNvPr>
          <p:cNvSpPr>
            <a:spLocks noGrp="1"/>
          </p:cNvSpPr>
          <p:nvPr>
            <p:ph type="subTitle" idx="1"/>
          </p:nvPr>
        </p:nvSpPr>
        <p:spPr>
          <a:xfrm>
            <a:off x="487029" y="1687632"/>
            <a:ext cx="10216499" cy="1190204"/>
          </a:xfrm>
        </p:spPr>
        <p:txBody>
          <a:bodyPr>
            <a:normAutofit lnSpcReduction="10000"/>
          </a:bodyPr>
          <a:lstStyle/>
          <a:p>
            <a:r>
              <a:rPr lang="en-CA" b="1" dirty="0"/>
              <a:t>Good news: We do not need to talk about recursions in python!</a:t>
            </a:r>
          </a:p>
          <a:p>
            <a:r>
              <a:rPr lang="en-CA" b="1" dirty="0"/>
              <a:t>Bad news: We need to learn looping and the power of indentations in python.</a:t>
            </a:r>
          </a:p>
          <a:p>
            <a:r>
              <a:rPr lang="en-CA" b="1" u="sng" dirty="0"/>
              <a:t>For loops -</a:t>
            </a:r>
          </a:p>
        </p:txBody>
      </p:sp>
      <p:sp>
        <p:nvSpPr>
          <p:cNvPr id="4" name="TextBox 3">
            <a:extLst>
              <a:ext uri="{FF2B5EF4-FFF2-40B4-BE49-F238E27FC236}">
                <a16:creationId xmlns:a16="http://schemas.microsoft.com/office/drawing/2014/main" id="{9A66AAAA-F148-4C6F-9B74-4D8F5DD2DA94}"/>
              </a:ext>
            </a:extLst>
          </p:cNvPr>
          <p:cNvSpPr txBox="1"/>
          <p:nvPr/>
        </p:nvSpPr>
        <p:spPr>
          <a:xfrm>
            <a:off x="577811" y="3236864"/>
            <a:ext cx="11056947" cy="4801314"/>
          </a:xfrm>
          <a:prstGeom prst="rect">
            <a:avLst/>
          </a:prstGeom>
          <a:noFill/>
        </p:spPr>
        <p:txBody>
          <a:bodyPr wrap="square" rtlCol="0">
            <a:spAutoFit/>
          </a:bodyPr>
          <a:lstStyle/>
          <a:p>
            <a:r>
              <a:rPr lang="en-CA" b="1" u="sng" dirty="0">
                <a:solidFill>
                  <a:schemeClr val="bg1"/>
                </a:solidFill>
              </a:rPr>
              <a:t>General Syntax of For Looping:</a:t>
            </a:r>
          </a:p>
          <a:p>
            <a:endParaRPr lang="en-CA" dirty="0">
              <a:solidFill>
                <a:schemeClr val="bg1"/>
              </a:solidFill>
            </a:endParaRPr>
          </a:p>
          <a:p>
            <a:r>
              <a:rPr lang="en-CA" dirty="0">
                <a:solidFill>
                  <a:schemeClr val="bg1"/>
                </a:solidFill>
              </a:rPr>
              <a:t> </a:t>
            </a:r>
            <a:r>
              <a:rPr lang="en-CA" b="1" dirty="0">
                <a:solidFill>
                  <a:schemeClr val="bg1"/>
                </a:solidFill>
              </a:rPr>
              <a:t>for i in range(0,100):</a:t>
            </a:r>
          </a:p>
          <a:p>
            <a:r>
              <a:rPr lang="en-CA" b="1" dirty="0">
                <a:solidFill>
                  <a:schemeClr val="bg1"/>
                </a:solidFill>
              </a:rPr>
              <a:t>       print(“YO”)</a:t>
            </a:r>
          </a:p>
          <a:p>
            <a:endParaRPr lang="en-CA" dirty="0">
              <a:solidFill>
                <a:schemeClr val="bg1"/>
              </a:solidFill>
            </a:endParaRPr>
          </a:p>
          <a:p>
            <a:endParaRPr lang="en-CA" dirty="0">
              <a:solidFill>
                <a:schemeClr val="bg1"/>
              </a:solidFill>
            </a:endParaRPr>
          </a:p>
          <a:p>
            <a:r>
              <a:rPr lang="en-CA" dirty="0">
                <a:solidFill>
                  <a:schemeClr val="bg1"/>
                </a:solidFill>
              </a:rPr>
              <a:t>// The following code prints out “Yo” 100 times at a new line every </a:t>
            </a:r>
          </a:p>
          <a:p>
            <a:r>
              <a:rPr lang="en-CA" dirty="0">
                <a:solidFill>
                  <a:schemeClr val="bg1"/>
                </a:solidFill>
              </a:rPr>
              <a:t>// single time. This is how a general </a:t>
            </a:r>
            <a:r>
              <a:rPr lang="en-CA" b="1" dirty="0">
                <a:solidFill>
                  <a:schemeClr val="bg1"/>
                </a:solidFill>
              </a:rPr>
              <a:t>for </a:t>
            </a:r>
            <a:r>
              <a:rPr lang="en-CA" dirty="0">
                <a:solidFill>
                  <a:schemeClr val="bg1"/>
                </a:solidFill>
              </a:rPr>
              <a:t>loop works in Python and it’s</a:t>
            </a:r>
          </a:p>
          <a:p>
            <a:r>
              <a:rPr lang="en-CA" dirty="0">
                <a:solidFill>
                  <a:schemeClr val="bg1"/>
                </a:solidFill>
              </a:rPr>
              <a:t>// syntax and understanding is very fundamental for the development</a:t>
            </a:r>
          </a:p>
          <a:p>
            <a:r>
              <a:rPr lang="en-CA" dirty="0">
                <a:solidFill>
                  <a:schemeClr val="bg1"/>
                </a:solidFill>
              </a:rPr>
              <a:t>// of this game.</a:t>
            </a: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pic>
        <p:nvPicPr>
          <p:cNvPr id="6" name="Picture 5" descr="A close up of a logo&#10;&#10;Description automatically generated">
            <a:extLst>
              <a:ext uri="{FF2B5EF4-FFF2-40B4-BE49-F238E27FC236}">
                <a16:creationId xmlns:a16="http://schemas.microsoft.com/office/drawing/2014/main" id="{9CE66363-B6B2-42EF-BCF1-344E2BBED4D9}"/>
              </a:ext>
            </a:extLst>
          </p:cNvPr>
          <p:cNvPicPr>
            <a:picLocks noChangeAspect="1"/>
          </p:cNvPicPr>
          <p:nvPr/>
        </p:nvPicPr>
        <p:blipFill>
          <a:blip r:embed="rId3"/>
          <a:stretch>
            <a:fillRect/>
          </a:stretch>
        </p:blipFill>
        <p:spPr>
          <a:xfrm>
            <a:off x="8720648" y="3318437"/>
            <a:ext cx="2644838" cy="28455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6343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B5E16B-CF36-4210-A2DD-37A158D8B6F0}"/>
              </a:ext>
            </a:extLst>
          </p:cNvPr>
          <p:cNvSpPr>
            <a:spLocks noGrp="1"/>
          </p:cNvSpPr>
          <p:nvPr>
            <p:ph type="subTitle" idx="1"/>
          </p:nvPr>
        </p:nvSpPr>
        <p:spPr>
          <a:xfrm>
            <a:off x="525096" y="801281"/>
            <a:ext cx="11238688" cy="2171921"/>
          </a:xfrm>
        </p:spPr>
        <p:txBody>
          <a:bodyPr/>
          <a:lstStyle/>
          <a:p>
            <a:r>
              <a:rPr lang="en-CA" dirty="0"/>
              <a:t>What if we want to store multiple values under the same variable name?</a:t>
            </a:r>
          </a:p>
          <a:p>
            <a:r>
              <a:rPr lang="en-CA" dirty="0"/>
              <a:t>For this purpose, lists are given a lot of importance and significance.</a:t>
            </a:r>
          </a:p>
          <a:p>
            <a:r>
              <a:rPr lang="en-CA" dirty="0"/>
              <a:t>In this game, the use of lists is vital to develop multiple enemies and allies which thus will stress on code reusability and efficiency.</a:t>
            </a:r>
          </a:p>
          <a:p>
            <a:r>
              <a:rPr lang="en-CA" dirty="0"/>
              <a:t>Arrays in python are totally different than lists!</a:t>
            </a:r>
          </a:p>
          <a:p>
            <a:endParaRPr lang="en-CA" dirty="0"/>
          </a:p>
        </p:txBody>
      </p:sp>
      <p:sp>
        <p:nvSpPr>
          <p:cNvPr id="4" name="TextBox 3">
            <a:extLst>
              <a:ext uri="{FF2B5EF4-FFF2-40B4-BE49-F238E27FC236}">
                <a16:creationId xmlns:a16="http://schemas.microsoft.com/office/drawing/2014/main" id="{10DCB2FB-0812-490E-81A7-40E1893294F5}"/>
              </a:ext>
            </a:extLst>
          </p:cNvPr>
          <p:cNvSpPr txBox="1"/>
          <p:nvPr/>
        </p:nvSpPr>
        <p:spPr>
          <a:xfrm>
            <a:off x="600250" y="3242473"/>
            <a:ext cx="11045728" cy="3693319"/>
          </a:xfrm>
          <a:prstGeom prst="rect">
            <a:avLst/>
          </a:prstGeom>
          <a:noFill/>
        </p:spPr>
        <p:txBody>
          <a:bodyPr wrap="square" rtlCol="0">
            <a:spAutoFit/>
          </a:bodyPr>
          <a:lstStyle/>
          <a:p>
            <a:r>
              <a:rPr lang="en-CA" b="1" u="sng" dirty="0">
                <a:solidFill>
                  <a:schemeClr val="bg1"/>
                </a:solidFill>
              </a:rPr>
              <a:t>General Syntax for declaring a List in Python:</a:t>
            </a:r>
          </a:p>
          <a:p>
            <a:endParaRPr lang="en-CA" dirty="0">
              <a:solidFill>
                <a:schemeClr val="bg1"/>
              </a:solidFill>
            </a:endParaRPr>
          </a:p>
          <a:p>
            <a:r>
              <a:rPr lang="en-CA" dirty="0">
                <a:solidFill>
                  <a:schemeClr val="bg1"/>
                </a:solidFill>
              </a:rPr>
              <a:t> a = [] //Creates a List which has no elements in it.</a:t>
            </a:r>
          </a:p>
          <a:p>
            <a:endParaRPr lang="en-CA" dirty="0">
              <a:solidFill>
                <a:schemeClr val="bg1"/>
              </a:solidFill>
            </a:endParaRPr>
          </a:p>
          <a:p>
            <a:r>
              <a:rPr lang="en-CA" dirty="0">
                <a:solidFill>
                  <a:schemeClr val="bg1"/>
                </a:solidFill>
              </a:rPr>
              <a:t> b = [3, 5, 6, 7] // Creates a List with the following elements.</a:t>
            </a:r>
          </a:p>
          <a:p>
            <a:endParaRPr lang="en-CA" dirty="0">
              <a:solidFill>
                <a:schemeClr val="bg1"/>
              </a:solidFill>
            </a:endParaRPr>
          </a:p>
          <a:p>
            <a:r>
              <a:rPr lang="en-CA" dirty="0">
                <a:solidFill>
                  <a:schemeClr val="bg1"/>
                </a:solidFill>
              </a:rPr>
              <a:t>// The way to access elements in a list is quite simple. As </a:t>
            </a:r>
          </a:p>
          <a:p>
            <a:r>
              <a:rPr lang="en-CA" dirty="0">
                <a:solidFill>
                  <a:schemeClr val="bg1"/>
                </a:solidFill>
              </a:rPr>
              <a:t>// shown in the picture, each element has a position assigned </a:t>
            </a:r>
          </a:p>
          <a:p>
            <a:r>
              <a:rPr lang="en-CA" dirty="0">
                <a:solidFill>
                  <a:schemeClr val="bg1"/>
                </a:solidFill>
              </a:rPr>
              <a:t>// to it. (The very first position is always 0!)</a:t>
            </a:r>
          </a:p>
          <a:p>
            <a:endParaRPr lang="en-CA" dirty="0">
              <a:solidFill>
                <a:schemeClr val="bg1"/>
              </a:solidFill>
            </a:endParaRPr>
          </a:p>
          <a:p>
            <a:r>
              <a:rPr lang="en-CA" dirty="0">
                <a:solidFill>
                  <a:schemeClr val="bg1"/>
                </a:solidFill>
              </a:rPr>
              <a:t>print(b[0]) // This line of code produces 3 as it’s the first element in the list b.</a:t>
            </a:r>
          </a:p>
          <a:p>
            <a:endParaRPr lang="en-CA" dirty="0">
              <a:solidFill>
                <a:schemeClr val="bg1"/>
              </a:solidFill>
            </a:endParaRPr>
          </a:p>
          <a:p>
            <a:endParaRPr lang="en-CA"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25B5C206-49FA-4929-9740-A51BF548CF98}"/>
              </a:ext>
            </a:extLst>
          </p:cNvPr>
          <p:cNvPicPr>
            <a:picLocks noChangeAspect="1"/>
          </p:cNvPicPr>
          <p:nvPr/>
        </p:nvPicPr>
        <p:blipFill>
          <a:blip r:embed="rId3"/>
          <a:stretch>
            <a:fillRect/>
          </a:stretch>
        </p:blipFill>
        <p:spPr>
          <a:xfrm>
            <a:off x="7691058" y="3679025"/>
            <a:ext cx="3850204" cy="2031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88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FEA2-2462-4F82-9129-71811F295E66}"/>
              </a:ext>
            </a:extLst>
          </p:cNvPr>
          <p:cNvSpPr>
            <a:spLocks noGrp="1"/>
          </p:cNvSpPr>
          <p:nvPr>
            <p:ph type="ctrTitle"/>
          </p:nvPr>
        </p:nvSpPr>
        <p:spPr>
          <a:xfrm>
            <a:off x="2634383" y="-185679"/>
            <a:ext cx="10993549" cy="1475013"/>
          </a:xfrm>
        </p:spPr>
        <p:txBody>
          <a:bodyPr/>
          <a:lstStyle/>
          <a:p>
            <a:r>
              <a:rPr lang="en-CA" b="1" u="sng" dirty="0"/>
              <a:t>Topics to cover next week!</a:t>
            </a:r>
          </a:p>
        </p:txBody>
      </p:sp>
      <p:sp>
        <p:nvSpPr>
          <p:cNvPr id="3" name="Subtitle 2">
            <a:extLst>
              <a:ext uri="{FF2B5EF4-FFF2-40B4-BE49-F238E27FC236}">
                <a16:creationId xmlns:a16="http://schemas.microsoft.com/office/drawing/2014/main" id="{016906FF-E149-44D2-B463-DD4A04135953}"/>
              </a:ext>
            </a:extLst>
          </p:cNvPr>
          <p:cNvSpPr>
            <a:spLocks noGrp="1"/>
          </p:cNvSpPr>
          <p:nvPr>
            <p:ph type="subTitle" idx="1"/>
          </p:nvPr>
        </p:nvSpPr>
        <p:spPr>
          <a:xfrm>
            <a:off x="498250" y="1362262"/>
            <a:ext cx="10993548" cy="1475013"/>
          </a:xfrm>
        </p:spPr>
        <p:txBody>
          <a:bodyPr>
            <a:normAutofit fontScale="92500" lnSpcReduction="20000"/>
          </a:bodyPr>
          <a:lstStyle/>
          <a:p>
            <a:pPr marL="342900" indent="-342900">
              <a:buAutoNum type="arabicPeriod"/>
            </a:pPr>
            <a:r>
              <a:rPr lang="en-CA" b="1" i="1" dirty="0"/>
              <a:t>Functions!</a:t>
            </a:r>
          </a:p>
          <a:p>
            <a:pPr marL="342900" indent="-342900">
              <a:buAutoNum type="arabicPeriod"/>
            </a:pPr>
            <a:r>
              <a:rPr lang="en-CA" b="1" i="1" dirty="0"/>
              <a:t>Classes and objects!</a:t>
            </a:r>
          </a:p>
          <a:p>
            <a:pPr marL="342900" indent="-342900">
              <a:buAutoNum type="arabicPeriod"/>
            </a:pPr>
            <a:r>
              <a:rPr lang="en-CA" b="1" i="1" dirty="0"/>
              <a:t>Turtle module!</a:t>
            </a:r>
          </a:p>
          <a:p>
            <a:pPr marL="342900" indent="-342900">
              <a:buAutoNum type="arabicPeriod"/>
            </a:pPr>
            <a:r>
              <a:rPr lang="en-CA" b="1" i="1" dirty="0"/>
              <a:t>Inheritance and code reusability!</a:t>
            </a:r>
          </a:p>
          <a:p>
            <a:pPr marL="342900" indent="-342900">
              <a:buAutoNum type="arabicPeriod"/>
            </a:pPr>
            <a:endParaRPr lang="en-CA" b="1" i="1" dirty="0"/>
          </a:p>
          <a:p>
            <a:pPr marL="342900" indent="-342900">
              <a:buAutoNum type="arabicPeriod"/>
            </a:pPr>
            <a:endParaRPr lang="en-CA" b="1" i="1" dirty="0"/>
          </a:p>
        </p:txBody>
      </p:sp>
      <p:sp>
        <p:nvSpPr>
          <p:cNvPr id="4" name="TextBox 3">
            <a:extLst>
              <a:ext uri="{FF2B5EF4-FFF2-40B4-BE49-F238E27FC236}">
                <a16:creationId xmlns:a16="http://schemas.microsoft.com/office/drawing/2014/main" id="{0B1CA481-94C6-448C-A38C-B974C889E598}"/>
              </a:ext>
            </a:extLst>
          </p:cNvPr>
          <p:cNvSpPr txBox="1"/>
          <p:nvPr/>
        </p:nvSpPr>
        <p:spPr>
          <a:xfrm>
            <a:off x="628299" y="3242473"/>
            <a:ext cx="10993548" cy="2308324"/>
          </a:xfrm>
          <a:prstGeom prst="rect">
            <a:avLst/>
          </a:prstGeom>
          <a:noFill/>
        </p:spPr>
        <p:txBody>
          <a:bodyPr wrap="square" rtlCol="0">
            <a:spAutoFit/>
          </a:bodyPr>
          <a:lstStyle/>
          <a:p>
            <a:r>
              <a:rPr lang="en-CA" b="1" u="sng" dirty="0">
                <a:solidFill>
                  <a:schemeClr val="bg1"/>
                </a:solidFill>
              </a:rPr>
              <a:t>Fun Coding Challenge!</a:t>
            </a:r>
          </a:p>
          <a:p>
            <a:endParaRPr lang="en-CA" dirty="0">
              <a:solidFill>
                <a:schemeClr val="bg1"/>
              </a:solidFill>
            </a:endParaRPr>
          </a:p>
          <a:p>
            <a:endParaRPr lang="en-CA" dirty="0">
              <a:solidFill>
                <a:schemeClr val="bg1"/>
              </a:solidFill>
            </a:endParaRPr>
          </a:p>
          <a:p>
            <a:r>
              <a:rPr lang="en-US" b="1" dirty="0">
                <a:solidFill>
                  <a:schemeClr val="bg1"/>
                </a:solidFill>
              </a:rPr>
              <a:t>Ask the user for a number. Depending on whether the number is even or odd, print out an appropriate message to the user!</a:t>
            </a:r>
          </a:p>
          <a:p>
            <a:endParaRPr lang="en-US" b="1" dirty="0">
              <a:solidFill>
                <a:schemeClr val="bg1"/>
              </a:solidFill>
            </a:endParaRPr>
          </a:p>
          <a:p>
            <a:r>
              <a:rPr lang="en-US" b="1" dirty="0">
                <a:solidFill>
                  <a:schemeClr val="bg1"/>
                </a:solidFill>
              </a:rPr>
              <a:t>(Hint: Think about remainders when dividing two integers!)</a:t>
            </a:r>
            <a:endParaRPr lang="en-CA" b="1"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98526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8AD6-3110-4E92-A419-D7DD403CD398}"/>
              </a:ext>
            </a:extLst>
          </p:cNvPr>
          <p:cNvSpPr>
            <a:spLocks noGrp="1"/>
          </p:cNvSpPr>
          <p:nvPr>
            <p:ph type="ctrTitle"/>
          </p:nvPr>
        </p:nvSpPr>
        <p:spPr>
          <a:xfrm>
            <a:off x="3436587" y="-44878"/>
            <a:ext cx="10993549" cy="1475013"/>
          </a:xfrm>
        </p:spPr>
        <p:txBody>
          <a:bodyPr/>
          <a:lstStyle/>
          <a:p>
            <a:r>
              <a:rPr lang="en-CA" u="sng" dirty="0"/>
              <a:t>DO</a:t>
            </a:r>
            <a:r>
              <a:rPr lang="en-CA" dirty="0"/>
              <a:t> </a:t>
            </a:r>
            <a:r>
              <a:rPr lang="en-CA" u="sng" dirty="0"/>
              <a:t>THIS</a:t>
            </a:r>
            <a:r>
              <a:rPr lang="en-CA" dirty="0"/>
              <a:t> </a:t>
            </a:r>
            <a:r>
              <a:rPr lang="en-CA" u="sng" dirty="0"/>
              <a:t>RIGHT</a:t>
            </a:r>
            <a:r>
              <a:rPr lang="en-CA" dirty="0"/>
              <a:t> </a:t>
            </a:r>
            <a:r>
              <a:rPr lang="en-CA" u="sng" dirty="0"/>
              <a:t>NOW</a:t>
            </a:r>
            <a:r>
              <a:rPr lang="en-CA" dirty="0"/>
              <a:t>!</a:t>
            </a:r>
          </a:p>
        </p:txBody>
      </p:sp>
      <p:sp>
        <p:nvSpPr>
          <p:cNvPr id="4" name="TextBox 3">
            <a:extLst>
              <a:ext uri="{FF2B5EF4-FFF2-40B4-BE49-F238E27FC236}">
                <a16:creationId xmlns:a16="http://schemas.microsoft.com/office/drawing/2014/main" id="{053927F1-FD09-43E4-BC73-F1EF366EA347}"/>
              </a:ext>
            </a:extLst>
          </p:cNvPr>
          <p:cNvSpPr txBox="1"/>
          <p:nvPr/>
        </p:nvSpPr>
        <p:spPr>
          <a:xfrm>
            <a:off x="617080" y="3281742"/>
            <a:ext cx="10993549" cy="2585323"/>
          </a:xfrm>
          <a:prstGeom prst="rect">
            <a:avLst/>
          </a:prstGeom>
          <a:noFill/>
        </p:spPr>
        <p:txBody>
          <a:bodyPr wrap="square" rtlCol="0">
            <a:spAutoFit/>
          </a:bodyPr>
          <a:lstStyle/>
          <a:p>
            <a:r>
              <a:rPr lang="en-CA" dirty="0">
                <a:solidFill>
                  <a:schemeClr val="bg1"/>
                </a:solidFill>
              </a:rPr>
              <a:t>Join The Slack Channel to always be updated of the content!</a:t>
            </a:r>
          </a:p>
          <a:p>
            <a:r>
              <a:rPr lang="en-CA" dirty="0">
                <a:solidFill>
                  <a:schemeClr val="bg1"/>
                </a:solidFill>
              </a:rPr>
              <a:t>  Slack Channel : </a:t>
            </a:r>
            <a:r>
              <a:rPr lang="en-CA" dirty="0">
                <a:solidFill>
                  <a:schemeClr val="bg1"/>
                </a:solidFill>
                <a:hlinkClick r:id="rId2">
                  <a:extLst>
                    <a:ext uri="{A12FA001-AC4F-418D-AE19-62706E023703}">
                      <ahyp:hlinkClr xmlns:ahyp="http://schemas.microsoft.com/office/drawing/2018/hyperlinkcolor" val="tx"/>
                    </a:ext>
                  </a:extLst>
                </a:hlinkClick>
              </a:rPr>
              <a:t>https://bit.ly/uwcoffeencodeslack</a:t>
            </a:r>
            <a:endParaRPr lang="en-CA" dirty="0">
              <a:solidFill>
                <a:schemeClr val="bg1"/>
              </a:solidFill>
            </a:endParaRPr>
          </a:p>
          <a:p>
            <a:endParaRPr lang="en-CA" dirty="0">
              <a:solidFill>
                <a:schemeClr val="bg1"/>
              </a:solidFill>
            </a:endParaRPr>
          </a:p>
          <a:p>
            <a:r>
              <a:rPr lang="en-CA" dirty="0">
                <a:solidFill>
                  <a:schemeClr val="bg1"/>
                </a:solidFill>
              </a:rPr>
              <a:t>Check out </a:t>
            </a:r>
            <a:r>
              <a:rPr lang="en-CA" dirty="0" err="1">
                <a:solidFill>
                  <a:schemeClr val="bg1"/>
                </a:solidFill>
              </a:rPr>
              <a:t>Github</a:t>
            </a:r>
            <a:r>
              <a:rPr lang="en-CA" dirty="0">
                <a:solidFill>
                  <a:schemeClr val="bg1"/>
                </a:solidFill>
              </a:rPr>
              <a:t> as well for the presentations and content.</a:t>
            </a:r>
          </a:p>
          <a:p>
            <a:r>
              <a:rPr lang="en-CA" dirty="0">
                <a:solidFill>
                  <a:schemeClr val="bg1"/>
                </a:solidFill>
              </a:rPr>
              <a:t>   </a:t>
            </a:r>
            <a:r>
              <a:rPr lang="en-CA" dirty="0" err="1">
                <a:solidFill>
                  <a:schemeClr val="bg1"/>
                </a:solidFill>
              </a:rPr>
              <a:t>Github</a:t>
            </a:r>
            <a:r>
              <a:rPr lang="en-CA" dirty="0">
                <a:solidFill>
                  <a:schemeClr val="bg1"/>
                </a:solidFill>
              </a:rPr>
              <a:t> - </a:t>
            </a:r>
            <a:r>
              <a:rPr lang="en-CA" dirty="0">
                <a:solidFill>
                  <a:schemeClr val="bg1"/>
                </a:solidFill>
                <a:hlinkClick r:id="rId3">
                  <a:extLst>
                    <a:ext uri="{A12FA001-AC4F-418D-AE19-62706E023703}">
                      <ahyp:hlinkClr xmlns:ahyp="http://schemas.microsoft.com/office/drawing/2018/hyperlinkcolor" val="tx"/>
                    </a:ext>
                  </a:extLst>
                </a:hlinkClick>
              </a:rPr>
              <a:t>https://github.com/UWCoffeeNCode/W20-Lessons</a:t>
            </a:r>
            <a:endParaRPr lang="en-CA" dirty="0">
              <a:solidFill>
                <a:schemeClr val="bg1"/>
              </a:solidFill>
            </a:endParaRPr>
          </a:p>
          <a:p>
            <a:endParaRPr lang="en-CA" dirty="0">
              <a:solidFill>
                <a:schemeClr val="bg1"/>
              </a:solidFill>
            </a:endParaRPr>
          </a:p>
          <a:p>
            <a:endParaRPr lang="en-CA">
              <a:solidFill>
                <a:schemeClr val="bg1"/>
              </a:solidFill>
            </a:endParaRPr>
          </a:p>
          <a:p>
            <a:endParaRPr lang="en-CA" dirty="0">
              <a:solidFill>
                <a:schemeClr val="bg1"/>
              </a:solidFill>
            </a:endParaRPr>
          </a:p>
          <a:p>
            <a:r>
              <a:rPr lang="en-CA" dirty="0">
                <a:solidFill>
                  <a:schemeClr val="bg1"/>
                </a:solidFill>
              </a:rPr>
              <a:t>       - </a:t>
            </a:r>
          </a:p>
        </p:txBody>
      </p:sp>
    </p:spTree>
    <p:extLst>
      <p:ext uri="{BB962C8B-B14F-4D97-AF65-F5344CB8AC3E}">
        <p14:creationId xmlns:p14="http://schemas.microsoft.com/office/powerpoint/2010/main" val="30528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Right Triangle 361">
            <a:extLst>
              <a:ext uri="{FF2B5EF4-FFF2-40B4-BE49-F238E27FC236}">
                <a16:creationId xmlns:a16="http://schemas.microsoft.com/office/drawing/2014/main" id="{BB05B066-C7DE-4FA8-A213-79645BB19E35}"/>
              </a:ext>
            </a:extLst>
          </p:cNvPr>
          <p:cNvSpPr/>
          <p:nvPr/>
        </p:nvSpPr>
        <p:spPr>
          <a:xfrm rot="9000000">
            <a:off x="6503821" y="5232464"/>
            <a:ext cx="1454827" cy="145482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Text Placeholder 52"/>
          <p:cNvSpPr>
            <a:spLocks noGrp="1"/>
          </p:cNvSpPr>
          <p:nvPr>
            <p:ph type="body" sz="quarter" idx="41"/>
          </p:nvPr>
        </p:nvSpPr>
        <p:spPr/>
        <p:txBody>
          <a:bodyPr>
            <a:noAutofit/>
          </a:bodyPr>
          <a:lstStyle/>
          <a:p>
            <a:r>
              <a:rPr lang="en-US" sz="3600" b="1" u="sng" dirty="0"/>
              <a:t>AGENDA FOR TODAY!</a:t>
            </a:r>
          </a:p>
        </p:txBody>
      </p:sp>
      <p:sp>
        <p:nvSpPr>
          <p:cNvPr id="321" name="Right Triangle 320">
            <a:extLst>
              <a:ext uri="{FF2B5EF4-FFF2-40B4-BE49-F238E27FC236}">
                <a16:creationId xmlns:a16="http://schemas.microsoft.com/office/drawing/2014/main" id="{40F80A07-AC7F-4A6C-8029-6CE407A8023D}"/>
              </a:ext>
            </a:extLst>
          </p:cNvPr>
          <p:cNvSpPr/>
          <p:nvPr/>
        </p:nvSpPr>
        <p:spPr>
          <a:xfrm rot="9000000">
            <a:off x="5048997" y="2718815"/>
            <a:ext cx="1454827" cy="145482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2" name="Right Triangle 321">
            <a:extLst>
              <a:ext uri="{FF2B5EF4-FFF2-40B4-BE49-F238E27FC236}">
                <a16:creationId xmlns:a16="http://schemas.microsoft.com/office/drawing/2014/main" id="{2A3C7001-03E5-432C-88B5-CEEDD69BB204}"/>
              </a:ext>
            </a:extLst>
          </p:cNvPr>
          <p:cNvSpPr/>
          <p:nvPr/>
        </p:nvSpPr>
        <p:spPr>
          <a:xfrm rot="19800000">
            <a:off x="4321583" y="1458898"/>
            <a:ext cx="1454827" cy="145482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3" name="Right Triangle 322">
            <a:extLst>
              <a:ext uri="{FF2B5EF4-FFF2-40B4-BE49-F238E27FC236}">
                <a16:creationId xmlns:a16="http://schemas.microsoft.com/office/drawing/2014/main" id="{4C656760-DA8B-4DF8-9D17-48BEF50E3D30}"/>
              </a:ext>
            </a:extLst>
          </p:cNvPr>
          <p:cNvSpPr/>
          <p:nvPr/>
        </p:nvSpPr>
        <p:spPr>
          <a:xfrm rot="19800000">
            <a:off x="5048996" y="2718815"/>
            <a:ext cx="1454827" cy="1454827"/>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4" name="Right Triangle 323">
            <a:extLst>
              <a:ext uri="{FF2B5EF4-FFF2-40B4-BE49-F238E27FC236}">
                <a16:creationId xmlns:a16="http://schemas.microsoft.com/office/drawing/2014/main" id="{1E7F1FB6-CB5C-4ADF-99C8-9F46EBA13782}"/>
              </a:ext>
            </a:extLst>
          </p:cNvPr>
          <p:cNvSpPr/>
          <p:nvPr/>
        </p:nvSpPr>
        <p:spPr>
          <a:xfrm rot="9000000">
            <a:off x="5776410" y="3978731"/>
            <a:ext cx="1454827" cy="145482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5" name="Right Triangle 324">
            <a:extLst>
              <a:ext uri="{FF2B5EF4-FFF2-40B4-BE49-F238E27FC236}">
                <a16:creationId xmlns:a16="http://schemas.microsoft.com/office/drawing/2014/main" id="{647E8AFA-2DAA-4448-A88A-19C8A25F613C}"/>
              </a:ext>
            </a:extLst>
          </p:cNvPr>
          <p:cNvSpPr/>
          <p:nvPr/>
        </p:nvSpPr>
        <p:spPr>
          <a:xfrm rot="19800000">
            <a:off x="5776409" y="3978732"/>
            <a:ext cx="1454827" cy="145482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6" name="Oval 325">
            <a:extLst>
              <a:ext uri="{FF2B5EF4-FFF2-40B4-BE49-F238E27FC236}">
                <a16:creationId xmlns:a16="http://schemas.microsoft.com/office/drawing/2014/main" id="{7AFFE95C-E025-489E-BB96-B70CA69E8000}"/>
              </a:ext>
            </a:extLst>
          </p:cNvPr>
          <p:cNvSpPr/>
          <p:nvPr/>
        </p:nvSpPr>
        <p:spPr>
          <a:xfrm rot="19800000">
            <a:off x="4089291" y="2240789"/>
            <a:ext cx="763380" cy="763380"/>
          </a:xfrm>
          <a:prstGeom prst="ellipse">
            <a:avLst/>
          </a:prstGeom>
          <a:solidFill>
            <a:schemeClr val="accent5"/>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7" name="Oval 326">
            <a:extLst>
              <a:ext uri="{FF2B5EF4-FFF2-40B4-BE49-F238E27FC236}">
                <a16:creationId xmlns:a16="http://schemas.microsoft.com/office/drawing/2014/main" id="{59DCAF45-28C9-459F-A3E8-766C85718692}"/>
              </a:ext>
            </a:extLst>
          </p:cNvPr>
          <p:cNvSpPr/>
          <p:nvPr/>
        </p:nvSpPr>
        <p:spPr>
          <a:xfrm rot="19800000">
            <a:off x="4817154" y="3501485"/>
            <a:ext cx="763380" cy="763380"/>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8" name="Oval 327">
            <a:extLst>
              <a:ext uri="{FF2B5EF4-FFF2-40B4-BE49-F238E27FC236}">
                <a16:creationId xmlns:a16="http://schemas.microsoft.com/office/drawing/2014/main" id="{0E724A8F-40A9-4308-935C-497EEB1650D3}"/>
              </a:ext>
            </a:extLst>
          </p:cNvPr>
          <p:cNvSpPr/>
          <p:nvPr/>
        </p:nvSpPr>
        <p:spPr>
          <a:xfrm rot="19800000">
            <a:off x="5545018" y="4762181"/>
            <a:ext cx="763380" cy="763380"/>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9" name="Oval 328">
            <a:extLst>
              <a:ext uri="{FF2B5EF4-FFF2-40B4-BE49-F238E27FC236}">
                <a16:creationId xmlns:a16="http://schemas.microsoft.com/office/drawing/2014/main" id="{8FAE535F-11EC-4EE5-83A5-61E539698B99}"/>
              </a:ext>
            </a:extLst>
          </p:cNvPr>
          <p:cNvSpPr/>
          <p:nvPr/>
        </p:nvSpPr>
        <p:spPr>
          <a:xfrm rot="19800000">
            <a:off x="6696359" y="3885607"/>
            <a:ext cx="763380" cy="763380"/>
          </a:xfrm>
          <a:prstGeom prst="ellipse">
            <a:avLst/>
          </a:pr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0" name="Oval 329">
            <a:extLst>
              <a:ext uri="{FF2B5EF4-FFF2-40B4-BE49-F238E27FC236}">
                <a16:creationId xmlns:a16="http://schemas.microsoft.com/office/drawing/2014/main" id="{EE078D6F-0047-4DA1-B540-DFC1A3CAC076}"/>
              </a:ext>
            </a:extLst>
          </p:cNvPr>
          <p:cNvSpPr/>
          <p:nvPr/>
        </p:nvSpPr>
        <p:spPr>
          <a:xfrm rot="19800000">
            <a:off x="7424223" y="5146303"/>
            <a:ext cx="763380" cy="763380"/>
          </a:xfrm>
          <a:prstGeom prst="ellipse">
            <a:avLst/>
          </a:prstGeom>
          <a:solidFill>
            <a:schemeClr val="accent6"/>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1" name="Oval 330">
            <a:extLst>
              <a:ext uri="{FF2B5EF4-FFF2-40B4-BE49-F238E27FC236}">
                <a16:creationId xmlns:a16="http://schemas.microsoft.com/office/drawing/2014/main" id="{7C9A6A73-0064-4971-BE15-1C7C9B1AA37C}"/>
              </a:ext>
            </a:extLst>
          </p:cNvPr>
          <p:cNvSpPr/>
          <p:nvPr/>
        </p:nvSpPr>
        <p:spPr>
          <a:xfrm rot="19800000">
            <a:off x="5968496" y="2624910"/>
            <a:ext cx="763380" cy="763380"/>
          </a:xfrm>
          <a:prstGeom prst="ellipse">
            <a:avLst/>
          </a:pr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2" name="Rectangle 331">
            <a:extLst>
              <a:ext uri="{FF2B5EF4-FFF2-40B4-BE49-F238E27FC236}">
                <a16:creationId xmlns:a16="http://schemas.microsoft.com/office/drawing/2014/main" id="{68BE4FFF-4FE0-43D9-9C1A-71A84889F824}"/>
              </a:ext>
            </a:extLst>
          </p:cNvPr>
          <p:cNvSpPr/>
          <p:nvPr/>
        </p:nvSpPr>
        <p:spPr>
          <a:xfrm>
            <a:off x="5015882" y="2331762"/>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01</a:t>
            </a:r>
            <a:endParaRPr lang="ko-KR" altLang="en-US" sz="2000" dirty="0">
              <a:cs typeface="Arial" pitchFamily="34" charset="0"/>
            </a:endParaRPr>
          </a:p>
        </p:txBody>
      </p:sp>
      <p:sp>
        <p:nvSpPr>
          <p:cNvPr id="333" name="Rectangle 332">
            <a:extLst>
              <a:ext uri="{FF2B5EF4-FFF2-40B4-BE49-F238E27FC236}">
                <a16:creationId xmlns:a16="http://schemas.microsoft.com/office/drawing/2014/main" id="{367A1772-4AA4-4C35-8B48-8B6EAD475D5D}"/>
              </a:ext>
            </a:extLst>
          </p:cNvPr>
          <p:cNvSpPr/>
          <p:nvPr/>
        </p:nvSpPr>
        <p:spPr>
          <a:xfrm>
            <a:off x="5651368" y="3586846"/>
            <a:ext cx="687222" cy="400110"/>
          </a:xfrm>
          <a:prstGeom prst="rect">
            <a:avLst/>
          </a:prstGeom>
        </p:spPr>
        <p:txBody>
          <a:bodyPr wrap="square" anchor="ctr">
            <a:spAutoFit/>
          </a:bodyPr>
          <a:lstStyle/>
          <a:p>
            <a:pPr algn="ctr"/>
            <a:r>
              <a:rPr lang="en-US" altLang="ko-KR" sz="2000" b="1" dirty="0">
                <a:solidFill>
                  <a:schemeClr val="bg1"/>
                </a:solidFill>
                <a:cs typeface="Arial" pitchFamily="34" charset="0"/>
              </a:rPr>
              <a:t>03</a:t>
            </a:r>
            <a:endParaRPr lang="ko-KR" altLang="en-US" sz="2000" dirty="0">
              <a:cs typeface="Arial" pitchFamily="34" charset="0"/>
            </a:endParaRPr>
          </a:p>
        </p:txBody>
      </p:sp>
      <p:sp>
        <p:nvSpPr>
          <p:cNvPr id="334" name="Rectangle 333">
            <a:extLst>
              <a:ext uri="{FF2B5EF4-FFF2-40B4-BE49-F238E27FC236}">
                <a16:creationId xmlns:a16="http://schemas.microsoft.com/office/drawing/2014/main" id="{54D138A8-E12F-4343-B055-19FB2743A226}"/>
              </a:ext>
            </a:extLst>
          </p:cNvPr>
          <p:cNvSpPr/>
          <p:nvPr/>
        </p:nvSpPr>
        <p:spPr>
          <a:xfrm>
            <a:off x="6364186" y="4874553"/>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05</a:t>
            </a:r>
            <a:endParaRPr lang="ko-KR" altLang="en-US" sz="2000" dirty="0">
              <a:cs typeface="Arial" pitchFamily="34" charset="0"/>
            </a:endParaRPr>
          </a:p>
        </p:txBody>
      </p:sp>
      <p:sp>
        <p:nvSpPr>
          <p:cNvPr id="335" name="Rectangle 334">
            <a:extLst>
              <a:ext uri="{FF2B5EF4-FFF2-40B4-BE49-F238E27FC236}">
                <a16:creationId xmlns:a16="http://schemas.microsoft.com/office/drawing/2014/main" id="{3D029D93-8084-421C-ABFE-5F87E3081021}"/>
              </a:ext>
            </a:extLst>
          </p:cNvPr>
          <p:cNvSpPr/>
          <p:nvPr/>
        </p:nvSpPr>
        <p:spPr>
          <a:xfrm>
            <a:off x="5333626" y="2949877"/>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02</a:t>
            </a:r>
            <a:endParaRPr lang="ko-KR" altLang="en-US" sz="2000" dirty="0">
              <a:cs typeface="Arial" pitchFamily="34" charset="0"/>
            </a:endParaRPr>
          </a:p>
        </p:txBody>
      </p:sp>
      <p:sp>
        <p:nvSpPr>
          <p:cNvPr id="336" name="Rectangle 335">
            <a:extLst>
              <a:ext uri="{FF2B5EF4-FFF2-40B4-BE49-F238E27FC236}">
                <a16:creationId xmlns:a16="http://schemas.microsoft.com/office/drawing/2014/main" id="{409B9C2C-DFAA-4981-9F80-7105501233AD}"/>
              </a:ext>
            </a:extLst>
          </p:cNvPr>
          <p:cNvSpPr/>
          <p:nvPr/>
        </p:nvSpPr>
        <p:spPr>
          <a:xfrm>
            <a:off x="6018161" y="4186107"/>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04</a:t>
            </a:r>
            <a:endParaRPr lang="ko-KR" altLang="en-US" sz="2000" dirty="0">
              <a:cs typeface="Arial" pitchFamily="34" charset="0"/>
            </a:endParaRPr>
          </a:p>
        </p:txBody>
      </p:sp>
      <p:sp>
        <p:nvSpPr>
          <p:cNvPr id="337" name="Rectangle 336">
            <a:extLst>
              <a:ext uri="{FF2B5EF4-FFF2-40B4-BE49-F238E27FC236}">
                <a16:creationId xmlns:a16="http://schemas.microsoft.com/office/drawing/2014/main" id="{70E53642-763E-4786-8788-44AF975DCCAC}"/>
              </a:ext>
            </a:extLst>
          </p:cNvPr>
          <p:cNvSpPr/>
          <p:nvPr/>
        </p:nvSpPr>
        <p:spPr>
          <a:xfrm>
            <a:off x="6653649" y="5422336"/>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06</a:t>
            </a:r>
            <a:endParaRPr lang="ko-KR" altLang="en-US" sz="2000" dirty="0">
              <a:cs typeface="Arial" pitchFamily="34" charset="0"/>
            </a:endParaRPr>
          </a:p>
        </p:txBody>
      </p:sp>
      <p:sp>
        <p:nvSpPr>
          <p:cNvPr id="339" name="TextBox 338">
            <a:extLst>
              <a:ext uri="{FF2B5EF4-FFF2-40B4-BE49-F238E27FC236}">
                <a16:creationId xmlns:a16="http://schemas.microsoft.com/office/drawing/2014/main" id="{CBA38124-4143-4A8C-A041-C50436A48FE0}"/>
              </a:ext>
            </a:extLst>
          </p:cNvPr>
          <p:cNvSpPr txBox="1"/>
          <p:nvPr/>
        </p:nvSpPr>
        <p:spPr>
          <a:xfrm>
            <a:off x="8267035" y="5006838"/>
            <a:ext cx="3090543" cy="1231106"/>
          </a:xfrm>
          <a:prstGeom prst="rect">
            <a:avLst/>
          </a:prstGeom>
          <a:noFill/>
        </p:spPr>
        <p:txBody>
          <a:bodyPr wrap="square" rtlCol="0" anchor="ctr">
            <a:spAutoFit/>
          </a:bodyPr>
          <a:lstStyle/>
          <a:p>
            <a:r>
              <a:rPr lang="en-US" altLang="ko-KR" sz="1400" b="1" u="sng" dirty="0">
                <a:solidFill>
                  <a:schemeClr val="tx1">
                    <a:lumMod val="75000"/>
                    <a:lumOff val="25000"/>
                  </a:schemeClr>
                </a:solidFill>
                <a:cs typeface="Arial" pitchFamily="34" charset="0"/>
              </a:rPr>
              <a:t>COME BACK NEXT WEEK!</a:t>
            </a:r>
          </a:p>
          <a:p>
            <a:endParaRPr lang="en-US" altLang="ko-KR" sz="1200" b="1" u="sng"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A small talk on how I desperately need you guys to come next week </a:t>
            </a:r>
            <a:r>
              <a:rPr lang="en-US" altLang="ko-KR" sz="1200" b="1" dirty="0">
                <a:solidFill>
                  <a:schemeClr val="tx1">
                    <a:lumMod val="75000"/>
                    <a:lumOff val="25000"/>
                  </a:schemeClr>
                </a:solidFill>
                <a:cs typeface="Arial" pitchFamily="34" charset="0"/>
                <a:sym typeface="Wingdings" panose="05000000000000000000" pitchFamily="2" charset="2"/>
              </a:rPr>
              <a:t></a:t>
            </a:r>
            <a:endParaRPr lang="en-US" altLang="ko-KR" sz="1200" b="1" dirty="0">
              <a:solidFill>
                <a:schemeClr val="tx1">
                  <a:lumMod val="75000"/>
                  <a:lumOff val="25000"/>
                </a:schemeClr>
              </a:solidFill>
              <a:cs typeface="Arial" pitchFamily="34" charset="0"/>
            </a:endParaRPr>
          </a:p>
          <a:p>
            <a:endParaRPr lang="en-US" altLang="ko-KR" sz="1200" b="1" dirty="0">
              <a:solidFill>
                <a:schemeClr val="tx1">
                  <a:lumMod val="75000"/>
                  <a:lumOff val="25000"/>
                </a:schemeClr>
              </a:solidFill>
              <a:cs typeface="Arial" pitchFamily="34" charset="0"/>
            </a:endParaRPr>
          </a:p>
          <a:p>
            <a:endParaRPr lang="ko-KR" altLang="en-US" sz="1200" b="1" dirty="0">
              <a:solidFill>
                <a:schemeClr val="tx1">
                  <a:lumMod val="75000"/>
                  <a:lumOff val="25000"/>
                </a:schemeClr>
              </a:solidFill>
              <a:cs typeface="Arial" pitchFamily="34" charset="0"/>
            </a:endParaRPr>
          </a:p>
        </p:txBody>
      </p:sp>
      <p:grpSp>
        <p:nvGrpSpPr>
          <p:cNvPr id="341" name="Group 340">
            <a:extLst>
              <a:ext uri="{FF2B5EF4-FFF2-40B4-BE49-F238E27FC236}">
                <a16:creationId xmlns:a16="http://schemas.microsoft.com/office/drawing/2014/main" id="{5655EBCB-F691-4272-81B1-61DB87D1335A}"/>
              </a:ext>
            </a:extLst>
          </p:cNvPr>
          <p:cNvGrpSpPr/>
          <p:nvPr/>
        </p:nvGrpSpPr>
        <p:grpSpPr>
          <a:xfrm>
            <a:off x="621183" y="2192892"/>
            <a:ext cx="3346783" cy="962047"/>
            <a:chOff x="-475010" y="1114177"/>
            <a:chExt cx="3867862" cy="962047"/>
          </a:xfrm>
        </p:grpSpPr>
        <p:sp>
          <p:nvSpPr>
            <p:cNvPr id="342" name="TextBox 341">
              <a:extLst>
                <a:ext uri="{FF2B5EF4-FFF2-40B4-BE49-F238E27FC236}">
                  <a16:creationId xmlns:a16="http://schemas.microsoft.com/office/drawing/2014/main" id="{8520247C-EEF6-4669-BB54-994BA5E858B1}"/>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u="sng" dirty="0">
                  <a:solidFill>
                    <a:schemeClr val="tx1">
                      <a:lumMod val="75000"/>
                      <a:lumOff val="25000"/>
                    </a:schemeClr>
                  </a:solidFill>
                  <a:cs typeface="Arial" pitchFamily="34" charset="0"/>
                </a:rPr>
                <a:t>Personal and Group Introduction.</a:t>
              </a:r>
              <a:endParaRPr lang="ko-KR" altLang="en-US" sz="1400" b="1" u="sng" dirty="0">
                <a:solidFill>
                  <a:schemeClr val="tx1">
                    <a:lumMod val="75000"/>
                    <a:lumOff val="25000"/>
                  </a:schemeClr>
                </a:solidFill>
                <a:cs typeface="Arial" pitchFamily="34" charset="0"/>
              </a:endParaRPr>
            </a:p>
          </p:txBody>
        </p:sp>
        <p:sp>
          <p:nvSpPr>
            <p:cNvPr id="343" name="TextBox 342">
              <a:extLst>
                <a:ext uri="{FF2B5EF4-FFF2-40B4-BE49-F238E27FC236}">
                  <a16:creationId xmlns:a16="http://schemas.microsoft.com/office/drawing/2014/main" id="{71069DCC-4597-46C5-85E7-053E5AC0E85C}"/>
                </a:ext>
              </a:extLst>
            </p:cNvPr>
            <p:cNvSpPr txBox="1"/>
            <p:nvPr/>
          </p:nvSpPr>
          <p:spPr>
            <a:xfrm>
              <a:off x="-452470" y="1429893"/>
              <a:ext cx="3845322" cy="646331"/>
            </a:xfrm>
            <a:prstGeom prst="rect">
              <a:avLst/>
            </a:prstGeom>
            <a:noFill/>
          </p:spPr>
          <p:txBody>
            <a:bodyPr wrap="square" rtlCol="0">
              <a:spAutoFit/>
            </a:bodyPr>
            <a:lstStyle/>
            <a:p>
              <a:pPr algn="r"/>
              <a:r>
                <a:rPr lang="en-US" altLang="ko-KR" sz="1200" b="1" dirty="0">
                  <a:solidFill>
                    <a:schemeClr val="tx1">
                      <a:lumMod val="75000"/>
                      <a:lumOff val="25000"/>
                    </a:schemeClr>
                  </a:solidFill>
                  <a:cs typeface="Aharoni" panose="020B0604020202020204" pitchFamily="2" charset="-79"/>
                </a:rPr>
                <a:t>Who I am, Who you guys are, What is this all about? Why Game development and much more</a:t>
              </a:r>
              <a:r>
                <a:rPr lang="en-US" altLang="ko-KR" sz="1200" dirty="0">
                  <a:solidFill>
                    <a:schemeClr val="tx1">
                      <a:lumMod val="75000"/>
                      <a:lumOff val="25000"/>
                    </a:schemeClr>
                  </a:solidFill>
                  <a:latin typeface="Aharoni" panose="020B0604020202020204" pitchFamily="2" charset="-79"/>
                  <a:cs typeface="Aharoni" panose="020B0604020202020204" pitchFamily="2" charset="-79"/>
                </a:rPr>
                <a:t>. </a:t>
              </a:r>
            </a:p>
          </p:txBody>
        </p:sp>
      </p:grpSp>
      <p:sp>
        <p:nvSpPr>
          <p:cNvPr id="345" name="TextBox 344">
            <a:extLst>
              <a:ext uri="{FF2B5EF4-FFF2-40B4-BE49-F238E27FC236}">
                <a16:creationId xmlns:a16="http://schemas.microsoft.com/office/drawing/2014/main" id="{96681A81-E91B-46CE-9893-099760A374A9}"/>
              </a:ext>
            </a:extLst>
          </p:cNvPr>
          <p:cNvSpPr txBox="1"/>
          <p:nvPr/>
        </p:nvSpPr>
        <p:spPr>
          <a:xfrm>
            <a:off x="7638698" y="3683033"/>
            <a:ext cx="3090543" cy="1077218"/>
          </a:xfrm>
          <a:prstGeom prst="rect">
            <a:avLst/>
          </a:prstGeom>
          <a:noFill/>
        </p:spPr>
        <p:txBody>
          <a:bodyPr wrap="square" rtlCol="0" anchor="ctr">
            <a:spAutoFit/>
          </a:bodyPr>
          <a:lstStyle/>
          <a:p>
            <a:r>
              <a:rPr lang="en-US" altLang="ko-KR" sz="1400" b="1" u="sng" dirty="0">
                <a:solidFill>
                  <a:schemeClr val="tx1">
                    <a:lumMod val="75000"/>
                    <a:lumOff val="25000"/>
                  </a:schemeClr>
                </a:solidFill>
                <a:cs typeface="Arial" pitchFamily="34" charset="0"/>
              </a:rPr>
              <a:t>Our First Python Program!</a:t>
            </a:r>
          </a:p>
          <a:p>
            <a:endParaRPr lang="en-US" altLang="ko-KR" sz="1400" b="1" u="sng" dirty="0">
              <a:solidFill>
                <a:schemeClr val="tx1">
                  <a:lumMod val="75000"/>
                  <a:lumOff val="25000"/>
                </a:schemeClr>
              </a:solidFill>
              <a:cs typeface="Arial" pitchFamily="34" charset="0"/>
            </a:endParaRPr>
          </a:p>
          <a:p>
            <a:r>
              <a:rPr lang="en-CA" altLang="ko-KR" sz="1200" b="1" dirty="0">
                <a:solidFill>
                  <a:schemeClr val="tx1">
                    <a:lumMod val="75000"/>
                    <a:lumOff val="25000"/>
                  </a:schemeClr>
                </a:solidFill>
                <a:cs typeface="Arial" pitchFamily="34" charset="0"/>
              </a:rPr>
              <a:t>Get familiar with Python and Atom, how Atom works and how to have the right mindset while coding games.</a:t>
            </a:r>
            <a:endParaRPr lang="ko-KR" altLang="en-US" sz="1200" b="1" dirty="0">
              <a:solidFill>
                <a:schemeClr val="tx1">
                  <a:lumMod val="75000"/>
                  <a:lumOff val="25000"/>
                </a:schemeClr>
              </a:solidFill>
              <a:cs typeface="Arial" pitchFamily="34" charset="0"/>
            </a:endParaRPr>
          </a:p>
        </p:txBody>
      </p:sp>
      <p:sp>
        <p:nvSpPr>
          <p:cNvPr id="348" name="TextBox 347">
            <a:extLst>
              <a:ext uri="{FF2B5EF4-FFF2-40B4-BE49-F238E27FC236}">
                <a16:creationId xmlns:a16="http://schemas.microsoft.com/office/drawing/2014/main" id="{38C0E15E-C3A7-4825-AA2C-CA99692D6BE6}"/>
              </a:ext>
            </a:extLst>
          </p:cNvPr>
          <p:cNvSpPr txBox="1"/>
          <p:nvPr/>
        </p:nvSpPr>
        <p:spPr>
          <a:xfrm>
            <a:off x="6871585" y="2462261"/>
            <a:ext cx="3090543" cy="1046440"/>
          </a:xfrm>
          <a:prstGeom prst="rect">
            <a:avLst/>
          </a:prstGeom>
          <a:noFill/>
        </p:spPr>
        <p:txBody>
          <a:bodyPr wrap="square" rtlCol="0" anchor="ctr">
            <a:spAutoFit/>
          </a:bodyPr>
          <a:lstStyle/>
          <a:p>
            <a:r>
              <a:rPr lang="en-US" altLang="ko-KR" sz="1400" b="1" u="sng" dirty="0">
                <a:solidFill>
                  <a:schemeClr val="tx1">
                    <a:lumMod val="75000"/>
                    <a:lumOff val="25000"/>
                  </a:schemeClr>
                </a:solidFill>
                <a:cs typeface="Arial" pitchFamily="34" charset="0"/>
              </a:rPr>
              <a:t>Agenda for this entire project.</a:t>
            </a:r>
          </a:p>
          <a:p>
            <a:endParaRPr lang="en-US" altLang="ko-KR" sz="1200" b="1" u="sng" dirty="0">
              <a:solidFill>
                <a:schemeClr val="tx1">
                  <a:lumMod val="75000"/>
                  <a:lumOff val="25000"/>
                </a:schemeClr>
              </a:solidFill>
              <a:cs typeface="Arial" pitchFamily="34" charset="0"/>
            </a:endParaRPr>
          </a:p>
          <a:p>
            <a:r>
              <a:rPr lang="en-CA" altLang="ko-KR" sz="1200" b="1" dirty="0">
                <a:solidFill>
                  <a:schemeClr val="tx1">
                    <a:lumMod val="75000"/>
                    <a:lumOff val="25000"/>
                  </a:schemeClr>
                </a:solidFill>
                <a:cs typeface="Arial" pitchFamily="34" charset="0"/>
              </a:rPr>
              <a:t>Brief</a:t>
            </a:r>
            <a:r>
              <a:rPr lang="ko-KR" altLang="en-US" sz="1200" b="1" dirty="0">
                <a:solidFill>
                  <a:schemeClr val="tx1">
                    <a:lumMod val="75000"/>
                    <a:lumOff val="25000"/>
                  </a:schemeClr>
                </a:solidFill>
                <a:cs typeface="Arial" pitchFamily="34" charset="0"/>
              </a:rPr>
              <a:t> </a:t>
            </a:r>
            <a:r>
              <a:rPr lang="en-CA" altLang="ko-KR" sz="1200" b="1" dirty="0">
                <a:solidFill>
                  <a:schemeClr val="tx1">
                    <a:lumMod val="75000"/>
                    <a:lumOff val="25000"/>
                  </a:schemeClr>
                </a:solidFill>
                <a:cs typeface="Arial" pitchFamily="34" charset="0"/>
              </a:rPr>
              <a:t>description about how the project will develop with time and what the final product should look like.</a:t>
            </a:r>
            <a:endParaRPr lang="en-US" altLang="ko-KR" sz="1200" b="1" dirty="0">
              <a:solidFill>
                <a:schemeClr val="tx1">
                  <a:lumMod val="75000"/>
                  <a:lumOff val="25000"/>
                </a:schemeClr>
              </a:solidFill>
              <a:cs typeface="Arial" pitchFamily="34" charset="0"/>
            </a:endParaRPr>
          </a:p>
        </p:txBody>
      </p:sp>
      <p:sp>
        <p:nvSpPr>
          <p:cNvPr id="351" name="TextBox 350">
            <a:extLst>
              <a:ext uri="{FF2B5EF4-FFF2-40B4-BE49-F238E27FC236}">
                <a16:creationId xmlns:a16="http://schemas.microsoft.com/office/drawing/2014/main" id="{B4CF4E12-8218-469A-9108-D40B9BCE2A90}"/>
              </a:ext>
            </a:extLst>
          </p:cNvPr>
          <p:cNvSpPr txBox="1"/>
          <p:nvPr/>
        </p:nvSpPr>
        <p:spPr>
          <a:xfrm>
            <a:off x="529099" y="3229587"/>
            <a:ext cx="4086295" cy="861774"/>
          </a:xfrm>
          <a:prstGeom prst="rect">
            <a:avLst/>
          </a:prstGeom>
          <a:noFill/>
        </p:spPr>
        <p:txBody>
          <a:bodyPr wrap="square" rtlCol="0" anchor="ctr">
            <a:spAutoFit/>
          </a:bodyPr>
          <a:lstStyle/>
          <a:p>
            <a:pPr algn="r"/>
            <a:r>
              <a:rPr lang="en-US" altLang="ko-KR" sz="1400" b="1" u="sng" dirty="0">
                <a:solidFill>
                  <a:schemeClr val="tx1">
                    <a:lumMod val="75000"/>
                    <a:lumOff val="25000"/>
                  </a:schemeClr>
                </a:solidFill>
                <a:cs typeface="Arial" pitchFamily="34" charset="0"/>
              </a:rPr>
              <a:t>Which Software and Programs are required?</a:t>
            </a:r>
          </a:p>
          <a:p>
            <a:pPr algn="r"/>
            <a:endParaRPr lang="en-CA" altLang="ko-KR" sz="1200" b="1" dirty="0">
              <a:solidFill>
                <a:schemeClr val="tx1">
                  <a:lumMod val="75000"/>
                  <a:lumOff val="25000"/>
                </a:schemeClr>
              </a:solidFill>
              <a:cs typeface="Arial" pitchFamily="34" charset="0"/>
            </a:endParaRPr>
          </a:p>
          <a:p>
            <a:pPr algn="r"/>
            <a:r>
              <a:rPr lang="ko-KR" altLang="en-US" sz="1200" b="1" dirty="0">
                <a:solidFill>
                  <a:schemeClr val="tx1">
                    <a:lumMod val="75000"/>
                    <a:lumOff val="25000"/>
                  </a:schemeClr>
                </a:solidFill>
                <a:cs typeface="Arial" pitchFamily="34" charset="0"/>
              </a:rPr>
              <a:t> </a:t>
            </a:r>
            <a:r>
              <a:rPr lang="en-CA" altLang="ko-KR" sz="1200" b="1" dirty="0">
                <a:solidFill>
                  <a:schemeClr val="tx1">
                    <a:lumMod val="75000"/>
                    <a:lumOff val="25000"/>
                  </a:schemeClr>
                </a:solidFill>
                <a:cs typeface="Arial" pitchFamily="34" charset="0"/>
              </a:rPr>
              <a:t>How to install Python and Atom, Which module to use and how to check if Python is really working!</a:t>
            </a:r>
            <a:endParaRPr lang="ko-KR" altLang="en-US" sz="1200" b="1" dirty="0">
              <a:solidFill>
                <a:schemeClr val="tx1">
                  <a:lumMod val="75000"/>
                  <a:lumOff val="25000"/>
                </a:schemeClr>
              </a:solidFill>
              <a:cs typeface="Arial" pitchFamily="34" charset="0"/>
            </a:endParaRPr>
          </a:p>
        </p:txBody>
      </p:sp>
      <p:sp>
        <p:nvSpPr>
          <p:cNvPr id="354" name="TextBox 353">
            <a:extLst>
              <a:ext uri="{FF2B5EF4-FFF2-40B4-BE49-F238E27FC236}">
                <a16:creationId xmlns:a16="http://schemas.microsoft.com/office/drawing/2014/main" id="{94ACE53C-336A-413C-9778-5F26C94B7F06}"/>
              </a:ext>
            </a:extLst>
          </p:cNvPr>
          <p:cNvSpPr txBox="1"/>
          <p:nvPr/>
        </p:nvSpPr>
        <p:spPr>
          <a:xfrm>
            <a:off x="778932" y="4440689"/>
            <a:ext cx="4789481" cy="1477328"/>
          </a:xfrm>
          <a:prstGeom prst="rect">
            <a:avLst/>
          </a:prstGeom>
          <a:noFill/>
        </p:spPr>
        <p:txBody>
          <a:bodyPr wrap="square" rtlCol="0" anchor="ctr">
            <a:spAutoFit/>
          </a:bodyPr>
          <a:lstStyle/>
          <a:p>
            <a:pPr algn="ctr"/>
            <a:endParaRPr lang="en-US" altLang="ko-KR" sz="1400" b="1" u="sng" dirty="0">
              <a:solidFill>
                <a:schemeClr val="tx1">
                  <a:lumMod val="75000"/>
                  <a:lumOff val="25000"/>
                </a:schemeClr>
              </a:solidFill>
              <a:cs typeface="Arial" pitchFamily="34" charset="0"/>
            </a:endParaRPr>
          </a:p>
          <a:p>
            <a:pPr algn="ctr"/>
            <a:r>
              <a:rPr lang="en-US" altLang="ko-KR" sz="1400" b="1" u="sng" dirty="0">
                <a:solidFill>
                  <a:schemeClr val="tx1">
                    <a:lumMod val="75000"/>
                    <a:lumOff val="25000"/>
                  </a:schemeClr>
                </a:solidFill>
                <a:cs typeface="Arial" pitchFamily="34" charset="0"/>
              </a:rPr>
              <a:t>The Basics of Python.</a:t>
            </a:r>
          </a:p>
          <a:p>
            <a:pPr algn="r"/>
            <a:endParaRPr lang="en-US" altLang="ko-KR" sz="1400" b="1" u="sng"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     Demonstrations on how to run a code in Python, basic if-else statements, data types in Python and introduction to</a:t>
            </a:r>
          </a:p>
          <a:p>
            <a:r>
              <a:rPr lang="en-US" altLang="ko-KR" sz="1200" b="1" dirty="0">
                <a:solidFill>
                  <a:schemeClr val="tx1">
                    <a:lumMod val="75000"/>
                    <a:lumOff val="25000"/>
                  </a:schemeClr>
                </a:solidFill>
                <a:cs typeface="Arial" pitchFamily="34" charset="0"/>
              </a:rPr>
              <a:t>Loops and iterations. Also included will be a coding challenge which will be stressed on the concepts mentioned above.    </a:t>
            </a:r>
            <a:endParaRPr lang="ko-KR" altLang="en-US" sz="1200" b="1" dirty="0">
              <a:solidFill>
                <a:schemeClr val="tx1">
                  <a:lumMod val="75000"/>
                  <a:lumOff val="25000"/>
                </a:schemeClr>
              </a:solidFill>
              <a:cs typeface="Arial" pitchFamily="34" charset="0"/>
            </a:endParaRPr>
          </a:p>
        </p:txBody>
      </p:sp>
      <p:sp>
        <p:nvSpPr>
          <p:cNvPr id="356" name="Rounded Rectangle 5">
            <a:extLst>
              <a:ext uri="{FF2B5EF4-FFF2-40B4-BE49-F238E27FC236}">
                <a16:creationId xmlns:a16="http://schemas.microsoft.com/office/drawing/2014/main" id="{10A988C7-7964-4E1C-803F-974159A7514E}"/>
              </a:ext>
            </a:extLst>
          </p:cNvPr>
          <p:cNvSpPr/>
          <p:nvPr/>
        </p:nvSpPr>
        <p:spPr>
          <a:xfrm flipH="1">
            <a:off x="6146844" y="2856863"/>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7" name="Teardrop 1">
            <a:extLst>
              <a:ext uri="{FF2B5EF4-FFF2-40B4-BE49-F238E27FC236}">
                <a16:creationId xmlns:a16="http://schemas.microsoft.com/office/drawing/2014/main" id="{F6854CF2-B818-4073-97BD-792A4EEA1F3B}"/>
              </a:ext>
            </a:extLst>
          </p:cNvPr>
          <p:cNvSpPr/>
          <p:nvPr/>
        </p:nvSpPr>
        <p:spPr>
          <a:xfrm rot="18805991">
            <a:off x="4279660" y="244712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8" name="Rounded Rectangle 25">
            <a:extLst>
              <a:ext uri="{FF2B5EF4-FFF2-40B4-BE49-F238E27FC236}">
                <a16:creationId xmlns:a16="http://schemas.microsoft.com/office/drawing/2014/main" id="{89A71E65-F2EE-47F4-B9D2-66336A1584FF}"/>
              </a:ext>
            </a:extLst>
          </p:cNvPr>
          <p:cNvSpPr/>
          <p:nvPr/>
        </p:nvSpPr>
        <p:spPr>
          <a:xfrm>
            <a:off x="7606480" y="5370219"/>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9" name="Donut 39">
            <a:extLst>
              <a:ext uri="{FF2B5EF4-FFF2-40B4-BE49-F238E27FC236}">
                <a16:creationId xmlns:a16="http://schemas.microsoft.com/office/drawing/2014/main" id="{EDEE9EEE-0DB2-4445-9F07-3E3C9A073752}"/>
              </a:ext>
            </a:extLst>
          </p:cNvPr>
          <p:cNvSpPr/>
          <p:nvPr/>
        </p:nvSpPr>
        <p:spPr>
          <a:xfrm>
            <a:off x="5717508" y="4935605"/>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0" name="Rectangle 36">
            <a:extLst>
              <a:ext uri="{FF2B5EF4-FFF2-40B4-BE49-F238E27FC236}">
                <a16:creationId xmlns:a16="http://schemas.microsoft.com/office/drawing/2014/main" id="{A1DADAE2-6A0E-4E9F-91CF-FA2191BDBC1F}"/>
              </a:ext>
            </a:extLst>
          </p:cNvPr>
          <p:cNvSpPr/>
          <p:nvPr/>
        </p:nvSpPr>
        <p:spPr>
          <a:xfrm>
            <a:off x="5011794" y="3717581"/>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1" name="Chord 15">
            <a:extLst>
              <a:ext uri="{FF2B5EF4-FFF2-40B4-BE49-F238E27FC236}">
                <a16:creationId xmlns:a16="http://schemas.microsoft.com/office/drawing/2014/main" id="{ED16FAAD-2119-46FE-B5C3-2F5C572E3543}"/>
              </a:ext>
            </a:extLst>
          </p:cNvPr>
          <p:cNvSpPr/>
          <p:nvPr/>
        </p:nvSpPr>
        <p:spPr>
          <a:xfrm>
            <a:off x="6981994" y="4058439"/>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44145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8097" y="367267"/>
            <a:ext cx="11029616" cy="1189554"/>
          </a:xfrm>
        </p:spPr>
        <p:txBody>
          <a:bodyPr/>
          <a:lstStyle/>
          <a:p>
            <a:r>
              <a:rPr lang="en-US" b="1" dirty="0"/>
              <a:t>Who am I?</a:t>
            </a:r>
          </a:p>
        </p:txBody>
      </p:sp>
      <p:grpSp>
        <p:nvGrpSpPr>
          <p:cNvPr id="3" name="Group 2"/>
          <p:cNvGrpSpPr/>
          <p:nvPr/>
        </p:nvGrpSpPr>
        <p:grpSpPr>
          <a:xfrm>
            <a:off x="3973912" y="1981201"/>
            <a:ext cx="4244179" cy="3651313"/>
            <a:chOff x="3972323" y="1981200"/>
            <a:chExt cx="4244179" cy="3651313"/>
          </a:xfrm>
        </p:grpSpPr>
        <p:grpSp>
          <p:nvGrpSpPr>
            <p:cNvPr id="57" name="Group 56"/>
            <p:cNvGrpSpPr/>
            <p:nvPr/>
          </p:nvGrpSpPr>
          <p:grpSpPr>
            <a:xfrm>
              <a:off x="6171525" y="1981200"/>
              <a:ext cx="2044977" cy="3651313"/>
              <a:chOff x="6171525" y="1981200"/>
              <a:chExt cx="2044977" cy="3651313"/>
            </a:xfrm>
          </p:grpSpPr>
          <p:sp>
            <p:nvSpPr>
              <p:cNvPr id="30" name="Freeform 19"/>
              <p:cNvSpPr>
                <a:spLocks/>
              </p:cNvSpPr>
              <p:nvPr/>
            </p:nvSpPr>
            <p:spPr bwMode="auto">
              <a:xfrm>
                <a:off x="6171525" y="1981200"/>
                <a:ext cx="2044977" cy="3651313"/>
              </a:xfrm>
              <a:custGeom>
                <a:avLst/>
                <a:gdLst>
                  <a:gd name="T0" fmla="*/ 510 w 2042"/>
                  <a:gd name="T1" fmla="*/ 9 h 3646"/>
                  <a:gd name="T2" fmla="*/ 612 w 2042"/>
                  <a:gd name="T3" fmla="*/ 50 h 3646"/>
                  <a:gd name="T4" fmla="*/ 689 w 2042"/>
                  <a:gd name="T5" fmla="*/ 112 h 3646"/>
                  <a:gd name="T6" fmla="*/ 743 w 2042"/>
                  <a:gd name="T7" fmla="*/ 184 h 3646"/>
                  <a:gd name="T8" fmla="*/ 780 w 2042"/>
                  <a:gd name="T9" fmla="*/ 250 h 3646"/>
                  <a:gd name="T10" fmla="*/ 821 w 2042"/>
                  <a:gd name="T11" fmla="*/ 279 h 3646"/>
                  <a:gd name="T12" fmla="*/ 934 w 2042"/>
                  <a:gd name="T13" fmla="*/ 264 h 3646"/>
                  <a:gd name="T14" fmla="*/ 1016 w 2042"/>
                  <a:gd name="T15" fmla="*/ 273 h 3646"/>
                  <a:gd name="T16" fmla="*/ 1104 w 2042"/>
                  <a:gd name="T17" fmla="*/ 302 h 3646"/>
                  <a:gd name="T18" fmla="*/ 1189 w 2042"/>
                  <a:gd name="T19" fmla="*/ 361 h 3646"/>
                  <a:gd name="T20" fmla="*/ 1268 w 2042"/>
                  <a:gd name="T21" fmla="*/ 455 h 3646"/>
                  <a:gd name="T22" fmla="*/ 1334 w 2042"/>
                  <a:gd name="T23" fmla="*/ 592 h 3646"/>
                  <a:gd name="T24" fmla="*/ 1484 w 2042"/>
                  <a:gd name="T25" fmla="*/ 613 h 3646"/>
                  <a:gd name="T26" fmla="*/ 1618 w 2042"/>
                  <a:gd name="T27" fmla="*/ 683 h 3646"/>
                  <a:gd name="T28" fmla="*/ 1722 w 2042"/>
                  <a:gd name="T29" fmla="*/ 796 h 3646"/>
                  <a:gd name="T30" fmla="*/ 1781 w 2042"/>
                  <a:gd name="T31" fmla="*/ 930 h 3646"/>
                  <a:gd name="T32" fmla="*/ 1790 w 2042"/>
                  <a:gd name="T33" fmla="*/ 1070 h 3646"/>
                  <a:gd name="T34" fmla="*/ 1787 w 2042"/>
                  <a:gd name="T35" fmla="*/ 1176 h 3646"/>
                  <a:gd name="T36" fmla="*/ 1847 w 2042"/>
                  <a:gd name="T37" fmla="*/ 1224 h 3646"/>
                  <a:gd name="T38" fmla="*/ 1899 w 2042"/>
                  <a:gd name="T39" fmla="*/ 1290 h 3646"/>
                  <a:gd name="T40" fmla="*/ 1935 w 2042"/>
                  <a:gd name="T41" fmla="*/ 1377 h 3646"/>
                  <a:gd name="T42" fmla="*/ 1946 w 2042"/>
                  <a:gd name="T43" fmla="*/ 1485 h 3646"/>
                  <a:gd name="T44" fmla="*/ 1922 w 2042"/>
                  <a:gd name="T45" fmla="*/ 1620 h 3646"/>
                  <a:gd name="T46" fmla="*/ 1956 w 2042"/>
                  <a:gd name="T47" fmla="*/ 1715 h 3646"/>
                  <a:gd name="T48" fmla="*/ 2011 w 2042"/>
                  <a:gd name="T49" fmla="*/ 1813 h 3646"/>
                  <a:gd name="T50" fmla="*/ 2040 w 2042"/>
                  <a:gd name="T51" fmla="*/ 1942 h 3646"/>
                  <a:gd name="T52" fmla="*/ 2038 w 2042"/>
                  <a:gd name="T53" fmla="*/ 2070 h 3646"/>
                  <a:gd name="T54" fmla="*/ 2009 w 2042"/>
                  <a:gd name="T55" fmla="*/ 2199 h 3646"/>
                  <a:gd name="T56" fmla="*/ 1948 w 2042"/>
                  <a:gd name="T57" fmla="*/ 2314 h 3646"/>
                  <a:gd name="T58" fmla="*/ 1897 w 2042"/>
                  <a:gd name="T59" fmla="*/ 2431 h 3646"/>
                  <a:gd name="T60" fmla="*/ 1894 w 2042"/>
                  <a:gd name="T61" fmla="*/ 2576 h 3646"/>
                  <a:gd name="T62" fmla="*/ 1846 w 2042"/>
                  <a:gd name="T63" fmla="*/ 2692 h 3646"/>
                  <a:gd name="T64" fmla="*/ 1754 w 2042"/>
                  <a:gd name="T65" fmla="*/ 2777 h 3646"/>
                  <a:gd name="T66" fmla="*/ 1706 w 2042"/>
                  <a:gd name="T67" fmla="*/ 2902 h 3646"/>
                  <a:gd name="T68" fmla="*/ 1654 w 2042"/>
                  <a:gd name="T69" fmla="*/ 3057 h 3646"/>
                  <a:gd name="T70" fmla="*/ 1562 w 2042"/>
                  <a:gd name="T71" fmla="*/ 3193 h 3646"/>
                  <a:gd name="T72" fmla="*/ 1433 w 2042"/>
                  <a:gd name="T73" fmla="*/ 3296 h 3646"/>
                  <a:gd name="T74" fmla="*/ 1281 w 2042"/>
                  <a:gd name="T75" fmla="*/ 3350 h 3646"/>
                  <a:gd name="T76" fmla="*/ 1148 w 2042"/>
                  <a:gd name="T77" fmla="*/ 3393 h 3646"/>
                  <a:gd name="T78" fmla="*/ 1057 w 2042"/>
                  <a:gd name="T79" fmla="*/ 3488 h 3646"/>
                  <a:gd name="T80" fmla="*/ 929 w 2042"/>
                  <a:gd name="T81" fmla="*/ 3564 h 3646"/>
                  <a:gd name="T82" fmla="*/ 779 w 2042"/>
                  <a:gd name="T83" fmla="*/ 3618 h 3646"/>
                  <a:gd name="T84" fmla="*/ 624 w 2042"/>
                  <a:gd name="T85" fmla="*/ 3644 h 3646"/>
                  <a:gd name="T86" fmla="*/ 494 w 2042"/>
                  <a:gd name="T87" fmla="*/ 3640 h 3646"/>
                  <a:gd name="T88" fmla="*/ 405 w 2042"/>
                  <a:gd name="T89" fmla="*/ 3618 h 3646"/>
                  <a:gd name="T90" fmla="*/ 315 w 2042"/>
                  <a:gd name="T91" fmla="*/ 3584 h 3646"/>
                  <a:gd name="T92" fmla="*/ 223 w 2042"/>
                  <a:gd name="T93" fmla="*/ 3530 h 3646"/>
                  <a:gd name="T94" fmla="*/ 137 w 2042"/>
                  <a:gd name="T95" fmla="*/ 3455 h 3646"/>
                  <a:gd name="T96" fmla="*/ 66 w 2042"/>
                  <a:gd name="T97" fmla="*/ 3353 h 3646"/>
                  <a:gd name="T98" fmla="*/ 18 w 2042"/>
                  <a:gd name="T99" fmla="*/ 3220 h 3646"/>
                  <a:gd name="T100" fmla="*/ 0 w 2042"/>
                  <a:gd name="T101" fmla="*/ 3055 h 3646"/>
                  <a:gd name="T102" fmla="*/ 3 w 2042"/>
                  <a:gd name="T103" fmla="*/ 393 h 3646"/>
                  <a:gd name="T104" fmla="*/ 28 w 2042"/>
                  <a:gd name="T105" fmla="*/ 282 h 3646"/>
                  <a:gd name="T106" fmla="*/ 74 w 2042"/>
                  <a:gd name="T107" fmla="*/ 180 h 3646"/>
                  <a:gd name="T108" fmla="*/ 146 w 2042"/>
                  <a:gd name="T109" fmla="*/ 95 h 3646"/>
                  <a:gd name="T110" fmla="*/ 246 w 2042"/>
                  <a:gd name="T111" fmla="*/ 33 h 3646"/>
                  <a:gd name="T112" fmla="*/ 375 w 2042"/>
                  <a:gd name="T113" fmla="*/ 2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2" h="3646">
                    <a:moveTo>
                      <a:pt x="426" y="0"/>
                    </a:moveTo>
                    <a:lnTo>
                      <a:pt x="469" y="2"/>
                    </a:lnTo>
                    <a:lnTo>
                      <a:pt x="510" y="9"/>
                    </a:lnTo>
                    <a:lnTo>
                      <a:pt x="546" y="20"/>
                    </a:lnTo>
                    <a:lnTo>
                      <a:pt x="581" y="33"/>
                    </a:lnTo>
                    <a:lnTo>
                      <a:pt x="612" y="50"/>
                    </a:lnTo>
                    <a:lnTo>
                      <a:pt x="640" y="69"/>
                    </a:lnTo>
                    <a:lnTo>
                      <a:pt x="666" y="90"/>
                    </a:lnTo>
                    <a:lnTo>
                      <a:pt x="689" y="112"/>
                    </a:lnTo>
                    <a:lnTo>
                      <a:pt x="710" y="135"/>
                    </a:lnTo>
                    <a:lnTo>
                      <a:pt x="728" y="159"/>
                    </a:lnTo>
                    <a:lnTo>
                      <a:pt x="743" y="184"/>
                    </a:lnTo>
                    <a:lnTo>
                      <a:pt x="758" y="207"/>
                    </a:lnTo>
                    <a:lnTo>
                      <a:pt x="770" y="229"/>
                    </a:lnTo>
                    <a:lnTo>
                      <a:pt x="780" y="250"/>
                    </a:lnTo>
                    <a:lnTo>
                      <a:pt x="788" y="270"/>
                    </a:lnTo>
                    <a:lnTo>
                      <a:pt x="794" y="287"/>
                    </a:lnTo>
                    <a:lnTo>
                      <a:pt x="821" y="279"/>
                    </a:lnTo>
                    <a:lnTo>
                      <a:pt x="854" y="272"/>
                    </a:lnTo>
                    <a:lnTo>
                      <a:pt x="891" y="267"/>
                    </a:lnTo>
                    <a:lnTo>
                      <a:pt x="934" y="264"/>
                    </a:lnTo>
                    <a:lnTo>
                      <a:pt x="960" y="266"/>
                    </a:lnTo>
                    <a:lnTo>
                      <a:pt x="988" y="268"/>
                    </a:lnTo>
                    <a:lnTo>
                      <a:pt x="1016" y="273"/>
                    </a:lnTo>
                    <a:lnTo>
                      <a:pt x="1045" y="280"/>
                    </a:lnTo>
                    <a:lnTo>
                      <a:pt x="1074" y="290"/>
                    </a:lnTo>
                    <a:lnTo>
                      <a:pt x="1104" y="302"/>
                    </a:lnTo>
                    <a:lnTo>
                      <a:pt x="1133" y="319"/>
                    </a:lnTo>
                    <a:lnTo>
                      <a:pt x="1161" y="337"/>
                    </a:lnTo>
                    <a:lnTo>
                      <a:pt x="1189" y="361"/>
                    </a:lnTo>
                    <a:lnTo>
                      <a:pt x="1217" y="387"/>
                    </a:lnTo>
                    <a:lnTo>
                      <a:pt x="1243" y="418"/>
                    </a:lnTo>
                    <a:lnTo>
                      <a:pt x="1268" y="455"/>
                    </a:lnTo>
                    <a:lnTo>
                      <a:pt x="1292" y="495"/>
                    </a:lnTo>
                    <a:lnTo>
                      <a:pt x="1314" y="541"/>
                    </a:lnTo>
                    <a:lnTo>
                      <a:pt x="1334" y="592"/>
                    </a:lnTo>
                    <a:lnTo>
                      <a:pt x="1385" y="593"/>
                    </a:lnTo>
                    <a:lnTo>
                      <a:pt x="1435" y="600"/>
                    </a:lnTo>
                    <a:lnTo>
                      <a:pt x="1484" y="613"/>
                    </a:lnTo>
                    <a:lnTo>
                      <a:pt x="1531" y="631"/>
                    </a:lnTo>
                    <a:lnTo>
                      <a:pt x="1576" y="655"/>
                    </a:lnTo>
                    <a:lnTo>
                      <a:pt x="1618" y="683"/>
                    </a:lnTo>
                    <a:lnTo>
                      <a:pt x="1657" y="717"/>
                    </a:lnTo>
                    <a:lnTo>
                      <a:pt x="1692" y="755"/>
                    </a:lnTo>
                    <a:lnTo>
                      <a:pt x="1722" y="796"/>
                    </a:lnTo>
                    <a:lnTo>
                      <a:pt x="1748" y="839"/>
                    </a:lnTo>
                    <a:lnTo>
                      <a:pt x="1766" y="885"/>
                    </a:lnTo>
                    <a:lnTo>
                      <a:pt x="1781" y="930"/>
                    </a:lnTo>
                    <a:lnTo>
                      <a:pt x="1789" y="976"/>
                    </a:lnTo>
                    <a:lnTo>
                      <a:pt x="1792" y="1023"/>
                    </a:lnTo>
                    <a:lnTo>
                      <a:pt x="1790" y="1070"/>
                    </a:lnTo>
                    <a:lnTo>
                      <a:pt x="1781" y="1118"/>
                    </a:lnTo>
                    <a:lnTo>
                      <a:pt x="1767" y="1163"/>
                    </a:lnTo>
                    <a:lnTo>
                      <a:pt x="1787" y="1176"/>
                    </a:lnTo>
                    <a:lnTo>
                      <a:pt x="1807" y="1190"/>
                    </a:lnTo>
                    <a:lnTo>
                      <a:pt x="1827" y="1206"/>
                    </a:lnTo>
                    <a:lnTo>
                      <a:pt x="1847" y="1224"/>
                    </a:lnTo>
                    <a:lnTo>
                      <a:pt x="1865" y="1244"/>
                    </a:lnTo>
                    <a:lnTo>
                      <a:pt x="1883" y="1266"/>
                    </a:lnTo>
                    <a:lnTo>
                      <a:pt x="1899" y="1290"/>
                    </a:lnTo>
                    <a:lnTo>
                      <a:pt x="1913" y="1317"/>
                    </a:lnTo>
                    <a:lnTo>
                      <a:pt x="1926" y="1346"/>
                    </a:lnTo>
                    <a:lnTo>
                      <a:pt x="1935" y="1377"/>
                    </a:lnTo>
                    <a:lnTo>
                      <a:pt x="1942" y="1410"/>
                    </a:lnTo>
                    <a:lnTo>
                      <a:pt x="1946" y="1446"/>
                    </a:lnTo>
                    <a:lnTo>
                      <a:pt x="1946" y="1485"/>
                    </a:lnTo>
                    <a:lnTo>
                      <a:pt x="1942" y="1527"/>
                    </a:lnTo>
                    <a:lnTo>
                      <a:pt x="1935" y="1572"/>
                    </a:lnTo>
                    <a:lnTo>
                      <a:pt x="1922" y="1620"/>
                    </a:lnTo>
                    <a:lnTo>
                      <a:pt x="1906" y="1671"/>
                    </a:lnTo>
                    <a:lnTo>
                      <a:pt x="1931" y="1690"/>
                    </a:lnTo>
                    <a:lnTo>
                      <a:pt x="1956" y="1715"/>
                    </a:lnTo>
                    <a:lnTo>
                      <a:pt x="1977" y="1744"/>
                    </a:lnTo>
                    <a:lnTo>
                      <a:pt x="1995" y="1777"/>
                    </a:lnTo>
                    <a:lnTo>
                      <a:pt x="2011" y="1813"/>
                    </a:lnTo>
                    <a:lnTo>
                      <a:pt x="2024" y="1854"/>
                    </a:lnTo>
                    <a:lnTo>
                      <a:pt x="2034" y="1897"/>
                    </a:lnTo>
                    <a:lnTo>
                      <a:pt x="2040" y="1942"/>
                    </a:lnTo>
                    <a:lnTo>
                      <a:pt x="2042" y="1983"/>
                    </a:lnTo>
                    <a:lnTo>
                      <a:pt x="2042" y="2027"/>
                    </a:lnTo>
                    <a:lnTo>
                      <a:pt x="2038" y="2070"/>
                    </a:lnTo>
                    <a:lnTo>
                      <a:pt x="2032" y="2113"/>
                    </a:lnTo>
                    <a:lnTo>
                      <a:pt x="2022" y="2156"/>
                    </a:lnTo>
                    <a:lnTo>
                      <a:pt x="2009" y="2199"/>
                    </a:lnTo>
                    <a:lnTo>
                      <a:pt x="1992" y="2239"/>
                    </a:lnTo>
                    <a:lnTo>
                      <a:pt x="1971" y="2277"/>
                    </a:lnTo>
                    <a:lnTo>
                      <a:pt x="1948" y="2314"/>
                    </a:lnTo>
                    <a:lnTo>
                      <a:pt x="1920" y="2346"/>
                    </a:lnTo>
                    <a:lnTo>
                      <a:pt x="1888" y="2375"/>
                    </a:lnTo>
                    <a:lnTo>
                      <a:pt x="1897" y="2431"/>
                    </a:lnTo>
                    <a:lnTo>
                      <a:pt x="1900" y="2483"/>
                    </a:lnTo>
                    <a:lnTo>
                      <a:pt x="1900" y="2532"/>
                    </a:lnTo>
                    <a:lnTo>
                      <a:pt x="1894" y="2576"/>
                    </a:lnTo>
                    <a:lnTo>
                      <a:pt x="1883" y="2618"/>
                    </a:lnTo>
                    <a:lnTo>
                      <a:pt x="1867" y="2657"/>
                    </a:lnTo>
                    <a:lnTo>
                      <a:pt x="1846" y="2692"/>
                    </a:lnTo>
                    <a:lnTo>
                      <a:pt x="1821" y="2723"/>
                    </a:lnTo>
                    <a:lnTo>
                      <a:pt x="1790" y="2752"/>
                    </a:lnTo>
                    <a:lnTo>
                      <a:pt x="1754" y="2777"/>
                    </a:lnTo>
                    <a:lnTo>
                      <a:pt x="1713" y="2799"/>
                    </a:lnTo>
                    <a:lnTo>
                      <a:pt x="1712" y="2850"/>
                    </a:lnTo>
                    <a:lnTo>
                      <a:pt x="1706" y="2902"/>
                    </a:lnTo>
                    <a:lnTo>
                      <a:pt x="1693" y="2954"/>
                    </a:lnTo>
                    <a:lnTo>
                      <a:pt x="1676" y="3006"/>
                    </a:lnTo>
                    <a:lnTo>
                      <a:pt x="1654" y="3057"/>
                    </a:lnTo>
                    <a:lnTo>
                      <a:pt x="1627" y="3105"/>
                    </a:lnTo>
                    <a:lnTo>
                      <a:pt x="1596" y="3151"/>
                    </a:lnTo>
                    <a:lnTo>
                      <a:pt x="1562" y="3193"/>
                    </a:lnTo>
                    <a:lnTo>
                      <a:pt x="1522" y="3233"/>
                    </a:lnTo>
                    <a:lnTo>
                      <a:pt x="1479" y="3267"/>
                    </a:lnTo>
                    <a:lnTo>
                      <a:pt x="1433" y="3296"/>
                    </a:lnTo>
                    <a:lnTo>
                      <a:pt x="1385" y="3319"/>
                    </a:lnTo>
                    <a:lnTo>
                      <a:pt x="1334" y="3336"/>
                    </a:lnTo>
                    <a:lnTo>
                      <a:pt x="1281" y="3350"/>
                    </a:lnTo>
                    <a:lnTo>
                      <a:pt x="1224" y="3356"/>
                    </a:lnTo>
                    <a:lnTo>
                      <a:pt x="1167" y="3359"/>
                    </a:lnTo>
                    <a:lnTo>
                      <a:pt x="1148" y="3393"/>
                    </a:lnTo>
                    <a:lnTo>
                      <a:pt x="1123" y="3426"/>
                    </a:lnTo>
                    <a:lnTo>
                      <a:pt x="1093" y="3458"/>
                    </a:lnTo>
                    <a:lnTo>
                      <a:pt x="1057" y="3488"/>
                    </a:lnTo>
                    <a:lnTo>
                      <a:pt x="1019" y="3516"/>
                    </a:lnTo>
                    <a:lnTo>
                      <a:pt x="976" y="3541"/>
                    </a:lnTo>
                    <a:lnTo>
                      <a:pt x="929" y="3564"/>
                    </a:lnTo>
                    <a:lnTo>
                      <a:pt x="880" y="3585"/>
                    </a:lnTo>
                    <a:lnTo>
                      <a:pt x="831" y="3603"/>
                    </a:lnTo>
                    <a:lnTo>
                      <a:pt x="779" y="3618"/>
                    </a:lnTo>
                    <a:lnTo>
                      <a:pt x="727" y="3631"/>
                    </a:lnTo>
                    <a:lnTo>
                      <a:pt x="676" y="3638"/>
                    </a:lnTo>
                    <a:lnTo>
                      <a:pt x="624" y="3644"/>
                    </a:lnTo>
                    <a:lnTo>
                      <a:pt x="574" y="3646"/>
                    </a:lnTo>
                    <a:lnTo>
                      <a:pt x="533" y="3645"/>
                    </a:lnTo>
                    <a:lnTo>
                      <a:pt x="494" y="3640"/>
                    </a:lnTo>
                    <a:lnTo>
                      <a:pt x="459" y="3634"/>
                    </a:lnTo>
                    <a:lnTo>
                      <a:pt x="432" y="3627"/>
                    </a:lnTo>
                    <a:lnTo>
                      <a:pt x="405" y="3618"/>
                    </a:lnTo>
                    <a:lnTo>
                      <a:pt x="375" y="3608"/>
                    </a:lnTo>
                    <a:lnTo>
                      <a:pt x="345" y="3597"/>
                    </a:lnTo>
                    <a:lnTo>
                      <a:pt x="315" y="3584"/>
                    </a:lnTo>
                    <a:lnTo>
                      <a:pt x="284" y="3569"/>
                    </a:lnTo>
                    <a:lnTo>
                      <a:pt x="253" y="3551"/>
                    </a:lnTo>
                    <a:lnTo>
                      <a:pt x="223" y="3530"/>
                    </a:lnTo>
                    <a:lnTo>
                      <a:pt x="194" y="3508"/>
                    </a:lnTo>
                    <a:lnTo>
                      <a:pt x="165" y="3482"/>
                    </a:lnTo>
                    <a:lnTo>
                      <a:pt x="137" y="3455"/>
                    </a:lnTo>
                    <a:lnTo>
                      <a:pt x="112" y="3424"/>
                    </a:lnTo>
                    <a:lnTo>
                      <a:pt x="88" y="3390"/>
                    </a:lnTo>
                    <a:lnTo>
                      <a:pt x="66" y="3353"/>
                    </a:lnTo>
                    <a:lnTo>
                      <a:pt x="48" y="3312"/>
                    </a:lnTo>
                    <a:lnTo>
                      <a:pt x="31" y="3268"/>
                    </a:lnTo>
                    <a:lnTo>
                      <a:pt x="18" y="3220"/>
                    </a:lnTo>
                    <a:lnTo>
                      <a:pt x="8" y="3168"/>
                    </a:lnTo>
                    <a:lnTo>
                      <a:pt x="1" y="3113"/>
                    </a:lnTo>
                    <a:lnTo>
                      <a:pt x="0" y="3055"/>
                    </a:lnTo>
                    <a:lnTo>
                      <a:pt x="0" y="468"/>
                    </a:lnTo>
                    <a:lnTo>
                      <a:pt x="1" y="430"/>
                    </a:lnTo>
                    <a:lnTo>
                      <a:pt x="3" y="393"/>
                    </a:lnTo>
                    <a:lnTo>
                      <a:pt x="9" y="355"/>
                    </a:lnTo>
                    <a:lnTo>
                      <a:pt x="17" y="317"/>
                    </a:lnTo>
                    <a:lnTo>
                      <a:pt x="28" y="282"/>
                    </a:lnTo>
                    <a:lnTo>
                      <a:pt x="40" y="247"/>
                    </a:lnTo>
                    <a:lnTo>
                      <a:pt x="55" y="212"/>
                    </a:lnTo>
                    <a:lnTo>
                      <a:pt x="74" y="180"/>
                    </a:lnTo>
                    <a:lnTo>
                      <a:pt x="95" y="149"/>
                    </a:lnTo>
                    <a:lnTo>
                      <a:pt x="118" y="121"/>
                    </a:lnTo>
                    <a:lnTo>
                      <a:pt x="146" y="95"/>
                    </a:lnTo>
                    <a:lnTo>
                      <a:pt x="176" y="71"/>
                    </a:lnTo>
                    <a:lnTo>
                      <a:pt x="209" y="51"/>
                    </a:lnTo>
                    <a:lnTo>
                      <a:pt x="246" y="33"/>
                    </a:lnTo>
                    <a:lnTo>
                      <a:pt x="285" y="19"/>
                    </a:lnTo>
                    <a:lnTo>
                      <a:pt x="329" y="9"/>
                    </a:lnTo>
                    <a:lnTo>
                      <a:pt x="375" y="2"/>
                    </a:lnTo>
                    <a:lnTo>
                      <a:pt x="426"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nvGrpSpPr>
              <p:cNvPr id="31" name="Group 30"/>
              <p:cNvGrpSpPr/>
              <p:nvPr/>
            </p:nvGrpSpPr>
            <p:grpSpPr>
              <a:xfrm>
                <a:off x="6235616" y="2047295"/>
                <a:ext cx="1916790" cy="3519121"/>
                <a:chOff x="9413875" y="3330575"/>
                <a:chExt cx="1519238" cy="2789238"/>
              </a:xfrm>
              <a:solidFill>
                <a:schemeClr val="accent1"/>
              </a:solidFill>
            </p:grpSpPr>
            <p:sp>
              <p:nvSpPr>
                <p:cNvPr id="26" name="Freeform 15"/>
                <p:cNvSpPr>
                  <a:spLocks/>
                </p:cNvSpPr>
                <p:nvPr/>
              </p:nvSpPr>
              <p:spPr bwMode="auto">
                <a:xfrm>
                  <a:off x="9896475" y="4014788"/>
                  <a:ext cx="958850" cy="808038"/>
                </a:xfrm>
                <a:custGeom>
                  <a:avLst/>
                  <a:gdLst>
                    <a:gd name="T0" fmla="*/ 650 w 1209"/>
                    <a:gd name="T1" fmla="*/ 155 h 1017"/>
                    <a:gd name="T2" fmla="*/ 675 w 1209"/>
                    <a:gd name="T3" fmla="*/ 184 h 1017"/>
                    <a:gd name="T4" fmla="*/ 821 w 1209"/>
                    <a:gd name="T5" fmla="*/ 267 h 1017"/>
                    <a:gd name="T6" fmla="*/ 987 w 1209"/>
                    <a:gd name="T7" fmla="*/ 286 h 1017"/>
                    <a:gd name="T8" fmla="*/ 1113 w 1209"/>
                    <a:gd name="T9" fmla="*/ 325 h 1017"/>
                    <a:gd name="T10" fmla="*/ 1206 w 1209"/>
                    <a:gd name="T11" fmla="*/ 491 h 1017"/>
                    <a:gd name="T12" fmla="*/ 1173 w 1209"/>
                    <a:gd name="T13" fmla="*/ 719 h 1017"/>
                    <a:gd name="T14" fmla="*/ 1004 w 1209"/>
                    <a:gd name="T15" fmla="*/ 669 h 1017"/>
                    <a:gd name="T16" fmla="*/ 766 w 1209"/>
                    <a:gd name="T17" fmla="*/ 687 h 1017"/>
                    <a:gd name="T18" fmla="*/ 632 w 1209"/>
                    <a:gd name="T19" fmla="*/ 794 h 1017"/>
                    <a:gd name="T20" fmla="*/ 573 w 1209"/>
                    <a:gd name="T21" fmla="*/ 929 h 1017"/>
                    <a:gd name="T22" fmla="*/ 543 w 1209"/>
                    <a:gd name="T23" fmla="*/ 1011 h 1017"/>
                    <a:gd name="T24" fmla="*/ 529 w 1209"/>
                    <a:gd name="T25" fmla="*/ 911 h 1017"/>
                    <a:gd name="T26" fmla="*/ 582 w 1209"/>
                    <a:gd name="T27" fmla="*/ 824 h 1017"/>
                    <a:gd name="T28" fmla="*/ 559 w 1209"/>
                    <a:gd name="T29" fmla="*/ 811 h 1017"/>
                    <a:gd name="T30" fmla="*/ 495 w 1209"/>
                    <a:gd name="T31" fmla="*/ 935 h 1017"/>
                    <a:gd name="T32" fmla="*/ 442 w 1209"/>
                    <a:gd name="T33" fmla="*/ 942 h 1017"/>
                    <a:gd name="T34" fmla="*/ 491 w 1209"/>
                    <a:gd name="T35" fmla="*/ 844 h 1017"/>
                    <a:gd name="T36" fmla="*/ 520 w 1209"/>
                    <a:gd name="T37" fmla="*/ 790 h 1017"/>
                    <a:gd name="T38" fmla="*/ 467 w 1209"/>
                    <a:gd name="T39" fmla="*/ 834 h 1017"/>
                    <a:gd name="T40" fmla="*/ 415 w 1209"/>
                    <a:gd name="T41" fmla="*/ 945 h 1017"/>
                    <a:gd name="T42" fmla="*/ 410 w 1209"/>
                    <a:gd name="T43" fmla="*/ 819 h 1017"/>
                    <a:gd name="T44" fmla="*/ 482 w 1209"/>
                    <a:gd name="T45" fmla="*/ 746 h 1017"/>
                    <a:gd name="T46" fmla="*/ 464 w 1209"/>
                    <a:gd name="T47" fmla="*/ 729 h 1017"/>
                    <a:gd name="T48" fmla="*/ 380 w 1209"/>
                    <a:gd name="T49" fmla="*/ 820 h 1017"/>
                    <a:gd name="T50" fmla="*/ 334 w 1209"/>
                    <a:gd name="T51" fmla="*/ 861 h 1017"/>
                    <a:gd name="T52" fmla="*/ 383 w 1209"/>
                    <a:gd name="T53" fmla="*/ 752 h 1017"/>
                    <a:gd name="T54" fmla="*/ 434 w 1209"/>
                    <a:gd name="T55" fmla="*/ 677 h 1017"/>
                    <a:gd name="T56" fmla="*/ 364 w 1209"/>
                    <a:gd name="T57" fmla="*/ 730 h 1017"/>
                    <a:gd name="T58" fmla="*/ 295 w 1209"/>
                    <a:gd name="T59" fmla="*/ 768 h 1017"/>
                    <a:gd name="T60" fmla="*/ 327 w 1209"/>
                    <a:gd name="T61" fmla="*/ 681 h 1017"/>
                    <a:gd name="T62" fmla="*/ 405 w 1209"/>
                    <a:gd name="T63" fmla="*/ 620 h 1017"/>
                    <a:gd name="T64" fmla="*/ 358 w 1209"/>
                    <a:gd name="T65" fmla="*/ 623 h 1017"/>
                    <a:gd name="T66" fmla="*/ 287 w 1209"/>
                    <a:gd name="T67" fmla="*/ 628 h 1017"/>
                    <a:gd name="T68" fmla="*/ 244 w 1209"/>
                    <a:gd name="T69" fmla="*/ 593 h 1017"/>
                    <a:gd name="T70" fmla="*/ 254 w 1209"/>
                    <a:gd name="T71" fmla="*/ 508 h 1017"/>
                    <a:gd name="T72" fmla="*/ 300 w 1209"/>
                    <a:gd name="T73" fmla="*/ 455 h 1017"/>
                    <a:gd name="T74" fmla="*/ 235 w 1209"/>
                    <a:gd name="T75" fmla="*/ 491 h 1017"/>
                    <a:gd name="T76" fmla="*/ 147 w 1209"/>
                    <a:gd name="T77" fmla="*/ 547 h 1017"/>
                    <a:gd name="T78" fmla="*/ 206 w 1209"/>
                    <a:gd name="T79" fmla="*/ 436 h 1017"/>
                    <a:gd name="T80" fmla="*/ 243 w 1209"/>
                    <a:gd name="T81" fmla="*/ 382 h 1017"/>
                    <a:gd name="T82" fmla="*/ 194 w 1209"/>
                    <a:gd name="T83" fmla="*/ 411 h 1017"/>
                    <a:gd name="T84" fmla="*/ 124 w 1209"/>
                    <a:gd name="T85" fmla="*/ 532 h 1017"/>
                    <a:gd name="T86" fmla="*/ 110 w 1209"/>
                    <a:gd name="T87" fmla="*/ 402 h 1017"/>
                    <a:gd name="T88" fmla="*/ 183 w 1209"/>
                    <a:gd name="T89" fmla="*/ 325 h 1017"/>
                    <a:gd name="T90" fmla="*/ 138 w 1209"/>
                    <a:gd name="T91" fmla="*/ 331 h 1017"/>
                    <a:gd name="T92" fmla="*/ 55 w 1209"/>
                    <a:gd name="T93" fmla="*/ 466 h 1017"/>
                    <a:gd name="T94" fmla="*/ 28 w 1209"/>
                    <a:gd name="T95" fmla="*/ 363 h 1017"/>
                    <a:gd name="T96" fmla="*/ 138 w 1209"/>
                    <a:gd name="T97" fmla="*/ 245 h 1017"/>
                    <a:gd name="T98" fmla="*/ 125 w 1209"/>
                    <a:gd name="T99" fmla="*/ 224 h 1017"/>
                    <a:gd name="T100" fmla="*/ 23 w 1209"/>
                    <a:gd name="T101" fmla="*/ 325 h 1017"/>
                    <a:gd name="T102" fmla="*/ 52 w 1209"/>
                    <a:gd name="T103" fmla="*/ 189 h 1017"/>
                    <a:gd name="T104" fmla="*/ 128 w 1209"/>
                    <a:gd name="T105" fmla="*/ 122 h 1017"/>
                    <a:gd name="T106" fmla="*/ 87 w 1209"/>
                    <a:gd name="T107" fmla="*/ 128 h 1017"/>
                    <a:gd name="T108" fmla="*/ 45 w 1209"/>
                    <a:gd name="T109" fmla="*/ 135 h 1017"/>
                    <a:gd name="T110" fmla="*/ 245 w 1209"/>
                    <a:gd name="T111" fmla="*/ 78 h 1017"/>
                    <a:gd name="T112" fmla="*/ 466 w 1209"/>
                    <a:gd name="T113" fmla="*/ 4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9" h="1017">
                      <a:moveTo>
                        <a:pt x="551" y="0"/>
                      </a:moveTo>
                      <a:lnTo>
                        <a:pt x="573" y="46"/>
                      </a:lnTo>
                      <a:lnTo>
                        <a:pt x="598" y="87"/>
                      </a:lnTo>
                      <a:lnTo>
                        <a:pt x="623" y="122"/>
                      </a:lnTo>
                      <a:lnTo>
                        <a:pt x="650" y="155"/>
                      </a:lnTo>
                      <a:lnTo>
                        <a:pt x="663" y="178"/>
                      </a:lnTo>
                      <a:lnTo>
                        <a:pt x="665" y="181"/>
                      </a:lnTo>
                      <a:lnTo>
                        <a:pt x="668" y="183"/>
                      </a:lnTo>
                      <a:lnTo>
                        <a:pt x="672" y="184"/>
                      </a:lnTo>
                      <a:lnTo>
                        <a:pt x="675" y="184"/>
                      </a:lnTo>
                      <a:lnTo>
                        <a:pt x="678" y="183"/>
                      </a:lnTo>
                      <a:lnTo>
                        <a:pt x="714" y="212"/>
                      </a:lnTo>
                      <a:lnTo>
                        <a:pt x="750" y="235"/>
                      </a:lnTo>
                      <a:lnTo>
                        <a:pt x="786" y="253"/>
                      </a:lnTo>
                      <a:lnTo>
                        <a:pt x="821" y="267"/>
                      </a:lnTo>
                      <a:lnTo>
                        <a:pt x="855" y="276"/>
                      </a:lnTo>
                      <a:lnTo>
                        <a:pt x="890" y="283"/>
                      </a:lnTo>
                      <a:lnTo>
                        <a:pt x="921" y="286"/>
                      </a:lnTo>
                      <a:lnTo>
                        <a:pt x="950" y="287"/>
                      </a:lnTo>
                      <a:lnTo>
                        <a:pt x="987" y="286"/>
                      </a:lnTo>
                      <a:lnTo>
                        <a:pt x="1017" y="283"/>
                      </a:lnTo>
                      <a:lnTo>
                        <a:pt x="1040" y="278"/>
                      </a:lnTo>
                      <a:lnTo>
                        <a:pt x="1041" y="278"/>
                      </a:lnTo>
                      <a:lnTo>
                        <a:pt x="1079" y="300"/>
                      </a:lnTo>
                      <a:lnTo>
                        <a:pt x="1113" y="325"/>
                      </a:lnTo>
                      <a:lnTo>
                        <a:pt x="1142" y="352"/>
                      </a:lnTo>
                      <a:lnTo>
                        <a:pt x="1165" y="383"/>
                      </a:lnTo>
                      <a:lnTo>
                        <a:pt x="1184" y="417"/>
                      </a:lnTo>
                      <a:lnTo>
                        <a:pt x="1197" y="452"/>
                      </a:lnTo>
                      <a:lnTo>
                        <a:pt x="1206" y="491"/>
                      </a:lnTo>
                      <a:lnTo>
                        <a:pt x="1209" y="532"/>
                      </a:lnTo>
                      <a:lnTo>
                        <a:pt x="1208" y="575"/>
                      </a:lnTo>
                      <a:lnTo>
                        <a:pt x="1202" y="621"/>
                      </a:lnTo>
                      <a:lnTo>
                        <a:pt x="1189" y="669"/>
                      </a:lnTo>
                      <a:lnTo>
                        <a:pt x="1173" y="719"/>
                      </a:lnTo>
                      <a:lnTo>
                        <a:pt x="1148" y="709"/>
                      </a:lnTo>
                      <a:lnTo>
                        <a:pt x="1120" y="697"/>
                      </a:lnTo>
                      <a:lnTo>
                        <a:pt x="1084" y="686"/>
                      </a:lnTo>
                      <a:lnTo>
                        <a:pt x="1047" y="676"/>
                      </a:lnTo>
                      <a:lnTo>
                        <a:pt x="1004" y="669"/>
                      </a:lnTo>
                      <a:lnTo>
                        <a:pt x="959" y="663"/>
                      </a:lnTo>
                      <a:lnTo>
                        <a:pt x="913" y="661"/>
                      </a:lnTo>
                      <a:lnTo>
                        <a:pt x="864" y="664"/>
                      </a:lnTo>
                      <a:lnTo>
                        <a:pt x="816" y="672"/>
                      </a:lnTo>
                      <a:lnTo>
                        <a:pt x="766" y="687"/>
                      </a:lnTo>
                      <a:lnTo>
                        <a:pt x="731" y="703"/>
                      </a:lnTo>
                      <a:lnTo>
                        <a:pt x="702" y="723"/>
                      </a:lnTo>
                      <a:lnTo>
                        <a:pt x="674" y="744"/>
                      </a:lnTo>
                      <a:lnTo>
                        <a:pt x="652" y="768"/>
                      </a:lnTo>
                      <a:lnTo>
                        <a:pt x="632" y="794"/>
                      </a:lnTo>
                      <a:lnTo>
                        <a:pt x="615" y="821"/>
                      </a:lnTo>
                      <a:lnTo>
                        <a:pt x="601" y="849"/>
                      </a:lnTo>
                      <a:lnTo>
                        <a:pt x="590" y="876"/>
                      </a:lnTo>
                      <a:lnTo>
                        <a:pt x="581" y="904"/>
                      </a:lnTo>
                      <a:lnTo>
                        <a:pt x="573" y="929"/>
                      </a:lnTo>
                      <a:lnTo>
                        <a:pt x="568" y="955"/>
                      </a:lnTo>
                      <a:lnTo>
                        <a:pt x="564" y="978"/>
                      </a:lnTo>
                      <a:lnTo>
                        <a:pt x="562" y="999"/>
                      </a:lnTo>
                      <a:lnTo>
                        <a:pt x="560" y="1017"/>
                      </a:lnTo>
                      <a:lnTo>
                        <a:pt x="543" y="1011"/>
                      </a:lnTo>
                      <a:lnTo>
                        <a:pt x="524" y="1005"/>
                      </a:lnTo>
                      <a:lnTo>
                        <a:pt x="519" y="983"/>
                      </a:lnTo>
                      <a:lnTo>
                        <a:pt x="518" y="958"/>
                      </a:lnTo>
                      <a:lnTo>
                        <a:pt x="521" y="934"/>
                      </a:lnTo>
                      <a:lnTo>
                        <a:pt x="529" y="911"/>
                      </a:lnTo>
                      <a:lnTo>
                        <a:pt x="538" y="887"/>
                      </a:lnTo>
                      <a:lnTo>
                        <a:pt x="550" y="865"/>
                      </a:lnTo>
                      <a:lnTo>
                        <a:pt x="563" y="847"/>
                      </a:lnTo>
                      <a:lnTo>
                        <a:pt x="578" y="830"/>
                      </a:lnTo>
                      <a:lnTo>
                        <a:pt x="582" y="824"/>
                      </a:lnTo>
                      <a:lnTo>
                        <a:pt x="581" y="818"/>
                      </a:lnTo>
                      <a:lnTo>
                        <a:pt x="578" y="812"/>
                      </a:lnTo>
                      <a:lnTo>
                        <a:pt x="572" y="809"/>
                      </a:lnTo>
                      <a:lnTo>
                        <a:pt x="566" y="808"/>
                      </a:lnTo>
                      <a:lnTo>
                        <a:pt x="559" y="811"/>
                      </a:lnTo>
                      <a:lnTo>
                        <a:pt x="542" y="831"/>
                      </a:lnTo>
                      <a:lnTo>
                        <a:pt x="526" y="854"/>
                      </a:lnTo>
                      <a:lnTo>
                        <a:pt x="512" y="880"/>
                      </a:lnTo>
                      <a:lnTo>
                        <a:pt x="501" y="907"/>
                      </a:lnTo>
                      <a:lnTo>
                        <a:pt x="495" y="935"/>
                      </a:lnTo>
                      <a:lnTo>
                        <a:pt x="491" y="964"/>
                      </a:lnTo>
                      <a:lnTo>
                        <a:pt x="493" y="991"/>
                      </a:lnTo>
                      <a:lnTo>
                        <a:pt x="467" y="978"/>
                      </a:lnTo>
                      <a:lnTo>
                        <a:pt x="441" y="963"/>
                      </a:lnTo>
                      <a:lnTo>
                        <a:pt x="442" y="942"/>
                      </a:lnTo>
                      <a:lnTo>
                        <a:pt x="447" y="922"/>
                      </a:lnTo>
                      <a:lnTo>
                        <a:pt x="453" y="902"/>
                      </a:lnTo>
                      <a:lnTo>
                        <a:pt x="463" y="881"/>
                      </a:lnTo>
                      <a:lnTo>
                        <a:pt x="476" y="862"/>
                      </a:lnTo>
                      <a:lnTo>
                        <a:pt x="491" y="844"/>
                      </a:lnTo>
                      <a:lnTo>
                        <a:pt x="507" y="828"/>
                      </a:lnTo>
                      <a:lnTo>
                        <a:pt x="522" y="810"/>
                      </a:lnTo>
                      <a:lnTo>
                        <a:pt x="525" y="803"/>
                      </a:lnTo>
                      <a:lnTo>
                        <a:pt x="525" y="796"/>
                      </a:lnTo>
                      <a:lnTo>
                        <a:pt x="520" y="790"/>
                      </a:lnTo>
                      <a:lnTo>
                        <a:pt x="516" y="787"/>
                      </a:lnTo>
                      <a:lnTo>
                        <a:pt x="509" y="787"/>
                      </a:lnTo>
                      <a:lnTo>
                        <a:pt x="504" y="791"/>
                      </a:lnTo>
                      <a:lnTo>
                        <a:pt x="485" y="813"/>
                      </a:lnTo>
                      <a:lnTo>
                        <a:pt x="467" y="834"/>
                      </a:lnTo>
                      <a:lnTo>
                        <a:pt x="451" y="855"/>
                      </a:lnTo>
                      <a:lnTo>
                        <a:pt x="435" y="879"/>
                      </a:lnTo>
                      <a:lnTo>
                        <a:pt x="424" y="905"/>
                      </a:lnTo>
                      <a:lnTo>
                        <a:pt x="418" y="925"/>
                      </a:lnTo>
                      <a:lnTo>
                        <a:pt x="415" y="945"/>
                      </a:lnTo>
                      <a:lnTo>
                        <a:pt x="388" y="923"/>
                      </a:lnTo>
                      <a:lnTo>
                        <a:pt x="389" y="895"/>
                      </a:lnTo>
                      <a:lnTo>
                        <a:pt x="393" y="869"/>
                      </a:lnTo>
                      <a:lnTo>
                        <a:pt x="400" y="841"/>
                      </a:lnTo>
                      <a:lnTo>
                        <a:pt x="410" y="819"/>
                      </a:lnTo>
                      <a:lnTo>
                        <a:pt x="423" y="800"/>
                      </a:lnTo>
                      <a:lnTo>
                        <a:pt x="439" y="782"/>
                      </a:lnTo>
                      <a:lnTo>
                        <a:pt x="458" y="767"/>
                      </a:lnTo>
                      <a:lnTo>
                        <a:pt x="477" y="752"/>
                      </a:lnTo>
                      <a:lnTo>
                        <a:pt x="482" y="746"/>
                      </a:lnTo>
                      <a:lnTo>
                        <a:pt x="483" y="739"/>
                      </a:lnTo>
                      <a:lnTo>
                        <a:pt x="480" y="734"/>
                      </a:lnTo>
                      <a:lnTo>
                        <a:pt x="477" y="728"/>
                      </a:lnTo>
                      <a:lnTo>
                        <a:pt x="470" y="727"/>
                      </a:lnTo>
                      <a:lnTo>
                        <a:pt x="464" y="729"/>
                      </a:lnTo>
                      <a:lnTo>
                        <a:pt x="444" y="745"/>
                      </a:lnTo>
                      <a:lnTo>
                        <a:pt x="425" y="761"/>
                      </a:lnTo>
                      <a:lnTo>
                        <a:pt x="409" y="778"/>
                      </a:lnTo>
                      <a:lnTo>
                        <a:pt x="393" y="798"/>
                      </a:lnTo>
                      <a:lnTo>
                        <a:pt x="380" y="820"/>
                      </a:lnTo>
                      <a:lnTo>
                        <a:pt x="371" y="844"/>
                      </a:lnTo>
                      <a:lnTo>
                        <a:pt x="365" y="871"/>
                      </a:lnTo>
                      <a:lnTo>
                        <a:pt x="362" y="897"/>
                      </a:lnTo>
                      <a:lnTo>
                        <a:pt x="348" y="880"/>
                      </a:lnTo>
                      <a:lnTo>
                        <a:pt x="334" y="861"/>
                      </a:lnTo>
                      <a:lnTo>
                        <a:pt x="337" y="859"/>
                      </a:lnTo>
                      <a:lnTo>
                        <a:pt x="338" y="855"/>
                      </a:lnTo>
                      <a:lnTo>
                        <a:pt x="349" y="819"/>
                      </a:lnTo>
                      <a:lnTo>
                        <a:pt x="364" y="784"/>
                      </a:lnTo>
                      <a:lnTo>
                        <a:pt x="383" y="752"/>
                      </a:lnTo>
                      <a:lnTo>
                        <a:pt x="405" y="722"/>
                      </a:lnTo>
                      <a:lnTo>
                        <a:pt x="434" y="695"/>
                      </a:lnTo>
                      <a:lnTo>
                        <a:pt x="437" y="688"/>
                      </a:lnTo>
                      <a:lnTo>
                        <a:pt x="437" y="683"/>
                      </a:lnTo>
                      <a:lnTo>
                        <a:pt x="434" y="677"/>
                      </a:lnTo>
                      <a:lnTo>
                        <a:pt x="428" y="674"/>
                      </a:lnTo>
                      <a:lnTo>
                        <a:pt x="422" y="673"/>
                      </a:lnTo>
                      <a:lnTo>
                        <a:pt x="414" y="676"/>
                      </a:lnTo>
                      <a:lnTo>
                        <a:pt x="388" y="702"/>
                      </a:lnTo>
                      <a:lnTo>
                        <a:pt x="364" y="730"/>
                      </a:lnTo>
                      <a:lnTo>
                        <a:pt x="345" y="761"/>
                      </a:lnTo>
                      <a:lnTo>
                        <a:pt x="330" y="795"/>
                      </a:lnTo>
                      <a:lnTo>
                        <a:pt x="317" y="830"/>
                      </a:lnTo>
                      <a:lnTo>
                        <a:pt x="305" y="800"/>
                      </a:lnTo>
                      <a:lnTo>
                        <a:pt x="295" y="768"/>
                      </a:lnTo>
                      <a:lnTo>
                        <a:pt x="288" y="732"/>
                      </a:lnTo>
                      <a:lnTo>
                        <a:pt x="290" y="730"/>
                      </a:lnTo>
                      <a:lnTo>
                        <a:pt x="291" y="727"/>
                      </a:lnTo>
                      <a:lnTo>
                        <a:pt x="307" y="703"/>
                      </a:lnTo>
                      <a:lnTo>
                        <a:pt x="327" y="681"/>
                      </a:lnTo>
                      <a:lnTo>
                        <a:pt x="349" y="662"/>
                      </a:lnTo>
                      <a:lnTo>
                        <a:pt x="373" y="645"/>
                      </a:lnTo>
                      <a:lnTo>
                        <a:pt x="399" y="631"/>
                      </a:lnTo>
                      <a:lnTo>
                        <a:pt x="404" y="625"/>
                      </a:lnTo>
                      <a:lnTo>
                        <a:pt x="405" y="620"/>
                      </a:lnTo>
                      <a:lnTo>
                        <a:pt x="403" y="613"/>
                      </a:lnTo>
                      <a:lnTo>
                        <a:pt x="399" y="609"/>
                      </a:lnTo>
                      <a:lnTo>
                        <a:pt x="393" y="607"/>
                      </a:lnTo>
                      <a:lnTo>
                        <a:pt x="385" y="608"/>
                      </a:lnTo>
                      <a:lnTo>
                        <a:pt x="358" y="623"/>
                      </a:lnTo>
                      <a:lnTo>
                        <a:pt x="330" y="642"/>
                      </a:lnTo>
                      <a:lnTo>
                        <a:pt x="306" y="664"/>
                      </a:lnTo>
                      <a:lnTo>
                        <a:pt x="285" y="688"/>
                      </a:lnTo>
                      <a:lnTo>
                        <a:pt x="285" y="659"/>
                      </a:lnTo>
                      <a:lnTo>
                        <a:pt x="287" y="628"/>
                      </a:lnTo>
                      <a:lnTo>
                        <a:pt x="290" y="607"/>
                      </a:lnTo>
                      <a:lnTo>
                        <a:pt x="269" y="601"/>
                      </a:lnTo>
                      <a:lnTo>
                        <a:pt x="266" y="600"/>
                      </a:lnTo>
                      <a:lnTo>
                        <a:pt x="257" y="598"/>
                      </a:lnTo>
                      <a:lnTo>
                        <a:pt x="244" y="593"/>
                      </a:lnTo>
                      <a:lnTo>
                        <a:pt x="227" y="587"/>
                      </a:lnTo>
                      <a:lnTo>
                        <a:pt x="207" y="579"/>
                      </a:lnTo>
                      <a:lnTo>
                        <a:pt x="220" y="554"/>
                      </a:lnTo>
                      <a:lnTo>
                        <a:pt x="236" y="530"/>
                      </a:lnTo>
                      <a:lnTo>
                        <a:pt x="254" y="508"/>
                      </a:lnTo>
                      <a:lnTo>
                        <a:pt x="274" y="490"/>
                      </a:lnTo>
                      <a:lnTo>
                        <a:pt x="297" y="473"/>
                      </a:lnTo>
                      <a:lnTo>
                        <a:pt x="301" y="467"/>
                      </a:lnTo>
                      <a:lnTo>
                        <a:pt x="302" y="461"/>
                      </a:lnTo>
                      <a:lnTo>
                        <a:pt x="300" y="455"/>
                      </a:lnTo>
                      <a:lnTo>
                        <a:pt x="296" y="450"/>
                      </a:lnTo>
                      <a:lnTo>
                        <a:pt x="290" y="449"/>
                      </a:lnTo>
                      <a:lnTo>
                        <a:pt x="284" y="451"/>
                      </a:lnTo>
                      <a:lnTo>
                        <a:pt x="258" y="469"/>
                      </a:lnTo>
                      <a:lnTo>
                        <a:pt x="235" y="491"/>
                      </a:lnTo>
                      <a:lnTo>
                        <a:pt x="216" y="514"/>
                      </a:lnTo>
                      <a:lnTo>
                        <a:pt x="198" y="540"/>
                      </a:lnTo>
                      <a:lnTo>
                        <a:pt x="184" y="568"/>
                      </a:lnTo>
                      <a:lnTo>
                        <a:pt x="166" y="558"/>
                      </a:lnTo>
                      <a:lnTo>
                        <a:pt x="147" y="547"/>
                      </a:lnTo>
                      <a:lnTo>
                        <a:pt x="155" y="523"/>
                      </a:lnTo>
                      <a:lnTo>
                        <a:pt x="166" y="501"/>
                      </a:lnTo>
                      <a:lnTo>
                        <a:pt x="180" y="478"/>
                      </a:lnTo>
                      <a:lnTo>
                        <a:pt x="193" y="457"/>
                      </a:lnTo>
                      <a:lnTo>
                        <a:pt x="206" y="436"/>
                      </a:lnTo>
                      <a:lnTo>
                        <a:pt x="220" y="418"/>
                      </a:lnTo>
                      <a:lnTo>
                        <a:pt x="238" y="401"/>
                      </a:lnTo>
                      <a:lnTo>
                        <a:pt x="244" y="396"/>
                      </a:lnTo>
                      <a:lnTo>
                        <a:pt x="244" y="389"/>
                      </a:lnTo>
                      <a:lnTo>
                        <a:pt x="243" y="382"/>
                      </a:lnTo>
                      <a:lnTo>
                        <a:pt x="238" y="378"/>
                      </a:lnTo>
                      <a:lnTo>
                        <a:pt x="233" y="377"/>
                      </a:lnTo>
                      <a:lnTo>
                        <a:pt x="226" y="379"/>
                      </a:lnTo>
                      <a:lnTo>
                        <a:pt x="208" y="394"/>
                      </a:lnTo>
                      <a:lnTo>
                        <a:pt x="194" y="411"/>
                      </a:lnTo>
                      <a:lnTo>
                        <a:pt x="181" y="430"/>
                      </a:lnTo>
                      <a:lnTo>
                        <a:pt x="169" y="450"/>
                      </a:lnTo>
                      <a:lnTo>
                        <a:pt x="151" y="475"/>
                      </a:lnTo>
                      <a:lnTo>
                        <a:pt x="136" y="503"/>
                      </a:lnTo>
                      <a:lnTo>
                        <a:pt x="124" y="532"/>
                      </a:lnTo>
                      <a:lnTo>
                        <a:pt x="100" y="513"/>
                      </a:lnTo>
                      <a:lnTo>
                        <a:pt x="76" y="491"/>
                      </a:lnTo>
                      <a:lnTo>
                        <a:pt x="83" y="461"/>
                      </a:lnTo>
                      <a:lnTo>
                        <a:pt x="94" y="430"/>
                      </a:lnTo>
                      <a:lnTo>
                        <a:pt x="110" y="402"/>
                      </a:lnTo>
                      <a:lnTo>
                        <a:pt x="130" y="376"/>
                      </a:lnTo>
                      <a:lnTo>
                        <a:pt x="152" y="354"/>
                      </a:lnTo>
                      <a:lnTo>
                        <a:pt x="176" y="336"/>
                      </a:lnTo>
                      <a:lnTo>
                        <a:pt x="182" y="330"/>
                      </a:lnTo>
                      <a:lnTo>
                        <a:pt x="183" y="325"/>
                      </a:lnTo>
                      <a:lnTo>
                        <a:pt x="181" y="318"/>
                      </a:lnTo>
                      <a:lnTo>
                        <a:pt x="176" y="314"/>
                      </a:lnTo>
                      <a:lnTo>
                        <a:pt x="171" y="312"/>
                      </a:lnTo>
                      <a:lnTo>
                        <a:pt x="163" y="314"/>
                      </a:lnTo>
                      <a:lnTo>
                        <a:pt x="138" y="331"/>
                      </a:lnTo>
                      <a:lnTo>
                        <a:pt x="115" y="352"/>
                      </a:lnTo>
                      <a:lnTo>
                        <a:pt x="94" y="378"/>
                      </a:lnTo>
                      <a:lnTo>
                        <a:pt x="78" y="407"/>
                      </a:lnTo>
                      <a:lnTo>
                        <a:pt x="65" y="436"/>
                      </a:lnTo>
                      <a:lnTo>
                        <a:pt x="55" y="466"/>
                      </a:lnTo>
                      <a:lnTo>
                        <a:pt x="40" y="445"/>
                      </a:lnTo>
                      <a:lnTo>
                        <a:pt x="27" y="423"/>
                      </a:lnTo>
                      <a:lnTo>
                        <a:pt x="16" y="399"/>
                      </a:lnTo>
                      <a:lnTo>
                        <a:pt x="14" y="392"/>
                      </a:lnTo>
                      <a:lnTo>
                        <a:pt x="28" y="363"/>
                      </a:lnTo>
                      <a:lnTo>
                        <a:pt x="46" y="337"/>
                      </a:lnTo>
                      <a:lnTo>
                        <a:pt x="66" y="312"/>
                      </a:lnTo>
                      <a:lnTo>
                        <a:pt x="89" y="288"/>
                      </a:lnTo>
                      <a:lnTo>
                        <a:pt x="112" y="266"/>
                      </a:lnTo>
                      <a:lnTo>
                        <a:pt x="138" y="245"/>
                      </a:lnTo>
                      <a:lnTo>
                        <a:pt x="141" y="240"/>
                      </a:lnTo>
                      <a:lnTo>
                        <a:pt x="141" y="233"/>
                      </a:lnTo>
                      <a:lnTo>
                        <a:pt x="138" y="228"/>
                      </a:lnTo>
                      <a:lnTo>
                        <a:pt x="132" y="224"/>
                      </a:lnTo>
                      <a:lnTo>
                        <a:pt x="125" y="224"/>
                      </a:lnTo>
                      <a:lnTo>
                        <a:pt x="119" y="228"/>
                      </a:lnTo>
                      <a:lnTo>
                        <a:pt x="92" y="250"/>
                      </a:lnTo>
                      <a:lnTo>
                        <a:pt x="67" y="273"/>
                      </a:lnTo>
                      <a:lnTo>
                        <a:pt x="44" y="298"/>
                      </a:lnTo>
                      <a:lnTo>
                        <a:pt x="23" y="325"/>
                      </a:lnTo>
                      <a:lnTo>
                        <a:pt x="4" y="354"/>
                      </a:lnTo>
                      <a:lnTo>
                        <a:pt x="0" y="315"/>
                      </a:lnTo>
                      <a:lnTo>
                        <a:pt x="3" y="275"/>
                      </a:lnTo>
                      <a:lnTo>
                        <a:pt x="9" y="232"/>
                      </a:lnTo>
                      <a:lnTo>
                        <a:pt x="52" y="189"/>
                      </a:lnTo>
                      <a:lnTo>
                        <a:pt x="74" y="169"/>
                      </a:lnTo>
                      <a:lnTo>
                        <a:pt x="98" y="152"/>
                      </a:lnTo>
                      <a:lnTo>
                        <a:pt x="122" y="135"/>
                      </a:lnTo>
                      <a:lnTo>
                        <a:pt x="126" y="129"/>
                      </a:lnTo>
                      <a:lnTo>
                        <a:pt x="128" y="122"/>
                      </a:lnTo>
                      <a:lnTo>
                        <a:pt x="125" y="117"/>
                      </a:lnTo>
                      <a:lnTo>
                        <a:pt x="121" y="111"/>
                      </a:lnTo>
                      <a:lnTo>
                        <a:pt x="115" y="110"/>
                      </a:lnTo>
                      <a:lnTo>
                        <a:pt x="109" y="113"/>
                      </a:lnTo>
                      <a:lnTo>
                        <a:pt x="87" y="128"/>
                      </a:lnTo>
                      <a:lnTo>
                        <a:pt x="65" y="144"/>
                      </a:lnTo>
                      <a:lnTo>
                        <a:pt x="44" y="161"/>
                      </a:lnTo>
                      <a:lnTo>
                        <a:pt x="36" y="169"/>
                      </a:lnTo>
                      <a:lnTo>
                        <a:pt x="27" y="177"/>
                      </a:lnTo>
                      <a:lnTo>
                        <a:pt x="45" y="135"/>
                      </a:lnTo>
                      <a:lnTo>
                        <a:pt x="68" y="92"/>
                      </a:lnTo>
                      <a:lnTo>
                        <a:pt x="96" y="46"/>
                      </a:lnTo>
                      <a:lnTo>
                        <a:pt x="143" y="63"/>
                      </a:lnTo>
                      <a:lnTo>
                        <a:pt x="193" y="74"/>
                      </a:lnTo>
                      <a:lnTo>
                        <a:pt x="245" y="78"/>
                      </a:lnTo>
                      <a:lnTo>
                        <a:pt x="295" y="78"/>
                      </a:lnTo>
                      <a:lnTo>
                        <a:pt x="342" y="74"/>
                      </a:lnTo>
                      <a:lnTo>
                        <a:pt x="386" y="65"/>
                      </a:lnTo>
                      <a:lnTo>
                        <a:pt x="428" y="54"/>
                      </a:lnTo>
                      <a:lnTo>
                        <a:pt x="466" y="41"/>
                      </a:lnTo>
                      <a:lnTo>
                        <a:pt x="499" y="26"/>
                      </a:lnTo>
                      <a:lnTo>
                        <a:pt x="528" y="13"/>
                      </a:lnTo>
                      <a:lnTo>
                        <a:pt x="5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7" name="Freeform 16"/>
                <p:cNvSpPr>
                  <a:spLocks/>
                </p:cNvSpPr>
                <p:nvPr/>
              </p:nvSpPr>
              <p:spPr bwMode="auto">
                <a:xfrm>
                  <a:off x="9413875" y="4578350"/>
                  <a:ext cx="1519238" cy="1541463"/>
                </a:xfrm>
                <a:custGeom>
                  <a:avLst/>
                  <a:gdLst>
                    <a:gd name="T0" fmla="*/ 1730 w 1914"/>
                    <a:gd name="T1" fmla="*/ 108 h 1943"/>
                    <a:gd name="T2" fmla="*/ 1726 w 1914"/>
                    <a:gd name="T3" fmla="*/ 185 h 1943"/>
                    <a:gd name="T4" fmla="*/ 1812 w 1914"/>
                    <a:gd name="T5" fmla="*/ 254 h 1943"/>
                    <a:gd name="T6" fmla="*/ 1907 w 1914"/>
                    <a:gd name="T7" fmla="*/ 276 h 1943"/>
                    <a:gd name="T8" fmla="*/ 1781 w 1914"/>
                    <a:gd name="T9" fmla="*/ 377 h 1943"/>
                    <a:gd name="T10" fmla="*/ 1759 w 1914"/>
                    <a:gd name="T11" fmla="*/ 445 h 1943"/>
                    <a:gd name="T12" fmla="*/ 1695 w 1914"/>
                    <a:gd name="T13" fmla="*/ 506 h 1943"/>
                    <a:gd name="T14" fmla="*/ 1650 w 1914"/>
                    <a:gd name="T15" fmla="*/ 562 h 1943"/>
                    <a:gd name="T16" fmla="*/ 1605 w 1914"/>
                    <a:gd name="T17" fmla="*/ 659 h 1943"/>
                    <a:gd name="T18" fmla="*/ 1675 w 1914"/>
                    <a:gd name="T19" fmla="*/ 1071 h 1943"/>
                    <a:gd name="T20" fmla="*/ 1289 w 1914"/>
                    <a:gd name="T21" fmla="*/ 1623 h 1943"/>
                    <a:gd name="T22" fmla="*/ 1046 w 1914"/>
                    <a:gd name="T23" fmla="*/ 1662 h 1943"/>
                    <a:gd name="T24" fmla="*/ 975 w 1914"/>
                    <a:gd name="T25" fmla="*/ 1672 h 1943"/>
                    <a:gd name="T26" fmla="*/ 893 w 1914"/>
                    <a:gd name="T27" fmla="*/ 1648 h 1943"/>
                    <a:gd name="T28" fmla="*/ 768 w 1914"/>
                    <a:gd name="T29" fmla="*/ 1725 h 1943"/>
                    <a:gd name="T30" fmla="*/ 678 w 1914"/>
                    <a:gd name="T31" fmla="*/ 1731 h 1943"/>
                    <a:gd name="T32" fmla="*/ 576 w 1914"/>
                    <a:gd name="T33" fmla="*/ 1843 h 1943"/>
                    <a:gd name="T34" fmla="*/ 451 w 1914"/>
                    <a:gd name="T35" fmla="*/ 1890 h 1943"/>
                    <a:gd name="T36" fmla="*/ 407 w 1914"/>
                    <a:gd name="T37" fmla="*/ 1900 h 1943"/>
                    <a:gd name="T38" fmla="*/ 314 w 1914"/>
                    <a:gd name="T39" fmla="*/ 1816 h 1943"/>
                    <a:gd name="T40" fmla="*/ 263 w 1914"/>
                    <a:gd name="T41" fmla="*/ 1680 h 1943"/>
                    <a:gd name="T42" fmla="*/ 229 w 1914"/>
                    <a:gd name="T43" fmla="*/ 1569 h 1943"/>
                    <a:gd name="T44" fmla="*/ 175 w 1914"/>
                    <a:gd name="T45" fmla="*/ 1516 h 1943"/>
                    <a:gd name="T46" fmla="*/ 100 w 1914"/>
                    <a:gd name="T47" fmla="*/ 1499 h 1943"/>
                    <a:gd name="T48" fmla="*/ 1 w 1914"/>
                    <a:gd name="T49" fmla="*/ 1436 h 1943"/>
                    <a:gd name="T50" fmla="*/ 43 w 1914"/>
                    <a:gd name="T51" fmla="*/ 411 h 1943"/>
                    <a:gd name="T52" fmla="*/ 172 w 1914"/>
                    <a:gd name="T53" fmla="*/ 406 h 1943"/>
                    <a:gd name="T54" fmla="*/ 272 w 1914"/>
                    <a:gd name="T55" fmla="*/ 424 h 1943"/>
                    <a:gd name="T56" fmla="*/ 387 w 1914"/>
                    <a:gd name="T57" fmla="*/ 439 h 1943"/>
                    <a:gd name="T58" fmla="*/ 447 w 1914"/>
                    <a:gd name="T59" fmla="*/ 486 h 1943"/>
                    <a:gd name="T60" fmla="*/ 532 w 1914"/>
                    <a:gd name="T61" fmla="*/ 547 h 1943"/>
                    <a:gd name="T62" fmla="*/ 520 w 1914"/>
                    <a:gd name="T63" fmla="*/ 589 h 1943"/>
                    <a:gd name="T64" fmla="*/ 584 w 1914"/>
                    <a:gd name="T65" fmla="*/ 710 h 1943"/>
                    <a:gd name="T66" fmla="*/ 773 w 1914"/>
                    <a:gd name="T67" fmla="*/ 715 h 1943"/>
                    <a:gd name="T68" fmla="*/ 816 w 1914"/>
                    <a:gd name="T69" fmla="*/ 775 h 1943"/>
                    <a:gd name="T70" fmla="*/ 821 w 1914"/>
                    <a:gd name="T71" fmla="*/ 859 h 1943"/>
                    <a:gd name="T72" fmla="*/ 835 w 1914"/>
                    <a:gd name="T73" fmla="*/ 906 h 1943"/>
                    <a:gd name="T74" fmla="*/ 889 w 1914"/>
                    <a:gd name="T75" fmla="*/ 966 h 1943"/>
                    <a:gd name="T76" fmla="*/ 1021 w 1914"/>
                    <a:gd name="T77" fmla="*/ 1069 h 1943"/>
                    <a:gd name="T78" fmla="*/ 1081 w 1914"/>
                    <a:gd name="T79" fmla="*/ 1109 h 1943"/>
                    <a:gd name="T80" fmla="*/ 705 w 1914"/>
                    <a:gd name="T81" fmla="*/ 1288 h 1943"/>
                    <a:gd name="T82" fmla="*/ 414 w 1914"/>
                    <a:gd name="T83" fmla="*/ 1368 h 1943"/>
                    <a:gd name="T84" fmla="*/ 488 w 1914"/>
                    <a:gd name="T85" fmla="*/ 1385 h 1943"/>
                    <a:gd name="T86" fmla="*/ 603 w 1914"/>
                    <a:gd name="T87" fmla="*/ 1388 h 1943"/>
                    <a:gd name="T88" fmla="*/ 677 w 1914"/>
                    <a:gd name="T89" fmla="*/ 1387 h 1943"/>
                    <a:gd name="T90" fmla="*/ 669 w 1914"/>
                    <a:gd name="T91" fmla="*/ 1543 h 1943"/>
                    <a:gd name="T92" fmla="*/ 809 w 1914"/>
                    <a:gd name="T93" fmla="*/ 1654 h 1943"/>
                    <a:gd name="T94" fmla="*/ 852 w 1914"/>
                    <a:gd name="T95" fmla="*/ 1339 h 1943"/>
                    <a:gd name="T96" fmla="*/ 816 w 1914"/>
                    <a:gd name="T97" fmla="*/ 1254 h 1943"/>
                    <a:gd name="T98" fmla="*/ 905 w 1914"/>
                    <a:gd name="T99" fmla="*/ 1256 h 1943"/>
                    <a:gd name="T100" fmla="*/ 998 w 1914"/>
                    <a:gd name="T101" fmla="*/ 1299 h 1943"/>
                    <a:gd name="T102" fmla="*/ 1160 w 1914"/>
                    <a:gd name="T103" fmla="*/ 1232 h 1943"/>
                    <a:gd name="T104" fmla="*/ 1327 w 1914"/>
                    <a:gd name="T105" fmla="*/ 1434 h 1943"/>
                    <a:gd name="T106" fmla="*/ 1415 w 1914"/>
                    <a:gd name="T107" fmla="*/ 1354 h 1943"/>
                    <a:gd name="T108" fmla="*/ 1369 w 1914"/>
                    <a:gd name="T109" fmla="*/ 1219 h 1943"/>
                    <a:gd name="T110" fmla="*/ 1319 w 1914"/>
                    <a:gd name="T111" fmla="*/ 1183 h 1943"/>
                    <a:gd name="T112" fmla="*/ 1260 w 1914"/>
                    <a:gd name="T113" fmla="*/ 1135 h 1943"/>
                    <a:gd name="T114" fmla="*/ 1204 w 1914"/>
                    <a:gd name="T115" fmla="*/ 1086 h 1943"/>
                    <a:gd name="T116" fmla="*/ 1040 w 1914"/>
                    <a:gd name="T117" fmla="*/ 746 h 1943"/>
                    <a:gd name="T118" fmla="*/ 898 w 1914"/>
                    <a:gd name="T119" fmla="*/ 383 h 1943"/>
                    <a:gd name="T120" fmla="*/ 1216 w 1914"/>
                    <a:gd name="T121" fmla="*/ 327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4" h="1943">
                      <a:moveTo>
                        <a:pt x="1523" y="0"/>
                      </a:moveTo>
                      <a:lnTo>
                        <a:pt x="1566" y="3"/>
                      </a:lnTo>
                      <a:lnTo>
                        <a:pt x="1607" y="8"/>
                      </a:lnTo>
                      <a:lnTo>
                        <a:pt x="1646" y="16"/>
                      </a:lnTo>
                      <a:lnTo>
                        <a:pt x="1681" y="26"/>
                      </a:lnTo>
                      <a:lnTo>
                        <a:pt x="1713" y="36"/>
                      </a:lnTo>
                      <a:lnTo>
                        <a:pt x="1740" y="47"/>
                      </a:lnTo>
                      <a:lnTo>
                        <a:pt x="1762" y="56"/>
                      </a:lnTo>
                      <a:lnTo>
                        <a:pt x="1759" y="65"/>
                      </a:lnTo>
                      <a:lnTo>
                        <a:pt x="1788" y="77"/>
                      </a:lnTo>
                      <a:lnTo>
                        <a:pt x="1796" y="81"/>
                      </a:lnTo>
                      <a:lnTo>
                        <a:pt x="1805" y="87"/>
                      </a:lnTo>
                      <a:lnTo>
                        <a:pt x="1794" y="96"/>
                      </a:lnTo>
                      <a:lnTo>
                        <a:pt x="1782" y="103"/>
                      </a:lnTo>
                      <a:lnTo>
                        <a:pt x="1770" y="109"/>
                      </a:lnTo>
                      <a:lnTo>
                        <a:pt x="1758" y="110"/>
                      </a:lnTo>
                      <a:lnTo>
                        <a:pt x="1744" y="107"/>
                      </a:lnTo>
                      <a:lnTo>
                        <a:pt x="1737" y="104"/>
                      </a:lnTo>
                      <a:lnTo>
                        <a:pt x="1730" y="108"/>
                      </a:lnTo>
                      <a:lnTo>
                        <a:pt x="1726" y="112"/>
                      </a:lnTo>
                      <a:lnTo>
                        <a:pt x="1723" y="120"/>
                      </a:lnTo>
                      <a:lnTo>
                        <a:pt x="1725" y="127"/>
                      </a:lnTo>
                      <a:lnTo>
                        <a:pt x="1730" y="131"/>
                      </a:lnTo>
                      <a:lnTo>
                        <a:pt x="1749" y="138"/>
                      </a:lnTo>
                      <a:lnTo>
                        <a:pt x="1765" y="138"/>
                      </a:lnTo>
                      <a:lnTo>
                        <a:pt x="1783" y="134"/>
                      </a:lnTo>
                      <a:lnTo>
                        <a:pt x="1799" y="127"/>
                      </a:lnTo>
                      <a:lnTo>
                        <a:pt x="1814" y="117"/>
                      </a:lnTo>
                      <a:lnTo>
                        <a:pt x="1827" y="103"/>
                      </a:lnTo>
                      <a:lnTo>
                        <a:pt x="1841" y="118"/>
                      </a:lnTo>
                      <a:lnTo>
                        <a:pt x="1853" y="133"/>
                      </a:lnTo>
                      <a:lnTo>
                        <a:pt x="1837" y="146"/>
                      </a:lnTo>
                      <a:lnTo>
                        <a:pt x="1821" y="160"/>
                      </a:lnTo>
                      <a:lnTo>
                        <a:pt x="1803" y="172"/>
                      </a:lnTo>
                      <a:lnTo>
                        <a:pt x="1783" y="181"/>
                      </a:lnTo>
                      <a:lnTo>
                        <a:pt x="1764" y="186"/>
                      </a:lnTo>
                      <a:lnTo>
                        <a:pt x="1744" y="188"/>
                      </a:lnTo>
                      <a:lnTo>
                        <a:pt x="1726" y="185"/>
                      </a:lnTo>
                      <a:lnTo>
                        <a:pt x="1718" y="184"/>
                      </a:lnTo>
                      <a:lnTo>
                        <a:pt x="1712" y="188"/>
                      </a:lnTo>
                      <a:lnTo>
                        <a:pt x="1709" y="194"/>
                      </a:lnTo>
                      <a:lnTo>
                        <a:pt x="1709" y="202"/>
                      </a:lnTo>
                      <a:lnTo>
                        <a:pt x="1711" y="208"/>
                      </a:lnTo>
                      <a:lnTo>
                        <a:pt x="1718" y="213"/>
                      </a:lnTo>
                      <a:lnTo>
                        <a:pt x="1741" y="217"/>
                      </a:lnTo>
                      <a:lnTo>
                        <a:pt x="1763" y="216"/>
                      </a:lnTo>
                      <a:lnTo>
                        <a:pt x="1786" y="211"/>
                      </a:lnTo>
                      <a:lnTo>
                        <a:pt x="1809" y="201"/>
                      </a:lnTo>
                      <a:lnTo>
                        <a:pt x="1830" y="188"/>
                      </a:lnTo>
                      <a:lnTo>
                        <a:pt x="1849" y="174"/>
                      </a:lnTo>
                      <a:lnTo>
                        <a:pt x="1868" y="157"/>
                      </a:lnTo>
                      <a:lnTo>
                        <a:pt x="1880" y="182"/>
                      </a:lnTo>
                      <a:lnTo>
                        <a:pt x="1890" y="209"/>
                      </a:lnTo>
                      <a:lnTo>
                        <a:pt x="1875" y="225"/>
                      </a:lnTo>
                      <a:lnTo>
                        <a:pt x="1856" y="238"/>
                      </a:lnTo>
                      <a:lnTo>
                        <a:pt x="1835" y="248"/>
                      </a:lnTo>
                      <a:lnTo>
                        <a:pt x="1812" y="254"/>
                      </a:lnTo>
                      <a:lnTo>
                        <a:pt x="1788" y="257"/>
                      </a:lnTo>
                      <a:lnTo>
                        <a:pt x="1764" y="257"/>
                      </a:lnTo>
                      <a:lnTo>
                        <a:pt x="1742" y="253"/>
                      </a:lnTo>
                      <a:lnTo>
                        <a:pt x="1721" y="246"/>
                      </a:lnTo>
                      <a:lnTo>
                        <a:pt x="1712" y="244"/>
                      </a:lnTo>
                      <a:lnTo>
                        <a:pt x="1706" y="247"/>
                      </a:lnTo>
                      <a:lnTo>
                        <a:pt x="1701" y="253"/>
                      </a:lnTo>
                      <a:lnTo>
                        <a:pt x="1699" y="259"/>
                      </a:lnTo>
                      <a:lnTo>
                        <a:pt x="1700" y="266"/>
                      </a:lnTo>
                      <a:lnTo>
                        <a:pt x="1707" y="270"/>
                      </a:lnTo>
                      <a:lnTo>
                        <a:pt x="1729" y="279"/>
                      </a:lnTo>
                      <a:lnTo>
                        <a:pt x="1754" y="283"/>
                      </a:lnTo>
                      <a:lnTo>
                        <a:pt x="1781" y="286"/>
                      </a:lnTo>
                      <a:lnTo>
                        <a:pt x="1806" y="283"/>
                      </a:lnTo>
                      <a:lnTo>
                        <a:pt x="1833" y="279"/>
                      </a:lnTo>
                      <a:lnTo>
                        <a:pt x="1857" y="270"/>
                      </a:lnTo>
                      <a:lnTo>
                        <a:pt x="1880" y="258"/>
                      </a:lnTo>
                      <a:lnTo>
                        <a:pt x="1900" y="243"/>
                      </a:lnTo>
                      <a:lnTo>
                        <a:pt x="1907" y="276"/>
                      </a:lnTo>
                      <a:lnTo>
                        <a:pt x="1911" y="311"/>
                      </a:lnTo>
                      <a:lnTo>
                        <a:pt x="1911" y="311"/>
                      </a:lnTo>
                      <a:lnTo>
                        <a:pt x="1890" y="323"/>
                      </a:lnTo>
                      <a:lnTo>
                        <a:pt x="1867" y="334"/>
                      </a:lnTo>
                      <a:lnTo>
                        <a:pt x="1843" y="342"/>
                      </a:lnTo>
                      <a:lnTo>
                        <a:pt x="1816" y="348"/>
                      </a:lnTo>
                      <a:lnTo>
                        <a:pt x="1791" y="349"/>
                      </a:lnTo>
                      <a:lnTo>
                        <a:pt x="1765" y="348"/>
                      </a:lnTo>
                      <a:lnTo>
                        <a:pt x="1741" y="342"/>
                      </a:lnTo>
                      <a:lnTo>
                        <a:pt x="1719" y="332"/>
                      </a:lnTo>
                      <a:lnTo>
                        <a:pt x="1711" y="330"/>
                      </a:lnTo>
                      <a:lnTo>
                        <a:pt x="1705" y="332"/>
                      </a:lnTo>
                      <a:lnTo>
                        <a:pt x="1700" y="338"/>
                      </a:lnTo>
                      <a:lnTo>
                        <a:pt x="1698" y="344"/>
                      </a:lnTo>
                      <a:lnTo>
                        <a:pt x="1699" y="351"/>
                      </a:lnTo>
                      <a:lnTo>
                        <a:pt x="1705" y="358"/>
                      </a:lnTo>
                      <a:lnTo>
                        <a:pt x="1729" y="369"/>
                      </a:lnTo>
                      <a:lnTo>
                        <a:pt x="1754" y="375"/>
                      </a:lnTo>
                      <a:lnTo>
                        <a:pt x="1781" y="377"/>
                      </a:lnTo>
                      <a:lnTo>
                        <a:pt x="1809" y="377"/>
                      </a:lnTo>
                      <a:lnTo>
                        <a:pt x="1836" y="373"/>
                      </a:lnTo>
                      <a:lnTo>
                        <a:pt x="1863" y="365"/>
                      </a:lnTo>
                      <a:lnTo>
                        <a:pt x="1889" y="356"/>
                      </a:lnTo>
                      <a:lnTo>
                        <a:pt x="1914" y="344"/>
                      </a:lnTo>
                      <a:lnTo>
                        <a:pt x="1914" y="376"/>
                      </a:lnTo>
                      <a:lnTo>
                        <a:pt x="1911" y="408"/>
                      </a:lnTo>
                      <a:lnTo>
                        <a:pt x="1875" y="418"/>
                      </a:lnTo>
                      <a:lnTo>
                        <a:pt x="1838" y="424"/>
                      </a:lnTo>
                      <a:lnTo>
                        <a:pt x="1802" y="423"/>
                      </a:lnTo>
                      <a:lnTo>
                        <a:pt x="1765" y="417"/>
                      </a:lnTo>
                      <a:lnTo>
                        <a:pt x="1729" y="406"/>
                      </a:lnTo>
                      <a:lnTo>
                        <a:pt x="1721" y="405"/>
                      </a:lnTo>
                      <a:lnTo>
                        <a:pt x="1716" y="408"/>
                      </a:lnTo>
                      <a:lnTo>
                        <a:pt x="1712" y="415"/>
                      </a:lnTo>
                      <a:lnTo>
                        <a:pt x="1712" y="422"/>
                      </a:lnTo>
                      <a:lnTo>
                        <a:pt x="1716" y="429"/>
                      </a:lnTo>
                      <a:lnTo>
                        <a:pt x="1722" y="434"/>
                      </a:lnTo>
                      <a:lnTo>
                        <a:pt x="1759" y="445"/>
                      </a:lnTo>
                      <a:lnTo>
                        <a:pt x="1796" y="452"/>
                      </a:lnTo>
                      <a:lnTo>
                        <a:pt x="1834" y="453"/>
                      </a:lnTo>
                      <a:lnTo>
                        <a:pt x="1871" y="448"/>
                      </a:lnTo>
                      <a:lnTo>
                        <a:pt x="1908" y="439"/>
                      </a:lnTo>
                      <a:lnTo>
                        <a:pt x="1903" y="470"/>
                      </a:lnTo>
                      <a:lnTo>
                        <a:pt x="1896" y="500"/>
                      </a:lnTo>
                      <a:lnTo>
                        <a:pt x="1868" y="502"/>
                      </a:lnTo>
                      <a:lnTo>
                        <a:pt x="1841" y="505"/>
                      </a:lnTo>
                      <a:lnTo>
                        <a:pt x="1813" y="507"/>
                      </a:lnTo>
                      <a:lnTo>
                        <a:pt x="1785" y="506"/>
                      </a:lnTo>
                      <a:lnTo>
                        <a:pt x="1759" y="502"/>
                      </a:lnTo>
                      <a:lnTo>
                        <a:pt x="1733" y="494"/>
                      </a:lnTo>
                      <a:lnTo>
                        <a:pt x="1709" y="480"/>
                      </a:lnTo>
                      <a:lnTo>
                        <a:pt x="1701" y="478"/>
                      </a:lnTo>
                      <a:lnTo>
                        <a:pt x="1695" y="480"/>
                      </a:lnTo>
                      <a:lnTo>
                        <a:pt x="1690" y="485"/>
                      </a:lnTo>
                      <a:lnTo>
                        <a:pt x="1688" y="491"/>
                      </a:lnTo>
                      <a:lnTo>
                        <a:pt x="1689" y="499"/>
                      </a:lnTo>
                      <a:lnTo>
                        <a:pt x="1695" y="506"/>
                      </a:lnTo>
                      <a:lnTo>
                        <a:pt x="1719" y="520"/>
                      </a:lnTo>
                      <a:lnTo>
                        <a:pt x="1746" y="529"/>
                      </a:lnTo>
                      <a:lnTo>
                        <a:pt x="1773" y="533"/>
                      </a:lnTo>
                      <a:lnTo>
                        <a:pt x="1801" y="534"/>
                      </a:lnTo>
                      <a:lnTo>
                        <a:pt x="1830" y="533"/>
                      </a:lnTo>
                      <a:lnTo>
                        <a:pt x="1858" y="532"/>
                      </a:lnTo>
                      <a:lnTo>
                        <a:pt x="1887" y="529"/>
                      </a:lnTo>
                      <a:lnTo>
                        <a:pt x="1877" y="557"/>
                      </a:lnTo>
                      <a:lnTo>
                        <a:pt x="1865" y="583"/>
                      </a:lnTo>
                      <a:lnTo>
                        <a:pt x="1841" y="585"/>
                      </a:lnTo>
                      <a:lnTo>
                        <a:pt x="1815" y="584"/>
                      </a:lnTo>
                      <a:lnTo>
                        <a:pt x="1791" y="583"/>
                      </a:lnTo>
                      <a:lnTo>
                        <a:pt x="1759" y="582"/>
                      </a:lnTo>
                      <a:lnTo>
                        <a:pt x="1729" y="578"/>
                      </a:lnTo>
                      <a:lnTo>
                        <a:pt x="1699" y="569"/>
                      </a:lnTo>
                      <a:lnTo>
                        <a:pt x="1669" y="555"/>
                      </a:lnTo>
                      <a:lnTo>
                        <a:pt x="1661" y="554"/>
                      </a:lnTo>
                      <a:lnTo>
                        <a:pt x="1655" y="557"/>
                      </a:lnTo>
                      <a:lnTo>
                        <a:pt x="1650" y="562"/>
                      </a:lnTo>
                      <a:lnTo>
                        <a:pt x="1648" y="569"/>
                      </a:lnTo>
                      <a:lnTo>
                        <a:pt x="1649" y="575"/>
                      </a:lnTo>
                      <a:lnTo>
                        <a:pt x="1655" y="581"/>
                      </a:lnTo>
                      <a:lnTo>
                        <a:pt x="1689" y="595"/>
                      </a:lnTo>
                      <a:lnTo>
                        <a:pt x="1725" y="605"/>
                      </a:lnTo>
                      <a:lnTo>
                        <a:pt x="1761" y="611"/>
                      </a:lnTo>
                      <a:lnTo>
                        <a:pt x="1789" y="614"/>
                      </a:lnTo>
                      <a:lnTo>
                        <a:pt x="1817" y="615"/>
                      </a:lnTo>
                      <a:lnTo>
                        <a:pt x="1847" y="615"/>
                      </a:lnTo>
                      <a:lnTo>
                        <a:pt x="1828" y="641"/>
                      </a:lnTo>
                      <a:lnTo>
                        <a:pt x="1807" y="665"/>
                      </a:lnTo>
                      <a:lnTo>
                        <a:pt x="1776" y="672"/>
                      </a:lnTo>
                      <a:lnTo>
                        <a:pt x="1744" y="675"/>
                      </a:lnTo>
                      <a:lnTo>
                        <a:pt x="1712" y="674"/>
                      </a:lnTo>
                      <a:lnTo>
                        <a:pt x="1680" y="670"/>
                      </a:lnTo>
                      <a:lnTo>
                        <a:pt x="1649" y="664"/>
                      </a:lnTo>
                      <a:lnTo>
                        <a:pt x="1619" y="656"/>
                      </a:lnTo>
                      <a:lnTo>
                        <a:pt x="1612" y="656"/>
                      </a:lnTo>
                      <a:lnTo>
                        <a:pt x="1605" y="659"/>
                      </a:lnTo>
                      <a:lnTo>
                        <a:pt x="1602" y="666"/>
                      </a:lnTo>
                      <a:lnTo>
                        <a:pt x="1602" y="673"/>
                      </a:lnTo>
                      <a:lnTo>
                        <a:pt x="1605" y="679"/>
                      </a:lnTo>
                      <a:lnTo>
                        <a:pt x="1612" y="684"/>
                      </a:lnTo>
                      <a:lnTo>
                        <a:pt x="1648" y="694"/>
                      </a:lnTo>
                      <a:lnTo>
                        <a:pt x="1685" y="700"/>
                      </a:lnTo>
                      <a:lnTo>
                        <a:pt x="1723" y="704"/>
                      </a:lnTo>
                      <a:lnTo>
                        <a:pt x="1761" y="702"/>
                      </a:lnTo>
                      <a:lnTo>
                        <a:pt x="1751" y="709"/>
                      </a:lnTo>
                      <a:lnTo>
                        <a:pt x="1757" y="730"/>
                      </a:lnTo>
                      <a:lnTo>
                        <a:pt x="1767" y="783"/>
                      </a:lnTo>
                      <a:lnTo>
                        <a:pt x="1772" y="832"/>
                      </a:lnTo>
                      <a:lnTo>
                        <a:pt x="1772" y="876"/>
                      </a:lnTo>
                      <a:lnTo>
                        <a:pt x="1768" y="918"/>
                      </a:lnTo>
                      <a:lnTo>
                        <a:pt x="1759" y="955"/>
                      </a:lnTo>
                      <a:lnTo>
                        <a:pt x="1746" y="989"/>
                      </a:lnTo>
                      <a:lnTo>
                        <a:pt x="1727" y="1020"/>
                      </a:lnTo>
                      <a:lnTo>
                        <a:pt x="1703" y="1046"/>
                      </a:lnTo>
                      <a:lnTo>
                        <a:pt x="1675" y="1071"/>
                      </a:lnTo>
                      <a:lnTo>
                        <a:pt x="1642" y="1092"/>
                      </a:lnTo>
                      <a:lnTo>
                        <a:pt x="1603" y="1110"/>
                      </a:lnTo>
                      <a:lnTo>
                        <a:pt x="1581" y="1119"/>
                      </a:lnTo>
                      <a:lnTo>
                        <a:pt x="1583" y="1144"/>
                      </a:lnTo>
                      <a:lnTo>
                        <a:pt x="1584" y="1179"/>
                      </a:lnTo>
                      <a:lnTo>
                        <a:pt x="1582" y="1218"/>
                      </a:lnTo>
                      <a:lnTo>
                        <a:pt x="1576" y="1259"/>
                      </a:lnTo>
                      <a:lnTo>
                        <a:pt x="1565" y="1301"/>
                      </a:lnTo>
                      <a:lnTo>
                        <a:pt x="1552" y="1344"/>
                      </a:lnTo>
                      <a:lnTo>
                        <a:pt x="1533" y="1388"/>
                      </a:lnTo>
                      <a:lnTo>
                        <a:pt x="1510" y="1430"/>
                      </a:lnTo>
                      <a:lnTo>
                        <a:pt x="1482" y="1472"/>
                      </a:lnTo>
                      <a:lnTo>
                        <a:pt x="1450" y="1512"/>
                      </a:lnTo>
                      <a:lnTo>
                        <a:pt x="1430" y="1532"/>
                      </a:lnTo>
                      <a:lnTo>
                        <a:pt x="1408" y="1551"/>
                      </a:lnTo>
                      <a:lnTo>
                        <a:pt x="1383" y="1571"/>
                      </a:lnTo>
                      <a:lnTo>
                        <a:pt x="1354" y="1590"/>
                      </a:lnTo>
                      <a:lnTo>
                        <a:pt x="1323" y="1608"/>
                      </a:lnTo>
                      <a:lnTo>
                        <a:pt x="1289" y="1623"/>
                      </a:lnTo>
                      <a:lnTo>
                        <a:pt x="1250" y="1637"/>
                      </a:lnTo>
                      <a:lnTo>
                        <a:pt x="1209" y="1647"/>
                      </a:lnTo>
                      <a:lnTo>
                        <a:pt x="1164" y="1653"/>
                      </a:lnTo>
                      <a:lnTo>
                        <a:pt x="1116" y="1655"/>
                      </a:lnTo>
                      <a:lnTo>
                        <a:pt x="1082" y="1654"/>
                      </a:lnTo>
                      <a:lnTo>
                        <a:pt x="1076" y="1654"/>
                      </a:lnTo>
                      <a:lnTo>
                        <a:pt x="1071" y="1616"/>
                      </a:lnTo>
                      <a:lnTo>
                        <a:pt x="1060" y="1578"/>
                      </a:lnTo>
                      <a:lnTo>
                        <a:pt x="1049" y="1539"/>
                      </a:lnTo>
                      <a:lnTo>
                        <a:pt x="1044" y="1533"/>
                      </a:lnTo>
                      <a:lnTo>
                        <a:pt x="1038" y="1529"/>
                      </a:lnTo>
                      <a:lnTo>
                        <a:pt x="1030" y="1529"/>
                      </a:lnTo>
                      <a:lnTo>
                        <a:pt x="1023" y="1533"/>
                      </a:lnTo>
                      <a:lnTo>
                        <a:pt x="1019" y="1539"/>
                      </a:lnTo>
                      <a:lnTo>
                        <a:pt x="1019" y="1548"/>
                      </a:lnTo>
                      <a:lnTo>
                        <a:pt x="1028" y="1576"/>
                      </a:lnTo>
                      <a:lnTo>
                        <a:pt x="1037" y="1605"/>
                      </a:lnTo>
                      <a:lnTo>
                        <a:pt x="1043" y="1633"/>
                      </a:lnTo>
                      <a:lnTo>
                        <a:pt x="1046" y="1662"/>
                      </a:lnTo>
                      <a:lnTo>
                        <a:pt x="1044" y="1691"/>
                      </a:lnTo>
                      <a:lnTo>
                        <a:pt x="1033" y="1714"/>
                      </a:lnTo>
                      <a:lnTo>
                        <a:pt x="1019" y="1736"/>
                      </a:lnTo>
                      <a:lnTo>
                        <a:pt x="1001" y="1758"/>
                      </a:lnTo>
                      <a:lnTo>
                        <a:pt x="1004" y="1726"/>
                      </a:lnTo>
                      <a:lnTo>
                        <a:pt x="1006" y="1694"/>
                      </a:lnTo>
                      <a:lnTo>
                        <a:pt x="1004" y="1662"/>
                      </a:lnTo>
                      <a:lnTo>
                        <a:pt x="999" y="1631"/>
                      </a:lnTo>
                      <a:lnTo>
                        <a:pt x="989" y="1600"/>
                      </a:lnTo>
                      <a:lnTo>
                        <a:pt x="976" y="1570"/>
                      </a:lnTo>
                      <a:lnTo>
                        <a:pt x="969" y="1565"/>
                      </a:lnTo>
                      <a:lnTo>
                        <a:pt x="961" y="1564"/>
                      </a:lnTo>
                      <a:lnTo>
                        <a:pt x="955" y="1566"/>
                      </a:lnTo>
                      <a:lnTo>
                        <a:pt x="949" y="1570"/>
                      </a:lnTo>
                      <a:lnTo>
                        <a:pt x="947" y="1578"/>
                      </a:lnTo>
                      <a:lnTo>
                        <a:pt x="949" y="1586"/>
                      </a:lnTo>
                      <a:lnTo>
                        <a:pt x="961" y="1613"/>
                      </a:lnTo>
                      <a:lnTo>
                        <a:pt x="970" y="1642"/>
                      </a:lnTo>
                      <a:lnTo>
                        <a:pt x="975" y="1672"/>
                      </a:lnTo>
                      <a:lnTo>
                        <a:pt x="976" y="1702"/>
                      </a:lnTo>
                      <a:lnTo>
                        <a:pt x="973" y="1732"/>
                      </a:lnTo>
                      <a:lnTo>
                        <a:pt x="969" y="1761"/>
                      </a:lnTo>
                      <a:lnTo>
                        <a:pt x="964" y="1791"/>
                      </a:lnTo>
                      <a:lnTo>
                        <a:pt x="964" y="1792"/>
                      </a:lnTo>
                      <a:lnTo>
                        <a:pt x="964" y="1792"/>
                      </a:lnTo>
                      <a:lnTo>
                        <a:pt x="939" y="1811"/>
                      </a:lnTo>
                      <a:lnTo>
                        <a:pt x="913" y="1829"/>
                      </a:lnTo>
                      <a:lnTo>
                        <a:pt x="917" y="1791"/>
                      </a:lnTo>
                      <a:lnTo>
                        <a:pt x="923" y="1753"/>
                      </a:lnTo>
                      <a:lnTo>
                        <a:pt x="927" y="1715"/>
                      </a:lnTo>
                      <a:lnTo>
                        <a:pt x="927" y="1677"/>
                      </a:lnTo>
                      <a:lnTo>
                        <a:pt x="922" y="1639"/>
                      </a:lnTo>
                      <a:lnTo>
                        <a:pt x="918" y="1632"/>
                      </a:lnTo>
                      <a:lnTo>
                        <a:pt x="912" y="1629"/>
                      </a:lnTo>
                      <a:lnTo>
                        <a:pt x="904" y="1629"/>
                      </a:lnTo>
                      <a:lnTo>
                        <a:pt x="897" y="1632"/>
                      </a:lnTo>
                      <a:lnTo>
                        <a:pt x="893" y="1639"/>
                      </a:lnTo>
                      <a:lnTo>
                        <a:pt x="893" y="1648"/>
                      </a:lnTo>
                      <a:lnTo>
                        <a:pt x="897" y="1681"/>
                      </a:lnTo>
                      <a:lnTo>
                        <a:pt x="897" y="1714"/>
                      </a:lnTo>
                      <a:lnTo>
                        <a:pt x="894" y="1747"/>
                      </a:lnTo>
                      <a:lnTo>
                        <a:pt x="889" y="1781"/>
                      </a:lnTo>
                      <a:lnTo>
                        <a:pt x="884" y="1815"/>
                      </a:lnTo>
                      <a:lnTo>
                        <a:pt x="881" y="1848"/>
                      </a:lnTo>
                      <a:lnTo>
                        <a:pt x="830" y="1872"/>
                      </a:lnTo>
                      <a:lnTo>
                        <a:pt x="777" y="1893"/>
                      </a:lnTo>
                      <a:lnTo>
                        <a:pt x="788" y="1863"/>
                      </a:lnTo>
                      <a:lnTo>
                        <a:pt x="793" y="1831"/>
                      </a:lnTo>
                      <a:lnTo>
                        <a:pt x="798" y="1799"/>
                      </a:lnTo>
                      <a:lnTo>
                        <a:pt x="799" y="1766"/>
                      </a:lnTo>
                      <a:lnTo>
                        <a:pt x="799" y="1733"/>
                      </a:lnTo>
                      <a:lnTo>
                        <a:pt x="798" y="1725"/>
                      </a:lnTo>
                      <a:lnTo>
                        <a:pt x="793" y="1719"/>
                      </a:lnTo>
                      <a:lnTo>
                        <a:pt x="787" y="1717"/>
                      </a:lnTo>
                      <a:lnTo>
                        <a:pt x="779" y="1717"/>
                      </a:lnTo>
                      <a:lnTo>
                        <a:pt x="773" y="1719"/>
                      </a:lnTo>
                      <a:lnTo>
                        <a:pt x="768" y="1725"/>
                      </a:lnTo>
                      <a:lnTo>
                        <a:pt x="767" y="1733"/>
                      </a:lnTo>
                      <a:lnTo>
                        <a:pt x="766" y="1763"/>
                      </a:lnTo>
                      <a:lnTo>
                        <a:pt x="764" y="1794"/>
                      </a:lnTo>
                      <a:lnTo>
                        <a:pt x="762" y="1824"/>
                      </a:lnTo>
                      <a:lnTo>
                        <a:pt x="757" y="1853"/>
                      </a:lnTo>
                      <a:lnTo>
                        <a:pt x="747" y="1882"/>
                      </a:lnTo>
                      <a:lnTo>
                        <a:pt x="732" y="1909"/>
                      </a:lnTo>
                      <a:lnTo>
                        <a:pt x="693" y="1920"/>
                      </a:lnTo>
                      <a:lnTo>
                        <a:pt x="653" y="1928"/>
                      </a:lnTo>
                      <a:lnTo>
                        <a:pt x="668" y="1906"/>
                      </a:lnTo>
                      <a:lnTo>
                        <a:pt x="680" y="1884"/>
                      </a:lnTo>
                      <a:lnTo>
                        <a:pt x="691" y="1860"/>
                      </a:lnTo>
                      <a:lnTo>
                        <a:pt x="698" y="1836"/>
                      </a:lnTo>
                      <a:lnTo>
                        <a:pt x="703" y="1810"/>
                      </a:lnTo>
                      <a:lnTo>
                        <a:pt x="703" y="1786"/>
                      </a:lnTo>
                      <a:lnTo>
                        <a:pt x="698" y="1761"/>
                      </a:lnTo>
                      <a:lnTo>
                        <a:pt x="689" y="1738"/>
                      </a:lnTo>
                      <a:lnTo>
                        <a:pt x="685" y="1733"/>
                      </a:lnTo>
                      <a:lnTo>
                        <a:pt x="678" y="1731"/>
                      </a:lnTo>
                      <a:lnTo>
                        <a:pt x="672" y="1732"/>
                      </a:lnTo>
                      <a:lnTo>
                        <a:pt x="665" y="1735"/>
                      </a:lnTo>
                      <a:lnTo>
                        <a:pt x="662" y="1740"/>
                      </a:lnTo>
                      <a:lnTo>
                        <a:pt x="659" y="1747"/>
                      </a:lnTo>
                      <a:lnTo>
                        <a:pt x="662" y="1755"/>
                      </a:lnTo>
                      <a:lnTo>
                        <a:pt x="668" y="1775"/>
                      </a:lnTo>
                      <a:lnTo>
                        <a:pt x="672" y="1796"/>
                      </a:lnTo>
                      <a:lnTo>
                        <a:pt x="669" y="1819"/>
                      </a:lnTo>
                      <a:lnTo>
                        <a:pt x="664" y="1841"/>
                      </a:lnTo>
                      <a:lnTo>
                        <a:pt x="655" y="1863"/>
                      </a:lnTo>
                      <a:lnTo>
                        <a:pt x="644" y="1884"/>
                      </a:lnTo>
                      <a:lnTo>
                        <a:pt x="631" y="1904"/>
                      </a:lnTo>
                      <a:lnTo>
                        <a:pt x="616" y="1922"/>
                      </a:lnTo>
                      <a:lnTo>
                        <a:pt x="601" y="1937"/>
                      </a:lnTo>
                      <a:lnTo>
                        <a:pt x="569" y="1941"/>
                      </a:lnTo>
                      <a:lnTo>
                        <a:pt x="537" y="1943"/>
                      </a:lnTo>
                      <a:lnTo>
                        <a:pt x="555" y="1911"/>
                      </a:lnTo>
                      <a:lnTo>
                        <a:pt x="569" y="1878"/>
                      </a:lnTo>
                      <a:lnTo>
                        <a:pt x="576" y="1843"/>
                      </a:lnTo>
                      <a:lnTo>
                        <a:pt x="581" y="1806"/>
                      </a:lnTo>
                      <a:lnTo>
                        <a:pt x="582" y="1766"/>
                      </a:lnTo>
                      <a:lnTo>
                        <a:pt x="580" y="1758"/>
                      </a:lnTo>
                      <a:lnTo>
                        <a:pt x="575" y="1754"/>
                      </a:lnTo>
                      <a:lnTo>
                        <a:pt x="569" y="1750"/>
                      </a:lnTo>
                      <a:lnTo>
                        <a:pt x="562" y="1750"/>
                      </a:lnTo>
                      <a:lnTo>
                        <a:pt x="555" y="1754"/>
                      </a:lnTo>
                      <a:lnTo>
                        <a:pt x="551" y="1758"/>
                      </a:lnTo>
                      <a:lnTo>
                        <a:pt x="549" y="1766"/>
                      </a:lnTo>
                      <a:lnTo>
                        <a:pt x="549" y="1800"/>
                      </a:lnTo>
                      <a:lnTo>
                        <a:pt x="545" y="1831"/>
                      </a:lnTo>
                      <a:lnTo>
                        <a:pt x="540" y="1861"/>
                      </a:lnTo>
                      <a:lnTo>
                        <a:pt x="530" y="1890"/>
                      </a:lnTo>
                      <a:lnTo>
                        <a:pt x="516" y="1916"/>
                      </a:lnTo>
                      <a:lnTo>
                        <a:pt x="496" y="1943"/>
                      </a:lnTo>
                      <a:lnTo>
                        <a:pt x="455" y="1941"/>
                      </a:lnTo>
                      <a:lnTo>
                        <a:pt x="417" y="1934"/>
                      </a:lnTo>
                      <a:lnTo>
                        <a:pt x="436" y="1914"/>
                      </a:lnTo>
                      <a:lnTo>
                        <a:pt x="451" y="1890"/>
                      </a:lnTo>
                      <a:lnTo>
                        <a:pt x="464" y="1863"/>
                      </a:lnTo>
                      <a:lnTo>
                        <a:pt x="471" y="1836"/>
                      </a:lnTo>
                      <a:lnTo>
                        <a:pt x="476" y="1806"/>
                      </a:lnTo>
                      <a:lnTo>
                        <a:pt x="476" y="1777"/>
                      </a:lnTo>
                      <a:lnTo>
                        <a:pt x="472" y="1749"/>
                      </a:lnTo>
                      <a:lnTo>
                        <a:pt x="469" y="1743"/>
                      </a:lnTo>
                      <a:lnTo>
                        <a:pt x="464" y="1738"/>
                      </a:lnTo>
                      <a:lnTo>
                        <a:pt x="457" y="1737"/>
                      </a:lnTo>
                      <a:lnTo>
                        <a:pt x="450" y="1739"/>
                      </a:lnTo>
                      <a:lnTo>
                        <a:pt x="445" y="1744"/>
                      </a:lnTo>
                      <a:lnTo>
                        <a:pt x="441" y="1750"/>
                      </a:lnTo>
                      <a:lnTo>
                        <a:pt x="440" y="1758"/>
                      </a:lnTo>
                      <a:lnTo>
                        <a:pt x="444" y="1778"/>
                      </a:lnTo>
                      <a:lnTo>
                        <a:pt x="444" y="1799"/>
                      </a:lnTo>
                      <a:lnTo>
                        <a:pt x="441" y="1820"/>
                      </a:lnTo>
                      <a:lnTo>
                        <a:pt x="437" y="1842"/>
                      </a:lnTo>
                      <a:lnTo>
                        <a:pt x="429" y="1863"/>
                      </a:lnTo>
                      <a:lnTo>
                        <a:pt x="419" y="1882"/>
                      </a:lnTo>
                      <a:lnTo>
                        <a:pt x="407" y="1900"/>
                      </a:lnTo>
                      <a:lnTo>
                        <a:pt x="393" y="1913"/>
                      </a:lnTo>
                      <a:lnTo>
                        <a:pt x="375" y="1924"/>
                      </a:lnTo>
                      <a:lnTo>
                        <a:pt x="329" y="1909"/>
                      </a:lnTo>
                      <a:lnTo>
                        <a:pt x="282" y="1890"/>
                      </a:lnTo>
                      <a:lnTo>
                        <a:pt x="307" y="1871"/>
                      </a:lnTo>
                      <a:lnTo>
                        <a:pt x="328" y="1849"/>
                      </a:lnTo>
                      <a:lnTo>
                        <a:pt x="344" y="1823"/>
                      </a:lnTo>
                      <a:lnTo>
                        <a:pt x="356" y="1795"/>
                      </a:lnTo>
                      <a:lnTo>
                        <a:pt x="366" y="1765"/>
                      </a:lnTo>
                      <a:lnTo>
                        <a:pt x="372" y="1733"/>
                      </a:lnTo>
                      <a:lnTo>
                        <a:pt x="370" y="1725"/>
                      </a:lnTo>
                      <a:lnTo>
                        <a:pt x="365" y="1719"/>
                      </a:lnTo>
                      <a:lnTo>
                        <a:pt x="359" y="1718"/>
                      </a:lnTo>
                      <a:lnTo>
                        <a:pt x="351" y="1719"/>
                      </a:lnTo>
                      <a:lnTo>
                        <a:pt x="345" y="1725"/>
                      </a:lnTo>
                      <a:lnTo>
                        <a:pt x="342" y="1733"/>
                      </a:lnTo>
                      <a:lnTo>
                        <a:pt x="336" y="1763"/>
                      </a:lnTo>
                      <a:lnTo>
                        <a:pt x="328" y="1790"/>
                      </a:lnTo>
                      <a:lnTo>
                        <a:pt x="314" y="1816"/>
                      </a:lnTo>
                      <a:lnTo>
                        <a:pt x="298" y="1839"/>
                      </a:lnTo>
                      <a:lnTo>
                        <a:pt x="277" y="1859"/>
                      </a:lnTo>
                      <a:lnTo>
                        <a:pt x="251" y="1874"/>
                      </a:lnTo>
                      <a:lnTo>
                        <a:pt x="220" y="1857"/>
                      </a:lnTo>
                      <a:lnTo>
                        <a:pt x="190" y="1836"/>
                      </a:lnTo>
                      <a:lnTo>
                        <a:pt x="211" y="1817"/>
                      </a:lnTo>
                      <a:lnTo>
                        <a:pt x="230" y="1796"/>
                      </a:lnTo>
                      <a:lnTo>
                        <a:pt x="247" y="1771"/>
                      </a:lnTo>
                      <a:lnTo>
                        <a:pt x="262" y="1745"/>
                      </a:lnTo>
                      <a:lnTo>
                        <a:pt x="276" y="1719"/>
                      </a:lnTo>
                      <a:lnTo>
                        <a:pt x="289" y="1695"/>
                      </a:lnTo>
                      <a:lnTo>
                        <a:pt x="300" y="1672"/>
                      </a:lnTo>
                      <a:lnTo>
                        <a:pt x="302" y="1664"/>
                      </a:lnTo>
                      <a:lnTo>
                        <a:pt x="299" y="1658"/>
                      </a:lnTo>
                      <a:lnTo>
                        <a:pt x="293" y="1652"/>
                      </a:lnTo>
                      <a:lnTo>
                        <a:pt x="287" y="1650"/>
                      </a:lnTo>
                      <a:lnTo>
                        <a:pt x="280" y="1652"/>
                      </a:lnTo>
                      <a:lnTo>
                        <a:pt x="274" y="1658"/>
                      </a:lnTo>
                      <a:lnTo>
                        <a:pt x="263" y="1680"/>
                      </a:lnTo>
                      <a:lnTo>
                        <a:pt x="251" y="1704"/>
                      </a:lnTo>
                      <a:lnTo>
                        <a:pt x="238" y="1729"/>
                      </a:lnTo>
                      <a:lnTo>
                        <a:pt x="222" y="1756"/>
                      </a:lnTo>
                      <a:lnTo>
                        <a:pt x="206" y="1779"/>
                      </a:lnTo>
                      <a:lnTo>
                        <a:pt x="187" y="1800"/>
                      </a:lnTo>
                      <a:lnTo>
                        <a:pt x="166" y="1817"/>
                      </a:lnTo>
                      <a:lnTo>
                        <a:pt x="146" y="1799"/>
                      </a:lnTo>
                      <a:lnTo>
                        <a:pt x="127" y="1779"/>
                      </a:lnTo>
                      <a:lnTo>
                        <a:pt x="148" y="1755"/>
                      </a:lnTo>
                      <a:lnTo>
                        <a:pt x="170" y="1729"/>
                      </a:lnTo>
                      <a:lnTo>
                        <a:pt x="192" y="1704"/>
                      </a:lnTo>
                      <a:lnTo>
                        <a:pt x="210" y="1677"/>
                      </a:lnTo>
                      <a:lnTo>
                        <a:pt x="227" y="1650"/>
                      </a:lnTo>
                      <a:lnTo>
                        <a:pt x="240" y="1620"/>
                      </a:lnTo>
                      <a:lnTo>
                        <a:pt x="248" y="1588"/>
                      </a:lnTo>
                      <a:lnTo>
                        <a:pt x="247" y="1579"/>
                      </a:lnTo>
                      <a:lnTo>
                        <a:pt x="242" y="1574"/>
                      </a:lnTo>
                      <a:lnTo>
                        <a:pt x="236" y="1570"/>
                      </a:lnTo>
                      <a:lnTo>
                        <a:pt x="229" y="1569"/>
                      </a:lnTo>
                      <a:lnTo>
                        <a:pt x="222" y="1572"/>
                      </a:lnTo>
                      <a:lnTo>
                        <a:pt x="219" y="1580"/>
                      </a:lnTo>
                      <a:lnTo>
                        <a:pt x="213" y="1610"/>
                      </a:lnTo>
                      <a:lnTo>
                        <a:pt x="200" y="1638"/>
                      </a:lnTo>
                      <a:lnTo>
                        <a:pt x="185" y="1663"/>
                      </a:lnTo>
                      <a:lnTo>
                        <a:pt x="167" y="1687"/>
                      </a:lnTo>
                      <a:lnTo>
                        <a:pt x="147" y="1711"/>
                      </a:lnTo>
                      <a:lnTo>
                        <a:pt x="127" y="1734"/>
                      </a:lnTo>
                      <a:lnTo>
                        <a:pt x="107" y="1757"/>
                      </a:lnTo>
                      <a:lnTo>
                        <a:pt x="86" y="1728"/>
                      </a:lnTo>
                      <a:lnTo>
                        <a:pt x="67" y="1697"/>
                      </a:lnTo>
                      <a:lnTo>
                        <a:pt x="82" y="1675"/>
                      </a:lnTo>
                      <a:lnTo>
                        <a:pt x="99" y="1654"/>
                      </a:lnTo>
                      <a:lnTo>
                        <a:pt x="115" y="1633"/>
                      </a:lnTo>
                      <a:lnTo>
                        <a:pt x="132" y="1612"/>
                      </a:lnTo>
                      <a:lnTo>
                        <a:pt x="147" y="1590"/>
                      </a:lnTo>
                      <a:lnTo>
                        <a:pt x="159" y="1567"/>
                      </a:lnTo>
                      <a:lnTo>
                        <a:pt x="169" y="1543"/>
                      </a:lnTo>
                      <a:lnTo>
                        <a:pt x="175" y="1516"/>
                      </a:lnTo>
                      <a:lnTo>
                        <a:pt x="174" y="1508"/>
                      </a:lnTo>
                      <a:lnTo>
                        <a:pt x="168" y="1503"/>
                      </a:lnTo>
                      <a:lnTo>
                        <a:pt x="162" y="1502"/>
                      </a:lnTo>
                      <a:lnTo>
                        <a:pt x="154" y="1503"/>
                      </a:lnTo>
                      <a:lnTo>
                        <a:pt x="148" y="1508"/>
                      </a:lnTo>
                      <a:lnTo>
                        <a:pt x="145" y="1516"/>
                      </a:lnTo>
                      <a:lnTo>
                        <a:pt x="140" y="1540"/>
                      </a:lnTo>
                      <a:lnTo>
                        <a:pt x="130" y="1564"/>
                      </a:lnTo>
                      <a:lnTo>
                        <a:pt x="116" y="1586"/>
                      </a:lnTo>
                      <a:lnTo>
                        <a:pt x="101" y="1607"/>
                      </a:lnTo>
                      <a:lnTo>
                        <a:pt x="84" y="1627"/>
                      </a:lnTo>
                      <a:lnTo>
                        <a:pt x="68" y="1648"/>
                      </a:lnTo>
                      <a:lnTo>
                        <a:pt x="51" y="1668"/>
                      </a:lnTo>
                      <a:lnTo>
                        <a:pt x="37" y="1633"/>
                      </a:lnTo>
                      <a:lnTo>
                        <a:pt x="24" y="1597"/>
                      </a:lnTo>
                      <a:lnTo>
                        <a:pt x="48" y="1578"/>
                      </a:lnTo>
                      <a:lnTo>
                        <a:pt x="69" y="1555"/>
                      </a:lnTo>
                      <a:lnTo>
                        <a:pt x="85" y="1528"/>
                      </a:lnTo>
                      <a:lnTo>
                        <a:pt x="100" y="1499"/>
                      </a:lnTo>
                      <a:lnTo>
                        <a:pt x="111" y="1470"/>
                      </a:lnTo>
                      <a:lnTo>
                        <a:pt x="120" y="1440"/>
                      </a:lnTo>
                      <a:lnTo>
                        <a:pt x="124" y="1412"/>
                      </a:lnTo>
                      <a:lnTo>
                        <a:pt x="123" y="1404"/>
                      </a:lnTo>
                      <a:lnTo>
                        <a:pt x="117" y="1399"/>
                      </a:lnTo>
                      <a:lnTo>
                        <a:pt x="111" y="1398"/>
                      </a:lnTo>
                      <a:lnTo>
                        <a:pt x="103" y="1399"/>
                      </a:lnTo>
                      <a:lnTo>
                        <a:pt x="97" y="1404"/>
                      </a:lnTo>
                      <a:lnTo>
                        <a:pt x="94" y="1412"/>
                      </a:lnTo>
                      <a:lnTo>
                        <a:pt x="90" y="1434"/>
                      </a:lnTo>
                      <a:lnTo>
                        <a:pt x="84" y="1459"/>
                      </a:lnTo>
                      <a:lnTo>
                        <a:pt x="75" y="1483"/>
                      </a:lnTo>
                      <a:lnTo>
                        <a:pt x="64" y="1507"/>
                      </a:lnTo>
                      <a:lnTo>
                        <a:pt x="50" y="1529"/>
                      </a:lnTo>
                      <a:lnTo>
                        <a:pt x="34" y="1549"/>
                      </a:lnTo>
                      <a:lnTo>
                        <a:pt x="17" y="1566"/>
                      </a:lnTo>
                      <a:lnTo>
                        <a:pt x="9" y="1526"/>
                      </a:lnTo>
                      <a:lnTo>
                        <a:pt x="3" y="1483"/>
                      </a:lnTo>
                      <a:lnTo>
                        <a:pt x="1" y="1436"/>
                      </a:lnTo>
                      <a:lnTo>
                        <a:pt x="19" y="1412"/>
                      </a:lnTo>
                      <a:lnTo>
                        <a:pt x="32" y="1386"/>
                      </a:lnTo>
                      <a:lnTo>
                        <a:pt x="43" y="1356"/>
                      </a:lnTo>
                      <a:lnTo>
                        <a:pt x="50" y="1326"/>
                      </a:lnTo>
                      <a:lnTo>
                        <a:pt x="54" y="1295"/>
                      </a:lnTo>
                      <a:lnTo>
                        <a:pt x="55" y="1265"/>
                      </a:lnTo>
                      <a:lnTo>
                        <a:pt x="53" y="1257"/>
                      </a:lnTo>
                      <a:lnTo>
                        <a:pt x="48" y="1253"/>
                      </a:lnTo>
                      <a:lnTo>
                        <a:pt x="41" y="1251"/>
                      </a:lnTo>
                      <a:lnTo>
                        <a:pt x="33" y="1253"/>
                      </a:lnTo>
                      <a:lnTo>
                        <a:pt x="28" y="1257"/>
                      </a:lnTo>
                      <a:lnTo>
                        <a:pt x="26" y="1265"/>
                      </a:lnTo>
                      <a:lnTo>
                        <a:pt x="24" y="1295"/>
                      </a:lnTo>
                      <a:lnTo>
                        <a:pt x="20" y="1326"/>
                      </a:lnTo>
                      <a:lnTo>
                        <a:pt x="12" y="1356"/>
                      </a:lnTo>
                      <a:lnTo>
                        <a:pt x="0" y="1385"/>
                      </a:lnTo>
                      <a:lnTo>
                        <a:pt x="0" y="426"/>
                      </a:lnTo>
                      <a:lnTo>
                        <a:pt x="19" y="418"/>
                      </a:lnTo>
                      <a:lnTo>
                        <a:pt x="43" y="411"/>
                      </a:lnTo>
                      <a:lnTo>
                        <a:pt x="71" y="403"/>
                      </a:lnTo>
                      <a:lnTo>
                        <a:pt x="63" y="422"/>
                      </a:lnTo>
                      <a:lnTo>
                        <a:pt x="59" y="444"/>
                      </a:lnTo>
                      <a:lnTo>
                        <a:pt x="58" y="468"/>
                      </a:lnTo>
                      <a:lnTo>
                        <a:pt x="58" y="491"/>
                      </a:lnTo>
                      <a:lnTo>
                        <a:pt x="60" y="499"/>
                      </a:lnTo>
                      <a:lnTo>
                        <a:pt x="65" y="503"/>
                      </a:lnTo>
                      <a:lnTo>
                        <a:pt x="72" y="506"/>
                      </a:lnTo>
                      <a:lnTo>
                        <a:pt x="80" y="503"/>
                      </a:lnTo>
                      <a:lnTo>
                        <a:pt x="85" y="499"/>
                      </a:lnTo>
                      <a:lnTo>
                        <a:pt x="88" y="491"/>
                      </a:lnTo>
                      <a:lnTo>
                        <a:pt x="89" y="463"/>
                      </a:lnTo>
                      <a:lnTo>
                        <a:pt x="92" y="435"/>
                      </a:lnTo>
                      <a:lnTo>
                        <a:pt x="95" y="419"/>
                      </a:lnTo>
                      <a:lnTo>
                        <a:pt x="102" y="406"/>
                      </a:lnTo>
                      <a:lnTo>
                        <a:pt x="111" y="393"/>
                      </a:lnTo>
                      <a:lnTo>
                        <a:pt x="147" y="386"/>
                      </a:lnTo>
                      <a:lnTo>
                        <a:pt x="187" y="382"/>
                      </a:lnTo>
                      <a:lnTo>
                        <a:pt x="172" y="406"/>
                      </a:lnTo>
                      <a:lnTo>
                        <a:pt x="161" y="433"/>
                      </a:lnTo>
                      <a:lnTo>
                        <a:pt x="153" y="461"/>
                      </a:lnTo>
                      <a:lnTo>
                        <a:pt x="147" y="491"/>
                      </a:lnTo>
                      <a:lnTo>
                        <a:pt x="149" y="499"/>
                      </a:lnTo>
                      <a:lnTo>
                        <a:pt x="154" y="503"/>
                      </a:lnTo>
                      <a:lnTo>
                        <a:pt x="162" y="506"/>
                      </a:lnTo>
                      <a:lnTo>
                        <a:pt x="168" y="503"/>
                      </a:lnTo>
                      <a:lnTo>
                        <a:pt x="175" y="499"/>
                      </a:lnTo>
                      <a:lnTo>
                        <a:pt x="178" y="491"/>
                      </a:lnTo>
                      <a:lnTo>
                        <a:pt x="182" y="470"/>
                      </a:lnTo>
                      <a:lnTo>
                        <a:pt x="186" y="449"/>
                      </a:lnTo>
                      <a:lnTo>
                        <a:pt x="194" y="429"/>
                      </a:lnTo>
                      <a:lnTo>
                        <a:pt x="204" y="411"/>
                      </a:lnTo>
                      <a:lnTo>
                        <a:pt x="216" y="395"/>
                      </a:lnTo>
                      <a:lnTo>
                        <a:pt x="231" y="381"/>
                      </a:lnTo>
                      <a:lnTo>
                        <a:pt x="270" y="383"/>
                      </a:lnTo>
                      <a:lnTo>
                        <a:pt x="309" y="389"/>
                      </a:lnTo>
                      <a:lnTo>
                        <a:pt x="290" y="405"/>
                      </a:lnTo>
                      <a:lnTo>
                        <a:pt x="272" y="424"/>
                      </a:lnTo>
                      <a:lnTo>
                        <a:pt x="261" y="445"/>
                      </a:lnTo>
                      <a:lnTo>
                        <a:pt x="255" y="467"/>
                      </a:lnTo>
                      <a:lnTo>
                        <a:pt x="250" y="490"/>
                      </a:lnTo>
                      <a:lnTo>
                        <a:pt x="247" y="513"/>
                      </a:lnTo>
                      <a:lnTo>
                        <a:pt x="249" y="521"/>
                      </a:lnTo>
                      <a:lnTo>
                        <a:pt x="253" y="527"/>
                      </a:lnTo>
                      <a:lnTo>
                        <a:pt x="261" y="528"/>
                      </a:lnTo>
                      <a:lnTo>
                        <a:pt x="269" y="527"/>
                      </a:lnTo>
                      <a:lnTo>
                        <a:pt x="274" y="521"/>
                      </a:lnTo>
                      <a:lnTo>
                        <a:pt x="278" y="513"/>
                      </a:lnTo>
                      <a:lnTo>
                        <a:pt x="281" y="487"/>
                      </a:lnTo>
                      <a:lnTo>
                        <a:pt x="289" y="464"/>
                      </a:lnTo>
                      <a:lnTo>
                        <a:pt x="299" y="444"/>
                      </a:lnTo>
                      <a:lnTo>
                        <a:pt x="313" y="426"/>
                      </a:lnTo>
                      <a:lnTo>
                        <a:pt x="331" y="412"/>
                      </a:lnTo>
                      <a:lnTo>
                        <a:pt x="353" y="401"/>
                      </a:lnTo>
                      <a:lnTo>
                        <a:pt x="383" y="413"/>
                      </a:lnTo>
                      <a:lnTo>
                        <a:pt x="409" y="426"/>
                      </a:lnTo>
                      <a:lnTo>
                        <a:pt x="387" y="439"/>
                      </a:lnTo>
                      <a:lnTo>
                        <a:pt x="368" y="456"/>
                      </a:lnTo>
                      <a:lnTo>
                        <a:pt x="353" y="476"/>
                      </a:lnTo>
                      <a:lnTo>
                        <a:pt x="342" y="499"/>
                      </a:lnTo>
                      <a:lnTo>
                        <a:pt x="335" y="523"/>
                      </a:lnTo>
                      <a:lnTo>
                        <a:pt x="332" y="551"/>
                      </a:lnTo>
                      <a:lnTo>
                        <a:pt x="334" y="559"/>
                      </a:lnTo>
                      <a:lnTo>
                        <a:pt x="340" y="563"/>
                      </a:lnTo>
                      <a:lnTo>
                        <a:pt x="346" y="565"/>
                      </a:lnTo>
                      <a:lnTo>
                        <a:pt x="354" y="563"/>
                      </a:lnTo>
                      <a:lnTo>
                        <a:pt x="360" y="559"/>
                      </a:lnTo>
                      <a:lnTo>
                        <a:pt x="362" y="551"/>
                      </a:lnTo>
                      <a:lnTo>
                        <a:pt x="365" y="527"/>
                      </a:lnTo>
                      <a:lnTo>
                        <a:pt x="373" y="503"/>
                      </a:lnTo>
                      <a:lnTo>
                        <a:pt x="384" y="485"/>
                      </a:lnTo>
                      <a:lnTo>
                        <a:pt x="399" y="468"/>
                      </a:lnTo>
                      <a:lnTo>
                        <a:pt x="418" y="456"/>
                      </a:lnTo>
                      <a:lnTo>
                        <a:pt x="441" y="447"/>
                      </a:lnTo>
                      <a:lnTo>
                        <a:pt x="468" y="468"/>
                      </a:lnTo>
                      <a:lnTo>
                        <a:pt x="447" y="486"/>
                      </a:lnTo>
                      <a:lnTo>
                        <a:pt x="430" y="505"/>
                      </a:lnTo>
                      <a:lnTo>
                        <a:pt x="415" y="526"/>
                      </a:lnTo>
                      <a:lnTo>
                        <a:pt x="404" y="549"/>
                      </a:lnTo>
                      <a:lnTo>
                        <a:pt x="396" y="574"/>
                      </a:lnTo>
                      <a:lnTo>
                        <a:pt x="393" y="602"/>
                      </a:lnTo>
                      <a:lnTo>
                        <a:pt x="395" y="610"/>
                      </a:lnTo>
                      <a:lnTo>
                        <a:pt x="401" y="615"/>
                      </a:lnTo>
                      <a:lnTo>
                        <a:pt x="407" y="616"/>
                      </a:lnTo>
                      <a:lnTo>
                        <a:pt x="415" y="615"/>
                      </a:lnTo>
                      <a:lnTo>
                        <a:pt x="420" y="610"/>
                      </a:lnTo>
                      <a:lnTo>
                        <a:pt x="424" y="602"/>
                      </a:lnTo>
                      <a:lnTo>
                        <a:pt x="426" y="579"/>
                      </a:lnTo>
                      <a:lnTo>
                        <a:pt x="434" y="557"/>
                      </a:lnTo>
                      <a:lnTo>
                        <a:pt x="444" y="538"/>
                      </a:lnTo>
                      <a:lnTo>
                        <a:pt x="456" y="520"/>
                      </a:lnTo>
                      <a:lnTo>
                        <a:pt x="471" y="505"/>
                      </a:lnTo>
                      <a:lnTo>
                        <a:pt x="489" y="490"/>
                      </a:lnTo>
                      <a:lnTo>
                        <a:pt x="511" y="517"/>
                      </a:lnTo>
                      <a:lnTo>
                        <a:pt x="532" y="547"/>
                      </a:lnTo>
                      <a:lnTo>
                        <a:pt x="518" y="554"/>
                      </a:lnTo>
                      <a:lnTo>
                        <a:pt x="505" y="562"/>
                      </a:lnTo>
                      <a:lnTo>
                        <a:pt x="492" y="573"/>
                      </a:lnTo>
                      <a:lnTo>
                        <a:pt x="478" y="590"/>
                      </a:lnTo>
                      <a:lnTo>
                        <a:pt x="468" y="608"/>
                      </a:lnTo>
                      <a:lnTo>
                        <a:pt x="460" y="629"/>
                      </a:lnTo>
                      <a:lnTo>
                        <a:pt x="456" y="651"/>
                      </a:lnTo>
                      <a:lnTo>
                        <a:pt x="451" y="673"/>
                      </a:lnTo>
                      <a:lnTo>
                        <a:pt x="454" y="680"/>
                      </a:lnTo>
                      <a:lnTo>
                        <a:pt x="458" y="685"/>
                      </a:lnTo>
                      <a:lnTo>
                        <a:pt x="465" y="687"/>
                      </a:lnTo>
                      <a:lnTo>
                        <a:pt x="472" y="685"/>
                      </a:lnTo>
                      <a:lnTo>
                        <a:pt x="479" y="680"/>
                      </a:lnTo>
                      <a:lnTo>
                        <a:pt x="482" y="673"/>
                      </a:lnTo>
                      <a:lnTo>
                        <a:pt x="486" y="654"/>
                      </a:lnTo>
                      <a:lnTo>
                        <a:pt x="490" y="635"/>
                      </a:lnTo>
                      <a:lnTo>
                        <a:pt x="497" y="618"/>
                      </a:lnTo>
                      <a:lnTo>
                        <a:pt x="507" y="603"/>
                      </a:lnTo>
                      <a:lnTo>
                        <a:pt x="520" y="589"/>
                      </a:lnTo>
                      <a:lnTo>
                        <a:pt x="533" y="580"/>
                      </a:lnTo>
                      <a:lnTo>
                        <a:pt x="548" y="572"/>
                      </a:lnTo>
                      <a:lnTo>
                        <a:pt x="569" y="616"/>
                      </a:lnTo>
                      <a:lnTo>
                        <a:pt x="587" y="665"/>
                      </a:lnTo>
                      <a:lnTo>
                        <a:pt x="572" y="678"/>
                      </a:lnTo>
                      <a:lnTo>
                        <a:pt x="560" y="693"/>
                      </a:lnTo>
                      <a:lnTo>
                        <a:pt x="549" y="708"/>
                      </a:lnTo>
                      <a:lnTo>
                        <a:pt x="541" y="726"/>
                      </a:lnTo>
                      <a:lnTo>
                        <a:pt x="535" y="746"/>
                      </a:lnTo>
                      <a:lnTo>
                        <a:pt x="533" y="768"/>
                      </a:lnTo>
                      <a:lnTo>
                        <a:pt x="535" y="775"/>
                      </a:lnTo>
                      <a:lnTo>
                        <a:pt x="541" y="781"/>
                      </a:lnTo>
                      <a:lnTo>
                        <a:pt x="549" y="782"/>
                      </a:lnTo>
                      <a:lnTo>
                        <a:pt x="555" y="781"/>
                      </a:lnTo>
                      <a:lnTo>
                        <a:pt x="561" y="775"/>
                      </a:lnTo>
                      <a:lnTo>
                        <a:pt x="564" y="768"/>
                      </a:lnTo>
                      <a:lnTo>
                        <a:pt x="566" y="746"/>
                      </a:lnTo>
                      <a:lnTo>
                        <a:pt x="573" y="727"/>
                      </a:lnTo>
                      <a:lnTo>
                        <a:pt x="584" y="710"/>
                      </a:lnTo>
                      <a:lnTo>
                        <a:pt x="597" y="696"/>
                      </a:lnTo>
                      <a:lnTo>
                        <a:pt x="604" y="720"/>
                      </a:lnTo>
                      <a:lnTo>
                        <a:pt x="628" y="711"/>
                      </a:lnTo>
                      <a:lnTo>
                        <a:pt x="668" y="700"/>
                      </a:lnTo>
                      <a:lnTo>
                        <a:pt x="711" y="693"/>
                      </a:lnTo>
                      <a:lnTo>
                        <a:pt x="757" y="690"/>
                      </a:lnTo>
                      <a:lnTo>
                        <a:pt x="733" y="704"/>
                      </a:lnTo>
                      <a:lnTo>
                        <a:pt x="712" y="719"/>
                      </a:lnTo>
                      <a:lnTo>
                        <a:pt x="694" y="738"/>
                      </a:lnTo>
                      <a:lnTo>
                        <a:pt x="676" y="760"/>
                      </a:lnTo>
                      <a:lnTo>
                        <a:pt x="673" y="768"/>
                      </a:lnTo>
                      <a:lnTo>
                        <a:pt x="675" y="774"/>
                      </a:lnTo>
                      <a:lnTo>
                        <a:pt x="680" y="780"/>
                      </a:lnTo>
                      <a:lnTo>
                        <a:pt x="688" y="782"/>
                      </a:lnTo>
                      <a:lnTo>
                        <a:pt x="695" y="781"/>
                      </a:lnTo>
                      <a:lnTo>
                        <a:pt x="701" y="775"/>
                      </a:lnTo>
                      <a:lnTo>
                        <a:pt x="722" y="750"/>
                      </a:lnTo>
                      <a:lnTo>
                        <a:pt x="747" y="730"/>
                      </a:lnTo>
                      <a:lnTo>
                        <a:pt x="773" y="715"/>
                      </a:lnTo>
                      <a:lnTo>
                        <a:pt x="802" y="704"/>
                      </a:lnTo>
                      <a:lnTo>
                        <a:pt x="834" y="697"/>
                      </a:lnTo>
                      <a:lnTo>
                        <a:pt x="867" y="704"/>
                      </a:lnTo>
                      <a:lnTo>
                        <a:pt x="900" y="715"/>
                      </a:lnTo>
                      <a:lnTo>
                        <a:pt x="933" y="729"/>
                      </a:lnTo>
                      <a:lnTo>
                        <a:pt x="899" y="730"/>
                      </a:lnTo>
                      <a:lnTo>
                        <a:pt x="866" y="733"/>
                      </a:lnTo>
                      <a:lnTo>
                        <a:pt x="833" y="739"/>
                      </a:lnTo>
                      <a:lnTo>
                        <a:pt x="802" y="749"/>
                      </a:lnTo>
                      <a:lnTo>
                        <a:pt x="771" y="761"/>
                      </a:lnTo>
                      <a:lnTo>
                        <a:pt x="742" y="779"/>
                      </a:lnTo>
                      <a:lnTo>
                        <a:pt x="738" y="785"/>
                      </a:lnTo>
                      <a:lnTo>
                        <a:pt x="736" y="793"/>
                      </a:lnTo>
                      <a:lnTo>
                        <a:pt x="739" y="800"/>
                      </a:lnTo>
                      <a:lnTo>
                        <a:pt x="743" y="805"/>
                      </a:lnTo>
                      <a:lnTo>
                        <a:pt x="750" y="807"/>
                      </a:lnTo>
                      <a:lnTo>
                        <a:pt x="758" y="804"/>
                      </a:lnTo>
                      <a:lnTo>
                        <a:pt x="787" y="788"/>
                      </a:lnTo>
                      <a:lnTo>
                        <a:pt x="816" y="775"/>
                      </a:lnTo>
                      <a:lnTo>
                        <a:pt x="849" y="767"/>
                      </a:lnTo>
                      <a:lnTo>
                        <a:pt x="881" y="761"/>
                      </a:lnTo>
                      <a:lnTo>
                        <a:pt x="914" y="759"/>
                      </a:lnTo>
                      <a:lnTo>
                        <a:pt x="946" y="759"/>
                      </a:lnTo>
                      <a:lnTo>
                        <a:pt x="979" y="761"/>
                      </a:lnTo>
                      <a:lnTo>
                        <a:pt x="981" y="761"/>
                      </a:lnTo>
                      <a:lnTo>
                        <a:pt x="983" y="761"/>
                      </a:lnTo>
                      <a:lnTo>
                        <a:pt x="987" y="764"/>
                      </a:lnTo>
                      <a:lnTo>
                        <a:pt x="991" y="768"/>
                      </a:lnTo>
                      <a:lnTo>
                        <a:pt x="1013" y="788"/>
                      </a:lnTo>
                      <a:lnTo>
                        <a:pt x="1032" y="811"/>
                      </a:lnTo>
                      <a:lnTo>
                        <a:pt x="981" y="804"/>
                      </a:lnTo>
                      <a:lnTo>
                        <a:pt x="929" y="806"/>
                      </a:lnTo>
                      <a:lnTo>
                        <a:pt x="878" y="816"/>
                      </a:lnTo>
                      <a:lnTo>
                        <a:pt x="827" y="833"/>
                      </a:lnTo>
                      <a:lnTo>
                        <a:pt x="821" y="838"/>
                      </a:lnTo>
                      <a:lnTo>
                        <a:pt x="818" y="845"/>
                      </a:lnTo>
                      <a:lnTo>
                        <a:pt x="818" y="853"/>
                      </a:lnTo>
                      <a:lnTo>
                        <a:pt x="821" y="859"/>
                      </a:lnTo>
                      <a:lnTo>
                        <a:pt x="827" y="863"/>
                      </a:lnTo>
                      <a:lnTo>
                        <a:pt x="835" y="862"/>
                      </a:lnTo>
                      <a:lnTo>
                        <a:pt x="879" y="847"/>
                      </a:lnTo>
                      <a:lnTo>
                        <a:pt x="924" y="837"/>
                      </a:lnTo>
                      <a:lnTo>
                        <a:pt x="968" y="834"/>
                      </a:lnTo>
                      <a:lnTo>
                        <a:pt x="1012" y="837"/>
                      </a:lnTo>
                      <a:lnTo>
                        <a:pt x="1056" y="847"/>
                      </a:lnTo>
                      <a:lnTo>
                        <a:pt x="1070" y="874"/>
                      </a:lnTo>
                      <a:lnTo>
                        <a:pt x="1080" y="903"/>
                      </a:lnTo>
                      <a:lnTo>
                        <a:pt x="1049" y="889"/>
                      </a:lnTo>
                      <a:lnTo>
                        <a:pt x="1016" y="880"/>
                      </a:lnTo>
                      <a:lnTo>
                        <a:pt x="982" y="877"/>
                      </a:lnTo>
                      <a:lnTo>
                        <a:pt x="949" y="876"/>
                      </a:lnTo>
                      <a:lnTo>
                        <a:pt x="915" y="878"/>
                      </a:lnTo>
                      <a:lnTo>
                        <a:pt x="879" y="883"/>
                      </a:lnTo>
                      <a:lnTo>
                        <a:pt x="845" y="888"/>
                      </a:lnTo>
                      <a:lnTo>
                        <a:pt x="837" y="893"/>
                      </a:lnTo>
                      <a:lnTo>
                        <a:pt x="834" y="898"/>
                      </a:lnTo>
                      <a:lnTo>
                        <a:pt x="835" y="906"/>
                      </a:lnTo>
                      <a:lnTo>
                        <a:pt x="839" y="912"/>
                      </a:lnTo>
                      <a:lnTo>
                        <a:pt x="844" y="917"/>
                      </a:lnTo>
                      <a:lnTo>
                        <a:pt x="853" y="917"/>
                      </a:lnTo>
                      <a:lnTo>
                        <a:pt x="888" y="911"/>
                      </a:lnTo>
                      <a:lnTo>
                        <a:pt x="924" y="907"/>
                      </a:lnTo>
                      <a:lnTo>
                        <a:pt x="959" y="906"/>
                      </a:lnTo>
                      <a:lnTo>
                        <a:pt x="993" y="908"/>
                      </a:lnTo>
                      <a:lnTo>
                        <a:pt x="1027" y="915"/>
                      </a:lnTo>
                      <a:lnTo>
                        <a:pt x="1059" y="926"/>
                      </a:lnTo>
                      <a:lnTo>
                        <a:pt x="1091" y="943"/>
                      </a:lnTo>
                      <a:lnTo>
                        <a:pt x="1097" y="985"/>
                      </a:lnTo>
                      <a:lnTo>
                        <a:pt x="1072" y="970"/>
                      </a:lnTo>
                      <a:lnTo>
                        <a:pt x="1045" y="960"/>
                      </a:lnTo>
                      <a:lnTo>
                        <a:pt x="1017" y="955"/>
                      </a:lnTo>
                      <a:lnTo>
                        <a:pt x="986" y="951"/>
                      </a:lnTo>
                      <a:lnTo>
                        <a:pt x="956" y="952"/>
                      </a:lnTo>
                      <a:lnTo>
                        <a:pt x="926" y="956"/>
                      </a:lnTo>
                      <a:lnTo>
                        <a:pt x="896" y="961"/>
                      </a:lnTo>
                      <a:lnTo>
                        <a:pt x="889" y="966"/>
                      </a:lnTo>
                      <a:lnTo>
                        <a:pt x="886" y="971"/>
                      </a:lnTo>
                      <a:lnTo>
                        <a:pt x="886" y="979"/>
                      </a:lnTo>
                      <a:lnTo>
                        <a:pt x="889" y="985"/>
                      </a:lnTo>
                      <a:lnTo>
                        <a:pt x="896" y="990"/>
                      </a:lnTo>
                      <a:lnTo>
                        <a:pt x="904" y="990"/>
                      </a:lnTo>
                      <a:lnTo>
                        <a:pt x="927" y="985"/>
                      </a:lnTo>
                      <a:lnTo>
                        <a:pt x="950" y="982"/>
                      </a:lnTo>
                      <a:lnTo>
                        <a:pt x="975" y="981"/>
                      </a:lnTo>
                      <a:lnTo>
                        <a:pt x="999" y="982"/>
                      </a:lnTo>
                      <a:lnTo>
                        <a:pt x="1022" y="984"/>
                      </a:lnTo>
                      <a:lnTo>
                        <a:pt x="1044" y="991"/>
                      </a:lnTo>
                      <a:lnTo>
                        <a:pt x="1064" y="1000"/>
                      </a:lnTo>
                      <a:lnTo>
                        <a:pt x="1083" y="1013"/>
                      </a:lnTo>
                      <a:lnTo>
                        <a:pt x="1100" y="1031"/>
                      </a:lnTo>
                      <a:lnTo>
                        <a:pt x="1097" y="1084"/>
                      </a:lnTo>
                      <a:lnTo>
                        <a:pt x="1081" y="1076"/>
                      </a:lnTo>
                      <a:lnTo>
                        <a:pt x="1063" y="1072"/>
                      </a:lnTo>
                      <a:lnTo>
                        <a:pt x="1042" y="1069"/>
                      </a:lnTo>
                      <a:lnTo>
                        <a:pt x="1021" y="1069"/>
                      </a:lnTo>
                      <a:lnTo>
                        <a:pt x="1000" y="1071"/>
                      </a:lnTo>
                      <a:lnTo>
                        <a:pt x="979" y="1073"/>
                      </a:lnTo>
                      <a:lnTo>
                        <a:pt x="960" y="1076"/>
                      </a:lnTo>
                      <a:lnTo>
                        <a:pt x="944" y="1078"/>
                      </a:lnTo>
                      <a:lnTo>
                        <a:pt x="936" y="1082"/>
                      </a:lnTo>
                      <a:lnTo>
                        <a:pt x="933" y="1088"/>
                      </a:lnTo>
                      <a:lnTo>
                        <a:pt x="933" y="1096"/>
                      </a:lnTo>
                      <a:lnTo>
                        <a:pt x="937" y="1103"/>
                      </a:lnTo>
                      <a:lnTo>
                        <a:pt x="943" y="1107"/>
                      </a:lnTo>
                      <a:lnTo>
                        <a:pt x="951" y="1107"/>
                      </a:lnTo>
                      <a:lnTo>
                        <a:pt x="962" y="1106"/>
                      </a:lnTo>
                      <a:lnTo>
                        <a:pt x="976" y="1104"/>
                      </a:lnTo>
                      <a:lnTo>
                        <a:pt x="991" y="1100"/>
                      </a:lnTo>
                      <a:lnTo>
                        <a:pt x="1008" y="1099"/>
                      </a:lnTo>
                      <a:lnTo>
                        <a:pt x="1024" y="1097"/>
                      </a:lnTo>
                      <a:lnTo>
                        <a:pt x="1041" y="1097"/>
                      </a:lnTo>
                      <a:lnTo>
                        <a:pt x="1056" y="1099"/>
                      </a:lnTo>
                      <a:lnTo>
                        <a:pt x="1070" y="1104"/>
                      </a:lnTo>
                      <a:lnTo>
                        <a:pt x="1081" y="1109"/>
                      </a:lnTo>
                      <a:lnTo>
                        <a:pt x="1089" y="1119"/>
                      </a:lnTo>
                      <a:lnTo>
                        <a:pt x="1092" y="1131"/>
                      </a:lnTo>
                      <a:lnTo>
                        <a:pt x="1090" y="1146"/>
                      </a:lnTo>
                      <a:lnTo>
                        <a:pt x="1063" y="1140"/>
                      </a:lnTo>
                      <a:lnTo>
                        <a:pt x="1033" y="1136"/>
                      </a:lnTo>
                      <a:lnTo>
                        <a:pt x="1002" y="1135"/>
                      </a:lnTo>
                      <a:lnTo>
                        <a:pt x="1001" y="1135"/>
                      </a:lnTo>
                      <a:lnTo>
                        <a:pt x="959" y="1137"/>
                      </a:lnTo>
                      <a:lnTo>
                        <a:pt x="920" y="1142"/>
                      </a:lnTo>
                      <a:lnTo>
                        <a:pt x="885" y="1151"/>
                      </a:lnTo>
                      <a:lnTo>
                        <a:pt x="854" y="1162"/>
                      </a:lnTo>
                      <a:lnTo>
                        <a:pt x="825" y="1176"/>
                      </a:lnTo>
                      <a:lnTo>
                        <a:pt x="800" y="1190"/>
                      </a:lnTo>
                      <a:lnTo>
                        <a:pt x="778" y="1207"/>
                      </a:lnTo>
                      <a:lnTo>
                        <a:pt x="758" y="1223"/>
                      </a:lnTo>
                      <a:lnTo>
                        <a:pt x="741" y="1241"/>
                      </a:lnTo>
                      <a:lnTo>
                        <a:pt x="727" y="1257"/>
                      </a:lnTo>
                      <a:lnTo>
                        <a:pt x="715" y="1274"/>
                      </a:lnTo>
                      <a:lnTo>
                        <a:pt x="705" y="1288"/>
                      </a:lnTo>
                      <a:lnTo>
                        <a:pt x="697" y="1302"/>
                      </a:lnTo>
                      <a:lnTo>
                        <a:pt x="667" y="1284"/>
                      </a:lnTo>
                      <a:lnTo>
                        <a:pt x="635" y="1270"/>
                      </a:lnTo>
                      <a:lnTo>
                        <a:pt x="600" y="1260"/>
                      </a:lnTo>
                      <a:lnTo>
                        <a:pt x="561" y="1254"/>
                      </a:lnTo>
                      <a:lnTo>
                        <a:pt x="519" y="1252"/>
                      </a:lnTo>
                      <a:lnTo>
                        <a:pt x="475" y="1255"/>
                      </a:lnTo>
                      <a:lnTo>
                        <a:pt x="427" y="1262"/>
                      </a:lnTo>
                      <a:lnTo>
                        <a:pt x="377" y="1273"/>
                      </a:lnTo>
                      <a:lnTo>
                        <a:pt x="324" y="1289"/>
                      </a:lnTo>
                      <a:lnTo>
                        <a:pt x="268" y="1308"/>
                      </a:lnTo>
                      <a:lnTo>
                        <a:pt x="286" y="1355"/>
                      </a:lnTo>
                      <a:lnTo>
                        <a:pt x="331" y="1338"/>
                      </a:lnTo>
                      <a:lnTo>
                        <a:pt x="374" y="1325"/>
                      </a:lnTo>
                      <a:lnTo>
                        <a:pt x="416" y="1314"/>
                      </a:lnTo>
                      <a:lnTo>
                        <a:pt x="455" y="1307"/>
                      </a:lnTo>
                      <a:lnTo>
                        <a:pt x="445" y="1329"/>
                      </a:lnTo>
                      <a:lnTo>
                        <a:pt x="430" y="1349"/>
                      </a:lnTo>
                      <a:lnTo>
                        <a:pt x="414" y="1368"/>
                      </a:lnTo>
                      <a:lnTo>
                        <a:pt x="396" y="1386"/>
                      </a:lnTo>
                      <a:lnTo>
                        <a:pt x="378" y="1403"/>
                      </a:lnTo>
                      <a:lnTo>
                        <a:pt x="375" y="1410"/>
                      </a:lnTo>
                      <a:lnTo>
                        <a:pt x="376" y="1418"/>
                      </a:lnTo>
                      <a:lnTo>
                        <a:pt x="382" y="1423"/>
                      </a:lnTo>
                      <a:lnTo>
                        <a:pt x="388" y="1424"/>
                      </a:lnTo>
                      <a:lnTo>
                        <a:pt x="396" y="1421"/>
                      </a:lnTo>
                      <a:lnTo>
                        <a:pt x="413" y="1403"/>
                      </a:lnTo>
                      <a:lnTo>
                        <a:pt x="430" y="1386"/>
                      </a:lnTo>
                      <a:lnTo>
                        <a:pt x="447" y="1367"/>
                      </a:lnTo>
                      <a:lnTo>
                        <a:pt x="462" y="1348"/>
                      </a:lnTo>
                      <a:lnTo>
                        <a:pt x="474" y="1326"/>
                      </a:lnTo>
                      <a:lnTo>
                        <a:pt x="482" y="1303"/>
                      </a:lnTo>
                      <a:lnTo>
                        <a:pt x="508" y="1302"/>
                      </a:lnTo>
                      <a:lnTo>
                        <a:pt x="532" y="1301"/>
                      </a:lnTo>
                      <a:lnTo>
                        <a:pt x="528" y="1324"/>
                      </a:lnTo>
                      <a:lnTo>
                        <a:pt x="518" y="1346"/>
                      </a:lnTo>
                      <a:lnTo>
                        <a:pt x="505" y="1366"/>
                      </a:lnTo>
                      <a:lnTo>
                        <a:pt x="488" y="1385"/>
                      </a:lnTo>
                      <a:lnTo>
                        <a:pt x="470" y="1401"/>
                      </a:lnTo>
                      <a:lnTo>
                        <a:pt x="453" y="1414"/>
                      </a:lnTo>
                      <a:lnTo>
                        <a:pt x="447" y="1420"/>
                      </a:lnTo>
                      <a:lnTo>
                        <a:pt x="446" y="1425"/>
                      </a:lnTo>
                      <a:lnTo>
                        <a:pt x="448" y="1432"/>
                      </a:lnTo>
                      <a:lnTo>
                        <a:pt x="453" y="1436"/>
                      </a:lnTo>
                      <a:lnTo>
                        <a:pt x="458" y="1438"/>
                      </a:lnTo>
                      <a:lnTo>
                        <a:pt x="465" y="1435"/>
                      </a:lnTo>
                      <a:lnTo>
                        <a:pt x="487" y="1420"/>
                      </a:lnTo>
                      <a:lnTo>
                        <a:pt x="508" y="1401"/>
                      </a:lnTo>
                      <a:lnTo>
                        <a:pt x="526" y="1379"/>
                      </a:lnTo>
                      <a:lnTo>
                        <a:pt x="541" y="1355"/>
                      </a:lnTo>
                      <a:lnTo>
                        <a:pt x="552" y="1329"/>
                      </a:lnTo>
                      <a:lnTo>
                        <a:pt x="558" y="1303"/>
                      </a:lnTo>
                      <a:lnTo>
                        <a:pt x="590" y="1307"/>
                      </a:lnTo>
                      <a:lnTo>
                        <a:pt x="618" y="1315"/>
                      </a:lnTo>
                      <a:lnTo>
                        <a:pt x="617" y="1340"/>
                      </a:lnTo>
                      <a:lnTo>
                        <a:pt x="612" y="1365"/>
                      </a:lnTo>
                      <a:lnTo>
                        <a:pt x="603" y="1388"/>
                      </a:lnTo>
                      <a:lnTo>
                        <a:pt x="590" y="1409"/>
                      </a:lnTo>
                      <a:lnTo>
                        <a:pt x="574" y="1428"/>
                      </a:lnTo>
                      <a:lnTo>
                        <a:pt x="555" y="1444"/>
                      </a:lnTo>
                      <a:lnTo>
                        <a:pt x="551" y="1450"/>
                      </a:lnTo>
                      <a:lnTo>
                        <a:pt x="550" y="1455"/>
                      </a:lnTo>
                      <a:lnTo>
                        <a:pt x="552" y="1462"/>
                      </a:lnTo>
                      <a:lnTo>
                        <a:pt x="555" y="1466"/>
                      </a:lnTo>
                      <a:lnTo>
                        <a:pt x="561" y="1467"/>
                      </a:lnTo>
                      <a:lnTo>
                        <a:pt x="568" y="1465"/>
                      </a:lnTo>
                      <a:lnTo>
                        <a:pt x="589" y="1448"/>
                      </a:lnTo>
                      <a:lnTo>
                        <a:pt x="607" y="1428"/>
                      </a:lnTo>
                      <a:lnTo>
                        <a:pt x="622" y="1404"/>
                      </a:lnTo>
                      <a:lnTo>
                        <a:pt x="633" y="1379"/>
                      </a:lnTo>
                      <a:lnTo>
                        <a:pt x="641" y="1352"/>
                      </a:lnTo>
                      <a:lnTo>
                        <a:pt x="644" y="1326"/>
                      </a:lnTo>
                      <a:lnTo>
                        <a:pt x="660" y="1336"/>
                      </a:lnTo>
                      <a:lnTo>
                        <a:pt x="676" y="1347"/>
                      </a:lnTo>
                      <a:lnTo>
                        <a:pt x="684" y="1354"/>
                      </a:lnTo>
                      <a:lnTo>
                        <a:pt x="677" y="1387"/>
                      </a:lnTo>
                      <a:lnTo>
                        <a:pt x="664" y="1419"/>
                      </a:lnTo>
                      <a:lnTo>
                        <a:pt x="647" y="1448"/>
                      </a:lnTo>
                      <a:lnTo>
                        <a:pt x="626" y="1474"/>
                      </a:lnTo>
                      <a:lnTo>
                        <a:pt x="622" y="1481"/>
                      </a:lnTo>
                      <a:lnTo>
                        <a:pt x="624" y="1488"/>
                      </a:lnTo>
                      <a:lnTo>
                        <a:pt x="630" y="1494"/>
                      </a:lnTo>
                      <a:lnTo>
                        <a:pt x="636" y="1495"/>
                      </a:lnTo>
                      <a:lnTo>
                        <a:pt x="644" y="1492"/>
                      </a:lnTo>
                      <a:lnTo>
                        <a:pt x="665" y="1466"/>
                      </a:lnTo>
                      <a:lnTo>
                        <a:pt x="683" y="1439"/>
                      </a:lnTo>
                      <a:lnTo>
                        <a:pt x="696" y="1409"/>
                      </a:lnTo>
                      <a:lnTo>
                        <a:pt x="706" y="1377"/>
                      </a:lnTo>
                      <a:lnTo>
                        <a:pt x="718" y="1394"/>
                      </a:lnTo>
                      <a:lnTo>
                        <a:pt x="729" y="1414"/>
                      </a:lnTo>
                      <a:lnTo>
                        <a:pt x="720" y="1448"/>
                      </a:lnTo>
                      <a:lnTo>
                        <a:pt x="708" y="1478"/>
                      </a:lnTo>
                      <a:lnTo>
                        <a:pt x="693" y="1508"/>
                      </a:lnTo>
                      <a:lnTo>
                        <a:pt x="672" y="1536"/>
                      </a:lnTo>
                      <a:lnTo>
                        <a:pt x="669" y="1543"/>
                      </a:lnTo>
                      <a:lnTo>
                        <a:pt x="669" y="1549"/>
                      </a:lnTo>
                      <a:lnTo>
                        <a:pt x="673" y="1555"/>
                      </a:lnTo>
                      <a:lnTo>
                        <a:pt x="678" y="1558"/>
                      </a:lnTo>
                      <a:lnTo>
                        <a:pt x="684" y="1558"/>
                      </a:lnTo>
                      <a:lnTo>
                        <a:pt x="689" y="1554"/>
                      </a:lnTo>
                      <a:lnTo>
                        <a:pt x="712" y="1523"/>
                      </a:lnTo>
                      <a:lnTo>
                        <a:pt x="731" y="1488"/>
                      </a:lnTo>
                      <a:lnTo>
                        <a:pt x="745" y="1453"/>
                      </a:lnTo>
                      <a:lnTo>
                        <a:pt x="753" y="1484"/>
                      </a:lnTo>
                      <a:lnTo>
                        <a:pt x="759" y="1515"/>
                      </a:lnTo>
                      <a:lnTo>
                        <a:pt x="762" y="1546"/>
                      </a:lnTo>
                      <a:lnTo>
                        <a:pt x="763" y="1574"/>
                      </a:lnTo>
                      <a:lnTo>
                        <a:pt x="763" y="1599"/>
                      </a:lnTo>
                      <a:lnTo>
                        <a:pt x="762" y="1620"/>
                      </a:lnTo>
                      <a:lnTo>
                        <a:pt x="761" y="1637"/>
                      </a:lnTo>
                      <a:lnTo>
                        <a:pt x="760" y="1648"/>
                      </a:lnTo>
                      <a:lnTo>
                        <a:pt x="760" y="1652"/>
                      </a:lnTo>
                      <a:lnTo>
                        <a:pt x="808" y="1660"/>
                      </a:lnTo>
                      <a:lnTo>
                        <a:pt x="809" y="1654"/>
                      </a:lnTo>
                      <a:lnTo>
                        <a:pt x="810" y="1643"/>
                      </a:lnTo>
                      <a:lnTo>
                        <a:pt x="811" y="1627"/>
                      </a:lnTo>
                      <a:lnTo>
                        <a:pt x="812" y="1606"/>
                      </a:lnTo>
                      <a:lnTo>
                        <a:pt x="813" y="1580"/>
                      </a:lnTo>
                      <a:lnTo>
                        <a:pt x="812" y="1553"/>
                      </a:lnTo>
                      <a:lnTo>
                        <a:pt x="810" y="1523"/>
                      </a:lnTo>
                      <a:lnTo>
                        <a:pt x="804" y="1492"/>
                      </a:lnTo>
                      <a:lnTo>
                        <a:pt x="798" y="1459"/>
                      </a:lnTo>
                      <a:lnTo>
                        <a:pt x="788" y="1427"/>
                      </a:lnTo>
                      <a:lnTo>
                        <a:pt x="773" y="1394"/>
                      </a:lnTo>
                      <a:lnTo>
                        <a:pt x="757" y="1364"/>
                      </a:lnTo>
                      <a:lnTo>
                        <a:pt x="735" y="1336"/>
                      </a:lnTo>
                      <a:lnTo>
                        <a:pt x="741" y="1323"/>
                      </a:lnTo>
                      <a:lnTo>
                        <a:pt x="751" y="1305"/>
                      </a:lnTo>
                      <a:lnTo>
                        <a:pt x="776" y="1307"/>
                      </a:lnTo>
                      <a:lnTo>
                        <a:pt x="800" y="1313"/>
                      </a:lnTo>
                      <a:lnTo>
                        <a:pt x="823" y="1320"/>
                      </a:lnTo>
                      <a:lnTo>
                        <a:pt x="840" y="1329"/>
                      </a:lnTo>
                      <a:lnTo>
                        <a:pt x="852" y="1339"/>
                      </a:lnTo>
                      <a:lnTo>
                        <a:pt x="863" y="1351"/>
                      </a:lnTo>
                      <a:lnTo>
                        <a:pt x="873" y="1366"/>
                      </a:lnTo>
                      <a:lnTo>
                        <a:pt x="882" y="1380"/>
                      </a:lnTo>
                      <a:lnTo>
                        <a:pt x="887" y="1385"/>
                      </a:lnTo>
                      <a:lnTo>
                        <a:pt x="894" y="1386"/>
                      </a:lnTo>
                      <a:lnTo>
                        <a:pt x="899" y="1383"/>
                      </a:lnTo>
                      <a:lnTo>
                        <a:pt x="905" y="1379"/>
                      </a:lnTo>
                      <a:lnTo>
                        <a:pt x="906" y="1373"/>
                      </a:lnTo>
                      <a:lnTo>
                        <a:pt x="904" y="1367"/>
                      </a:lnTo>
                      <a:lnTo>
                        <a:pt x="892" y="1348"/>
                      </a:lnTo>
                      <a:lnTo>
                        <a:pt x="878" y="1331"/>
                      </a:lnTo>
                      <a:lnTo>
                        <a:pt x="864" y="1316"/>
                      </a:lnTo>
                      <a:lnTo>
                        <a:pt x="845" y="1303"/>
                      </a:lnTo>
                      <a:lnTo>
                        <a:pt x="821" y="1292"/>
                      </a:lnTo>
                      <a:lnTo>
                        <a:pt x="795" y="1285"/>
                      </a:lnTo>
                      <a:lnTo>
                        <a:pt x="770" y="1281"/>
                      </a:lnTo>
                      <a:lnTo>
                        <a:pt x="782" y="1266"/>
                      </a:lnTo>
                      <a:lnTo>
                        <a:pt x="798" y="1253"/>
                      </a:lnTo>
                      <a:lnTo>
                        <a:pt x="816" y="1254"/>
                      </a:lnTo>
                      <a:lnTo>
                        <a:pt x="836" y="1257"/>
                      </a:lnTo>
                      <a:lnTo>
                        <a:pt x="856" y="1262"/>
                      </a:lnTo>
                      <a:lnTo>
                        <a:pt x="875" y="1268"/>
                      </a:lnTo>
                      <a:lnTo>
                        <a:pt x="892" y="1277"/>
                      </a:lnTo>
                      <a:lnTo>
                        <a:pt x="906" y="1287"/>
                      </a:lnTo>
                      <a:lnTo>
                        <a:pt x="917" y="1301"/>
                      </a:lnTo>
                      <a:lnTo>
                        <a:pt x="924" y="1316"/>
                      </a:lnTo>
                      <a:lnTo>
                        <a:pt x="926" y="1335"/>
                      </a:lnTo>
                      <a:lnTo>
                        <a:pt x="928" y="1341"/>
                      </a:lnTo>
                      <a:lnTo>
                        <a:pt x="933" y="1346"/>
                      </a:lnTo>
                      <a:lnTo>
                        <a:pt x="939" y="1347"/>
                      </a:lnTo>
                      <a:lnTo>
                        <a:pt x="945" y="1346"/>
                      </a:lnTo>
                      <a:lnTo>
                        <a:pt x="950" y="1341"/>
                      </a:lnTo>
                      <a:lnTo>
                        <a:pt x="951" y="1335"/>
                      </a:lnTo>
                      <a:lnTo>
                        <a:pt x="950" y="1314"/>
                      </a:lnTo>
                      <a:lnTo>
                        <a:pt x="944" y="1296"/>
                      </a:lnTo>
                      <a:lnTo>
                        <a:pt x="934" y="1281"/>
                      </a:lnTo>
                      <a:lnTo>
                        <a:pt x="920" y="1267"/>
                      </a:lnTo>
                      <a:lnTo>
                        <a:pt x="905" y="1256"/>
                      </a:lnTo>
                      <a:lnTo>
                        <a:pt x="887" y="1246"/>
                      </a:lnTo>
                      <a:lnTo>
                        <a:pt x="868" y="1240"/>
                      </a:lnTo>
                      <a:lnTo>
                        <a:pt x="847" y="1234"/>
                      </a:lnTo>
                      <a:lnTo>
                        <a:pt x="827" y="1231"/>
                      </a:lnTo>
                      <a:lnTo>
                        <a:pt x="845" y="1220"/>
                      </a:lnTo>
                      <a:lnTo>
                        <a:pt x="864" y="1211"/>
                      </a:lnTo>
                      <a:lnTo>
                        <a:pt x="865" y="1211"/>
                      </a:lnTo>
                      <a:lnTo>
                        <a:pt x="866" y="1212"/>
                      </a:lnTo>
                      <a:lnTo>
                        <a:pt x="882" y="1215"/>
                      </a:lnTo>
                      <a:lnTo>
                        <a:pt x="899" y="1220"/>
                      </a:lnTo>
                      <a:lnTo>
                        <a:pt x="918" y="1226"/>
                      </a:lnTo>
                      <a:lnTo>
                        <a:pt x="937" y="1234"/>
                      </a:lnTo>
                      <a:lnTo>
                        <a:pt x="954" y="1244"/>
                      </a:lnTo>
                      <a:lnTo>
                        <a:pt x="968" y="1256"/>
                      </a:lnTo>
                      <a:lnTo>
                        <a:pt x="978" y="1271"/>
                      </a:lnTo>
                      <a:lnTo>
                        <a:pt x="983" y="1287"/>
                      </a:lnTo>
                      <a:lnTo>
                        <a:pt x="986" y="1294"/>
                      </a:lnTo>
                      <a:lnTo>
                        <a:pt x="991" y="1297"/>
                      </a:lnTo>
                      <a:lnTo>
                        <a:pt x="998" y="1299"/>
                      </a:lnTo>
                      <a:lnTo>
                        <a:pt x="1003" y="1297"/>
                      </a:lnTo>
                      <a:lnTo>
                        <a:pt x="1008" y="1294"/>
                      </a:lnTo>
                      <a:lnTo>
                        <a:pt x="1009" y="1287"/>
                      </a:lnTo>
                      <a:lnTo>
                        <a:pt x="1003" y="1267"/>
                      </a:lnTo>
                      <a:lnTo>
                        <a:pt x="993" y="1250"/>
                      </a:lnTo>
                      <a:lnTo>
                        <a:pt x="980" y="1235"/>
                      </a:lnTo>
                      <a:lnTo>
                        <a:pt x="964" y="1222"/>
                      </a:lnTo>
                      <a:lnTo>
                        <a:pt x="946" y="1211"/>
                      </a:lnTo>
                      <a:lnTo>
                        <a:pt x="926" y="1203"/>
                      </a:lnTo>
                      <a:lnTo>
                        <a:pt x="906" y="1195"/>
                      </a:lnTo>
                      <a:lnTo>
                        <a:pt x="935" y="1189"/>
                      </a:lnTo>
                      <a:lnTo>
                        <a:pt x="967" y="1184"/>
                      </a:lnTo>
                      <a:lnTo>
                        <a:pt x="1001" y="1183"/>
                      </a:lnTo>
                      <a:lnTo>
                        <a:pt x="1002" y="1183"/>
                      </a:lnTo>
                      <a:lnTo>
                        <a:pt x="1041" y="1186"/>
                      </a:lnTo>
                      <a:lnTo>
                        <a:pt x="1076" y="1192"/>
                      </a:lnTo>
                      <a:lnTo>
                        <a:pt x="1107" y="1202"/>
                      </a:lnTo>
                      <a:lnTo>
                        <a:pt x="1136" y="1215"/>
                      </a:lnTo>
                      <a:lnTo>
                        <a:pt x="1160" y="1232"/>
                      </a:lnTo>
                      <a:lnTo>
                        <a:pt x="1183" y="1250"/>
                      </a:lnTo>
                      <a:lnTo>
                        <a:pt x="1202" y="1270"/>
                      </a:lnTo>
                      <a:lnTo>
                        <a:pt x="1218" y="1291"/>
                      </a:lnTo>
                      <a:lnTo>
                        <a:pt x="1232" y="1313"/>
                      </a:lnTo>
                      <a:lnTo>
                        <a:pt x="1244" y="1334"/>
                      </a:lnTo>
                      <a:lnTo>
                        <a:pt x="1254" y="1356"/>
                      </a:lnTo>
                      <a:lnTo>
                        <a:pt x="1262" y="1376"/>
                      </a:lnTo>
                      <a:lnTo>
                        <a:pt x="1268" y="1394"/>
                      </a:lnTo>
                      <a:lnTo>
                        <a:pt x="1273" y="1412"/>
                      </a:lnTo>
                      <a:lnTo>
                        <a:pt x="1277" y="1427"/>
                      </a:lnTo>
                      <a:lnTo>
                        <a:pt x="1279" y="1438"/>
                      </a:lnTo>
                      <a:lnTo>
                        <a:pt x="1280" y="1445"/>
                      </a:lnTo>
                      <a:lnTo>
                        <a:pt x="1280" y="1450"/>
                      </a:lnTo>
                      <a:lnTo>
                        <a:pt x="1280" y="1450"/>
                      </a:lnTo>
                      <a:lnTo>
                        <a:pt x="1329" y="1444"/>
                      </a:lnTo>
                      <a:lnTo>
                        <a:pt x="1329" y="1444"/>
                      </a:lnTo>
                      <a:lnTo>
                        <a:pt x="1329" y="1442"/>
                      </a:lnTo>
                      <a:lnTo>
                        <a:pt x="1327" y="1439"/>
                      </a:lnTo>
                      <a:lnTo>
                        <a:pt x="1327" y="1434"/>
                      </a:lnTo>
                      <a:lnTo>
                        <a:pt x="1326" y="1429"/>
                      </a:lnTo>
                      <a:lnTo>
                        <a:pt x="1347" y="1427"/>
                      </a:lnTo>
                      <a:lnTo>
                        <a:pt x="1369" y="1422"/>
                      </a:lnTo>
                      <a:lnTo>
                        <a:pt x="1389" y="1414"/>
                      </a:lnTo>
                      <a:lnTo>
                        <a:pt x="1408" y="1403"/>
                      </a:lnTo>
                      <a:lnTo>
                        <a:pt x="1424" y="1390"/>
                      </a:lnTo>
                      <a:lnTo>
                        <a:pt x="1437" y="1373"/>
                      </a:lnTo>
                      <a:lnTo>
                        <a:pt x="1446" y="1355"/>
                      </a:lnTo>
                      <a:lnTo>
                        <a:pt x="1450" y="1335"/>
                      </a:lnTo>
                      <a:lnTo>
                        <a:pt x="1450" y="1312"/>
                      </a:lnTo>
                      <a:lnTo>
                        <a:pt x="1447" y="1305"/>
                      </a:lnTo>
                      <a:lnTo>
                        <a:pt x="1442" y="1302"/>
                      </a:lnTo>
                      <a:lnTo>
                        <a:pt x="1436" y="1301"/>
                      </a:lnTo>
                      <a:lnTo>
                        <a:pt x="1430" y="1303"/>
                      </a:lnTo>
                      <a:lnTo>
                        <a:pt x="1425" y="1306"/>
                      </a:lnTo>
                      <a:lnTo>
                        <a:pt x="1421" y="1312"/>
                      </a:lnTo>
                      <a:lnTo>
                        <a:pt x="1420" y="1319"/>
                      </a:lnTo>
                      <a:lnTo>
                        <a:pt x="1420" y="1338"/>
                      </a:lnTo>
                      <a:lnTo>
                        <a:pt x="1415" y="1354"/>
                      </a:lnTo>
                      <a:lnTo>
                        <a:pt x="1404" y="1368"/>
                      </a:lnTo>
                      <a:lnTo>
                        <a:pt x="1390" y="1380"/>
                      </a:lnTo>
                      <a:lnTo>
                        <a:pt x="1374" y="1389"/>
                      </a:lnTo>
                      <a:lnTo>
                        <a:pt x="1356" y="1396"/>
                      </a:lnTo>
                      <a:lnTo>
                        <a:pt x="1337" y="1398"/>
                      </a:lnTo>
                      <a:lnTo>
                        <a:pt x="1319" y="1398"/>
                      </a:lnTo>
                      <a:lnTo>
                        <a:pt x="1311" y="1371"/>
                      </a:lnTo>
                      <a:lnTo>
                        <a:pt x="1327" y="1364"/>
                      </a:lnTo>
                      <a:lnTo>
                        <a:pt x="1343" y="1352"/>
                      </a:lnTo>
                      <a:lnTo>
                        <a:pt x="1357" y="1340"/>
                      </a:lnTo>
                      <a:lnTo>
                        <a:pt x="1372" y="1322"/>
                      </a:lnTo>
                      <a:lnTo>
                        <a:pt x="1382" y="1301"/>
                      </a:lnTo>
                      <a:lnTo>
                        <a:pt x="1387" y="1278"/>
                      </a:lnTo>
                      <a:lnTo>
                        <a:pt x="1390" y="1255"/>
                      </a:lnTo>
                      <a:lnTo>
                        <a:pt x="1392" y="1232"/>
                      </a:lnTo>
                      <a:lnTo>
                        <a:pt x="1389" y="1224"/>
                      </a:lnTo>
                      <a:lnTo>
                        <a:pt x="1384" y="1219"/>
                      </a:lnTo>
                      <a:lnTo>
                        <a:pt x="1376" y="1218"/>
                      </a:lnTo>
                      <a:lnTo>
                        <a:pt x="1369" y="1219"/>
                      </a:lnTo>
                      <a:lnTo>
                        <a:pt x="1364" y="1224"/>
                      </a:lnTo>
                      <a:lnTo>
                        <a:pt x="1361" y="1232"/>
                      </a:lnTo>
                      <a:lnTo>
                        <a:pt x="1361" y="1252"/>
                      </a:lnTo>
                      <a:lnTo>
                        <a:pt x="1358" y="1272"/>
                      </a:lnTo>
                      <a:lnTo>
                        <a:pt x="1353" y="1291"/>
                      </a:lnTo>
                      <a:lnTo>
                        <a:pt x="1344" y="1308"/>
                      </a:lnTo>
                      <a:lnTo>
                        <a:pt x="1333" y="1322"/>
                      </a:lnTo>
                      <a:lnTo>
                        <a:pt x="1317" y="1335"/>
                      </a:lnTo>
                      <a:lnTo>
                        <a:pt x="1300" y="1343"/>
                      </a:lnTo>
                      <a:lnTo>
                        <a:pt x="1292" y="1325"/>
                      </a:lnTo>
                      <a:lnTo>
                        <a:pt x="1311" y="1303"/>
                      </a:lnTo>
                      <a:lnTo>
                        <a:pt x="1324" y="1278"/>
                      </a:lnTo>
                      <a:lnTo>
                        <a:pt x="1334" y="1253"/>
                      </a:lnTo>
                      <a:lnTo>
                        <a:pt x="1341" y="1225"/>
                      </a:lnTo>
                      <a:lnTo>
                        <a:pt x="1342" y="1197"/>
                      </a:lnTo>
                      <a:lnTo>
                        <a:pt x="1338" y="1189"/>
                      </a:lnTo>
                      <a:lnTo>
                        <a:pt x="1333" y="1183"/>
                      </a:lnTo>
                      <a:lnTo>
                        <a:pt x="1325" y="1182"/>
                      </a:lnTo>
                      <a:lnTo>
                        <a:pt x="1319" y="1183"/>
                      </a:lnTo>
                      <a:lnTo>
                        <a:pt x="1313" y="1189"/>
                      </a:lnTo>
                      <a:lnTo>
                        <a:pt x="1311" y="1197"/>
                      </a:lnTo>
                      <a:lnTo>
                        <a:pt x="1310" y="1223"/>
                      </a:lnTo>
                      <a:lnTo>
                        <a:pt x="1304" y="1250"/>
                      </a:lnTo>
                      <a:lnTo>
                        <a:pt x="1293" y="1274"/>
                      </a:lnTo>
                      <a:lnTo>
                        <a:pt x="1278" y="1296"/>
                      </a:lnTo>
                      <a:lnTo>
                        <a:pt x="1265" y="1275"/>
                      </a:lnTo>
                      <a:lnTo>
                        <a:pt x="1251" y="1255"/>
                      </a:lnTo>
                      <a:lnTo>
                        <a:pt x="1263" y="1240"/>
                      </a:lnTo>
                      <a:lnTo>
                        <a:pt x="1272" y="1222"/>
                      </a:lnTo>
                      <a:lnTo>
                        <a:pt x="1279" y="1201"/>
                      </a:lnTo>
                      <a:lnTo>
                        <a:pt x="1283" y="1181"/>
                      </a:lnTo>
                      <a:lnTo>
                        <a:pt x="1287" y="1160"/>
                      </a:lnTo>
                      <a:lnTo>
                        <a:pt x="1288" y="1144"/>
                      </a:lnTo>
                      <a:lnTo>
                        <a:pt x="1287" y="1135"/>
                      </a:lnTo>
                      <a:lnTo>
                        <a:pt x="1281" y="1130"/>
                      </a:lnTo>
                      <a:lnTo>
                        <a:pt x="1273" y="1129"/>
                      </a:lnTo>
                      <a:lnTo>
                        <a:pt x="1267" y="1130"/>
                      </a:lnTo>
                      <a:lnTo>
                        <a:pt x="1260" y="1135"/>
                      </a:lnTo>
                      <a:lnTo>
                        <a:pt x="1258" y="1144"/>
                      </a:lnTo>
                      <a:lnTo>
                        <a:pt x="1257" y="1156"/>
                      </a:lnTo>
                      <a:lnTo>
                        <a:pt x="1254" y="1171"/>
                      </a:lnTo>
                      <a:lnTo>
                        <a:pt x="1251" y="1189"/>
                      </a:lnTo>
                      <a:lnTo>
                        <a:pt x="1247" y="1205"/>
                      </a:lnTo>
                      <a:lnTo>
                        <a:pt x="1240" y="1220"/>
                      </a:lnTo>
                      <a:lnTo>
                        <a:pt x="1231" y="1231"/>
                      </a:lnTo>
                      <a:lnTo>
                        <a:pt x="1206" y="1205"/>
                      </a:lnTo>
                      <a:lnTo>
                        <a:pt x="1217" y="1184"/>
                      </a:lnTo>
                      <a:lnTo>
                        <a:pt x="1225" y="1160"/>
                      </a:lnTo>
                      <a:lnTo>
                        <a:pt x="1229" y="1136"/>
                      </a:lnTo>
                      <a:lnTo>
                        <a:pt x="1232" y="1110"/>
                      </a:lnTo>
                      <a:lnTo>
                        <a:pt x="1235" y="1086"/>
                      </a:lnTo>
                      <a:lnTo>
                        <a:pt x="1233" y="1077"/>
                      </a:lnTo>
                      <a:lnTo>
                        <a:pt x="1228" y="1073"/>
                      </a:lnTo>
                      <a:lnTo>
                        <a:pt x="1220" y="1071"/>
                      </a:lnTo>
                      <a:lnTo>
                        <a:pt x="1214" y="1073"/>
                      </a:lnTo>
                      <a:lnTo>
                        <a:pt x="1207" y="1077"/>
                      </a:lnTo>
                      <a:lnTo>
                        <a:pt x="1204" y="1086"/>
                      </a:lnTo>
                      <a:lnTo>
                        <a:pt x="1202" y="1106"/>
                      </a:lnTo>
                      <a:lnTo>
                        <a:pt x="1200" y="1128"/>
                      </a:lnTo>
                      <a:lnTo>
                        <a:pt x="1196" y="1149"/>
                      </a:lnTo>
                      <a:lnTo>
                        <a:pt x="1190" y="1169"/>
                      </a:lnTo>
                      <a:lnTo>
                        <a:pt x="1181" y="1187"/>
                      </a:lnTo>
                      <a:lnTo>
                        <a:pt x="1159" y="1173"/>
                      </a:lnTo>
                      <a:lnTo>
                        <a:pt x="1136" y="1162"/>
                      </a:lnTo>
                      <a:lnTo>
                        <a:pt x="1144" y="1108"/>
                      </a:lnTo>
                      <a:lnTo>
                        <a:pt x="1147" y="1058"/>
                      </a:lnTo>
                      <a:lnTo>
                        <a:pt x="1147" y="1012"/>
                      </a:lnTo>
                      <a:lnTo>
                        <a:pt x="1144" y="970"/>
                      </a:lnTo>
                      <a:lnTo>
                        <a:pt x="1138" y="931"/>
                      </a:lnTo>
                      <a:lnTo>
                        <a:pt x="1129" y="896"/>
                      </a:lnTo>
                      <a:lnTo>
                        <a:pt x="1117" y="864"/>
                      </a:lnTo>
                      <a:lnTo>
                        <a:pt x="1105" y="834"/>
                      </a:lnTo>
                      <a:lnTo>
                        <a:pt x="1090" y="809"/>
                      </a:lnTo>
                      <a:lnTo>
                        <a:pt x="1074" y="785"/>
                      </a:lnTo>
                      <a:lnTo>
                        <a:pt x="1058" y="764"/>
                      </a:lnTo>
                      <a:lnTo>
                        <a:pt x="1040" y="746"/>
                      </a:lnTo>
                      <a:lnTo>
                        <a:pt x="1023" y="730"/>
                      </a:lnTo>
                      <a:lnTo>
                        <a:pt x="987" y="704"/>
                      </a:lnTo>
                      <a:lnTo>
                        <a:pt x="949" y="683"/>
                      </a:lnTo>
                      <a:lnTo>
                        <a:pt x="909" y="666"/>
                      </a:lnTo>
                      <a:lnTo>
                        <a:pt x="868" y="654"/>
                      </a:lnTo>
                      <a:lnTo>
                        <a:pt x="826" y="646"/>
                      </a:lnTo>
                      <a:lnTo>
                        <a:pt x="785" y="642"/>
                      </a:lnTo>
                      <a:lnTo>
                        <a:pt x="745" y="642"/>
                      </a:lnTo>
                      <a:lnTo>
                        <a:pt x="705" y="645"/>
                      </a:lnTo>
                      <a:lnTo>
                        <a:pt x="667" y="651"/>
                      </a:lnTo>
                      <a:lnTo>
                        <a:pt x="686" y="603"/>
                      </a:lnTo>
                      <a:lnTo>
                        <a:pt x="707" y="560"/>
                      </a:lnTo>
                      <a:lnTo>
                        <a:pt x="731" y="522"/>
                      </a:lnTo>
                      <a:lnTo>
                        <a:pt x="756" y="489"/>
                      </a:lnTo>
                      <a:lnTo>
                        <a:pt x="783" y="460"/>
                      </a:lnTo>
                      <a:lnTo>
                        <a:pt x="811" y="436"/>
                      </a:lnTo>
                      <a:lnTo>
                        <a:pt x="840" y="415"/>
                      </a:lnTo>
                      <a:lnTo>
                        <a:pt x="868" y="397"/>
                      </a:lnTo>
                      <a:lnTo>
                        <a:pt x="898" y="383"/>
                      </a:lnTo>
                      <a:lnTo>
                        <a:pt x="928" y="372"/>
                      </a:lnTo>
                      <a:lnTo>
                        <a:pt x="957" y="363"/>
                      </a:lnTo>
                      <a:lnTo>
                        <a:pt x="987" y="356"/>
                      </a:lnTo>
                      <a:lnTo>
                        <a:pt x="1014" y="353"/>
                      </a:lnTo>
                      <a:lnTo>
                        <a:pt x="1041" y="350"/>
                      </a:lnTo>
                      <a:lnTo>
                        <a:pt x="1066" y="349"/>
                      </a:lnTo>
                      <a:lnTo>
                        <a:pt x="1091" y="350"/>
                      </a:lnTo>
                      <a:lnTo>
                        <a:pt x="1113" y="351"/>
                      </a:lnTo>
                      <a:lnTo>
                        <a:pt x="1132" y="353"/>
                      </a:lnTo>
                      <a:lnTo>
                        <a:pt x="1148" y="355"/>
                      </a:lnTo>
                      <a:lnTo>
                        <a:pt x="1163" y="358"/>
                      </a:lnTo>
                      <a:lnTo>
                        <a:pt x="1174" y="360"/>
                      </a:lnTo>
                      <a:lnTo>
                        <a:pt x="1179" y="361"/>
                      </a:lnTo>
                      <a:lnTo>
                        <a:pt x="1183" y="362"/>
                      </a:lnTo>
                      <a:lnTo>
                        <a:pt x="1185" y="362"/>
                      </a:lnTo>
                      <a:lnTo>
                        <a:pt x="1216" y="371"/>
                      </a:lnTo>
                      <a:lnTo>
                        <a:pt x="1216" y="338"/>
                      </a:lnTo>
                      <a:lnTo>
                        <a:pt x="1216" y="334"/>
                      </a:lnTo>
                      <a:lnTo>
                        <a:pt x="1216" y="327"/>
                      </a:lnTo>
                      <a:lnTo>
                        <a:pt x="1216" y="314"/>
                      </a:lnTo>
                      <a:lnTo>
                        <a:pt x="1218" y="298"/>
                      </a:lnTo>
                      <a:lnTo>
                        <a:pt x="1220" y="278"/>
                      </a:lnTo>
                      <a:lnTo>
                        <a:pt x="1223" y="256"/>
                      </a:lnTo>
                      <a:lnTo>
                        <a:pt x="1229" y="232"/>
                      </a:lnTo>
                      <a:lnTo>
                        <a:pt x="1236" y="206"/>
                      </a:lnTo>
                      <a:lnTo>
                        <a:pt x="1244" y="180"/>
                      </a:lnTo>
                      <a:lnTo>
                        <a:pt x="1257" y="153"/>
                      </a:lnTo>
                      <a:lnTo>
                        <a:pt x="1271" y="127"/>
                      </a:lnTo>
                      <a:lnTo>
                        <a:pt x="1288" y="101"/>
                      </a:lnTo>
                      <a:lnTo>
                        <a:pt x="1308" y="78"/>
                      </a:lnTo>
                      <a:lnTo>
                        <a:pt x="1332" y="57"/>
                      </a:lnTo>
                      <a:lnTo>
                        <a:pt x="1360" y="39"/>
                      </a:lnTo>
                      <a:lnTo>
                        <a:pt x="1390" y="24"/>
                      </a:lnTo>
                      <a:lnTo>
                        <a:pt x="1435" y="10"/>
                      </a:lnTo>
                      <a:lnTo>
                        <a:pt x="1479" y="3"/>
                      </a:lnTo>
                      <a:lnTo>
                        <a:pt x="15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8" name="Freeform 17"/>
                <p:cNvSpPr>
                  <a:spLocks/>
                </p:cNvSpPr>
                <p:nvPr/>
              </p:nvSpPr>
              <p:spPr bwMode="auto">
                <a:xfrm>
                  <a:off x="9413875" y="3330575"/>
                  <a:ext cx="1319213" cy="1744663"/>
                </a:xfrm>
                <a:custGeom>
                  <a:avLst/>
                  <a:gdLst>
                    <a:gd name="T0" fmla="*/ 612 w 1663"/>
                    <a:gd name="T1" fmla="*/ 131 h 2198"/>
                    <a:gd name="T2" fmla="*/ 686 w 1663"/>
                    <a:gd name="T3" fmla="*/ 309 h 2198"/>
                    <a:gd name="T4" fmla="*/ 913 w 1663"/>
                    <a:gd name="T5" fmla="*/ 267 h 2198"/>
                    <a:gd name="T6" fmla="*/ 1217 w 1663"/>
                    <a:gd name="T7" fmla="*/ 571 h 2198"/>
                    <a:gd name="T8" fmla="*/ 1576 w 1663"/>
                    <a:gd name="T9" fmla="*/ 729 h 2198"/>
                    <a:gd name="T10" fmla="*/ 1603 w 1663"/>
                    <a:gd name="T11" fmla="*/ 1054 h 2198"/>
                    <a:gd name="T12" fmla="*/ 1531 w 1663"/>
                    <a:gd name="T13" fmla="*/ 935 h 2198"/>
                    <a:gd name="T14" fmla="*/ 1529 w 1663"/>
                    <a:gd name="T15" fmla="*/ 1059 h 2198"/>
                    <a:gd name="T16" fmla="*/ 1445 w 1663"/>
                    <a:gd name="T17" fmla="*/ 917 h 2198"/>
                    <a:gd name="T18" fmla="*/ 1425 w 1663"/>
                    <a:gd name="T19" fmla="*/ 1057 h 2198"/>
                    <a:gd name="T20" fmla="*/ 1322 w 1663"/>
                    <a:gd name="T21" fmla="*/ 864 h 2198"/>
                    <a:gd name="T22" fmla="*/ 1285 w 1663"/>
                    <a:gd name="T23" fmla="*/ 978 h 2198"/>
                    <a:gd name="T24" fmla="*/ 1236 w 1663"/>
                    <a:gd name="T25" fmla="*/ 783 h 2198"/>
                    <a:gd name="T26" fmla="*/ 1144 w 1663"/>
                    <a:gd name="T27" fmla="*/ 815 h 2198"/>
                    <a:gd name="T28" fmla="*/ 1074 w 1663"/>
                    <a:gd name="T29" fmla="*/ 682 h 2198"/>
                    <a:gd name="T30" fmla="*/ 993 w 1663"/>
                    <a:gd name="T31" fmla="*/ 750 h 2198"/>
                    <a:gd name="T32" fmla="*/ 965 w 1663"/>
                    <a:gd name="T33" fmla="*/ 759 h 2198"/>
                    <a:gd name="T34" fmla="*/ 906 w 1663"/>
                    <a:gd name="T35" fmla="*/ 721 h 2198"/>
                    <a:gd name="T36" fmla="*/ 941 w 1663"/>
                    <a:gd name="T37" fmla="*/ 889 h 2198"/>
                    <a:gd name="T38" fmla="*/ 730 w 1663"/>
                    <a:gd name="T39" fmla="*/ 675 h 2198"/>
                    <a:gd name="T40" fmla="*/ 794 w 1663"/>
                    <a:gd name="T41" fmla="*/ 887 h 2198"/>
                    <a:gd name="T42" fmla="*/ 658 w 1663"/>
                    <a:gd name="T43" fmla="*/ 712 h 2198"/>
                    <a:gd name="T44" fmla="*/ 645 w 1663"/>
                    <a:gd name="T45" fmla="*/ 764 h 2198"/>
                    <a:gd name="T46" fmla="*/ 585 w 1663"/>
                    <a:gd name="T47" fmla="*/ 773 h 2198"/>
                    <a:gd name="T48" fmla="*/ 611 w 1663"/>
                    <a:gd name="T49" fmla="*/ 487 h 2198"/>
                    <a:gd name="T50" fmla="*/ 506 w 1663"/>
                    <a:gd name="T51" fmla="*/ 429 h 2198"/>
                    <a:gd name="T52" fmla="*/ 508 w 1663"/>
                    <a:gd name="T53" fmla="*/ 472 h 2198"/>
                    <a:gd name="T54" fmla="*/ 492 w 1663"/>
                    <a:gd name="T55" fmla="*/ 506 h 2198"/>
                    <a:gd name="T56" fmla="*/ 470 w 1663"/>
                    <a:gd name="T57" fmla="*/ 532 h 2198"/>
                    <a:gd name="T58" fmla="*/ 450 w 1663"/>
                    <a:gd name="T59" fmla="*/ 554 h 2198"/>
                    <a:gd name="T60" fmla="*/ 425 w 1663"/>
                    <a:gd name="T61" fmla="*/ 575 h 2198"/>
                    <a:gd name="T62" fmla="*/ 397 w 1663"/>
                    <a:gd name="T63" fmla="*/ 617 h 2198"/>
                    <a:gd name="T64" fmla="*/ 366 w 1663"/>
                    <a:gd name="T65" fmla="*/ 632 h 2198"/>
                    <a:gd name="T66" fmla="*/ 314 w 1663"/>
                    <a:gd name="T67" fmla="*/ 589 h 2198"/>
                    <a:gd name="T68" fmla="*/ 310 w 1663"/>
                    <a:gd name="T69" fmla="*/ 647 h 2198"/>
                    <a:gd name="T70" fmla="*/ 235 w 1663"/>
                    <a:gd name="T71" fmla="*/ 577 h 2198"/>
                    <a:gd name="T72" fmla="*/ 247 w 1663"/>
                    <a:gd name="T73" fmla="*/ 690 h 2198"/>
                    <a:gd name="T74" fmla="*/ 154 w 1663"/>
                    <a:gd name="T75" fmla="*/ 601 h 2198"/>
                    <a:gd name="T76" fmla="*/ 151 w 1663"/>
                    <a:gd name="T77" fmla="*/ 694 h 2198"/>
                    <a:gd name="T78" fmla="*/ 478 w 1663"/>
                    <a:gd name="T79" fmla="*/ 721 h 2198"/>
                    <a:gd name="T80" fmla="*/ 560 w 1663"/>
                    <a:gd name="T81" fmla="*/ 1147 h 2198"/>
                    <a:gd name="T82" fmla="*/ 750 w 1663"/>
                    <a:gd name="T83" fmla="*/ 1465 h 2198"/>
                    <a:gd name="T84" fmla="*/ 654 w 1663"/>
                    <a:gd name="T85" fmla="*/ 1550 h 2198"/>
                    <a:gd name="T86" fmla="*/ 578 w 1663"/>
                    <a:gd name="T87" fmla="*/ 1518 h 2198"/>
                    <a:gd name="T88" fmla="*/ 593 w 1663"/>
                    <a:gd name="T89" fmla="*/ 1617 h 2198"/>
                    <a:gd name="T90" fmla="*/ 481 w 1663"/>
                    <a:gd name="T91" fmla="*/ 1534 h 2198"/>
                    <a:gd name="T92" fmla="*/ 565 w 1663"/>
                    <a:gd name="T93" fmla="*/ 1635 h 2198"/>
                    <a:gd name="T94" fmla="*/ 381 w 1663"/>
                    <a:gd name="T95" fmla="*/ 1540 h 2198"/>
                    <a:gd name="T96" fmla="*/ 362 w 1663"/>
                    <a:gd name="T97" fmla="*/ 1618 h 2198"/>
                    <a:gd name="T98" fmla="*/ 266 w 1663"/>
                    <a:gd name="T99" fmla="*/ 1453 h 2198"/>
                    <a:gd name="T100" fmla="*/ 136 w 1663"/>
                    <a:gd name="T101" fmla="*/ 1485 h 2198"/>
                    <a:gd name="T102" fmla="*/ 587 w 1663"/>
                    <a:gd name="T103" fmla="*/ 1680 h 2198"/>
                    <a:gd name="T104" fmla="*/ 863 w 1663"/>
                    <a:gd name="T105" fmla="*/ 1674 h 2198"/>
                    <a:gd name="T106" fmla="*/ 1008 w 1663"/>
                    <a:gd name="T107" fmla="*/ 1880 h 2198"/>
                    <a:gd name="T108" fmla="*/ 696 w 1663"/>
                    <a:gd name="T109" fmla="*/ 2061 h 2198"/>
                    <a:gd name="T110" fmla="*/ 403 w 1663"/>
                    <a:gd name="T111" fmla="*/ 1941 h 2198"/>
                    <a:gd name="T112" fmla="*/ 0 w 1663"/>
                    <a:gd name="T113" fmla="*/ 1946 h 2198"/>
                    <a:gd name="T114" fmla="*/ 37 w 1663"/>
                    <a:gd name="T115" fmla="*/ 205 h 2198"/>
                    <a:gd name="T116" fmla="*/ 274 w 1663"/>
                    <a:gd name="T117" fmla="*/ 8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63" h="2198">
                      <a:moveTo>
                        <a:pt x="362" y="0"/>
                      </a:moveTo>
                      <a:lnTo>
                        <a:pt x="402" y="3"/>
                      </a:lnTo>
                      <a:lnTo>
                        <a:pt x="438" y="9"/>
                      </a:lnTo>
                      <a:lnTo>
                        <a:pt x="471" y="19"/>
                      </a:lnTo>
                      <a:lnTo>
                        <a:pt x="502" y="34"/>
                      </a:lnTo>
                      <a:lnTo>
                        <a:pt x="529" y="49"/>
                      </a:lnTo>
                      <a:lnTo>
                        <a:pt x="554" y="68"/>
                      </a:lnTo>
                      <a:lnTo>
                        <a:pt x="575" y="88"/>
                      </a:lnTo>
                      <a:lnTo>
                        <a:pt x="595" y="110"/>
                      </a:lnTo>
                      <a:lnTo>
                        <a:pt x="612" y="131"/>
                      </a:lnTo>
                      <a:lnTo>
                        <a:pt x="626" y="153"/>
                      </a:lnTo>
                      <a:lnTo>
                        <a:pt x="639" y="175"/>
                      </a:lnTo>
                      <a:lnTo>
                        <a:pt x="649" y="196"/>
                      </a:lnTo>
                      <a:lnTo>
                        <a:pt x="658" y="215"/>
                      </a:lnTo>
                      <a:lnTo>
                        <a:pt x="665" y="231"/>
                      </a:lnTo>
                      <a:lnTo>
                        <a:pt x="670" y="247"/>
                      </a:lnTo>
                      <a:lnTo>
                        <a:pt x="674" y="258"/>
                      </a:lnTo>
                      <a:lnTo>
                        <a:pt x="676" y="267"/>
                      </a:lnTo>
                      <a:lnTo>
                        <a:pt x="677" y="270"/>
                      </a:lnTo>
                      <a:lnTo>
                        <a:pt x="686" y="309"/>
                      </a:lnTo>
                      <a:lnTo>
                        <a:pt x="722" y="292"/>
                      </a:lnTo>
                      <a:lnTo>
                        <a:pt x="726" y="291"/>
                      </a:lnTo>
                      <a:lnTo>
                        <a:pt x="733" y="288"/>
                      </a:lnTo>
                      <a:lnTo>
                        <a:pt x="747" y="283"/>
                      </a:lnTo>
                      <a:lnTo>
                        <a:pt x="766" y="279"/>
                      </a:lnTo>
                      <a:lnTo>
                        <a:pt x="787" y="273"/>
                      </a:lnTo>
                      <a:lnTo>
                        <a:pt x="812" y="269"/>
                      </a:lnTo>
                      <a:lnTo>
                        <a:pt x="840" y="266"/>
                      </a:lnTo>
                      <a:lnTo>
                        <a:pt x="870" y="265"/>
                      </a:lnTo>
                      <a:lnTo>
                        <a:pt x="913" y="267"/>
                      </a:lnTo>
                      <a:lnTo>
                        <a:pt x="954" y="275"/>
                      </a:lnTo>
                      <a:lnTo>
                        <a:pt x="992" y="288"/>
                      </a:lnTo>
                      <a:lnTo>
                        <a:pt x="1029" y="306"/>
                      </a:lnTo>
                      <a:lnTo>
                        <a:pt x="1063" y="329"/>
                      </a:lnTo>
                      <a:lnTo>
                        <a:pt x="1095" y="357"/>
                      </a:lnTo>
                      <a:lnTo>
                        <a:pt x="1125" y="391"/>
                      </a:lnTo>
                      <a:lnTo>
                        <a:pt x="1152" y="428"/>
                      </a:lnTo>
                      <a:lnTo>
                        <a:pt x="1176" y="471"/>
                      </a:lnTo>
                      <a:lnTo>
                        <a:pt x="1198" y="519"/>
                      </a:lnTo>
                      <a:lnTo>
                        <a:pt x="1217" y="571"/>
                      </a:lnTo>
                      <a:lnTo>
                        <a:pt x="1225" y="596"/>
                      </a:lnTo>
                      <a:lnTo>
                        <a:pt x="1251" y="593"/>
                      </a:lnTo>
                      <a:lnTo>
                        <a:pt x="1296" y="592"/>
                      </a:lnTo>
                      <a:lnTo>
                        <a:pt x="1342" y="596"/>
                      </a:lnTo>
                      <a:lnTo>
                        <a:pt x="1386" y="606"/>
                      </a:lnTo>
                      <a:lnTo>
                        <a:pt x="1429" y="621"/>
                      </a:lnTo>
                      <a:lnTo>
                        <a:pt x="1470" y="640"/>
                      </a:lnTo>
                      <a:lnTo>
                        <a:pt x="1509" y="666"/>
                      </a:lnTo>
                      <a:lnTo>
                        <a:pt x="1544" y="696"/>
                      </a:lnTo>
                      <a:lnTo>
                        <a:pt x="1576" y="729"/>
                      </a:lnTo>
                      <a:lnTo>
                        <a:pt x="1604" y="767"/>
                      </a:lnTo>
                      <a:lnTo>
                        <a:pt x="1628" y="811"/>
                      </a:lnTo>
                      <a:lnTo>
                        <a:pt x="1646" y="855"/>
                      </a:lnTo>
                      <a:lnTo>
                        <a:pt x="1658" y="901"/>
                      </a:lnTo>
                      <a:lnTo>
                        <a:pt x="1663" y="949"/>
                      </a:lnTo>
                      <a:lnTo>
                        <a:pt x="1660" y="995"/>
                      </a:lnTo>
                      <a:lnTo>
                        <a:pt x="1653" y="1043"/>
                      </a:lnTo>
                      <a:lnTo>
                        <a:pt x="1637" y="1089"/>
                      </a:lnTo>
                      <a:lnTo>
                        <a:pt x="1618" y="1074"/>
                      </a:lnTo>
                      <a:lnTo>
                        <a:pt x="1603" y="1054"/>
                      </a:lnTo>
                      <a:lnTo>
                        <a:pt x="1590" y="1032"/>
                      </a:lnTo>
                      <a:lnTo>
                        <a:pt x="1580" y="1008"/>
                      </a:lnTo>
                      <a:lnTo>
                        <a:pt x="1571" y="982"/>
                      </a:lnTo>
                      <a:lnTo>
                        <a:pt x="1564" y="958"/>
                      </a:lnTo>
                      <a:lnTo>
                        <a:pt x="1559" y="936"/>
                      </a:lnTo>
                      <a:lnTo>
                        <a:pt x="1555" y="928"/>
                      </a:lnTo>
                      <a:lnTo>
                        <a:pt x="1549" y="925"/>
                      </a:lnTo>
                      <a:lnTo>
                        <a:pt x="1542" y="926"/>
                      </a:lnTo>
                      <a:lnTo>
                        <a:pt x="1535" y="929"/>
                      </a:lnTo>
                      <a:lnTo>
                        <a:pt x="1531" y="935"/>
                      </a:lnTo>
                      <a:lnTo>
                        <a:pt x="1531" y="943"/>
                      </a:lnTo>
                      <a:lnTo>
                        <a:pt x="1536" y="970"/>
                      </a:lnTo>
                      <a:lnTo>
                        <a:pt x="1544" y="998"/>
                      </a:lnTo>
                      <a:lnTo>
                        <a:pt x="1555" y="1026"/>
                      </a:lnTo>
                      <a:lnTo>
                        <a:pt x="1569" y="1054"/>
                      </a:lnTo>
                      <a:lnTo>
                        <a:pt x="1585" y="1079"/>
                      </a:lnTo>
                      <a:lnTo>
                        <a:pt x="1604" y="1100"/>
                      </a:lnTo>
                      <a:lnTo>
                        <a:pt x="1574" y="1104"/>
                      </a:lnTo>
                      <a:lnTo>
                        <a:pt x="1550" y="1083"/>
                      </a:lnTo>
                      <a:lnTo>
                        <a:pt x="1529" y="1059"/>
                      </a:lnTo>
                      <a:lnTo>
                        <a:pt x="1512" y="1035"/>
                      </a:lnTo>
                      <a:lnTo>
                        <a:pt x="1499" y="1009"/>
                      </a:lnTo>
                      <a:lnTo>
                        <a:pt x="1488" y="980"/>
                      </a:lnTo>
                      <a:lnTo>
                        <a:pt x="1480" y="950"/>
                      </a:lnTo>
                      <a:lnTo>
                        <a:pt x="1472" y="917"/>
                      </a:lnTo>
                      <a:lnTo>
                        <a:pt x="1469" y="910"/>
                      </a:lnTo>
                      <a:lnTo>
                        <a:pt x="1462" y="907"/>
                      </a:lnTo>
                      <a:lnTo>
                        <a:pt x="1456" y="907"/>
                      </a:lnTo>
                      <a:lnTo>
                        <a:pt x="1449" y="910"/>
                      </a:lnTo>
                      <a:lnTo>
                        <a:pt x="1445" y="917"/>
                      </a:lnTo>
                      <a:lnTo>
                        <a:pt x="1444" y="925"/>
                      </a:lnTo>
                      <a:lnTo>
                        <a:pt x="1451" y="960"/>
                      </a:lnTo>
                      <a:lnTo>
                        <a:pt x="1461" y="993"/>
                      </a:lnTo>
                      <a:lnTo>
                        <a:pt x="1473" y="1024"/>
                      </a:lnTo>
                      <a:lnTo>
                        <a:pt x="1488" y="1052"/>
                      </a:lnTo>
                      <a:lnTo>
                        <a:pt x="1507" y="1078"/>
                      </a:lnTo>
                      <a:lnTo>
                        <a:pt x="1528" y="1103"/>
                      </a:lnTo>
                      <a:lnTo>
                        <a:pt x="1491" y="1098"/>
                      </a:lnTo>
                      <a:lnTo>
                        <a:pt x="1451" y="1088"/>
                      </a:lnTo>
                      <a:lnTo>
                        <a:pt x="1425" y="1057"/>
                      </a:lnTo>
                      <a:lnTo>
                        <a:pt x="1402" y="1024"/>
                      </a:lnTo>
                      <a:lnTo>
                        <a:pt x="1381" y="989"/>
                      </a:lnTo>
                      <a:lnTo>
                        <a:pt x="1365" y="952"/>
                      </a:lnTo>
                      <a:lnTo>
                        <a:pt x="1354" y="912"/>
                      </a:lnTo>
                      <a:lnTo>
                        <a:pt x="1350" y="873"/>
                      </a:lnTo>
                      <a:lnTo>
                        <a:pt x="1347" y="864"/>
                      </a:lnTo>
                      <a:lnTo>
                        <a:pt x="1342" y="859"/>
                      </a:lnTo>
                      <a:lnTo>
                        <a:pt x="1334" y="858"/>
                      </a:lnTo>
                      <a:lnTo>
                        <a:pt x="1327" y="859"/>
                      </a:lnTo>
                      <a:lnTo>
                        <a:pt x="1322" y="864"/>
                      </a:lnTo>
                      <a:lnTo>
                        <a:pt x="1320" y="873"/>
                      </a:lnTo>
                      <a:lnTo>
                        <a:pt x="1324" y="914"/>
                      </a:lnTo>
                      <a:lnTo>
                        <a:pt x="1335" y="954"/>
                      </a:lnTo>
                      <a:lnTo>
                        <a:pt x="1350" y="993"/>
                      </a:lnTo>
                      <a:lnTo>
                        <a:pt x="1369" y="1030"/>
                      </a:lnTo>
                      <a:lnTo>
                        <a:pt x="1393" y="1065"/>
                      </a:lnTo>
                      <a:lnTo>
                        <a:pt x="1366" y="1048"/>
                      </a:lnTo>
                      <a:lnTo>
                        <a:pt x="1338" y="1029"/>
                      </a:lnTo>
                      <a:lnTo>
                        <a:pt x="1312" y="1005"/>
                      </a:lnTo>
                      <a:lnTo>
                        <a:pt x="1285" y="978"/>
                      </a:lnTo>
                      <a:lnTo>
                        <a:pt x="1260" y="946"/>
                      </a:lnTo>
                      <a:lnTo>
                        <a:pt x="1252" y="909"/>
                      </a:lnTo>
                      <a:lnTo>
                        <a:pt x="1250" y="872"/>
                      </a:lnTo>
                      <a:lnTo>
                        <a:pt x="1252" y="834"/>
                      </a:lnTo>
                      <a:lnTo>
                        <a:pt x="1260" y="797"/>
                      </a:lnTo>
                      <a:lnTo>
                        <a:pt x="1260" y="790"/>
                      </a:lnTo>
                      <a:lnTo>
                        <a:pt x="1257" y="783"/>
                      </a:lnTo>
                      <a:lnTo>
                        <a:pt x="1250" y="780"/>
                      </a:lnTo>
                      <a:lnTo>
                        <a:pt x="1242" y="780"/>
                      </a:lnTo>
                      <a:lnTo>
                        <a:pt x="1236" y="783"/>
                      </a:lnTo>
                      <a:lnTo>
                        <a:pt x="1231" y="790"/>
                      </a:lnTo>
                      <a:lnTo>
                        <a:pt x="1225" y="820"/>
                      </a:lnTo>
                      <a:lnTo>
                        <a:pt x="1220" y="851"/>
                      </a:lnTo>
                      <a:lnTo>
                        <a:pt x="1220" y="880"/>
                      </a:lnTo>
                      <a:lnTo>
                        <a:pt x="1206" y="851"/>
                      </a:lnTo>
                      <a:lnTo>
                        <a:pt x="1191" y="818"/>
                      </a:lnTo>
                      <a:lnTo>
                        <a:pt x="1179" y="788"/>
                      </a:lnTo>
                      <a:lnTo>
                        <a:pt x="1154" y="809"/>
                      </a:lnTo>
                      <a:lnTo>
                        <a:pt x="1149" y="811"/>
                      </a:lnTo>
                      <a:lnTo>
                        <a:pt x="1144" y="815"/>
                      </a:lnTo>
                      <a:lnTo>
                        <a:pt x="1138" y="820"/>
                      </a:lnTo>
                      <a:lnTo>
                        <a:pt x="1122" y="775"/>
                      </a:lnTo>
                      <a:lnTo>
                        <a:pt x="1111" y="729"/>
                      </a:lnTo>
                      <a:lnTo>
                        <a:pt x="1103" y="682"/>
                      </a:lnTo>
                      <a:lnTo>
                        <a:pt x="1100" y="675"/>
                      </a:lnTo>
                      <a:lnTo>
                        <a:pt x="1094" y="670"/>
                      </a:lnTo>
                      <a:lnTo>
                        <a:pt x="1086" y="668"/>
                      </a:lnTo>
                      <a:lnTo>
                        <a:pt x="1080" y="670"/>
                      </a:lnTo>
                      <a:lnTo>
                        <a:pt x="1075" y="675"/>
                      </a:lnTo>
                      <a:lnTo>
                        <a:pt x="1074" y="682"/>
                      </a:lnTo>
                      <a:lnTo>
                        <a:pt x="1080" y="721"/>
                      </a:lnTo>
                      <a:lnTo>
                        <a:pt x="1087" y="760"/>
                      </a:lnTo>
                      <a:lnTo>
                        <a:pt x="1098" y="797"/>
                      </a:lnTo>
                      <a:lnTo>
                        <a:pt x="1112" y="834"/>
                      </a:lnTo>
                      <a:lnTo>
                        <a:pt x="1096" y="842"/>
                      </a:lnTo>
                      <a:lnTo>
                        <a:pt x="1079" y="849"/>
                      </a:lnTo>
                      <a:lnTo>
                        <a:pt x="1052" y="830"/>
                      </a:lnTo>
                      <a:lnTo>
                        <a:pt x="1030" y="805"/>
                      </a:lnTo>
                      <a:lnTo>
                        <a:pt x="1010" y="779"/>
                      </a:lnTo>
                      <a:lnTo>
                        <a:pt x="993" y="750"/>
                      </a:lnTo>
                      <a:lnTo>
                        <a:pt x="979" y="720"/>
                      </a:lnTo>
                      <a:lnTo>
                        <a:pt x="966" y="689"/>
                      </a:lnTo>
                      <a:lnTo>
                        <a:pt x="961" y="682"/>
                      </a:lnTo>
                      <a:lnTo>
                        <a:pt x="954" y="680"/>
                      </a:lnTo>
                      <a:lnTo>
                        <a:pt x="946" y="680"/>
                      </a:lnTo>
                      <a:lnTo>
                        <a:pt x="940" y="684"/>
                      </a:lnTo>
                      <a:lnTo>
                        <a:pt x="937" y="689"/>
                      </a:lnTo>
                      <a:lnTo>
                        <a:pt x="937" y="697"/>
                      </a:lnTo>
                      <a:lnTo>
                        <a:pt x="950" y="728"/>
                      </a:lnTo>
                      <a:lnTo>
                        <a:pt x="965" y="759"/>
                      </a:lnTo>
                      <a:lnTo>
                        <a:pt x="981" y="788"/>
                      </a:lnTo>
                      <a:lnTo>
                        <a:pt x="1000" y="815"/>
                      </a:lnTo>
                      <a:lnTo>
                        <a:pt x="1021" y="841"/>
                      </a:lnTo>
                      <a:lnTo>
                        <a:pt x="1046" y="863"/>
                      </a:lnTo>
                      <a:lnTo>
                        <a:pt x="1000" y="877"/>
                      </a:lnTo>
                      <a:lnTo>
                        <a:pt x="971" y="844"/>
                      </a:lnTo>
                      <a:lnTo>
                        <a:pt x="947" y="809"/>
                      </a:lnTo>
                      <a:lnTo>
                        <a:pt x="927" y="770"/>
                      </a:lnTo>
                      <a:lnTo>
                        <a:pt x="912" y="729"/>
                      </a:lnTo>
                      <a:lnTo>
                        <a:pt x="906" y="721"/>
                      </a:lnTo>
                      <a:lnTo>
                        <a:pt x="899" y="719"/>
                      </a:lnTo>
                      <a:lnTo>
                        <a:pt x="893" y="719"/>
                      </a:lnTo>
                      <a:lnTo>
                        <a:pt x="886" y="722"/>
                      </a:lnTo>
                      <a:lnTo>
                        <a:pt x="883" y="728"/>
                      </a:lnTo>
                      <a:lnTo>
                        <a:pt x="883" y="737"/>
                      </a:lnTo>
                      <a:lnTo>
                        <a:pt x="898" y="776"/>
                      </a:lnTo>
                      <a:lnTo>
                        <a:pt x="917" y="815"/>
                      </a:lnTo>
                      <a:lnTo>
                        <a:pt x="940" y="852"/>
                      </a:lnTo>
                      <a:lnTo>
                        <a:pt x="967" y="885"/>
                      </a:lnTo>
                      <a:lnTo>
                        <a:pt x="941" y="889"/>
                      </a:lnTo>
                      <a:lnTo>
                        <a:pt x="914" y="893"/>
                      </a:lnTo>
                      <a:lnTo>
                        <a:pt x="875" y="854"/>
                      </a:lnTo>
                      <a:lnTo>
                        <a:pt x="840" y="813"/>
                      </a:lnTo>
                      <a:lnTo>
                        <a:pt x="808" y="770"/>
                      </a:lnTo>
                      <a:lnTo>
                        <a:pt x="779" y="725"/>
                      </a:lnTo>
                      <a:lnTo>
                        <a:pt x="754" y="675"/>
                      </a:lnTo>
                      <a:lnTo>
                        <a:pt x="749" y="669"/>
                      </a:lnTo>
                      <a:lnTo>
                        <a:pt x="742" y="667"/>
                      </a:lnTo>
                      <a:lnTo>
                        <a:pt x="736" y="669"/>
                      </a:lnTo>
                      <a:lnTo>
                        <a:pt x="730" y="675"/>
                      </a:lnTo>
                      <a:lnTo>
                        <a:pt x="728" y="681"/>
                      </a:lnTo>
                      <a:lnTo>
                        <a:pt x="729" y="690"/>
                      </a:lnTo>
                      <a:lnTo>
                        <a:pt x="751" y="736"/>
                      </a:lnTo>
                      <a:lnTo>
                        <a:pt x="778" y="779"/>
                      </a:lnTo>
                      <a:lnTo>
                        <a:pt x="806" y="820"/>
                      </a:lnTo>
                      <a:lnTo>
                        <a:pt x="839" y="858"/>
                      </a:lnTo>
                      <a:lnTo>
                        <a:pt x="874" y="895"/>
                      </a:lnTo>
                      <a:lnTo>
                        <a:pt x="841" y="894"/>
                      </a:lnTo>
                      <a:lnTo>
                        <a:pt x="808" y="889"/>
                      </a:lnTo>
                      <a:lnTo>
                        <a:pt x="794" y="887"/>
                      </a:lnTo>
                      <a:lnTo>
                        <a:pt x="794" y="883"/>
                      </a:lnTo>
                      <a:lnTo>
                        <a:pt x="793" y="879"/>
                      </a:lnTo>
                      <a:lnTo>
                        <a:pt x="791" y="875"/>
                      </a:lnTo>
                      <a:lnTo>
                        <a:pt x="767" y="852"/>
                      </a:lnTo>
                      <a:lnTo>
                        <a:pt x="741" y="830"/>
                      </a:lnTo>
                      <a:lnTo>
                        <a:pt x="715" y="810"/>
                      </a:lnTo>
                      <a:lnTo>
                        <a:pt x="695" y="789"/>
                      </a:lnTo>
                      <a:lnTo>
                        <a:pt x="679" y="765"/>
                      </a:lnTo>
                      <a:lnTo>
                        <a:pt x="667" y="739"/>
                      </a:lnTo>
                      <a:lnTo>
                        <a:pt x="658" y="712"/>
                      </a:lnTo>
                      <a:lnTo>
                        <a:pt x="653" y="684"/>
                      </a:lnTo>
                      <a:lnTo>
                        <a:pt x="649" y="677"/>
                      </a:lnTo>
                      <a:lnTo>
                        <a:pt x="644" y="674"/>
                      </a:lnTo>
                      <a:lnTo>
                        <a:pt x="637" y="674"/>
                      </a:lnTo>
                      <a:lnTo>
                        <a:pt x="631" y="677"/>
                      </a:lnTo>
                      <a:lnTo>
                        <a:pt x="626" y="684"/>
                      </a:lnTo>
                      <a:lnTo>
                        <a:pt x="625" y="691"/>
                      </a:lnTo>
                      <a:lnTo>
                        <a:pt x="630" y="716"/>
                      </a:lnTo>
                      <a:lnTo>
                        <a:pt x="636" y="740"/>
                      </a:lnTo>
                      <a:lnTo>
                        <a:pt x="645" y="764"/>
                      </a:lnTo>
                      <a:lnTo>
                        <a:pt x="657" y="786"/>
                      </a:lnTo>
                      <a:lnTo>
                        <a:pt x="672" y="806"/>
                      </a:lnTo>
                      <a:lnTo>
                        <a:pt x="689" y="825"/>
                      </a:lnTo>
                      <a:lnTo>
                        <a:pt x="709" y="843"/>
                      </a:lnTo>
                      <a:lnTo>
                        <a:pt x="730" y="858"/>
                      </a:lnTo>
                      <a:lnTo>
                        <a:pt x="750" y="875"/>
                      </a:lnTo>
                      <a:lnTo>
                        <a:pt x="706" y="858"/>
                      </a:lnTo>
                      <a:lnTo>
                        <a:pt x="664" y="835"/>
                      </a:lnTo>
                      <a:lnTo>
                        <a:pt x="624" y="807"/>
                      </a:lnTo>
                      <a:lnTo>
                        <a:pt x="585" y="773"/>
                      </a:lnTo>
                      <a:lnTo>
                        <a:pt x="550" y="734"/>
                      </a:lnTo>
                      <a:lnTo>
                        <a:pt x="516" y="690"/>
                      </a:lnTo>
                      <a:lnTo>
                        <a:pt x="540" y="663"/>
                      </a:lnTo>
                      <a:lnTo>
                        <a:pt x="560" y="634"/>
                      </a:lnTo>
                      <a:lnTo>
                        <a:pt x="575" y="605"/>
                      </a:lnTo>
                      <a:lnTo>
                        <a:pt x="587" y="576"/>
                      </a:lnTo>
                      <a:lnTo>
                        <a:pt x="597" y="550"/>
                      </a:lnTo>
                      <a:lnTo>
                        <a:pt x="603" y="524"/>
                      </a:lnTo>
                      <a:lnTo>
                        <a:pt x="607" y="503"/>
                      </a:lnTo>
                      <a:lnTo>
                        <a:pt x="611" y="487"/>
                      </a:lnTo>
                      <a:lnTo>
                        <a:pt x="612" y="475"/>
                      </a:lnTo>
                      <a:lnTo>
                        <a:pt x="612" y="469"/>
                      </a:lnTo>
                      <a:lnTo>
                        <a:pt x="563" y="467"/>
                      </a:lnTo>
                      <a:lnTo>
                        <a:pt x="563" y="471"/>
                      </a:lnTo>
                      <a:lnTo>
                        <a:pt x="562" y="480"/>
                      </a:lnTo>
                      <a:lnTo>
                        <a:pt x="560" y="495"/>
                      </a:lnTo>
                      <a:lnTo>
                        <a:pt x="550" y="476"/>
                      </a:lnTo>
                      <a:lnTo>
                        <a:pt x="538" y="458"/>
                      </a:lnTo>
                      <a:lnTo>
                        <a:pt x="523" y="443"/>
                      </a:lnTo>
                      <a:lnTo>
                        <a:pt x="506" y="429"/>
                      </a:lnTo>
                      <a:lnTo>
                        <a:pt x="486" y="419"/>
                      </a:lnTo>
                      <a:lnTo>
                        <a:pt x="478" y="418"/>
                      </a:lnTo>
                      <a:lnTo>
                        <a:pt x="472" y="422"/>
                      </a:lnTo>
                      <a:lnTo>
                        <a:pt x="468" y="427"/>
                      </a:lnTo>
                      <a:lnTo>
                        <a:pt x="466" y="434"/>
                      </a:lnTo>
                      <a:lnTo>
                        <a:pt x="467" y="442"/>
                      </a:lnTo>
                      <a:lnTo>
                        <a:pt x="470" y="447"/>
                      </a:lnTo>
                      <a:lnTo>
                        <a:pt x="477" y="451"/>
                      </a:lnTo>
                      <a:lnTo>
                        <a:pt x="495" y="460"/>
                      </a:lnTo>
                      <a:lnTo>
                        <a:pt x="508" y="472"/>
                      </a:lnTo>
                      <a:lnTo>
                        <a:pt x="520" y="488"/>
                      </a:lnTo>
                      <a:lnTo>
                        <a:pt x="529" y="505"/>
                      </a:lnTo>
                      <a:lnTo>
                        <a:pt x="534" y="523"/>
                      </a:lnTo>
                      <a:lnTo>
                        <a:pt x="539" y="542"/>
                      </a:lnTo>
                      <a:lnTo>
                        <a:pt x="542" y="561"/>
                      </a:lnTo>
                      <a:lnTo>
                        <a:pt x="527" y="593"/>
                      </a:lnTo>
                      <a:lnTo>
                        <a:pt x="522" y="570"/>
                      </a:lnTo>
                      <a:lnTo>
                        <a:pt x="514" y="548"/>
                      </a:lnTo>
                      <a:lnTo>
                        <a:pt x="505" y="526"/>
                      </a:lnTo>
                      <a:lnTo>
                        <a:pt x="492" y="506"/>
                      </a:lnTo>
                      <a:lnTo>
                        <a:pt x="477" y="488"/>
                      </a:lnTo>
                      <a:lnTo>
                        <a:pt x="459" y="474"/>
                      </a:lnTo>
                      <a:lnTo>
                        <a:pt x="450" y="470"/>
                      </a:lnTo>
                      <a:lnTo>
                        <a:pt x="443" y="472"/>
                      </a:lnTo>
                      <a:lnTo>
                        <a:pt x="437" y="478"/>
                      </a:lnTo>
                      <a:lnTo>
                        <a:pt x="435" y="486"/>
                      </a:lnTo>
                      <a:lnTo>
                        <a:pt x="436" y="495"/>
                      </a:lnTo>
                      <a:lnTo>
                        <a:pt x="441" y="502"/>
                      </a:lnTo>
                      <a:lnTo>
                        <a:pt x="458" y="516"/>
                      </a:lnTo>
                      <a:lnTo>
                        <a:pt x="470" y="532"/>
                      </a:lnTo>
                      <a:lnTo>
                        <a:pt x="480" y="551"/>
                      </a:lnTo>
                      <a:lnTo>
                        <a:pt x="488" y="572"/>
                      </a:lnTo>
                      <a:lnTo>
                        <a:pt x="493" y="593"/>
                      </a:lnTo>
                      <a:lnTo>
                        <a:pt x="497" y="615"/>
                      </a:lnTo>
                      <a:lnTo>
                        <a:pt x="499" y="636"/>
                      </a:lnTo>
                      <a:lnTo>
                        <a:pt x="479" y="658"/>
                      </a:lnTo>
                      <a:lnTo>
                        <a:pt x="477" y="631"/>
                      </a:lnTo>
                      <a:lnTo>
                        <a:pt x="471" y="604"/>
                      </a:lnTo>
                      <a:lnTo>
                        <a:pt x="462" y="577"/>
                      </a:lnTo>
                      <a:lnTo>
                        <a:pt x="450" y="554"/>
                      </a:lnTo>
                      <a:lnTo>
                        <a:pt x="433" y="532"/>
                      </a:lnTo>
                      <a:lnTo>
                        <a:pt x="413" y="513"/>
                      </a:lnTo>
                      <a:lnTo>
                        <a:pt x="404" y="510"/>
                      </a:lnTo>
                      <a:lnTo>
                        <a:pt x="396" y="511"/>
                      </a:lnTo>
                      <a:lnTo>
                        <a:pt x="391" y="518"/>
                      </a:lnTo>
                      <a:lnTo>
                        <a:pt x="388" y="526"/>
                      </a:lnTo>
                      <a:lnTo>
                        <a:pt x="389" y="534"/>
                      </a:lnTo>
                      <a:lnTo>
                        <a:pt x="395" y="542"/>
                      </a:lnTo>
                      <a:lnTo>
                        <a:pt x="412" y="558"/>
                      </a:lnTo>
                      <a:lnTo>
                        <a:pt x="425" y="575"/>
                      </a:lnTo>
                      <a:lnTo>
                        <a:pt x="435" y="595"/>
                      </a:lnTo>
                      <a:lnTo>
                        <a:pt x="441" y="617"/>
                      </a:lnTo>
                      <a:lnTo>
                        <a:pt x="445" y="639"/>
                      </a:lnTo>
                      <a:lnTo>
                        <a:pt x="446" y="661"/>
                      </a:lnTo>
                      <a:lnTo>
                        <a:pt x="446" y="685"/>
                      </a:lnTo>
                      <a:lnTo>
                        <a:pt x="429" y="694"/>
                      </a:lnTo>
                      <a:lnTo>
                        <a:pt x="412" y="701"/>
                      </a:lnTo>
                      <a:lnTo>
                        <a:pt x="409" y="673"/>
                      </a:lnTo>
                      <a:lnTo>
                        <a:pt x="405" y="645"/>
                      </a:lnTo>
                      <a:lnTo>
                        <a:pt x="397" y="617"/>
                      </a:lnTo>
                      <a:lnTo>
                        <a:pt x="386" y="592"/>
                      </a:lnTo>
                      <a:lnTo>
                        <a:pt x="370" y="566"/>
                      </a:lnTo>
                      <a:lnTo>
                        <a:pt x="362" y="561"/>
                      </a:lnTo>
                      <a:lnTo>
                        <a:pt x="353" y="560"/>
                      </a:lnTo>
                      <a:lnTo>
                        <a:pt x="345" y="562"/>
                      </a:lnTo>
                      <a:lnTo>
                        <a:pt x="340" y="568"/>
                      </a:lnTo>
                      <a:lnTo>
                        <a:pt x="338" y="575"/>
                      </a:lnTo>
                      <a:lnTo>
                        <a:pt x="341" y="583"/>
                      </a:lnTo>
                      <a:lnTo>
                        <a:pt x="356" y="607"/>
                      </a:lnTo>
                      <a:lnTo>
                        <a:pt x="366" y="632"/>
                      </a:lnTo>
                      <a:lnTo>
                        <a:pt x="373" y="657"/>
                      </a:lnTo>
                      <a:lnTo>
                        <a:pt x="376" y="684"/>
                      </a:lnTo>
                      <a:lnTo>
                        <a:pt x="378" y="712"/>
                      </a:lnTo>
                      <a:lnTo>
                        <a:pt x="343" y="718"/>
                      </a:lnTo>
                      <a:lnTo>
                        <a:pt x="347" y="696"/>
                      </a:lnTo>
                      <a:lnTo>
                        <a:pt x="349" y="673"/>
                      </a:lnTo>
                      <a:lnTo>
                        <a:pt x="345" y="649"/>
                      </a:lnTo>
                      <a:lnTo>
                        <a:pt x="338" y="626"/>
                      </a:lnTo>
                      <a:lnTo>
                        <a:pt x="328" y="606"/>
                      </a:lnTo>
                      <a:lnTo>
                        <a:pt x="314" y="589"/>
                      </a:lnTo>
                      <a:lnTo>
                        <a:pt x="298" y="574"/>
                      </a:lnTo>
                      <a:lnTo>
                        <a:pt x="289" y="572"/>
                      </a:lnTo>
                      <a:lnTo>
                        <a:pt x="281" y="574"/>
                      </a:lnTo>
                      <a:lnTo>
                        <a:pt x="276" y="581"/>
                      </a:lnTo>
                      <a:lnTo>
                        <a:pt x="273" y="589"/>
                      </a:lnTo>
                      <a:lnTo>
                        <a:pt x="274" y="596"/>
                      </a:lnTo>
                      <a:lnTo>
                        <a:pt x="280" y="603"/>
                      </a:lnTo>
                      <a:lnTo>
                        <a:pt x="293" y="614"/>
                      </a:lnTo>
                      <a:lnTo>
                        <a:pt x="303" y="629"/>
                      </a:lnTo>
                      <a:lnTo>
                        <a:pt x="310" y="647"/>
                      </a:lnTo>
                      <a:lnTo>
                        <a:pt x="314" y="666"/>
                      </a:lnTo>
                      <a:lnTo>
                        <a:pt x="315" y="685"/>
                      </a:lnTo>
                      <a:lnTo>
                        <a:pt x="312" y="704"/>
                      </a:lnTo>
                      <a:lnTo>
                        <a:pt x="307" y="720"/>
                      </a:lnTo>
                      <a:lnTo>
                        <a:pt x="278" y="719"/>
                      </a:lnTo>
                      <a:lnTo>
                        <a:pt x="281" y="688"/>
                      </a:lnTo>
                      <a:lnTo>
                        <a:pt x="278" y="658"/>
                      </a:lnTo>
                      <a:lnTo>
                        <a:pt x="269" y="629"/>
                      </a:lnTo>
                      <a:lnTo>
                        <a:pt x="255" y="602"/>
                      </a:lnTo>
                      <a:lnTo>
                        <a:pt x="235" y="577"/>
                      </a:lnTo>
                      <a:lnTo>
                        <a:pt x="226" y="572"/>
                      </a:lnTo>
                      <a:lnTo>
                        <a:pt x="218" y="573"/>
                      </a:lnTo>
                      <a:lnTo>
                        <a:pt x="211" y="577"/>
                      </a:lnTo>
                      <a:lnTo>
                        <a:pt x="207" y="584"/>
                      </a:lnTo>
                      <a:lnTo>
                        <a:pt x="206" y="592"/>
                      </a:lnTo>
                      <a:lnTo>
                        <a:pt x="210" y="601"/>
                      </a:lnTo>
                      <a:lnTo>
                        <a:pt x="227" y="621"/>
                      </a:lnTo>
                      <a:lnTo>
                        <a:pt x="239" y="643"/>
                      </a:lnTo>
                      <a:lnTo>
                        <a:pt x="246" y="666"/>
                      </a:lnTo>
                      <a:lnTo>
                        <a:pt x="247" y="690"/>
                      </a:lnTo>
                      <a:lnTo>
                        <a:pt x="245" y="715"/>
                      </a:lnTo>
                      <a:lnTo>
                        <a:pt x="200" y="707"/>
                      </a:lnTo>
                      <a:lnTo>
                        <a:pt x="198" y="688"/>
                      </a:lnTo>
                      <a:lnTo>
                        <a:pt x="197" y="669"/>
                      </a:lnTo>
                      <a:lnTo>
                        <a:pt x="195" y="653"/>
                      </a:lnTo>
                      <a:lnTo>
                        <a:pt x="190" y="636"/>
                      </a:lnTo>
                      <a:lnTo>
                        <a:pt x="183" y="619"/>
                      </a:lnTo>
                      <a:lnTo>
                        <a:pt x="169" y="604"/>
                      </a:lnTo>
                      <a:lnTo>
                        <a:pt x="162" y="600"/>
                      </a:lnTo>
                      <a:lnTo>
                        <a:pt x="154" y="601"/>
                      </a:lnTo>
                      <a:lnTo>
                        <a:pt x="146" y="605"/>
                      </a:lnTo>
                      <a:lnTo>
                        <a:pt x="142" y="612"/>
                      </a:lnTo>
                      <a:lnTo>
                        <a:pt x="142" y="619"/>
                      </a:lnTo>
                      <a:lnTo>
                        <a:pt x="146" y="627"/>
                      </a:lnTo>
                      <a:lnTo>
                        <a:pt x="156" y="640"/>
                      </a:lnTo>
                      <a:lnTo>
                        <a:pt x="162" y="654"/>
                      </a:lnTo>
                      <a:lnTo>
                        <a:pt x="165" y="668"/>
                      </a:lnTo>
                      <a:lnTo>
                        <a:pt x="166" y="682"/>
                      </a:lnTo>
                      <a:lnTo>
                        <a:pt x="167" y="698"/>
                      </a:lnTo>
                      <a:lnTo>
                        <a:pt x="151" y="694"/>
                      </a:lnTo>
                      <a:lnTo>
                        <a:pt x="136" y="740"/>
                      </a:lnTo>
                      <a:lnTo>
                        <a:pt x="183" y="752"/>
                      </a:lnTo>
                      <a:lnTo>
                        <a:pt x="226" y="761"/>
                      </a:lnTo>
                      <a:lnTo>
                        <a:pt x="268" y="767"/>
                      </a:lnTo>
                      <a:lnTo>
                        <a:pt x="308" y="769"/>
                      </a:lnTo>
                      <a:lnTo>
                        <a:pt x="346" y="767"/>
                      </a:lnTo>
                      <a:lnTo>
                        <a:pt x="383" y="761"/>
                      </a:lnTo>
                      <a:lnTo>
                        <a:pt x="417" y="751"/>
                      </a:lnTo>
                      <a:lnTo>
                        <a:pt x="448" y="738"/>
                      </a:lnTo>
                      <a:lnTo>
                        <a:pt x="478" y="721"/>
                      </a:lnTo>
                      <a:lnTo>
                        <a:pt x="510" y="763"/>
                      </a:lnTo>
                      <a:lnTo>
                        <a:pt x="544" y="802"/>
                      </a:lnTo>
                      <a:lnTo>
                        <a:pt x="581" y="835"/>
                      </a:lnTo>
                      <a:lnTo>
                        <a:pt x="618" y="864"/>
                      </a:lnTo>
                      <a:lnTo>
                        <a:pt x="658" y="889"/>
                      </a:lnTo>
                      <a:lnTo>
                        <a:pt x="626" y="943"/>
                      </a:lnTo>
                      <a:lnTo>
                        <a:pt x="600" y="998"/>
                      </a:lnTo>
                      <a:lnTo>
                        <a:pt x="580" y="1048"/>
                      </a:lnTo>
                      <a:lnTo>
                        <a:pt x="566" y="1098"/>
                      </a:lnTo>
                      <a:lnTo>
                        <a:pt x="560" y="1147"/>
                      </a:lnTo>
                      <a:lnTo>
                        <a:pt x="559" y="1193"/>
                      </a:lnTo>
                      <a:lnTo>
                        <a:pt x="565" y="1237"/>
                      </a:lnTo>
                      <a:lnTo>
                        <a:pt x="578" y="1281"/>
                      </a:lnTo>
                      <a:lnTo>
                        <a:pt x="594" y="1317"/>
                      </a:lnTo>
                      <a:lnTo>
                        <a:pt x="615" y="1350"/>
                      </a:lnTo>
                      <a:lnTo>
                        <a:pt x="639" y="1380"/>
                      </a:lnTo>
                      <a:lnTo>
                        <a:pt x="666" y="1405"/>
                      </a:lnTo>
                      <a:lnTo>
                        <a:pt x="694" y="1429"/>
                      </a:lnTo>
                      <a:lnTo>
                        <a:pt x="722" y="1449"/>
                      </a:lnTo>
                      <a:lnTo>
                        <a:pt x="750" y="1465"/>
                      </a:lnTo>
                      <a:lnTo>
                        <a:pt x="777" y="1478"/>
                      </a:lnTo>
                      <a:lnTo>
                        <a:pt x="801" y="1491"/>
                      </a:lnTo>
                      <a:lnTo>
                        <a:pt x="823" y="1498"/>
                      </a:lnTo>
                      <a:lnTo>
                        <a:pt x="804" y="1515"/>
                      </a:lnTo>
                      <a:lnTo>
                        <a:pt x="781" y="1533"/>
                      </a:lnTo>
                      <a:lnTo>
                        <a:pt x="753" y="1551"/>
                      </a:lnTo>
                      <a:lnTo>
                        <a:pt x="724" y="1570"/>
                      </a:lnTo>
                      <a:lnTo>
                        <a:pt x="699" y="1565"/>
                      </a:lnTo>
                      <a:lnTo>
                        <a:pt x="676" y="1558"/>
                      </a:lnTo>
                      <a:lnTo>
                        <a:pt x="654" y="1550"/>
                      </a:lnTo>
                      <a:lnTo>
                        <a:pt x="632" y="1540"/>
                      </a:lnTo>
                      <a:lnTo>
                        <a:pt x="612" y="1527"/>
                      </a:lnTo>
                      <a:lnTo>
                        <a:pt x="594" y="1510"/>
                      </a:lnTo>
                      <a:lnTo>
                        <a:pt x="592" y="1508"/>
                      </a:lnTo>
                      <a:lnTo>
                        <a:pt x="589" y="1507"/>
                      </a:lnTo>
                      <a:lnTo>
                        <a:pt x="585" y="1508"/>
                      </a:lnTo>
                      <a:lnTo>
                        <a:pt x="582" y="1509"/>
                      </a:lnTo>
                      <a:lnTo>
                        <a:pt x="580" y="1512"/>
                      </a:lnTo>
                      <a:lnTo>
                        <a:pt x="579" y="1515"/>
                      </a:lnTo>
                      <a:lnTo>
                        <a:pt x="578" y="1518"/>
                      </a:lnTo>
                      <a:lnTo>
                        <a:pt x="579" y="1522"/>
                      </a:lnTo>
                      <a:lnTo>
                        <a:pt x="580" y="1525"/>
                      </a:lnTo>
                      <a:lnTo>
                        <a:pt x="600" y="1544"/>
                      </a:lnTo>
                      <a:lnTo>
                        <a:pt x="622" y="1558"/>
                      </a:lnTo>
                      <a:lnTo>
                        <a:pt x="646" y="1569"/>
                      </a:lnTo>
                      <a:lnTo>
                        <a:pt x="672" y="1578"/>
                      </a:lnTo>
                      <a:lnTo>
                        <a:pt x="698" y="1585"/>
                      </a:lnTo>
                      <a:lnTo>
                        <a:pt x="655" y="1606"/>
                      </a:lnTo>
                      <a:lnTo>
                        <a:pt x="610" y="1623"/>
                      </a:lnTo>
                      <a:lnTo>
                        <a:pt x="593" y="1617"/>
                      </a:lnTo>
                      <a:lnTo>
                        <a:pt x="575" y="1611"/>
                      </a:lnTo>
                      <a:lnTo>
                        <a:pt x="558" y="1604"/>
                      </a:lnTo>
                      <a:lnTo>
                        <a:pt x="541" y="1596"/>
                      </a:lnTo>
                      <a:lnTo>
                        <a:pt x="527" y="1587"/>
                      </a:lnTo>
                      <a:lnTo>
                        <a:pt x="514" y="1575"/>
                      </a:lnTo>
                      <a:lnTo>
                        <a:pt x="505" y="1560"/>
                      </a:lnTo>
                      <a:lnTo>
                        <a:pt x="498" y="1544"/>
                      </a:lnTo>
                      <a:lnTo>
                        <a:pt x="493" y="1537"/>
                      </a:lnTo>
                      <a:lnTo>
                        <a:pt x="488" y="1534"/>
                      </a:lnTo>
                      <a:lnTo>
                        <a:pt x="481" y="1534"/>
                      </a:lnTo>
                      <a:lnTo>
                        <a:pt x="475" y="1537"/>
                      </a:lnTo>
                      <a:lnTo>
                        <a:pt x="471" y="1543"/>
                      </a:lnTo>
                      <a:lnTo>
                        <a:pt x="471" y="1550"/>
                      </a:lnTo>
                      <a:lnTo>
                        <a:pt x="478" y="1570"/>
                      </a:lnTo>
                      <a:lnTo>
                        <a:pt x="488" y="1586"/>
                      </a:lnTo>
                      <a:lnTo>
                        <a:pt x="500" y="1600"/>
                      </a:lnTo>
                      <a:lnTo>
                        <a:pt x="514" y="1611"/>
                      </a:lnTo>
                      <a:lnTo>
                        <a:pt x="530" y="1620"/>
                      </a:lnTo>
                      <a:lnTo>
                        <a:pt x="548" y="1628"/>
                      </a:lnTo>
                      <a:lnTo>
                        <a:pt x="565" y="1635"/>
                      </a:lnTo>
                      <a:lnTo>
                        <a:pt x="532" y="1641"/>
                      </a:lnTo>
                      <a:lnTo>
                        <a:pt x="497" y="1643"/>
                      </a:lnTo>
                      <a:lnTo>
                        <a:pt x="461" y="1642"/>
                      </a:lnTo>
                      <a:lnTo>
                        <a:pt x="443" y="1631"/>
                      </a:lnTo>
                      <a:lnTo>
                        <a:pt x="425" y="1618"/>
                      </a:lnTo>
                      <a:lnTo>
                        <a:pt x="409" y="1603"/>
                      </a:lnTo>
                      <a:lnTo>
                        <a:pt x="396" y="1587"/>
                      </a:lnTo>
                      <a:lnTo>
                        <a:pt x="387" y="1568"/>
                      </a:lnTo>
                      <a:lnTo>
                        <a:pt x="383" y="1547"/>
                      </a:lnTo>
                      <a:lnTo>
                        <a:pt x="381" y="1540"/>
                      </a:lnTo>
                      <a:lnTo>
                        <a:pt x="376" y="1537"/>
                      </a:lnTo>
                      <a:lnTo>
                        <a:pt x="370" y="1535"/>
                      </a:lnTo>
                      <a:lnTo>
                        <a:pt x="364" y="1537"/>
                      </a:lnTo>
                      <a:lnTo>
                        <a:pt x="360" y="1540"/>
                      </a:lnTo>
                      <a:lnTo>
                        <a:pt x="359" y="1547"/>
                      </a:lnTo>
                      <a:lnTo>
                        <a:pt x="364" y="1572"/>
                      </a:lnTo>
                      <a:lnTo>
                        <a:pt x="374" y="1594"/>
                      </a:lnTo>
                      <a:lnTo>
                        <a:pt x="387" y="1614"/>
                      </a:lnTo>
                      <a:lnTo>
                        <a:pt x="405" y="1632"/>
                      </a:lnTo>
                      <a:lnTo>
                        <a:pt x="362" y="1618"/>
                      </a:lnTo>
                      <a:lnTo>
                        <a:pt x="321" y="1596"/>
                      </a:lnTo>
                      <a:lnTo>
                        <a:pt x="281" y="1568"/>
                      </a:lnTo>
                      <a:lnTo>
                        <a:pt x="277" y="1549"/>
                      </a:lnTo>
                      <a:lnTo>
                        <a:pt x="276" y="1528"/>
                      </a:lnTo>
                      <a:lnTo>
                        <a:pt x="277" y="1507"/>
                      </a:lnTo>
                      <a:lnTo>
                        <a:pt x="278" y="1486"/>
                      </a:lnTo>
                      <a:lnTo>
                        <a:pt x="279" y="1466"/>
                      </a:lnTo>
                      <a:lnTo>
                        <a:pt x="277" y="1460"/>
                      </a:lnTo>
                      <a:lnTo>
                        <a:pt x="272" y="1455"/>
                      </a:lnTo>
                      <a:lnTo>
                        <a:pt x="266" y="1453"/>
                      </a:lnTo>
                      <a:lnTo>
                        <a:pt x="259" y="1455"/>
                      </a:lnTo>
                      <a:lnTo>
                        <a:pt x="253" y="1460"/>
                      </a:lnTo>
                      <a:lnTo>
                        <a:pt x="251" y="1466"/>
                      </a:lnTo>
                      <a:lnTo>
                        <a:pt x="250" y="1505"/>
                      </a:lnTo>
                      <a:lnTo>
                        <a:pt x="249" y="1541"/>
                      </a:lnTo>
                      <a:lnTo>
                        <a:pt x="211" y="1503"/>
                      </a:lnTo>
                      <a:lnTo>
                        <a:pt x="175" y="1456"/>
                      </a:lnTo>
                      <a:lnTo>
                        <a:pt x="141" y="1404"/>
                      </a:lnTo>
                      <a:lnTo>
                        <a:pt x="100" y="1430"/>
                      </a:lnTo>
                      <a:lnTo>
                        <a:pt x="136" y="1485"/>
                      </a:lnTo>
                      <a:lnTo>
                        <a:pt x="175" y="1535"/>
                      </a:lnTo>
                      <a:lnTo>
                        <a:pt x="216" y="1577"/>
                      </a:lnTo>
                      <a:lnTo>
                        <a:pt x="259" y="1613"/>
                      </a:lnTo>
                      <a:lnTo>
                        <a:pt x="303" y="1642"/>
                      </a:lnTo>
                      <a:lnTo>
                        <a:pt x="350" y="1665"/>
                      </a:lnTo>
                      <a:lnTo>
                        <a:pt x="397" y="1681"/>
                      </a:lnTo>
                      <a:lnTo>
                        <a:pt x="447" y="1690"/>
                      </a:lnTo>
                      <a:lnTo>
                        <a:pt x="489" y="1692"/>
                      </a:lnTo>
                      <a:lnTo>
                        <a:pt x="540" y="1688"/>
                      </a:lnTo>
                      <a:lnTo>
                        <a:pt x="587" y="1680"/>
                      </a:lnTo>
                      <a:lnTo>
                        <a:pt x="634" y="1666"/>
                      </a:lnTo>
                      <a:lnTo>
                        <a:pt x="678" y="1650"/>
                      </a:lnTo>
                      <a:lnTo>
                        <a:pt x="718" y="1630"/>
                      </a:lnTo>
                      <a:lnTo>
                        <a:pt x="756" y="1609"/>
                      </a:lnTo>
                      <a:lnTo>
                        <a:pt x="789" y="1587"/>
                      </a:lnTo>
                      <a:lnTo>
                        <a:pt x="818" y="1566"/>
                      </a:lnTo>
                      <a:lnTo>
                        <a:pt x="843" y="1546"/>
                      </a:lnTo>
                      <a:lnTo>
                        <a:pt x="845" y="1592"/>
                      </a:lnTo>
                      <a:lnTo>
                        <a:pt x="852" y="1634"/>
                      </a:lnTo>
                      <a:lnTo>
                        <a:pt x="863" y="1674"/>
                      </a:lnTo>
                      <a:lnTo>
                        <a:pt x="878" y="1709"/>
                      </a:lnTo>
                      <a:lnTo>
                        <a:pt x="896" y="1742"/>
                      </a:lnTo>
                      <a:lnTo>
                        <a:pt x="916" y="1771"/>
                      </a:lnTo>
                      <a:lnTo>
                        <a:pt x="938" y="1798"/>
                      </a:lnTo>
                      <a:lnTo>
                        <a:pt x="961" y="1821"/>
                      </a:lnTo>
                      <a:lnTo>
                        <a:pt x="987" y="1842"/>
                      </a:lnTo>
                      <a:lnTo>
                        <a:pt x="1012" y="1860"/>
                      </a:lnTo>
                      <a:lnTo>
                        <a:pt x="1038" y="1876"/>
                      </a:lnTo>
                      <a:lnTo>
                        <a:pt x="1038" y="1876"/>
                      </a:lnTo>
                      <a:lnTo>
                        <a:pt x="1008" y="1880"/>
                      </a:lnTo>
                      <a:lnTo>
                        <a:pt x="977" y="1884"/>
                      </a:lnTo>
                      <a:lnTo>
                        <a:pt x="946" y="1891"/>
                      </a:lnTo>
                      <a:lnTo>
                        <a:pt x="913" y="1901"/>
                      </a:lnTo>
                      <a:lnTo>
                        <a:pt x="881" y="1913"/>
                      </a:lnTo>
                      <a:lnTo>
                        <a:pt x="847" y="1928"/>
                      </a:lnTo>
                      <a:lnTo>
                        <a:pt x="815" y="1947"/>
                      </a:lnTo>
                      <a:lnTo>
                        <a:pt x="783" y="1969"/>
                      </a:lnTo>
                      <a:lnTo>
                        <a:pt x="752" y="1996"/>
                      </a:lnTo>
                      <a:lnTo>
                        <a:pt x="724" y="2027"/>
                      </a:lnTo>
                      <a:lnTo>
                        <a:pt x="696" y="2061"/>
                      </a:lnTo>
                      <a:lnTo>
                        <a:pt x="669" y="2102"/>
                      </a:lnTo>
                      <a:lnTo>
                        <a:pt x="646" y="2147"/>
                      </a:lnTo>
                      <a:lnTo>
                        <a:pt x="625" y="2198"/>
                      </a:lnTo>
                      <a:lnTo>
                        <a:pt x="603" y="2146"/>
                      </a:lnTo>
                      <a:lnTo>
                        <a:pt x="578" y="2100"/>
                      </a:lnTo>
                      <a:lnTo>
                        <a:pt x="549" y="2059"/>
                      </a:lnTo>
                      <a:lnTo>
                        <a:pt x="518" y="2021"/>
                      </a:lnTo>
                      <a:lnTo>
                        <a:pt x="482" y="1990"/>
                      </a:lnTo>
                      <a:lnTo>
                        <a:pt x="444" y="1963"/>
                      </a:lnTo>
                      <a:lnTo>
                        <a:pt x="403" y="1941"/>
                      </a:lnTo>
                      <a:lnTo>
                        <a:pt x="356" y="1924"/>
                      </a:lnTo>
                      <a:lnTo>
                        <a:pt x="309" y="1913"/>
                      </a:lnTo>
                      <a:lnTo>
                        <a:pt x="262" y="1906"/>
                      </a:lnTo>
                      <a:lnTo>
                        <a:pt x="217" y="1905"/>
                      </a:lnTo>
                      <a:lnTo>
                        <a:pt x="173" y="1907"/>
                      </a:lnTo>
                      <a:lnTo>
                        <a:pt x="132" y="1913"/>
                      </a:lnTo>
                      <a:lnTo>
                        <a:pt x="93" y="1920"/>
                      </a:lnTo>
                      <a:lnTo>
                        <a:pt x="58" y="1928"/>
                      </a:lnTo>
                      <a:lnTo>
                        <a:pt x="27" y="1937"/>
                      </a:lnTo>
                      <a:lnTo>
                        <a:pt x="0" y="1946"/>
                      </a:lnTo>
                      <a:lnTo>
                        <a:pt x="0" y="403"/>
                      </a:lnTo>
                      <a:lnTo>
                        <a:pt x="0" y="388"/>
                      </a:lnTo>
                      <a:lnTo>
                        <a:pt x="1" y="371"/>
                      </a:lnTo>
                      <a:lnTo>
                        <a:pt x="2" y="351"/>
                      </a:lnTo>
                      <a:lnTo>
                        <a:pt x="6" y="330"/>
                      </a:lnTo>
                      <a:lnTo>
                        <a:pt x="9" y="307"/>
                      </a:lnTo>
                      <a:lnTo>
                        <a:pt x="13" y="282"/>
                      </a:lnTo>
                      <a:lnTo>
                        <a:pt x="20" y="257"/>
                      </a:lnTo>
                      <a:lnTo>
                        <a:pt x="28" y="230"/>
                      </a:lnTo>
                      <a:lnTo>
                        <a:pt x="37" y="205"/>
                      </a:lnTo>
                      <a:lnTo>
                        <a:pt x="49" y="180"/>
                      </a:lnTo>
                      <a:lnTo>
                        <a:pt x="62" y="154"/>
                      </a:lnTo>
                      <a:lnTo>
                        <a:pt x="79" y="129"/>
                      </a:lnTo>
                      <a:lnTo>
                        <a:pt x="97" y="105"/>
                      </a:lnTo>
                      <a:lnTo>
                        <a:pt x="120" y="83"/>
                      </a:lnTo>
                      <a:lnTo>
                        <a:pt x="144" y="63"/>
                      </a:lnTo>
                      <a:lnTo>
                        <a:pt x="172" y="46"/>
                      </a:lnTo>
                      <a:lnTo>
                        <a:pt x="201" y="30"/>
                      </a:lnTo>
                      <a:lnTo>
                        <a:pt x="237" y="18"/>
                      </a:lnTo>
                      <a:lnTo>
                        <a:pt x="274" y="8"/>
                      </a:lnTo>
                      <a:lnTo>
                        <a:pt x="316"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9" name="Freeform 18"/>
                <p:cNvSpPr>
                  <a:spLocks noEditPoints="1"/>
                </p:cNvSpPr>
                <p:nvPr/>
              </p:nvSpPr>
              <p:spPr bwMode="auto">
                <a:xfrm>
                  <a:off x="9413875" y="3330575"/>
                  <a:ext cx="1519238" cy="2789238"/>
                </a:xfrm>
                <a:custGeom>
                  <a:avLst/>
                  <a:gdLst>
                    <a:gd name="T0" fmla="*/ 1014 w 1914"/>
                    <a:gd name="T1" fmla="*/ 1926 h 3516"/>
                    <a:gd name="T2" fmla="*/ 1147 w 1914"/>
                    <a:gd name="T3" fmla="*/ 2631 h 3516"/>
                    <a:gd name="T4" fmla="*/ 1288 w 1914"/>
                    <a:gd name="T5" fmla="*/ 2717 h 3516"/>
                    <a:gd name="T6" fmla="*/ 1369 w 1914"/>
                    <a:gd name="T7" fmla="*/ 2792 h 3516"/>
                    <a:gd name="T8" fmla="*/ 1408 w 1914"/>
                    <a:gd name="T9" fmla="*/ 2976 h 3516"/>
                    <a:gd name="T10" fmla="*/ 906 w 1914"/>
                    <a:gd name="T11" fmla="*/ 2768 h 3516"/>
                    <a:gd name="T12" fmla="*/ 950 w 1914"/>
                    <a:gd name="T13" fmla="*/ 2887 h 3516"/>
                    <a:gd name="T14" fmla="*/ 863 w 1914"/>
                    <a:gd name="T15" fmla="*/ 2924 h 3516"/>
                    <a:gd name="T16" fmla="*/ 712 w 1914"/>
                    <a:gd name="T17" fmla="*/ 3096 h 3516"/>
                    <a:gd name="T18" fmla="*/ 607 w 1914"/>
                    <a:gd name="T19" fmla="*/ 3001 h 3516"/>
                    <a:gd name="T20" fmla="*/ 528 w 1914"/>
                    <a:gd name="T21" fmla="*/ 2897 h 3516"/>
                    <a:gd name="T22" fmla="*/ 667 w 1914"/>
                    <a:gd name="T23" fmla="*/ 2857 h 3516"/>
                    <a:gd name="T24" fmla="*/ 933 w 1914"/>
                    <a:gd name="T25" fmla="*/ 2669 h 3516"/>
                    <a:gd name="T26" fmla="*/ 1072 w 1914"/>
                    <a:gd name="T27" fmla="*/ 2543 h 3516"/>
                    <a:gd name="T28" fmla="*/ 818 w 1914"/>
                    <a:gd name="T29" fmla="*/ 2418 h 3516"/>
                    <a:gd name="T30" fmla="*/ 867 w 1914"/>
                    <a:gd name="T31" fmla="*/ 2277 h 3516"/>
                    <a:gd name="T32" fmla="*/ 541 w 1914"/>
                    <a:gd name="T33" fmla="*/ 2299 h 3516"/>
                    <a:gd name="T34" fmla="*/ 434 w 1914"/>
                    <a:gd name="T35" fmla="*/ 2130 h 3516"/>
                    <a:gd name="T36" fmla="*/ 409 w 1914"/>
                    <a:gd name="T37" fmla="*/ 1999 h 3516"/>
                    <a:gd name="T38" fmla="*/ 149 w 1914"/>
                    <a:gd name="T39" fmla="*/ 2072 h 3516"/>
                    <a:gd name="T40" fmla="*/ 41 w 1914"/>
                    <a:gd name="T41" fmla="*/ 2824 h 3516"/>
                    <a:gd name="T42" fmla="*/ 37 w 1914"/>
                    <a:gd name="T43" fmla="*/ 3206 h 3516"/>
                    <a:gd name="T44" fmla="*/ 229 w 1914"/>
                    <a:gd name="T45" fmla="*/ 3142 h 3516"/>
                    <a:gd name="T46" fmla="*/ 190 w 1914"/>
                    <a:gd name="T47" fmla="*/ 3409 h 3516"/>
                    <a:gd name="T48" fmla="*/ 445 w 1914"/>
                    <a:gd name="T49" fmla="*/ 3317 h 3516"/>
                    <a:gd name="T50" fmla="*/ 569 w 1914"/>
                    <a:gd name="T51" fmla="*/ 3514 h 3516"/>
                    <a:gd name="T52" fmla="*/ 767 w 1914"/>
                    <a:gd name="T53" fmla="*/ 3306 h 3516"/>
                    <a:gd name="T54" fmla="*/ 964 w 1914"/>
                    <a:gd name="T55" fmla="*/ 3365 h 3516"/>
                    <a:gd name="T56" fmla="*/ 1038 w 1914"/>
                    <a:gd name="T57" fmla="*/ 3102 h 3516"/>
                    <a:gd name="T58" fmla="*/ 1746 w 1914"/>
                    <a:gd name="T59" fmla="*/ 2562 h 3516"/>
                    <a:gd name="T60" fmla="*/ 1649 w 1914"/>
                    <a:gd name="T61" fmla="*/ 2148 h 3516"/>
                    <a:gd name="T62" fmla="*/ 1868 w 1914"/>
                    <a:gd name="T63" fmla="*/ 2075 h 3516"/>
                    <a:gd name="T64" fmla="*/ 1705 w 1914"/>
                    <a:gd name="T65" fmla="*/ 1905 h 3516"/>
                    <a:gd name="T66" fmla="*/ 1856 w 1914"/>
                    <a:gd name="T67" fmla="*/ 1811 h 3516"/>
                    <a:gd name="T68" fmla="*/ 1725 w 1914"/>
                    <a:gd name="T69" fmla="*/ 1700 h 3516"/>
                    <a:gd name="T70" fmla="*/ 703 w 1914"/>
                    <a:gd name="T71" fmla="*/ 910 h 3516"/>
                    <a:gd name="T72" fmla="*/ 719 w 1914"/>
                    <a:gd name="T73" fmla="*/ 1130 h 3516"/>
                    <a:gd name="T74" fmla="*/ 788 w 1914"/>
                    <a:gd name="T75" fmla="*/ 1294 h 3516"/>
                    <a:gd name="T76" fmla="*/ 827 w 1914"/>
                    <a:gd name="T77" fmla="*/ 1418 h 3516"/>
                    <a:gd name="T78" fmla="*/ 971 w 1914"/>
                    <a:gd name="T79" fmla="*/ 1594 h 3516"/>
                    <a:gd name="T80" fmla="*/ 1046 w 1914"/>
                    <a:gd name="T81" fmla="*/ 1646 h 3516"/>
                    <a:gd name="T82" fmla="*/ 1108 w 1914"/>
                    <a:gd name="T83" fmla="*/ 1771 h 3516"/>
                    <a:gd name="T84" fmla="*/ 1338 w 1914"/>
                    <a:gd name="T85" fmla="*/ 1567 h 3516"/>
                    <a:gd name="T86" fmla="*/ 1357 w 1914"/>
                    <a:gd name="T87" fmla="*/ 1099 h 3516"/>
                    <a:gd name="T88" fmla="*/ 0 w 1914"/>
                    <a:gd name="T89" fmla="*/ 388 h 3516"/>
                    <a:gd name="T90" fmla="*/ 1038 w 1914"/>
                    <a:gd name="T91" fmla="*/ 1876 h 3516"/>
                    <a:gd name="T92" fmla="*/ 211 w 1914"/>
                    <a:gd name="T93" fmla="*/ 1503 h 3516"/>
                    <a:gd name="T94" fmla="*/ 461 w 1914"/>
                    <a:gd name="T95" fmla="*/ 1642 h 3516"/>
                    <a:gd name="T96" fmla="*/ 578 w 1914"/>
                    <a:gd name="T97" fmla="*/ 1518 h 3516"/>
                    <a:gd name="T98" fmla="*/ 600 w 1914"/>
                    <a:gd name="T99" fmla="*/ 998 h 3516"/>
                    <a:gd name="T100" fmla="*/ 197 w 1914"/>
                    <a:gd name="T101" fmla="*/ 669 h 3516"/>
                    <a:gd name="T102" fmla="*/ 298 w 1914"/>
                    <a:gd name="T103" fmla="*/ 574 h 3516"/>
                    <a:gd name="T104" fmla="*/ 395 w 1914"/>
                    <a:gd name="T105" fmla="*/ 542 h 3516"/>
                    <a:gd name="T106" fmla="*/ 542 w 1914"/>
                    <a:gd name="T107" fmla="*/ 561 h 3516"/>
                    <a:gd name="T108" fmla="*/ 516 w 1914"/>
                    <a:gd name="T109" fmla="*/ 690 h 3516"/>
                    <a:gd name="T110" fmla="*/ 808 w 1914"/>
                    <a:gd name="T111" fmla="*/ 889 h 3516"/>
                    <a:gd name="T112" fmla="*/ 971 w 1914"/>
                    <a:gd name="T113" fmla="*/ 844 h 3516"/>
                    <a:gd name="T114" fmla="*/ 1111 w 1914"/>
                    <a:gd name="T115" fmla="*/ 729 h 3516"/>
                    <a:gd name="T116" fmla="*/ 1322 w 1914"/>
                    <a:gd name="T117" fmla="*/ 864 h 3516"/>
                    <a:gd name="T118" fmla="*/ 1604 w 1914"/>
                    <a:gd name="T119" fmla="*/ 1100 h 3516"/>
                    <a:gd name="T120" fmla="*/ 1342 w 1914"/>
                    <a:gd name="T121" fmla="*/ 596 h 3516"/>
                    <a:gd name="T122" fmla="*/ 626 w 1914"/>
                    <a:gd name="T123" fmla="*/ 153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14" h="3516">
                      <a:moveTo>
                        <a:pt x="1523" y="1573"/>
                      </a:moveTo>
                      <a:lnTo>
                        <a:pt x="1479" y="1576"/>
                      </a:lnTo>
                      <a:lnTo>
                        <a:pt x="1435" y="1583"/>
                      </a:lnTo>
                      <a:lnTo>
                        <a:pt x="1390" y="1597"/>
                      </a:lnTo>
                      <a:lnTo>
                        <a:pt x="1360" y="1612"/>
                      </a:lnTo>
                      <a:lnTo>
                        <a:pt x="1332" y="1630"/>
                      </a:lnTo>
                      <a:lnTo>
                        <a:pt x="1308" y="1651"/>
                      </a:lnTo>
                      <a:lnTo>
                        <a:pt x="1288" y="1674"/>
                      </a:lnTo>
                      <a:lnTo>
                        <a:pt x="1271" y="1700"/>
                      </a:lnTo>
                      <a:lnTo>
                        <a:pt x="1257" y="1726"/>
                      </a:lnTo>
                      <a:lnTo>
                        <a:pt x="1244" y="1753"/>
                      </a:lnTo>
                      <a:lnTo>
                        <a:pt x="1236" y="1779"/>
                      </a:lnTo>
                      <a:lnTo>
                        <a:pt x="1229" y="1805"/>
                      </a:lnTo>
                      <a:lnTo>
                        <a:pt x="1223" y="1829"/>
                      </a:lnTo>
                      <a:lnTo>
                        <a:pt x="1220" y="1851"/>
                      </a:lnTo>
                      <a:lnTo>
                        <a:pt x="1218" y="1871"/>
                      </a:lnTo>
                      <a:lnTo>
                        <a:pt x="1216" y="1887"/>
                      </a:lnTo>
                      <a:lnTo>
                        <a:pt x="1216" y="1900"/>
                      </a:lnTo>
                      <a:lnTo>
                        <a:pt x="1216" y="1907"/>
                      </a:lnTo>
                      <a:lnTo>
                        <a:pt x="1216" y="1911"/>
                      </a:lnTo>
                      <a:lnTo>
                        <a:pt x="1216" y="1944"/>
                      </a:lnTo>
                      <a:lnTo>
                        <a:pt x="1185" y="1935"/>
                      </a:lnTo>
                      <a:lnTo>
                        <a:pt x="1183" y="1935"/>
                      </a:lnTo>
                      <a:lnTo>
                        <a:pt x="1179" y="1934"/>
                      </a:lnTo>
                      <a:lnTo>
                        <a:pt x="1174" y="1933"/>
                      </a:lnTo>
                      <a:lnTo>
                        <a:pt x="1163" y="1931"/>
                      </a:lnTo>
                      <a:lnTo>
                        <a:pt x="1148" y="1928"/>
                      </a:lnTo>
                      <a:lnTo>
                        <a:pt x="1132" y="1926"/>
                      </a:lnTo>
                      <a:lnTo>
                        <a:pt x="1113" y="1924"/>
                      </a:lnTo>
                      <a:lnTo>
                        <a:pt x="1091" y="1923"/>
                      </a:lnTo>
                      <a:lnTo>
                        <a:pt x="1066" y="1922"/>
                      </a:lnTo>
                      <a:lnTo>
                        <a:pt x="1041" y="1923"/>
                      </a:lnTo>
                      <a:lnTo>
                        <a:pt x="1014" y="1926"/>
                      </a:lnTo>
                      <a:lnTo>
                        <a:pt x="987" y="1929"/>
                      </a:lnTo>
                      <a:lnTo>
                        <a:pt x="957" y="1936"/>
                      </a:lnTo>
                      <a:lnTo>
                        <a:pt x="928" y="1945"/>
                      </a:lnTo>
                      <a:lnTo>
                        <a:pt x="898" y="1956"/>
                      </a:lnTo>
                      <a:lnTo>
                        <a:pt x="868" y="1970"/>
                      </a:lnTo>
                      <a:lnTo>
                        <a:pt x="840" y="1988"/>
                      </a:lnTo>
                      <a:lnTo>
                        <a:pt x="811" y="2009"/>
                      </a:lnTo>
                      <a:lnTo>
                        <a:pt x="783" y="2033"/>
                      </a:lnTo>
                      <a:lnTo>
                        <a:pt x="756" y="2062"/>
                      </a:lnTo>
                      <a:lnTo>
                        <a:pt x="731" y="2095"/>
                      </a:lnTo>
                      <a:lnTo>
                        <a:pt x="707" y="2133"/>
                      </a:lnTo>
                      <a:lnTo>
                        <a:pt x="686" y="2176"/>
                      </a:lnTo>
                      <a:lnTo>
                        <a:pt x="667" y="2224"/>
                      </a:lnTo>
                      <a:lnTo>
                        <a:pt x="705" y="2218"/>
                      </a:lnTo>
                      <a:lnTo>
                        <a:pt x="745" y="2215"/>
                      </a:lnTo>
                      <a:lnTo>
                        <a:pt x="785" y="2215"/>
                      </a:lnTo>
                      <a:lnTo>
                        <a:pt x="826" y="2219"/>
                      </a:lnTo>
                      <a:lnTo>
                        <a:pt x="868" y="2227"/>
                      </a:lnTo>
                      <a:lnTo>
                        <a:pt x="909" y="2239"/>
                      </a:lnTo>
                      <a:lnTo>
                        <a:pt x="949" y="2256"/>
                      </a:lnTo>
                      <a:lnTo>
                        <a:pt x="987" y="2277"/>
                      </a:lnTo>
                      <a:lnTo>
                        <a:pt x="1023" y="2303"/>
                      </a:lnTo>
                      <a:lnTo>
                        <a:pt x="1040" y="2319"/>
                      </a:lnTo>
                      <a:lnTo>
                        <a:pt x="1058" y="2337"/>
                      </a:lnTo>
                      <a:lnTo>
                        <a:pt x="1074" y="2358"/>
                      </a:lnTo>
                      <a:lnTo>
                        <a:pt x="1090" y="2382"/>
                      </a:lnTo>
                      <a:lnTo>
                        <a:pt x="1105" y="2407"/>
                      </a:lnTo>
                      <a:lnTo>
                        <a:pt x="1117" y="2437"/>
                      </a:lnTo>
                      <a:lnTo>
                        <a:pt x="1129" y="2469"/>
                      </a:lnTo>
                      <a:lnTo>
                        <a:pt x="1138" y="2504"/>
                      </a:lnTo>
                      <a:lnTo>
                        <a:pt x="1144" y="2543"/>
                      </a:lnTo>
                      <a:lnTo>
                        <a:pt x="1147" y="2585"/>
                      </a:lnTo>
                      <a:lnTo>
                        <a:pt x="1147" y="2631"/>
                      </a:lnTo>
                      <a:lnTo>
                        <a:pt x="1144" y="2681"/>
                      </a:lnTo>
                      <a:lnTo>
                        <a:pt x="1136" y="2735"/>
                      </a:lnTo>
                      <a:lnTo>
                        <a:pt x="1159" y="2746"/>
                      </a:lnTo>
                      <a:lnTo>
                        <a:pt x="1181" y="2760"/>
                      </a:lnTo>
                      <a:lnTo>
                        <a:pt x="1190" y="2742"/>
                      </a:lnTo>
                      <a:lnTo>
                        <a:pt x="1196" y="2722"/>
                      </a:lnTo>
                      <a:lnTo>
                        <a:pt x="1200" y="2701"/>
                      </a:lnTo>
                      <a:lnTo>
                        <a:pt x="1202" y="2679"/>
                      </a:lnTo>
                      <a:lnTo>
                        <a:pt x="1204" y="2659"/>
                      </a:lnTo>
                      <a:lnTo>
                        <a:pt x="1207" y="2650"/>
                      </a:lnTo>
                      <a:lnTo>
                        <a:pt x="1214" y="2646"/>
                      </a:lnTo>
                      <a:lnTo>
                        <a:pt x="1220" y="2644"/>
                      </a:lnTo>
                      <a:lnTo>
                        <a:pt x="1228" y="2646"/>
                      </a:lnTo>
                      <a:lnTo>
                        <a:pt x="1233" y="2650"/>
                      </a:lnTo>
                      <a:lnTo>
                        <a:pt x="1235" y="2659"/>
                      </a:lnTo>
                      <a:lnTo>
                        <a:pt x="1232" y="2683"/>
                      </a:lnTo>
                      <a:lnTo>
                        <a:pt x="1229" y="2709"/>
                      </a:lnTo>
                      <a:lnTo>
                        <a:pt x="1225" y="2733"/>
                      </a:lnTo>
                      <a:lnTo>
                        <a:pt x="1217" y="2757"/>
                      </a:lnTo>
                      <a:lnTo>
                        <a:pt x="1206" y="2778"/>
                      </a:lnTo>
                      <a:lnTo>
                        <a:pt x="1231" y="2804"/>
                      </a:lnTo>
                      <a:lnTo>
                        <a:pt x="1240" y="2793"/>
                      </a:lnTo>
                      <a:lnTo>
                        <a:pt x="1247" y="2778"/>
                      </a:lnTo>
                      <a:lnTo>
                        <a:pt x="1251" y="2762"/>
                      </a:lnTo>
                      <a:lnTo>
                        <a:pt x="1254" y="2744"/>
                      </a:lnTo>
                      <a:lnTo>
                        <a:pt x="1257" y="2729"/>
                      </a:lnTo>
                      <a:lnTo>
                        <a:pt x="1258" y="2717"/>
                      </a:lnTo>
                      <a:lnTo>
                        <a:pt x="1260" y="2708"/>
                      </a:lnTo>
                      <a:lnTo>
                        <a:pt x="1267" y="2703"/>
                      </a:lnTo>
                      <a:lnTo>
                        <a:pt x="1273" y="2702"/>
                      </a:lnTo>
                      <a:lnTo>
                        <a:pt x="1281" y="2703"/>
                      </a:lnTo>
                      <a:lnTo>
                        <a:pt x="1287" y="2708"/>
                      </a:lnTo>
                      <a:lnTo>
                        <a:pt x="1288" y="2717"/>
                      </a:lnTo>
                      <a:lnTo>
                        <a:pt x="1287" y="2733"/>
                      </a:lnTo>
                      <a:lnTo>
                        <a:pt x="1283" y="2754"/>
                      </a:lnTo>
                      <a:lnTo>
                        <a:pt x="1279" y="2774"/>
                      </a:lnTo>
                      <a:lnTo>
                        <a:pt x="1272" y="2795"/>
                      </a:lnTo>
                      <a:lnTo>
                        <a:pt x="1263" y="2813"/>
                      </a:lnTo>
                      <a:lnTo>
                        <a:pt x="1251" y="2828"/>
                      </a:lnTo>
                      <a:lnTo>
                        <a:pt x="1265" y="2848"/>
                      </a:lnTo>
                      <a:lnTo>
                        <a:pt x="1278" y="2869"/>
                      </a:lnTo>
                      <a:lnTo>
                        <a:pt x="1293" y="2847"/>
                      </a:lnTo>
                      <a:lnTo>
                        <a:pt x="1304" y="2823"/>
                      </a:lnTo>
                      <a:lnTo>
                        <a:pt x="1310" y="2796"/>
                      </a:lnTo>
                      <a:lnTo>
                        <a:pt x="1311" y="2770"/>
                      </a:lnTo>
                      <a:lnTo>
                        <a:pt x="1313" y="2762"/>
                      </a:lnTo>
                      <a:lnTo>
                        <a:pt x="1319" y="2756"/>
                      </a:lnTo>
                      <a:lnTo>
                        <a:pt x="1325" y="2755"/>
                      </a:lnTo>
                      <a:lnTo>
                        <a:pt x="1333" y="2756"/>
                      </a:lnTo>
                      <a:lnTo>
                        <a:pt x="1338" y="2762"/>
                      </a:lnTo>
                      <a:lnTo>
                        <a:pt x="1342" y="2770"/>
                      </a:lnTo>
                      <a:lnTo>
                        <a:pt x="1341" y="2798"/>
                      </a:lnTo>
                      <a:lnTo>
                        <a:pt x="1334" y="2826"/>
                      </a:lnTo>
                      <a:lnTo>
                        <a:pt x="1324" y="2851"/>
                      </a:lnTo>
                      <a:lnTo>
                        <a:pt x="1311" y="2876"/>
                      </a:lnTo>
                      <a:lnTo>
                        <a:pt x="1292" y="2898"/>
                      </a:lnTo>
                      <a:lnTo>
                        <a:pt x="1300" y="2916"/>
                      </a:lnTo>
                      <a:lnTo>
                        <a:pt x="1317" y="2908"/>
                      </a:lnTo>
                      <a:lnTo>
                        <a:pt x="1333" y="2895"/>
                      </a:lnTo>
                      <a:lnTo>
                        <a:pt x="1344" y="2881"/>
                      </a:lnTo>
                      <a:lnTo>
                        <a:pt x="1353" y="2864"/>
                      </a:lnTo>
                      <a:lnTo>
                        <a:pt x="1358" y="2845"/>
                      </a:lnTo>
                      <a:lnTo>
                        <a:pt x="1361" y="2825"/>
                      </a:lnTo>
                      <a:lnTo>
                        <a:pt x="1361" y="2805"/>
                      </a:lnTo>
                      <a:lnTo>
                        <a:pt x="1364" y="2797"/>
                      </a:lnTo>
                      <a:lnTo>
                        <a:pt x="1369" y="2792"/>
                      </a:lnTo>
                      <a:lnTo>
                        <a:pt x="1376" y="2791"/>
                      </a:lnTo>
                      <a:lnTo>
                        <a:pt x="1384" y="2792"/>
                      </a:lnTo>
                      <a:lnTo>
                        <a:pt x="1389" y="2797"/>
                      </a:lnTo>
                      <a:lnTo>
                        <a:pt x="1392" y="2805"/>
                      </a:lnTo>
                      <a:lnTo>
                        <a:pt x="1390" y="2828"/>
                      </a:lnTo>
                      <a:lnTo>
                        <a:pt x="1387" y="2851"/>
                      </a:lnTo>
                      <a:lnTo>
                        <a:pt x="1382" y="2874"/>
                      </a:lnTo>
                      <a:lnTo>
                        <a:pt x="1372" y="2895"/>
                      </a:lnTo>
                      <a:lnTo>
                        <a:pt x="1357" y="2913"/>
                      </a:lnTo>
                      <a:lnTo>
                        <a:pt x="1343" y="2925"/>
                      </a:lnTo>
                      <a:lnTo>
                        <a:pt x="1327" y="2937"/>
                      </a:lnTo>
                      <a:lnTo>
                        <a:pt x="1311" y="2944"/>
                      </a:lnTo>
                      <a:lnTo>
                        <a:pt x="1319" y="2971"/>
                      </a:lnTo>
                      <a:lnTo>
                        <a:pt x="1337" y="2971"/>
                      </a:lnTo>
                      <a:lnTo>
                        <a:pt x="1356" y="2969"/>
                      </a:lnTo>
                      <a:lnTo>
                        <a:pt x="1374" y="2962"/>
                      </a:lnTo>
                      <a:lnTo>
                        <a:pt x="1390" y="2953"/>
                      </a:lnTo>
                      <a:lnTo>
                        <a:pt x="1404" y="2941"/>
                      </a:lnTo>
                      <a:lnTo>
                        <a:pt x="1415" y="2927"/>
                      </a:lnTo>
                      <a:lnTo>
                        <a:pt x="1420" y="2911"/>
                      </a:lnTo>
                      <a:lnTo>
                        <a:pt x="1420" y="2892"/>
                      </a:lnTo>
                      <a:lnTo>
                        <a:pt x="1421" y="2885"/>
                      </a:lnTo>
                      <a:lnTo>
                        <a:pt x="1425" y="2879"/>
                      </a:lnTo>
                      <a:lnTo>
                        <a:pt x="1430" y="2876"/>
                      </a:lnTo>
                      <a:lnTo>
                        <a:pt x="1436" y="2874"/>
                      </a:lnTo>
                      <a:lnTo>
                        <a:pt x="1442" y="2875"/>
                      </a:lnTo>
                      <a:lnTo>
                        <a:pt x="1447" y="2878"/>
                      </a:lnTo>
                      <a:lnTo>
                        <a:pt x="1450" y="2885"/>
                      </a:lnTo>
                      <a:lnTo>
                        <a:pt x="1450" y="2907"/>
                      </a:lnTo>
                      <a:lnTo>
                        <a:pt x="1446" y="2928"/>
                      </a:lnTo>
                      <a:lnTo>
                        <a:pt x="1437" y="2946"/>
                      </a:lnTo>
                      <a:lnTo>
                        <a:pt x="1424" y="2963"/>
                      </a:lnTo>
                      <a:lnTo>
                        <a:pt x="1408" y="2976"/>
                      </a:lnTo>
                      <a:lnTo>
                        <a:pt x="1389" y="2987"/>
                      </a:lnTo>
                      <a:lnTo>
                        <a:pt x="1369" y="2995"/>
                      </a:lnTo>
                      <a:lnTo>
                        <a:pt x="1347" y="3000"/>
                      </a:lnTo>
                      <a:lnTo>
                        <a:pt x="1326" y="3002"/>
                      </a:lnTo>
                      <a:lnTo>
                        <a:pt x="1327" y="3007"/>
                      </a:lnTo>
                      <a:lnTo>
                        <a:pt x="1327" y="3012"/>
                      </a:lnTo>
                      <a:lnTo>
                        <a:pt x="1329" y="3015"/>
                      </a:lnTo>
                      <a:lnTo>
                        <a:pt x="1329" y="3017"/>
                      </a:lnTo>
                      <a:lnTo>
                        <a:pt x="1329" y="3017"/>
                      </a:lnTo>
                      <a:lnTo>
                        <a:pt x="1280" y="3023"/>
                      </a:lnTo>
                      <a:lnTo>
                        <a:pt x="1280" y="3023"/>
                      </a:lnTo>
                      <a:lnTo>
                        <a:pt x="1280" y="3018"/>
                      </a:lnTo>
                      <a:lnTo>
                        <a:pt x="1279" y="3011"/>
                      </a:lnTo>
                      <a:lnTo>
                        <a:pt x="1277" y="3000"/>
                      </a:lnTo>
                      <a:lnTo>
                        <a:pt x="1273" y="2985"/>
                      </a:lnTo>
                      <a:lnTo>
                        <a:pt x="1268" y="2967"/>
                      </a:lnTo>
                      <a:lnTo>
                        <a:pt x="1262" y="2949"/>
                      </a:lnTo>
                      <a:lnTo>
                        <a:pt x="1254" y="2929"/>
                      </a:lnTo>
                      <a:lnTo>
                        <a:pt x="1244" y="2907"/>
                      </a:lnTo>
                      <a:lnTo>
                        <a:pt x="1232" y="2886"/>
                      </a:lnTo>
                      <a:lnTo>
                        <a:pt x="1218" y="2864"/>
                      </a:lnTo>
                      <a:lnTo>
                        <a:pt x="1202" y="2843"/>
                      </a:lnTo>
                      <a:lnTo>
                        <a:pt x="1183" y="2823"/>
                      </a:lnTo>
                      <a:lnTo>
                        <a:pt x="1160" y="2805"/>
                      </a:lnTo>
                      <a:lnTo>
                        <a:pt x="1136" y="2788"/>
                      </a:lnTo>
                      <a:lnTo>
                        <a:pt x="1107" y="2775"/>
                      </a:lnTo>
                      <a:lnTo>
                        <a:pt x="1076" y="2765"/>
                      </a:lnTo>
                      <a:lnTo>
                        <a:pt x="1041" y="2759"/>
                      </a:lnTo>
                      <a:lnTo>
                        <a:pt x="1002" y="2756"/>
                      </a:lnTo>
                      <a:lnTo>
                        <a:pt x="1001" y="2756"/>
                      </a:lnTo>
                      <a:lnTo>
                        <a:pt x="967" y="2757"/>
                      </a:lnTo>
                      <a:lnTo>
                        <a:pt x="935" y="2762"/>
                      </a:lnTo>
                      <a:lnTo>
                        <a:pt x="906" y="2768"/>
                      </a:lnTo>
                      <a:lnTo>
                        <a:pt x="926" y="2776"/>
                      </a:lnTo>
                      <a:lnTo>
                        <a:pt x="946" y="2784"/>
                      </a:lnTo>
                      <a:lnTo>
                        <a:pt x="964" y="2795"/>
                      </a:lnTo>
                      <a:lnTo>
                        <a:pt x="980" y="2808"/>
                      </a:lnTo>
                      <a:lnTo>
                        <a:pt x="993" y="2823"/>
                      </a:lnTo>
                      <a:lnTo>
                        <a:pt x="1003" y="2840"/>
                      </a:lnTo>
                      <a:lnTo>
                        <a:pt x="1009" y="2860"/>
                      </a:lnTo>
                      <a:lnTo>
                        <a:pt x="1008" y="2867"/>
                      </a:lnTo>
                      <a:lnTo>
                        <a:pt x="1003" y="2870"/>
                      </a:lnTo>
                      <a:lnTo>
                        <a:pt x="998" y="2872"/>
                      </a:lnTo>
                      <a:lnTo>
                        <a:pt x="991" y="2870"/>
                      </a:lnTo>
                      <a:lnTo>
                        <a:pt x="986" y="2867"/>
                      </a:lnTo>
                      <a:lnTo>
                        <a:pt x="983" y="2860"/>
                      </a:lnTo>
                      <a:lnTo>
                        <a:pt x="978" y="2844"/>
                      </a:lnTo>
                      <a:lnTo>
                        <a:pt x="968" y="2829"/>
                      </a:lnTo>
                      <a:lnTo>
                        <a:pt x="954" y="2817"/>
                      </a:lnTo>
                      <a:lnTo>
                        <a:pt x="937" y="2807"/>
                      </a:lnTo>
                      <a:lnTo>
                        <a:pt x="918" y="2799"/>
                      </a:lnTo>
                      <a:lnTo>
                        <a:pt x="899" y="2793"/>
                      </a:lnTo>
                      <a:lnTo>
                        <a:pt x="882" y="2788"/>
                      </a:lnTo>
                      <a:lnTo>
                        <a:pt x="866" y="2785"/>
                      </a:lnTo>
                      <a:lnTo>
                        <a:pt x="865" y="2784"/>
                      </a:lnTo>
                      <a:lnTo>
                        <a:pt x="864" y="2784"/>
                      </a:lnTo>
                      <a:lnTo>
                        <a:pt x="845" y="2793"/>
                      </a:lnTo>
                      <a:lnTo>
                        <a:pt x="827" y="2804"/>
                      </a:lnTo>
                      <a:lnTo>
                        <a:pt x="847" y="2807"/>
                      </a:lnTo>
                      <a:lnTo>
                        <a:pt x="868" y="2813"/>
                      </a:lnTo>
                      <a:lnTo>
                        <a:pt x="887" y="2819"/>
                      </a:lnTo>
                      <a:lnTo>
                        <a:pt x="905" y="2829"/>
                      </a:lnTo>
                      <a:lnTo>
                        <a:pt x="920" y="2840"/>
                      </a:lnTo>
                      <a:lnTo>
                        <a:pt x="934" y="2854"/>
                      </a:lnTo>
                      <a:lnTo>
                        <a:pt x="944" y="2869"/>
                      </a:lnTo>
                      <a:lnTo>
                        <a:pt x="950" y="2887"/>
                      </a:lnTo>
                      <a:lnTo>
                        <a:pt x="951" y="2908"/>
                      </a:lnTo>
                      <a:lnTo>
                        <a:pt x="950" y="2914"/>
                      </a:lnTo>
                      <a:lnTo>
                        <a:pt x="945" y="2919"/>
                      </a:lnTo>
                      <a:lnTo>
                        <a:pt x="939" y="2920"/>
                      </a:lnTo>
                      <a:lnTo>
                        <a:pt x="933" y="2919"/>
                      </a:lnTo>
                      <a:lnTo>
                        <a:pt x="928" y="2914"/>
                      </a:lnTo>
                      <a:lnTo>
                        <a:pt x="926" y="2908"/>
                      </a:lnTo>
                      <a:lnTo>
                        <a:pt x="924" y="2889"/>
                      </a:lnTo>
                      <a:lnTo>
                        <a:pt x="917" y="2874"/>
                      </a:lnTo>
                      <a:lnTo>
                        <a:pt x="906" y="2860"/>
                      </a:lnTo>
                      <a:lnTo>
                        <a:pt x="892" y="2850"/>
                      </a:lnTo>
                      <a:lnTo>
                        <a:pt x="875" y="2841"/>
                      </a:lnTo>
                      <a:lnTo>
                        <a:pt x="856" y="2835"/>
                      </a:lnTo>
                      <a:lnTo>
                        <a:pt x="836" y="2830"/>
                      </a:lnTo>
                      <a:lnTo>
                        <a:pt x="816" y="2827"/>
                      </a:lnTo>
                      <a:lnTo>
                        <a:pt x="798" y="2826"/>
                      </a:lnTo>
                      <a:lnTo>
                        <a:pt x="782" y="2839"/>
                      </a:lnTo>
                      <a:lnTo>
                        <a:pt x="770" y="2854"/>
                      </a:lnTo>
                      <a:lnTo>
                        <a:pt x="795" y="2858"/>
                      </a:lnTo>
                      <a:lnTo>
                        <a:pt x="821" y="2865"/>
                      </a:lnTo>
                      <a:lnTo>
                        <a:pt x="845" y="2876"/>
                      </a:lnTo>
                      <a:lnTo>
                        <a:pt x="864" y="2889"/>
                      </a:lnTo>
                      <a:lnTo>
                        <a:pt x="878" y="2904"/>
                      </a:lnTo>
                      <a:lnTo>
                        <a:pt x="892" y="2921"/>
                      </a:lnTo>
                      <a:lnTo>
                        <a:pt x="904" y="2940"/>
                      </a:lnTo>
                      <a:lnTo>
                        <a:pt x="906" y="2946"/>
                      </a:lnTo>
                      <a:lnTo>
                        <a:pt x="905" y="2952"/>
                      </a:lnTo>
                      <a:lnTo>
                        <a:pt x="899" y="2956"/>
                      </a:lnTo>
                      <a:lnTo>
                        <a:pt x="894" y="2959"/>
                      </a:lnTo>
                      <a:lnTo>
                        <a:pt x="887" y="2958"/>
                      </a:lnTo>
                      <a:lnTo>
                        <a:pt x="882" y="2953"/>
                      </a:lnTo>
                      <a:lnTo>
                        <a:pt x="873" y="2939"/>
                      </a:lnTo>
                      <a:lnTo>
                        <a:pt x="863" y="2924"/>
                      </a:lnTo>
                      <a:lnTo>
                        <a:pt x="852" y="2912"/>
                      </a:lnTo>
                      <a:lnTo>
                        <a:pt x="840" y="2902"/>
                      </a:lnTo>
                      <a:lnTo>
                        <a:pt x="823" y="2893"/>
                      </a:lnTo>
                      <a:lnTo>
                        <a:pt x="800" y="2886"/>
                      </a:lnTo>
                      <a:lnTo>
                        <a:pt x="776" y="2880"/>
                      </a:lnTo>
                      <a:lnTo>
                        <a:pt x="751" y="2878"/>
                      </a:lnTo>
                      <a:lnTo>
                        <a:pt x="741" y="2896"/>
                      </a:lnTo>
                      <a:lnTo>
                        <a:pt x="735" y="2909"/>
                      </a:lnTo>
                      <a:lnTo>
                        <a:pt x="757" y="2937"/>
                      </a:lnTo>
                      <a:lnTo>
                        <a:pt x="773" y="2967"/>
                      </a:lnTo>
                      <a:lnTo>
                        <a:pt x="788" y="3000"/>
                      </a:lnTo>
                      <a:lnTo>
                        <a:pt x="798" y="3032"/>
                      </a:lnTo>
                      <a:lnTo>
                        <a:pt x="804" y="3065"/>
                      </a:lnTo>
                      <a:lnTo>
                        <a:pt x="810" y="3096"/>
                      </a:lnTo>
                      <a:lnTo>
                        <a:pt x="812" y="3126"/>
                      </a:lnTo>
                      <a:lnTo>
                        <a:pt x="813" y="3153"/>
                      </a:lnTo>
                      <a:lnTo>
                        <a:pt x="812" y="3179"/>
                      </a:lnTo>
                      <a:lnTo>
                        <a:pt x="811" y="3200"/>
                      </a:lnTo>
                      <a:lnTo>
                        <a:pt x="810" y="3216"/>
                      </a:lnTo>
                      <a:lnTo>
                        <a:pt x="809" y="3227"/>
                      </a:lnTo>
                      <a:lnTo>
                        <a:pt x="808" y="3233"/>
                      </a:lnTo>
                      <a:lnTo>
                        <a:pt x="760" y="3225"/>
                      </a:lnTo>
                      <a:lnTo>
                        <a:pt x="760" y="3221"/>
                      </a:lnTo>
                      <a:lnTo>
                        <a:pt x="761" y="3210"/>
                      </a:lnTo>
                      <a:lnTo>
                        <a:pt x="762" y="3193"/>
                      </a:lnTo>
                      <a:lnTo>
                        <a:pt x="763" y="3172"/>
                      </a:lnTo>
                      <a:lnTo>
                        <a:pt x="763" y="3147"/>
                      </a:lnTo>
                      <a:lnTo>
                        <a:pt x="762" y="3119"/>
                      </a:lnTo>
                      <a:lnTo>
                        <a:pt x="759" y="3088"/>
                      </a:lnTo>
                      <a:lnTo>
                        <a:pt x="753" y="3057"/>
                      </a:lnTo>
                      <a:lnTo>
                        <a:pt x="745" y="3026"/>
                      </a:lnTo>
                      <a:lnTo>
                        <a:pt x="731" y="3061"/>
                      </a:lnTo>
                      <a:lnTo>
                        <a:pt x="712" y="3096"/>
                      </a:lnTo>
                      <a:lnTo>
                        <a:pt x="689" y="3127"/>
                      </a:lnTo>
                      <a:lnTo>
                        <a:pt x="684" y="3131"/>
                      </a:lnTo>
                      <a:lnTo>
                        <a:pt x="678" y="3131"/>
                      </a:lnTo>
                      <a:lnTo>
                        <a:pt x="673" y="3128"/>
                      </a:lnTo>
                      <a:lnTo>
                        <a:pt x="669" y="3122"/>
                      </a:lnTo>
                      <a:lnTo>
                        <a:pt x="669" y="3116"/>
                      </a:lnTo>
                      <a:lnTo>
                        <a:pt x="672" y="3109"/>
                      </a:lnTo>
                      <a:lnTo>
                        <a:pt x="693" y="3081"/>
                      </a:lnTo>
                      <a:lnTo>
                        <a:pt x="708" y="3051"/>
                      </a:lnTo>
                      <a:lnTo>
                        <a:pt x="720" y="3021"/>
                      </a:lnTo>
                      <a:lnTo>
                        <a:pt x="729" y="2987"/>
                      </a:lnTo>
                      <a:lnTo>
                        <a:pt x="718" y="2967"/>
                      </a:lnTo>
                      <a:lnTo>
                        <a:pt x="706" y="2950"/>
                      </a:lnTo>
                      <a:lnTo>
                        <a:pt x="696" y="2982"/>
                      </a:lnTo>
                      <a:lnTo>
                        <a:pt x="683" y="3012"/>
                      </a:lnTo>
                      <a:lnTo>
                        <a:pt x="665" y="3039"/>
                      </a:lnTo>
                      <a:lnTo>
                        <a:pt x="644" y="3065"/>
                      </a:lnTo>
                      <a:lnTo>
                        <a:pt x="636" y="3068"/>
                      </a:lnTo>
                      <a:lnTo>
                        <a:pt x="630" y="3067"/>
                      </a:lnTo>
                      <a:lnTo>
                        <a:pt x="624" y="3061"/>
                      </a:lnTo>
                      <a:lnTo>
                        <a:pt x="622" y="3054"/>
                      </a:lnTo>
                      <a:lnTo>
                        <a:pt x="626" y="3047"/>
                      </a:lnTo>
                      <a:lnTo>
                        <a:pt x="647" y="3021"/>
                      </a:lnTo>
                      <a:lnTo>
                        <a:pt x="664" y="2992"/>
                      </a:lnTo>
                      <a:lnTo>
                        <a:pt x="677" y="2960"/>
                      </a:lnTo>
                      <a:lnTo>
                        <a:pt x="684" y="2927"/>
                      </a:lnTo>
                      <a:lnTo>
                        <a:pt x="676" y="2920"/>
                      </a:lnTo>
                      <a:lnTo>
                        <a:pt x="660" y="2909"/>
                      </a:lnTo>
                      <a:lnTo>
                        <a:pt x="644" y="2899"/>
                      </a:lnTo>
                      <a:lnTo>
                        <a:pt x="641" y="2925"/>
                      </a:lnTo>
                      <a:lnTo>
                        <a:pt x="633" y="2952"/>
                      </a:lnTo>
                      <a:lnTo>
                        <a:pt x="622" y="2977"/>
                      </a:lnTo>
                      <a:lnTo>
                        <a:pt x="607" y="3001"/>
                      </a:lnTo>
                      <a:lnTo>
                        <a:pt x="589" y="3021"/>
                      </a:lnTo>
                      <a:lnTo>
                        <a:pt x="568" y="3038"/>
                      </a:lnTo>
                      <a:lnTo>
                        <a:pt x="561" y="3040"/>
                      </a:lnTo>
                      <a:lnTo>
                        <a:pt x="555" y="3039"/>
                      </a:lnTo>
                      <a:lnTo>
                        <a:pt x="552" y="3035"/>
                      </a:lnTo>
                      <a:lnTo>
                        <a:pt x="550" y="3028"/>
                      </a:lnTo>
                      <a:lnTo>
                        <a:pt x="551" y="3023"/>
                      </a:lnTo>
                      <a:lnTo>
                        <a:pt x="555" y="3017"/>
                      </a:lnTo>
                      <a:lnTo>
                        <a:pt x="574" y="3001"/>
                      </a:lnTo>
                      <a:lnTo>
                        <a:pt x="590" y="2982"/>
                      </a:lnTo>
                      <a:lnTo>
                        <a:pt x="603" y="2961"/>
                      </a:lnTo>
                      <a:lnTo>
                        <a:pt x="612" y="2938"/>
                      </a:lnTo>
                      <a:lnTo>
                        <a:pt x="617" y="2913"/>
                      </a:lnTo>
                      <a:lnTo>
                        <a:pt x="618" y="2888"/>
                      </a:lnTo>
                      <a:lnTo>
                        <a:pt x="590" y="2880"/>
                      </a:lnTo>
                      <a:lnTo>
                        <a:pt x="558" y="2876"/>
                      </a:lnTo>
                      <a:lnTo>
                        <a:pt x="552" y="2902"/>
                      </a:lnTo>
                      <a:lnTo>
                        <a:pt x="541" y="2928"/>
                      </a:lnTo>
                      <a:lnTo>
                        <a:pt x="526" y="2952"/>
                      </a:lnTo>
                      <a:lnTo>
                        <a:pt x="508" y="2974"/>
                      </a:lnTo>
                      <a:lnTo>
                        <a:pt x="487" y="2993"/>
                      </a:lnTo>
                      <a:lnTo>
                        <a:pt x="465" y="3008"/>
                      </a:lnTo>
                      <a:lnTo>
                        <a:pt x="458" y="3011"/>
                      </a:lnTo>
                      <a:lnTo>
                        <a:pt x="453" y="3009"/>
                      </a:lnTo>
                      <a:lnTo>
                        <a:pt x="448" y="3005"/>
                      </a:lnTo>
                      <a:lnTo>
                        <a:pt x="446" y="2998"/>
                      </a:lnTo>
                      <a:lnTo>
                        <a:pt x="447" y="2993"/>
                      </a:lnTo>
                      <a:lnTo>
                        <a:pt x="453" y="2987"/>
                      </a:lnTo>
                      <a:lnTo>
                        <a:pt x="470" y="2974"/>
                      </a:lnTo>
                      <a:lnTo>
                        <a:pt x="488" y="2958"/>
                      </a:lnTo>
                      <a:lnTo>
                        <a:pt x="505" y="2939"/>
                      </a:lnTo>
                      <a:lnTo>
                        <a:pt x="518" y="2919"/>
                      </a:lnTo>
                      <a:lnTo>
                        <a:pt x="528" y="2897"/>
                      </a:lnTo>
                      <a:lnTo>
                        <a:pt x="532" y="2874"/>
                      </a:lnTo>
                      <a:lnTo>
                        <a:pt x="508" y="2875"/>
                      </a:lnTo>
                      <a:lnTo>
                        <a:pt x="482" y="2876"/>
                      </a:lnTo>
                      <a:lnTo>
                        <a:pt x="474" y="2899"/>
                      </a:lnTo>
                      <a:lnTo>
                        <a:pt x="462" y="2921"/>
                      </a:lnTo>
                      <a:lnTo>
                        <a:pt x="447" y="2940"/>
                      </a:lnTo>
                      <a:lnTo>
                        <a:pt x="430" y="2959"/>
                      </a:lnTo>
                      <a:lnTo>
                        <a:pt x="413" y="2976"/>
                      </a:lnTo>
                      <a:lnTo>
                        <a:pt x="396" y="2994"/>
                      </a:lnTo>
                      <a:lnTo>
                        <a:pt x="388" y="2997"/>
                      </a:lnTo>
                      <a:lnTo>
                        <a:pt x="382" y="2996"/>
                      </a:lnTo>
                      <a:lnTo>
                        <a:pt x="376" y="2991"/>
                      </a:lnTo>
                      <a:lnTo>
                        <a:pt x="375" y="2983"/>
                      </a:lnTo>
                      <a:lnTo>
                        <a:pt x="378" y="2976"/>
                      </a:lnTo>
                      <a:lnTo>
                        <a:pt x="396" y="2959"/>
                      </a:lnTo>
                      <a:lnTo>
                        <a:pt x="414" y="2941"/>
                      </a:lnTo>
                      <a:lnTo>
                        <a:pt x="430" y="2922"/>
                      </a:lnTo>
                      <a:lnTo>
                        <a:pt x="445" y="2902"/>
                      </a:lnTo>
                      <a:lnTo>
                        <a:pt x="455" y="2880"/>
                      </a:lnTo>
                      <a:lnTo>
                        <a:pt x="416" y="2887"/>
                      </a:lnTo>
                      <a:lnTo>
                        <a:pt x="374" y="2898"/>
                      </a:lnTo>
                      <a:lnTo>
                        <a:pt x="331" y="2911"/>
                      </a:lnTo>
                      <a:lnTo>
                        <a:pt x="286" y="2928"/>
                      </a:lnTo>
                      <a:lnTo>
                        <a:pt x="268" y="2881"/>
                      </a:lnTo>
                      <a:lnTo>
                        <a:pt x="324" y="2862"/>
                      </a:lnTo>
                      <a:lnTo>
                        <a:pt x="377" y="2846"/>
                      </a:lnTo>
                      <a:lnTo>
                        <a:pt x="427" y="2835"/>
                      </a:lnTo>
                      <a:lnTo>
                        <a:pt x="475" y="2828"/>
                      </a:lnTo>
                      <a:lnTo>
                        <a:pt x="519" y="2825"/>
                      </a:lnTo>
                      <a:lnTo>
                        <a:pt x="561" y="2827"/>
                      </a:lnTo>
                      <a:lnTo>
                        <a:pt x="600" y="2833"/>
                      </a:lnTo>
                      <a:lnTo>
                        <a:pt x="635" y="2843"/>
                      </a:lnTo>
                      <a:lnTo>
                        <a:pt x="667" y="2857"/>
                      </a:lnTo>
                      <a:lnTo>
                        <a:pt x="697" y="2875"/>
                      </a:lnTo>
                      <a:lnTo>
                        <a:pt x="705" y="2861"/>
                      </a:lnTo>
                      <a:lnTo>
                        <a:pt x="715" y="2847"/>
                      </a:lnTo>
                      <a:lnTo>
                        <a:pt x="727" y="2830"/>
                      </a:lnTo>
                      <a:lnTo>
                        <a:pt x="741" y="2814"/>
                      </a:lnTo>
                      <a:lnTo>
                        <a:pt x="758" y="2796"/>
                      </a:lnTo>
                      <a:lnTo>
                        <a:pt x="778" y="2780"/>
                      </a:lnTo>
                      <a:lnTo>
                        <a:pt x="800" y="2763"/>
                      </a:lnTo>
                      <a:lnTo>
                        <a:pt x="825" y="2749"/>
                      </a:lnTo>
                      <a:lnTo>
                        <a:pt x="854" y="2735"/>
                      </a:lnTo>
                      <a:lnTo>
                        <a:pt x="885" y="2724"/>
                      </a:lnTo>
                      <a:lnTo>
                        <a:pt x="920" y="2715"/>
                      </a:lnTo>
                      <a:lnTo>
                        <a:pt x="959" y="2710"/>
                      </a:lnTo>
                      <a:lnTo>
                        <a:pt x="1001" y="2708"/>
                      </a:lnTo>
                      <a:lnTo>
                        <a:pt x="1002" y="2708"/>
                      </a:lnTo>
                      <a:lnTo>
                        <a:pt x="1033" y="2709"/>
                      </a:lnTo>
                      <a:lnTo>
                        <a:pt x="1063" y="2713"/>
                      </a:lnTo>
                      <a:lnTo>
                        <a:pt x="1090" y="2719"/>
                      </a:lnTo>
                      <a:lnTo>
                        <a:pt x="1092" y="2704"/>
                      </a:lnTo>
                      <a:lnTo>
                        <a:pt x="1089" y="2692"/>
                      </a:lnTo>
                      <a:lnTo>
                        <a:pt x="1081" y="2682"/>
                      </a:lnTo>
                      <a:lnTo>
                        <a:pt x="1070" y="2677"/>
                      </a:lnTo>
                      <a:lnTo>
                        <a:pt x="1056" y="2672"/>
                      </a:lnTo>
                      <a:lnTo>
                        <a:pt x="1041" y="2670"/>
                      </a:lnTo>
                      <a:lnTo>
                        <a:pt x="1024" y="2670"/>
                      </a:lnTo>
                      <a:lnTo>
                        <a:pt x="1008" y="2672"/>
                      </a:lnTo>
                      <a:lnTo>
                        <a:pt x="991" y="2673"/>
                      </a:lnTo>
                      <a:lnTo>
                        <a:pt x="976" y="2677"/>
                      </a:lnTo>
                      <a:lnTo>
                        <a:pt x="962" y="2679"/>
                      </a:lnTo>
                      <a:lnTo>
                        <a:pt x="951" y="2680"/>
                      </a:lnTo>
                      <a:lnTo>
                        <a:pt x="943" y="2680"/>
                      </a:lnTo>
                      <a:lnTo>
                        <a:pt x="937" y="2676"/>
                      </a:lnTo>
                      <a:lnTo>
                        <a:pt x="933" y="2669"/>
                      </a:lnTo>
                      <a:lnTo>
                        <a:pt x="933" y="2661"/>
                      </a:lnTo>
                      <a:lnTo>
                        <a:pt x="936" y="2655"/>
                      </a:lnTo>
                      <a:lnTo>
                        <a:pt x="944" y="2651"/>
                      </a:lnTo>
                      <a:lnTo>
                        <a:pt x="960" y="2649"/>
                      </a:lnTo>
                      <a:lnTo>
                        <a:pt x="979" y="2646"/>
                      </a:lnTo>
                      <a:lnTo>
                        <a:pt x="1000" y="2644"/>
                      </a:lnTo>
                      <a:lnTo>
                        <a:pt x="1021" y="2642"/>
                      </a:lnTo>
                      <a:lnTo>
                        <a:pt x="1042" y="2642"/>
                      </a:lnTo>
                      <a:lnTo>
                        <a:pt x="1063" y="2645"/>
                      </a:lnTo>
                      <a:lnTo>
                        <a:pt x="1081" y="2649"/>
                      </a:lnTo>
                      <a:lnTo>
                        <a:pt x="1097" y="2657"/>
                      </a:lnTo>
                      <a:lnTo>
                        <a:pt x="1100" y="2604"/>
                      </a:lnTo>
                      <a:lnTo>
                        <a:pt x="1083" y="2586"/>
                      </a:lnTo>
                      <a:lnTo>
                        <a:pt x="1064" y="2573"/>
                      </a:lnTo>
                      <a:lnTo>
                        <a:pt x="1044" y="2564"/>
                      </a:lnTo>
                      <a:lnTo>
                        <a:pt x="1022" y="2557"/>
                      </a:lnTo>
                      <a:lnTo>
                        <a:pt x="999" y="2555"/>
                      </a:lnTo>
                      <a:lnTo>
                        <a:pt x="975" y="2554"/>
                      </a:lnTo>
                      <a:lnTo>
                        <a:pt x="950" y="2555"/>
                      </a:lnTo>
                      <a:lnTo>
                        <a:pt x="927" y="2558"/>
                      </a:lnTo>
                      <a:lnTo>
                        <a:pt x="904" y="2563"/>
                      </a:lnTo>
                      <a:lnTo>
                        <a:pt x="896" y="2563"/>
                      </a:lnTo>
                      <a:lnTo>
                        <a:pt x="889" y="2558"/>
                      </a:lnTo>
                      <a:lnTo>
                        <a:pt x="886" y="2552"/>
                      </a:lnTo>
                      <a:lnTo>
                        <a:pt x="886" y="2544"/>
                      </a:lnTo>
                      <a:lnTo>
                        <a:pt x="889" y="2539"/>
                      </a:lnTo>
                      <a:lnTo>
                        <a:pt x="896" y="2534"/>
                      </a:lnTo>
                      <a:lnTo>
                        <a:pt x="926" y="2529"/>
                      </a:lnTo>
                      <a:lnTo>
                        <a:pt x="956" y="2525"/>
                      </a:lnTo>
                      <a:lnTo>
                        <a:pt x="986" y="2524"/>
                      </a:lnTo>
                      <a:lnTo>
                        <a:pt x="1017" y="2528"/>
                      </a:lnTo>
                      <a:lnTo>
                        <a:pt x="1045" y="2533"/>
                      </a:lnTo>
                      <a:lnTo>
                        <a:pt x="1072" y="2543"/>
                      </a:lnTo>
                      <a:lnTo>
                        <a:pt x="1097" y="2558"/>
                      </a:lnTo>
                      <a:lnTo>
                        <a:pt x="1091" y="2516"/>
                      </a:lnTo>
                      <a:lnTo>
                        <a:pt x="1059" y="2499"/>
                      </a:lnTo>
                      <a:lnTo>
                        <a:pt x="1027" y="2488"/>
                      </a:lnTo>
                      <a:lnTo>
                        <a:pt x="993" y="2481"/>
                      </a:lnTo>
                      <a:lnTo>
                        <a:pt x="959" y="2479"/>
                      </a:lnTo>
                      <a:lnTo>
                        <a:pt x="924" y="2480"/>
                      </a:lnTo>
                      <a:lnTo>
                        <a:pt x="888" y="2484"/>
                      </a:lnTo>
                      <a:lnTo>
                        <a:pt x="853" y="2490"/>
                      </a:lnTo>
                      <a:lnTo>
                        <a:pt x="844" y="2490"/>
                      </a:lnTo>
                      <a:lnTo>
                        <a:pt x="839" y="2485"/>
                      </a:lnTo>
                      <a:lnTo>
                        <a:pt x="835" y="2479"/>
                      </a:lnTo>
                      <a:lnTo>
                        <a:pt x="834" y="2471"/>
                      </a:lnTo>
                      <a:lnTo>
                        <a:pt x="837" y="2466"/>
                      </a:lnTo>
                      <a:lnTo>
                        <a:pt x="845" y="2461"/>
                      </a:lnTo>
                      <a:lnTo>
                        <a:pt x="879" y="2456"/>
                      </a:lnTo>
                      <a:lnTo>
                        <a:pt x="915" y="2451"/>
                      </a:lnTo>
                      <a:lnTo>
                        <a:pt x="949" y="2449"/>
                      </a:lnTo>
                      <a:lnTo>
                        <a:pt x="982" y="2450"/>
                      </a:lnTo>
                      <a:lnTo>
                        <a:pt x="1016" y="2453"/>
                      </a:lnTo>
                      <a:lnTo>
                        <a:pt x="1049" y="2462"/>
                      </a:lnTo>
                      <a:lnTo>
                        <a:pt x="1080" y="2476"/>
                      </a:lnTo>
                      <a:lnTo>
                        <a:pt x="1070" y="2447"/>
                      </a:lnTo>
                      <a:lnTo>
                        <a:pt x="1056" y="2420"/>
                      </a:lnTo>
                      <a:lnTo>
                        <a:pt x="1012" y="2410"/>
                      </a:lnTo>
                      <a:lnTo>
                        <a:pt x="968" y="2407"/>
                      </a:lnTo>
                      <a:lnTo>
                        <a:pt x="924" y="2410"/>
                      </a:lnTo>
                      <a:lnTo>
                        <a:pt x="879" y="2420"/>
                      </a:lnTo>
                      <a:lnTo>
                        <a:pt x="835" y="2435"/>
                      </a:lnTo>
                      <a:lnTo>
                        <a:pt x="827" y="2436"/>
                      </a:lnTo>
                      <a:lnTo>
                        <a:pt x="821" y="2432"/>
                      </a:lnTo>
                      <a:lnTo>
                        <a:pt x="818" y="2426"/>
                      </a:lnTo>
                      <a:lnTo>
                        <a:pt x="818" y="2418"/>
                      </a:lnTo>
                      <a:lnTo>
                        <a:pt x="821" y="2411"/>
                      </a:lnTo>
                      <a:lnTo>
                        <a:pt x="827" y="2406"/>
                      </a:lnTo>
                      <a:lnTo>
                        <a:pt x="878" y="2389"/>
                      </a:lnTo>
                      <a:lnTo>
                        <a:pt x="929" y="2379"/>
                      </a:lnTo>
                      <a:lnTo>
                        <a:pt x="981" y="2377"/>
                      </a:lnTo>
                      <a:lnTo>
                        <a:pt x="1032" y="2384"/>
                      </a:lnTo>
                      <a:lnTo>
                        <a:pt x="1013" y="2361"/>
                      </a:lnTo>
                      <a:lnTo>
                        <a:pt x="991" y="2341"/>
                      </a:lnTo>
                      <a:lnTo>
                        <a:pt x="987" y="2337"/>
                      </a:lnTo>
                      <a:lnTo>
                        <a:pt x="983" y="2334"/>
                      </a:lnTo>
                      <a:lnTo>
                        <a:pt x="981" y="2334"/>
                      </a:lnTo>
                      <a:lnTo>
                        <a:pt x="979" y="2334"/>
                      </a:lnTo>
                      <a:lnTo>
                        <a:pt x="946" y="2332"/>
                      </a:lnTo>
                      <a:lnTo>
                        <a:pt x="914" y="2332"/>
                      </a:lnTo>
                      <a:lnTo>
                        <a:pt x="881" y="2334"/>
                      </a:lnTo>
                      <a:lnTo>
                        <a:pt x="849" y="2340"/>
                      </a:lnTo>
                      <a:lnTo>
                        <a:pt x="816" y="2348"/>
                      </a:lnTo>
                      <a:lnTo>
                        <a:pt x="787" y="2361"/>
                      </a:lnTo>
                      <a:lnTo>
                        <a:pt x="758" y="2377"/>
                      </a:lnTo>
                      <a:lnTo>
                        <a:pt x="750" y="2380"/>
                      </a:lnTo>
                      <a:lnTo>
                        <a:pt x="743" y="2378"/>
                      </a:lnTo>
                      <a:lnTo>
                        <a:pt x="739" y="2373"/>
                      </a:lnTo>
                      <a:lnTo>
                        <a:pt x="736" y="2366"/>
                      </a:lnTo>
                      <a:lnTo>
                        <a:pt x="738" y="2358"/>
                      </a:lnTo>
                      <a:lnTo>
                        <a:pt x="742" y="2352"/>
                      </a:lnTo>
                      <a:lnTo>
                        <a:pt x="771" y="2334"/>
                      </a:lnTo>
                      <a:lnTo>
                        <a:pt x="802" y="2322"/>
                      </a:lnTo>
                      <a:lnTo>
                        <a:pt x="833" y="2312"/>
                      </a:lnTo>
                      <a:lnTo>
                        <a:pt x="866" y="2306"/>
                      </a:lnTo>
                      <a:lnTo>
                        <a:pt x="899" y="2303"/>
                      </a:lnTo>
                      <a:lnTo>
                        <a:pt x="933" y="2302"/>
                      </a:lnTo>
                      <a:lnTo>
                        <a:pt x="900" y="2288"/>
                      </a:lnTo>
                      <a:lnTo>
                        <a:pt x="867" y="2277"/>
                      </a:lnTo>
                      <a:lnTo>
                        <a:pt x="834" y="2270"/>
                      </a:lnTo>
                      <a:lnTo>
                        <a:pt x="802" y="2277"/>
                      </a:lnTo>
                      <a:lnTo>
                        <a:pt x="773" y="2288"/>
                      </a:lnTo>
                      <a:lnTo>
                        <a:pt x="747" y="2303"/>
                      </a:lnTo>
                      <a:lnTo>
                        <a:pt x="722" y="2323"/>
                      </a:lnTo>
                      <a:lnTo>
                        <a:pt x="701" y="2348"/>
                      </a:lnTo>
                      <a:lnTo>
                        <a:pt x="695" y="2354"/>
                      </a:lnTo>
                      <a:lnTo>
                        <a:pt x="688" y="2355"/>
                      </a:lnTo>
                      <a:lnTo>
                        <a:pt x="680" y="2353"/>
                      </a:lnTo>
                      <a:lnTo>
                        <a:pt x="675" y="2347"/>
                      </a:lnTo>
                      <a:lnTo>
                        <a:pt x="673" y="2341"/>
                      </a:lnTo>
                      <a:lnTo>
                        <a:pt x="676" y="2333"/>
                      </a:lnTo>
                      <a:lnTo>
                        <a:pt x="694" y="2311"/>
                      </a:lnTo>
                      <a:lnTo>
                        <a:pt x="712" y="2292"/>
                      </a:lnTo>
                      <a:lnTo>
                        <a:pt x="733" y="2277"/>
                      </a:lnTo>
                      <a:lnTo>
                        <a:pt x="757" y="2263"/>
                      </a:lnTo>
                      <a:lnTo>
                        <a:pt x="711" y="2266"/>
                      </a:lnTo>
                      <a:lnTo>
                        <a:pt x="668" y="2273"/>
                      </a:lnTo>
                      <a:lnTo>
                        <a:pt x="628" y="2284"/>
                      </a:lnTo>
                      <a:lnTo>
                        <a:pt x="604" y="2293"/>
                      </a:lnTo>
                      <a:lnTo>
                        <a:pt x="597" y="2269"/>
                      </a:lnTo>
                      <a:lnTo>
                        <a:pt x="584" y="2283"/>
                      </a:lnTo>
                      <a:lnTo>
                        <a:pt x="573" y="2300"/>
                      </a:lnTo>
                      <a:lnTo>
                        <a:pt x="566" y="2319"/>
                      </a:lnTo>
                      <a:lnTo>
                        <a:pt x="564" y="2341"/>
                      </a:lnTo>
                      <a:lnTo>
                        <a:pt x="561" y="2348"/>
                      </a:lnTo>
                      <a:lnTo>
                        <a:pt x="555" y="2354"/>
                      </a:lnTo>
                      <a:lnTo>
                        <a:pt x="549" y="2355"/>
                      </a:lnTo>
                      <a:lnTo>
                        <a:pt x="541" y="2354"/>
                      </a:lnTo>
                      <a:lnTo>
                        <a:pt x="535" y="2348"/>
                      </a:lnTo>
                      <a:lnTo>
                        <a:pt x="533" y="2341"/>
                      </a:lnTo>
                      <a:lnTo>
                        <a:pt x="535" y="2319"/>
                      </a:lnTo>
                      <a:lnTo>
                        <a:pt x="541" y="2299"/>
                      </a:lnTo>
                      <a:lnTo>
                        <a:pt x="549" y="2281"/>
                      </a:lnTo>
                      <a:lnTo>
                        <a:pt x="560" y="2266"/>
                      </a:lnTo>
                      <a:lnTo>
                        <a:pt x="572" y="2251"/>
                      </a:lnTo>
                      <a:lnTo>
                        <a:pt x="587" y="2238"/>
                      </a:lnTo>
                      <a:lnTo>
                        <a:pt x="569" y="2189"/>
                      </a:lnTo>
                      <a:lnTo>
                        <a:pt x="548" y="2145"/>
                      </a:lnTo>
                      <a:lnTo>
                        <a:pt x="533" y="2153"/>
                      </a:lnTo>
                      <a:lnTo>
                        <a:pt x="520" y="2162"/>
                      </a:lnTo>
                      <a:lnTo>
                        <a:pt x="507" y="2176"/>
                      </a:lnTo>
                      <a:lnTo>
                        <a:pt x="497" y="2191"/>
                      </a:lnTo>
                      <a:lnTo>
                        <a:pt x="490" y="2208"/>
                      </a:lnTo>
                      <a:lnTo>
                        <a:pt x="486" y="2227"/>
                      </a:lnTo>
                      <a:lnTo>
                        <a:pt x="482" y="2246"/>
                      </a:lnTo>
                      <a:lnTo>
                        <a:pt x="479" y="2253"/>
                      </a:lnTo>
                      <a:lnTo>
                        <a:pt x="472" y="2258"/>
                      </a:lnTo>
                      <a:lnTo>
                        <a:pt x="465" y="2260"/>
                      </a:lnTo>
                      <a:lnTo>
                        <a:pt x="458" y="2258"/>
                      </a:lnTo>
                      <a:lnTo>
                        <a:pt x="454" y="2253"/>
                      </a:lnTo>
                      <a:lnTo>
                        <a:pt x="451" y="2246"/>
                      </a:lnTo>
                      <a:lnTo>
                        <a:pt x="456" y="2224"/>
                      </a:lnTo>
                      <a:lnTo>
                        <a:pt x="460" y="2202"/>
                      </a:lnTo>
                      <a:lnTo>
                        <a:pt x="468" y="2181"/>
                      </a:lnTo>
                      <a:lnTo>
                        <a:pt x="478" y="2163"/>
                      </a:lnTo>
                      <a:lnTo>
                        <a:pt x="492" y="2146"/>
                      </a:lnTo>
                      <a:lnTo>
                        <a:pt x="505" y="2135"/>
                      </a:lnTo>
                      <a:lnTo>
                        <a:pt x="518" y="2127"/>
                      </a:lnTo>
                      <a:lnTo>
                        <a:pt x="532" y="2120"/>
                      </a:lnTo>
                      <a:lnTo>
                        <a:pt x="511" y="2090"/>
                      </a:lnTo>
                      <a:lnTo>
                        <a:pt x="489" y="2063"/>
                      </a:lnTo>
                      <a:lnTo>
                        <a:pt x="471" y="2078"/>
                      </a:lnTo>
                      <a:lnTo>
                        <a:pt x="456" y="2093"/>
                      </a:lnTo>
                      <a:lnTo>
                        <a:pt x="444" y="2111"/>
                      </a:lnTo>
                      <a:lnTo>
                        <a:pt x="434" y="2130"/>
                      </a:lnTo>
                      <a:lnTo>
                        <a:pt x="426" y="2152"/>
                      </a:lnTo>
                      <a:lnTo>
                        <a:pt x="424" y="2175"/>
                      </a:lnTo>
                      <a:lnTo>
                        <a:pt x="420" y="2183"/>
                      </a:lnTo>
                      <a:lnTo>
                        <a:pt x="415" y="2188"/>
                      </a:lnTo>
                      <a:lnTo>
                        <a:pt x="407" y="2189"/>
                      </a:lnTo>
                      <a:lnTo>
                        <a:pt x="401" y="2188"/>
                      </a:lnTo>
                      <a:lnTo>
                        <a:pt x="395" y="2183"/>
                      </a:lnTo>
                      <a:lnTo>
                        <a:pt x="393" y="2175"/>
                      </a:lnTo>
                      <a:lnTo>
                        <a:pt x="396" y="2147"/>
                      </a:lnTo>
                      <a:lnTo>
                        <a:pt x="404" y="2122"/>
                      </a:lnTo>
                      <a:lnTo>
                        <a:pt x="415" y="2099"/>
                      </a:lnTo>
                      <a:lnTo>
                        <a:pt x="430" y="2078"/>
                      </a:lnTo>
                      <a:lnTo>
                        <a:pt x="447" y="2059"/>
                      </a:lnTo>
                      <a:lnTo>
                        <a:pt x="468" y="2041"/>
                      </a:lnTo>
                      <a:lnTo>
                        <a:pt x="441" y="2020"/>
                      </a:lnTo>
                      <a:lnTo>
                        <a:pt x="418" y="2029"/>
                      </a:lnTo>
                      <a:lnTo>
                        <a:pt x="399" y="2041"/>
                      </a:lnTo>
                      <a:lnTo>
                        <a:pt x="384" y="2058"/>
                      </a:lnTo>
                      <a:lnTo>
                        <a:pt x="373" y="2076"/>
                      </a:lnTo>
                      <a:lnTo>
                        <a:pt x="365" y="2100"/>
                      </a:lnTo>
                      <a:lnTo>
                        <a:pt x="362" y="2124"/>
                      </a:lnTo>
                      <a:lnTo>
                        <a:pt x="360" y="2132"/>
                      </a:lnTo>
                      <a:lnTo>
                        <a:pt x="354" y="2136"/>
                      </a:lnTo>
                      <a:lnTo>
                        <a:pt x="346" y="2138"/>
                      </a:lnTo>
                      <a:lnTo>
                        <a:pt x="340" y="2136"/>
                      </a:lnTo>
                      <a:lnTo>
                        <a:pt x="334" y="2132"/>
                      </a:lnTo>
                      <a:lnTo>
                        <a:pt x="332" y="2124"/>
                      </a:lnTo>
                      <a:lnTo>
                        <a:pt x="335" y="2096"/>
                      </a:lnTo>
                      <a:lnTo>
                        <a:pt x="342" y="2072"/>
                      </a:lnTo>
                      <a:lnTo>
                        <a:pt x="353" y="2049"/>
                      </a:lnTo>
                      <a:lnTo>
                        <a:pt x="368" y="2029"/>
                      </a:lnTo>
                      <a:lnTo>
                        <a:pt x="387" y="2012"/>
                      </a:lnTo>
                      <a:lnTo>
                        <a:pt x="409" y="1999"/>
                      </a:lnTo>
                      <a:lnTo>
                        <a:pt x="383" y="1986"/>
                      </a:lnTo>
                      <a:lnTo>
                        <a:pt x="353" y="1974"/>
                      </a:lnTo>
                      <a:lnTo>
                        <a:pt x="331" y="1985"/>
                      </a:lnTo>
                      <a:lnTo>
                        <a:pt x="313" y="1999"/>
                      </a:lnTo>
                      <a:lnTo>
                        <a:pt x="299" y="2017"/>
                      </a:lnTo>
                      <a:lnTo>
                        <a:pt x="289" y="2037"/>
                      </a:lnTo>
                      <a:lnTo>
                        <a:pt x="281" y="2060"/>
                      </a:lnTo>
                      <a:lnTo>
                        <a:pt x="278" y="2086"/>
                      </a:lnTo>
                      <a:lnTo>
                        <a:pt x="274" y="2094"/>
                      </a:lnTo>
                      <a:lnTo>
                        <a:pt x="269" y="2100"/>
                      </a:lnTo>
                      <a:lnTo>
                        <a:pt x="261" y="2101"/>
                      </a:lnTo>
                      <a:lnTo>
                        <a:pt x="253" y="2100"/>
                      </a:lnTo>
                      <a:lnTo>
                        <a:pt x="249" y="2094"/>
                      </a:lnTo>
                      <a:lnTo>
                        <a:pt x="247" y="2086"/>
                      </a:lnTo>
                      <a:lnTo>
                        <a:pt x="250" y="2063"/>
                      </a:lnTo>
                      <a:lnTo>
                        <a:pt x="255" y="2040"/>
                      </a:lnTo>
                      <a:lnTo>
                        <a:pt x="261" y="2018"/>
                      </a:lnTo>
                      <a:lnTo>
                        <a:pt x="272" y="1997"/>
                      </a:lnTo>
                      <a:lnTo>
                        <a:pt x="290" y="1978"/>
                      </a:lnTo>
                      <a:lnTo>
                        <a:pt x="309" y="1962"/>
                      </a:lnTo>
                      <a:lnTo>
                        <a:pt x="270" y="1956"/>
                      </a:lnTo>
                      <a:lnTo>
                        <a:pt x="231" y="1954"/>
                      </a:lnTo>
                      <a:lnTo>
                        <a:pt x="216" y="1968"/>
                      </a:lnTo>
                      <a:lnTo>
                        <a:pt x="204" y="1984"/>
                      </a:lnTo>
                      <a:lnTo>
                        <a:pt x="194" y="2002"/>
                      </a:lnTo>
                      <a:lnTo>
                        <a:pt x="186" y="2022"/>
                      </a:lnTo>
                      <a:lnTo>
                        <a:pt x="182" y="2043"/>
                      </a:lnTo>
                      <a:lnTo>
                        <a:pt x="178" y="2064"/>
                      </a:lnTo>
                      <a:lnTo>
                        <a:pt x="175" y="2072"/>
                      </a:lnTo>
                      <a:lnTo>
                        <a:pt x="168" y="2076"/>
                      </a:lnTo>
                      <a:lnTo>
                        <a:pt x="162" y="2079"/>
                      </a:lnTo>
                      <a:lnTo>
                        <a:pt x="154" y="2076"/>
                      </a:lnTo>
                      <a:lnTo>
                        <a:pt x="149" y="2072"/>
                      </a:lnTo>
                      <a:lnTo>
                        <a:pt x="147" y="2064"/>
                      </a:lnTo>
                      <a:lnTo>
                        <a:pt x="153" y="2034"/>
                      </a:lnTo>
                      <a:lnTo>
                        <a:pt x="161" y="2006"/>
                      </a:lnTo>
                      <a:lnTo>
                        <a:pt x="172" y="1979"/>
                      </a:lnTo>
                      <a:lnTo>
                        <a:pt x="187" y="1955"/>
                      </a:lnTo>
                      <a:lnTo>
                        <a:pt x="147" y="1959"/>
                      </a:lnTo>
                      <a:lnTo>
                        <a:pt x="111" y="1966"/>
                      </a:lnTo>
                      <a:lnTo>
                        <a:pt x="102" y="1979"/>
                      </a:lnTo>
                      <a:lnTo>
                        <a:pt x="95" y="1992"/>
                      </a:lnTo>
                      <a:lnTo>
                        <a:pt x="92" y="2008"/>
                      </a:lnTo>
                      <a:lnTo>
                        <a:pt x="89" y="2036"/>
                      </a:lnTo>
                      <a:lnTo>
                        <a:pt x="88" y="2064"/>
                      </a:lnTo>
                      <a:lnTo>
                        <a:pt x="85" y="2072"/>
                      </a:lnTo>
                      <a:lnTo>
                        <a:pt x="80" y="2076"/>
                      </a:lnTo>
                      <a:lnTo>
                        <a:pt x="72" y="2079"/>
                      </a:lnTo>
                      <a:lnTo>
                        <a:pt x="65" y="2076"/>
                      </a:lnTo>
                      <a:lnTo>
                        <a:pt x="60" y="2072"/>
                      </a:lnTo>
                      <a:lnTo>
                        <a:pt x="58" y="2064"/>
                      </a:lnTo>
                      <a:lnTo>
                        <a:pt x="58" y="2041"/>
                      </a:lnTo>
                      <a:lnTo>
                        <a:pt x="59" y="2017"/>
                      </a:lnTo>
                      <a:lnTo>
                        <a:pt x="63" y="1995"/>
                      </a:lnTo>
                      <a:lnTo>
                        <a:pt x="71" y="1976"/>
                      </a:lnTo>
                      <a:lnTo>
                        <a:pt x="43" y="1984"/>
                      </a:lnTo>
                      <a:lnTo>
                        <a:pt x="19" y="1991"/>
                      </a:lnTo>
                      <a:lnTo>
                        <a:pt x="0" y="1999"/>
                      </a:lnTo>
                      <a:lnTo>
                        <a:pt x="0" y="2958"/>
                      </a:lnTo>
                      <a:lnTo>
                        <a:pt x="12" y="2929"/>
                      </a:lnTo>
                      <a:lnTo>
                        <a:pt x="20" y="2899"/>
                      </a:lnTo>
                      <a:lnTo>
                        <a:pt x="24" y="2868"/>
                      </a:lnTo>
                      <a:lnTo>
                        <a:pt x="26" y="2838"/>
                      </a:lnTo>
                      <a:lnTo>
                        <a:pt x="28" y="2830"/>
                      </a:lnTo>
                      <a:lnTo>
                        <a:pt x="33" y="2826"/>
                      </a:lnTo>
                      <a:lnTo>
                        <a:pt x="41" y="2824"/>
                      </a:lnTo>
                      <a:lnTo>
                        <a:pt x="48" y="2826"/>
                      </a:lnTo>
                      <a:lnTo>
                        <a:pt x="53" y="2830"/>
                      </a:lnTo>
                      <a:lnTo>
                        <a:pt x="55" y="2838"/>
                      </a:lnTo>
                      <a:lnTo>
                        <a:pt x="54" y="2868"/>
                      </a:lnTo>
                      <a:lnTo>
                        <a:pt x="50" y="2899"/>
                      </a:lnTo>
                      <a:lnTo>
                        <a:pt x="43" y="2929"/>
                      </a:lnTo>
                      <a:lnTo>
                        <a:pt x="32" y="2959"/>
                      </a:lnTo>
                      <a:lnTo>
                        <a:pt x="19" y="2985"/>
                      </a:lnTo>
                      <a:lnTo>
                        <a:pt x="1" y="3009"/>
                      </a:lnTo>
                      <a:lnTo>
                        <a:pt x="3" y="3056"/>
                      </a:lnTo>
                      <a:lnTo>
                        <a:pt x="9" y="3099"/>
                      </a:lnTo>
                      <a:lnTo>
                        <a:pt x="17" y="3139"/>
                      </a:lnTo>
                      <a:lnTo>
                        <a:pt x="34" y="3122"/>
                      </a:lnTo>
                      <a:lnTo>
                        <a:pt x="50" y="3102"/>
                      </a:lnTo>
                      <a:lnTo>
                        <a:pt x="64" y="3080"/>
                      </a:lnTo>
                      <a:lnTo>
                        <a:pt x="75" y="3056"/>
                      </a:lnTo>
                      <a:lnTo>
                        <a:pt x="84" y="3032"/>
                      </a:lnTo>
                      <a:lnTo>
                        <a:pt x="90" y="3007"/>
                      </a:lnTo>
                      <a:lnTo>
                        <a:pt x="94" y="2985"/>
                      </a:lnTo>
                      <a:lnTo>
                        <a:pt x="97" y="2977"/>
                      </a:lnTo>
                      <a:lnTo>
                        <a:pt x="103" y="2972"/>
                      </a:lnTo>
                      <a:lnTo>
                        <a:pt x="111" y="2971"/>
                      </a:lnTo>
                      <a:lnTo>
                        <a:pt x="117" y="2972"/>
                      </a:lnTo>
                      <a:lnTo>
                        <a:pt x="123" y="2977"/>
                      </a:lnTo>
                      <a:lnTo>
                        <a:pt x="124" y="2985"/>
                      </a:lnTo>
                      <a:lnTo>
                        <a:pt x="120" y="3013"/>
                      </a:lnTo>
                      <a:lnTo>
                        <a:pt x="111" y="3043"/>
                      </a:lnTo>
                      <a:lnTo>
                        <a:pt x="100" y="3072"/>
                      </a:lnTo>
                      <a:lnTo>
                        <a:pt x="85" y="3101"/>
                      </a:lnTo>
                      <a:lnTo>
                        <a:pt x="69" y="3128"/>
                      </a:lnTo>
                      <a:lnTo>
                        <a:pt x="48" y="3151"/>
                      </a:lnTo>
                      <a:lnTo>
                        <a:pt x="24" y="3170"/>
                      </a:lnTo>
                      <a:lnTo>
                        <a:pt x="37" y="3206"/>
                      </a:lnTo>
                      <a:lnTo>
                        <a:pt x="51" y="3241"/>
                      </a:lnTo>
                      <a:lnTo>
                        <a:pt x="68" y="3221"/>
                      </a:lnTo>
                      <a:lnTo>
                        <a:pt x="84" y="3200"/>
                      </a:lnTo>
                      <a:lnTo>
                        <a:pt x="101" y="3180"/>
                      </a:lnTo>
                      <a:lnTo>
                        <a:pt x="116" y="3159"/>
                      </a:lnTo>
                      <a:lnTo>
                        <a:pt x="130" y="3137"/>
                      </a:lnTo>
                      <a:lnTo>
                        <a:pt x="140" y="3113"/>
                      </a:lnTo>
                      <a:lnTo>
                        <a:pt x="145" y="3089"/>
                      </a:lnTo>
                      <a:lnTo>
                        <a:pt x="148" y="3081"/>
                      </a:lnTo>
                      <a:lnTo>
                        <a:pt x="154" y="3076"/>
                      </a:lnTo>
                      <a:lnTo>
                        <a:pt x="162" y="3075"/>
                      </a:lnTo>
                      <a:lnTo>
                        <a:pt x="168" y="3076"/>
                      </a:lnTo>
                      <a:lnTo>
                        <a:pt x="174" y="3081"/>
                      </a:lnTo>
                      <a:lnTo>
                        <a:pt x="175" y="3089"/>
                      </a:lnTo>
                      <a:lnTo>
                        <a:pt x="169" y="3116"/>
                      </a:lnTo>
                      <a:lnTo>
                        <a:pt x="159" y="3140"/>
                      </a:lnTo>
                      <a:lnTo>
                        <a:pt x="147" y="3163"/>
                      </a:lnTo>
                      <a:lnTo>
                        <a:pt x="132" y="3185"/>
                      </a:lnTo>
                      <a:lnTo>
                        <a:pt x="115" y="3206"/>
                      </a:lnTo>
                      <a:lnTo>
                        <a:pt x="99" y="3227"/>
                      </a:lnTo>
                      <a:lnTo>
                        <a:pt x="82" y="3248"/>
                      </a:lnTo>
                      <a:lnTo>
                        <a:pt x="67" y="3270"/>
                      </a:lnTo>
                      <a:lnTo>
                        <a:pt x="86" y="3301"/>
                      </a:lnTo>
                      <a:lnTo>
                        <a:pt x="107" y="3330"/>
                      </a:lnTo>
                      <a:lnTo>
                        <a:pt x="127" y="3307"/>
                      </a:lnTo>
                      <a:lnTo>
                        <a:pt x="147" y="3284"/>
                      </a:lnTo>
                      <a:lnTo>
                        <a:pt x="167" y="3260"/>
                      </a:lnTo>
                      <a:lnTo>
                        <a:pt x="185" y="3236"/>
                      </a:lnTo>
                      <a:lnTo>
                        <a:pt x="200" y="3211"/>
                      </a:lnTo>
                      <a:lnTo>
                        <a:pt x="213" y="3183"/>
                      </a:lnTo>
                      <a:lnTo>
                        <a:pt x="219" y="3153"/>
                      </a:lnTo>
                      <a:lnTo>
                        <a:pt x="222" y="3145"/>
                      </a:lnTo>
                      <a:lnTo>
                        <a:pt x="229" y="3142"/>
                      </a:lnTo>
                      <a:lnTo>
                        <a:pt x="236" y="3143"/>
                      </a:lnTo>
                      <a:lnTo>
                        <a:pt x="242" y="3147"/>
                      </a:lnTo>
                      <a:lnTo>
                        <a:pt x="247" y="3152"/>
                      </a:lnTo>
                      <a:lnTo>
                        <a:pt x="248" y="3161"/>
                      </a:lnTo>
                      <a:lnTo>
                        <a:pt x="240" y="3193"/>
                      </a:lnTo>
                      <a:lnTo>
                        <a:pt x="227" y="3223"/>
                      </a:lnTo>
                      <a:lnTo>
                        <a:pt x="210" y="3250"/>
                      </a:lnTo>
                      <a:lnTo>
                        <a:pt x="192" y="3277"/>
                      </a:lnTo>
                      <a:lnTo>
                        <a:pt x="170" y="3302"/>
                      </a:lnTo>
                      <a:lnTo>
                        <a:pt x="148" y="3328"/>
                      </a:lnTo>
                      <a:lnTo>
                        <a:pt x="127" y="3352"/>
                      </a:lnTo>
                      <a:lnTo>
                        <a:pt x="146" y="3372"/>
                      </a:lnTo>
                      <a:lnTo>
                        <a:pt x="166" y="3390"/>
                      </a:lnTo>
                      <a:lnTo>
                        <a:pt x="187" y="3373"/>
                      </a:lnTo>
                      <a:lnTo>
                        <a:pt x="206" y="3352"/>
                      </a:lnTo>
                      <a:lnTo>
                        <a:pt x="222" y="3329"/>
                      </a:lnTo>
                      <a:lnTo>
                        <a:pt x="238" y="3302"/>
                      </a:lnTo>
                      <a:lnTo>
                        <a:pt x="251" y="3277"/>
                      </a:lnTo>
                      <a:lnTo>
                        <a:pt x="263" y="3253"/>
                      </a:lnTo>
                      <a:lnTo>
                        <a:pt x="274" y="3231"/>
                      </a:lnTo>
                      <a:lnTo>
                        <a:pt x="280" y="3225"/>
                      </a:lnTo>
                      <a:lnTo>
                        <a:pt x="287" y="3223"/>
                      </a:lnTo>
                      <a:lnTo>
                        <a:pt x="293" y="3225"/>
                      </a:lnTo>
                      <a:lnTo>
                        <a:pt x="299" y="3231"/>
                      </a:lnTo>
                      <a:lnTo>
                        <a:pt x="302" y="3237"/>
                      </a:lnTo>
                      <a:lnTo>
                        <a:pt x="300" y="3245"/>
                      </a:lnTo>
                      <a:lnTo>
                        <a:pt x="289" y="3268"/>
                      </a:lnTo>
                      <a:lnTo>
                        <a:pt x="276" y="3292"/>
                      </a:lnTo>
                      <a:lnTo>
                        <a:pt x="262" y="3318"/>
                      </a:lnTo>
                      <a:lnTo>
                        <a:pt x="247" y="3344"/>
                      </a:lnTo>
                      <a:lnTo>
                        <a:pt x="230" y="3369"/>
                      </a:lnTo>
                      <a:lnTo>
                        <a:pt x="211" y="3390"/>
                      </a:lnTo>
                      <a:lnTo>
                        <a:pt x="190" y="3409"/>
                      </a:lnTo>
                      <a:lnTo>
                        <a:pt x="220" y="3430"/>
                      </a:lnTo>
                      <a:lnTo>
                        <a:pt x="251" y="3447"/>
                      </a:lnTo>
                      <a:lnTo>
                        <a:pt x="277" y="3432"/>
                      </a:lnTo>
                      <a:lnTo>
                        <a:pt x="298" y="3412"/>
                      </a:lnTo>
                      <a:lnTo>
                        <a:pt x="314" y="3389"/>
                      </a:lnTo>
                      <a:lnTo>
                        <a:pt x="328" y="3363"/>
                      </a:lnTo>
                      <a:lnTo>
                        <a:pt x="336" y="3336"/>
                      </a:lnTo>
                      <a:lnTo>
                        <a:pt x="342" y="3306"/>
                      </a:lnTo>
                      <a:lnTo>
                        <a:pt x="345" y="3298"/>
                      </a:lnTo>
                      <a:lnTo>
                        <a:pt x="351" y="3292"/>
                      </a:lnTo>
                      <a:lnTo>
                        <a:pt x="359" y="3291"/>
                      </a:lnTo>
                      <a:lnTo>
                        <a:pt x="365" y="3292"/>
                      </a:lnTo>
                      <a:lnTo>
                        <a:pt x="370" y="3298"/>
                      </a:lnTo>
                      <a:lnTo>
                        <a:pt x="372" y="3306"/>
                      </a:lnTo>
                      <a:lnTo>
                        <a:pt x="366" y="3338"/>
                      </a:lnTo>
                      <a:lnTo>
                        <a:pt x="356" y="3368"/>
                      </a:lnTo>
                      <a:lnTo>
                        <a:pt x="344" y="3396"/>
                      </a:lnTo>
                      <a:lnTo>
                        <a:pt x="328" y="3422"/>
                      </a:lnTo>
                      <a:lnTo>
                        <a:pt x="307" y="3444"/>
                      </a:lnTo>
                      <a:lnTo>
                        <a:pt x="282" y="3463"/>
                      </a:lnTo>
                      <a:lnTo>
                        <a:pt x="329" y="3482"/>
                      </a:lnTo>
                      <a:lnTo>
                        <a:pt x="375" y="3497"/>
                      </a:lnTo>
                      <a:lnTo>
                        <a:pt x="393" y="3486"/>
                      </a:lnTo>
                      <a:lnTo>
                        <a:pt x="407" y="3473"/>
                      </a:lnTo>
                      <a:lnTo>
                        <a:pt x="419" y="3455"/>
                      </a:lnTo>
                      <a:lnTo>
                        <a:pt x="429" y="3436"/>
                      </a:lnTo>
                      <a:lnTo>
                        <a:pt x="437" y="3415"/>
                      </a:lnTo>
                      <a:lnTo>
                        <a:pt x="441" y="3393"/>
                      </a:lnTo>
                      <a:lnTo>
                        <a:pt x="444" y="3372"/>
                      </a:lnTo>
                      <a:lnTo>
                        <a:pt x="444" y="3351"/>
                      </a:lnTo>
                      <a:lnTo>
                        <a:pt x="440" y="3331"/>
                      </a:lnTo>
                      <a:lnTo>
                        <a:pt x="441" y="3323"/>
                      </a:lnTo>
                      <a:lnTo>
                        <a:pt x="445" y="3317"/>
                      </a:lnTo>
                      <a:lnTo>
                        <a:pt x="450" y="3312"/>
                      </a:lnTo>
                      <a:lnTo>
                        <a:pt x="457" y="3310"/>
                      </a:lnTo>
                      <a:lnTo>
                        <a:pt x="464" y="3311"/>
                      </a:lnTo>
                      <a:lnTo>
                        <a:pt x="469" y="3316"/>
                      </a:lnTo>
                      <a:lnTo>
                        <a:pt x="472" y="3322"/>
                      </a:lnTo>
                      <a:lnTo>
                        <a:pt x="476" y="3350"/>
                      </a:lnTo>
                      <a:lnTo>
                        <a:pt x="476" y="3379"/>
                      </a:lnTo>
                      <a:lnTo>
                        <a:pt x="471" y="3409"/>
                      </a:lnTo>
                      <a:lnTo>
                        <a:pt x="464" y="3436"/>
                      </a:lnTo>
                      <a:lnTo>
                        <a:pt x="451" y="3463"/>
                      </a:lnTo>
                      <a:lnTo>
                        <a:pt x="436" y="3487"/>
                      </a:lnTo>
                      <a:lnTo>
                        <a:pt x="417" y="3507"/>
                      </a:lnTo>
                      <a:lnTo>
                        <a:pt x="455" y="3514"/>
                      </a:lnTo>
                      <a:lnTo>
                        <a:pt x="496" y="3516"/>
                      </a:lnTo>
                      <a:lnTo>
                        <a:pt x="516" y="3489"/>
                      </a:lnTo>
                      <a:lnTo>
                        <a:pt x="530" y="3463"/>
                      </a:lnTo>
                      <a:lnTo>
                        <a:pt x="540" y="3434"/>
                      </a:lnTo>
                      <a:lnTo>
                        <a:pt x="545" y="3404"/>
                      </a:lnTo>
                      <a:lnTo>
                        <a:pt x="549" y="3373"/>
                      </a:lnTo>
                      <a:lnTo>
                        <a:pt x="549" y="3339"/>
                      </a:lnTo>
                      <a:lnTo>
                        <a:pt x="551" y="3331"/>
                      </a:lnTo>
                      <a:lnTo>
                        <a:pt x="555" y="3327"/>
                      </a:lnTo>
                      <a:lnTo>
                        <a:pt x="562" y="3323"/>
                      </a:lnTo>
                      <a:lnTo>
                        <a:pt x="569" y="3323"/>
                      </a:lnTo>
                      <a:lnTo>
                        <a:pt x="575" y="3327"/>
                      </a:lnTo>
                      <a:lnTo>
                        <a:pt x="580" y="3331"/>
                      </a:lnTo>
                      <a:lnTo>
                        <a:pt x="582" y="3339"/>
                      </a:lnTo>
                      <a:lnTo>
                        <a:pt x="581" y="3379"/>
                      </a:lnTo>
                      <a:lnTo>
                        <a:pt x="576" y="3416"/>
                      </a:lnTo>
                      <a:lnTo>
                        <a:pt x="569" y="3451"/>
                      </a:lnTo>
                      <a:lnTo>
                        <a:pt x="555" y="3484"/>
                      </a:lnTo>
                      <a:lnTo>
                        <a:pt x="537" y="3516"/>
                      </a:lnTo>
                      <a:lnTo>
                        <a:pt x="569" y="3514"/>
                      </a:lnTo>
                      <a:lnTo>
                        <a:pt x="601" y="3510"/>
                      </a:lnTo>
                      <a:lnTo>
                        <a:pt x="616" y="3495"/>
                      </a:lnTo>
                      <a:lnTo>
                        <a:pt x="631" y="3477"/>
                      </a:lnTo>
                      <a:lnTo>
                        <a:pt x="644" y="3457"/>
                      </a:lnTo>
                      <a:lnTo>
                        <a:pt x="655" y="3436"/>
                      </a:lnTo>
                      <a:lnTo>
                        <a:pt x="664" y="3414"/>
                      </a:lnTo>
                      <a:lnTo>
                        <a:pt x="669" y="3392"/>
                      </a:lnTo>
                      <a:lnTo>
                        <a:pt x="672" y="3369"/>
                      </a:lnTo>
                      <a:lnTo>
                        <a:pt x="668" y="3348"/>
                      </a:lnTo>
                      <a:lnTo>
                        <a:pt x="662" y="3328"/>
                      </a:lnTo>
                      <a:lnTo>
                        <a:pt x="659" y="3320"/>
                      </a:lnTo>
                      <a:lnTo>
                        <a:pt x="662" y="3313"/>
                      </a:lnTo>
                      <a:lnTo>
                        <a:pt x="665" y="3308"/>
                      </a:lnTo>
                      <a:lnTo>
                        <a:pt x="672" y="3305"/>
                      </a:lnTo>
                      <a:lnTo>
                        <a:pt x="678" y="3304"/>
                      </a:lnTo>
                      <a:lnTo>
                        <a:pt x="685" y="3306"/>
                      </a:lnTo>
                      <a:lnTo>
                        <a:pt x="689" y="3311"/>
                      </a:lnTo>
                      <a:lnTo>
                        <a:pt x="698" y="3334"/>
                      </a:lnTo>
                      <a:lnTo>
                        <a:pt x="703" y="3359"/>
                      </a:lnTo>
                      <a:lnTo>
                        <a:pt x="703" y="3383"/>
                      </a:lnTo>
                      <a:lnTo>
                        <a:pt x="698" y="3409"/>
                      </a:lnTo>
                      <a:lnTo>
                        <a:pt x="691" y="3433"/>
                      </a:lnTo>
                      <a:lnTo>
                        <a:pt x="680" y="3457"/>
                      </a:lnTo>
                      <a:lnTo>
                        <a:pt x="668" y="3479"/>
                      </a:lnTo>
                      <a:lnTo>
                        <a:pt x="653" y="3501"/>
                      </a:lnTo>
                      <a:lnTo>
                        <a:pt x="693" y="3493"/>
                      </a:lnTo>
                      <a:lnTo>
                        <a:pt x="732" y="3482"/>
                      </a:lnTo>
                      <a:lnTo>
                        <a:pt x="747" y="3455"/>
                      </a:lnTo>
                      <a:lnTo>
                        <a:pt x="757" y="3426"/>
                      </a:lnTo>
                      <a:lnTo>
                        <a:pt x="762" y="3397"/>
                      </a:lnTo>
                      <a:lnTo>
                        <a:pt x="764" y="3367"/>
                      </a:lnTo>
                      <a:lnTo>
                        <a:pt x="766" y="3336"/>
                      </a:lnTo>
                      <a:lnTo>
                        <a:pt x="767" y="3306"/>
                      </a:lnTo>
                      <a:lnTo>
                        <a:pt x="768" y="3298"/>
                      </a:lnTo>
                      <a:lnTo>
                        <a:pt x="773" y="3292"/>
                      </a:lnTo>
                      <a:lnTo>
                        <a:pt x="779" y="3290"/>
                      </a:lnTo>
                      <a:lnTo>
                        <a:pt x="787" y="3290"/>
                      </a:lnTo>
                      <a:lnTo>
                        <a:pt x="793" y="3292"/>
                      </a:lnTo>
                      <a:lnTo>
                        <a:pt x="798" y="3298"/>
                      </a:lnTo>
                      <a:lnTo>
                        <a:pt x="799" y="3306"/>
                      </a:lnTo>
                      <a:lnTo>
                        <a:pt x="799" y="3339"/>
                      </a:lnTo>
                      <a:lnTo>
                        <a:pt x="798" y="3372"/>
                      </a:lnTo>
                      <a:lnTo>
                        <a:pt x="793" y="3404"/>
                      </a:lnTo>
                      <a:lnTo>
                        <a:pt x="788" y="3436"/>
                      </a:lnTo>
                      <a:lnTo>
                        <a:pt x="777" y="3466"/>
                      </a:lnTo>
                      <a:lnTo>
                        <a:pt x="830" y="3445"/>
                      </a:lnTo>
                      <a:lnTo>
                        <a:pt x="881" y="3421"/>
                      </a:lnTo>
                      <a:lnTo>
                        <a:pt x="884" y="3388"/>
                      </a:lnTo>
                      <a:lnTo>
                        <a:pt x="889" y="3354"/>
                      </a:lnTo>
                      <a:lnTo>
                        <a:pt x="894" y="3320"/>
                      </a:lnTo>
                      <a:lnTo>
                        <a:pt x="897" y="3287"/>
                      </a:lnTo>
                      <a:lnTo>
                        <a:pt x="897" y="3254"/>
                      </a:lnTo>
                      <a:lnTo>
                        <a:pt x="893" y="3221"/>
                      </a:lnTo>
                      <a:lnTo>
                        <a:pt x="893" y="3212"/>
                      </a:lnTo>
                      <a:lnTo>
                        <a:pt x="897" y="3205"/>
                      </a:lnTo>
                      <a:lnTo>
                        <a:pt x="904" y="3202"/>
                      </a:lnTo>
                      <a:lnTo>
                        <a:pt x="912" y="3202"/>
                      </a:lnTo>
                      <a:lnTo>
                        <a:pt x="918" y="3205"/>
                      </a:lnTo>
                      <a:lnTo>
                        <a:pt x="922" y="3212"/>
                      </a:lnTo>
                      <a:lnTo>
                        <a:pt x="927" y="3250"/>
                      </a:lnTo>
                      <a:lnTo>
                        <a:pt x="927" y="3288"/>
                      </a:lnTo>
                      <a:lnTo>
                        <a:pt x="923" y="3326"/>
                      </a:lnTo>
                      <a:lnTo>
                        <a:pt x="917" y="3364"/>
                      </a:lnTo>
                      <a:lnTo>
                        <a:pt x="913" y="3402"/>
                      </a:lnTo>
                      <a:lnTo>
                        <a:pt x="939" y="3384"/>
                      </a:lnTo>
                      <a:lnTo>
                        <a:pt x="964" y="3365"/>
                      </a:lnTo>
                      <a:lnTo>
                        <a:pt x="964" y="3365"/>
                      </a:lnTo>
                      <a:lnTo>
                        <a:pt x="964" y="3364"/>
                      </a:lnTo>
                      <a:lnTo>
                        <a:pt x="969" y="3334"/>
                      </a:lnTo>
                      <a:lnTo>
                        <a:pt x="973" y="3305"/>
                      </a:lnTo>
                      <a:lnTo>
                        <a:pt x="976" y="3275"/>
                      </a:lnTo>
                      <a:lnTo>
                        <a:pt x="975" y="3245"/>
                      </a:lnTo>
                      <a:lnTo>
                        <a:pt x="970" y="3215"/>
                      </a:lnTo>
                      <a:lnTo>
                        <a:pt x="961" y="3186"/>
                      </a:lnTo>
                      <a:lnTo>
                        <a:pt x="949" y="3159"/>
                      </a:lnTo>
                      <a:lnTo>
                        <a:pt x="947" y="3151"/>
                      </a:lnTo>
                      <a:lnTo>
                        <a:pt x="949" y="3143"/>
                      </a:lnTo>
                      <a:lnTo>
                        <a:pt x="955" y="3139"/>
                      </a:lnTo>
                      <a:lnTo>
                        <a:pt x="961" y="3137"/>
                      </a:lnTo>
                      <a:lnTo>
                        <a:pt x="969" y="3138"/>
                      </a:lnTo>
                      <a:lnTo>
                        <a:pt x="976" y="3143"/>
                      </a:lnTo>
                      <a:lnTo>
                        <a:pt x="989" y="3173"/>
                      </a:lnTo>
                      <a:lnTo>
                        <a:pt x="999" y="3204"/>
                      </a:lnTo>
                      <a:lnTo>
                        <a:pt x="1004" y="3235"/>
                      </a:lnTo>
                      <a:lnTo>
                        <a:pt x="1006" y="3267"/>
                      </a:lnTo>
                      <a:lnTo>
                        <a:pt x="1004" y="3299"/>
                      </a:lnTo>
                      <a:lnTo>
                        <a:pt x="1001" y="3331"/>
                      </a:lnTo>
                      <a:lnTo>
                        <a:pt x="1019" y="3309"/>
                      </a:lnTo>
                      <a:lnTo>
                        <a:pt x="1033" y="3287"/>
                      </a:lnTo>
                      <a:lnTo>
                        <a:pt x="1044" y="3264"/>
                      </a:lnTo>
                      <a:lnTo>
                        <a:pt x="1046" y="3235"/>
                      </a:lnTo>
                      <a:lnTo>
                        <a:pt x="1043" y="3206"/>
                      </a:lnTo>
                      <a:lnTo>
                        <a:pt x="1037" y="3178"/>
                      </a:lnTo>
                      <a:lnTo>
                        <a:pt x="1028" y="3149"/>
                      </a:lnTo>
                      <a:lnTo>
                        <a:pt x="1019" y="3121"/>
                      </a:lnTo>
                      <a:lnTo>
                        <a:pt x="1019" y="3112"/>
                      </a:lnTo>
                      <a:lnTo>
                        <a:pt x="1023" y="3106"/>
                      </a:lnTo>
                      <a:lnTo>
                        <a:pt x="1030" y="3102"/>
                      </a:lnTo>
                      <a:lnTo>
                        <a:pt x="1038" y="3102"/>
                      </a:lnTo>
                      <a:lnTo>
                        <a:pt x="1044" y="3106"/>
                      </a:lnTo>
                      <a:lnTo>
                        <a:pt x="1049" y="3112"/>
                      </a:lnTo>
                      <a:lnTo>
                        <a:pt x="1060" y="3151"/>
                      </a:lnTo>
                      <a:lnTo>
                        <a:pt x="1071" y="3189"/>
                      </a:lnTo>
                      <a:lnTo>
                        <a:pt x="1076" y="3227"/>
                      </a:lnTo>
                      <a:lnTo>
                        <a:pt x="1082" y="3227"/>
                      </a:lnTo>
                      <a:lnTo>
                        <a:pt x="1116" y="3228"/>
                      </a:lnTo>
                      <a:lnTo>
                        <a:pt x="1164" y="3226"/>
                      </a:lnTo>
                      <a:lnTo>
                        <a:pt x="1209" y="3220"/>
                      </a:lnTo>
                      <a:lnTo>
                        <a:pt x="1250" y="3210"/>
                      </a:lnTo>
                      <a:lnTo>
                        <a:pt x="1289" y="3196"/>
                      </a:lnTo>
                      <a:lnTo>
                        <a:pt x="1323" y="3181"/>
                      </a:lnTo>
                      <a:lnTo>
                        <a:pt x="1354" y="3163"/>
                      </a:lnTo>
                      <a:lnTo>
                        <a:pt x="1383" y="3144"/>
                      </a:lnTo>
                      <a:lnTo>
                        <a:pt x="1408" y="3124"/>
                      </a:lnTo>
                      <a:lnTo>
                        <a:pt x="1430" y="3105"/>
                      </a:lnTo>
                      <a:lnTo>
                        <a:pt x="1450" y="3085"/>
                      </a:lnTo>
                      <a:lnTo>
                        <a:pt x="1482" y="3045"/>
                      </a:lnTo>
                      <a:lnTo>
                        <a:pt x="1510" y="3003"/>
                      </a:lnTo>
                      <a:lnTo>
                        <a:pt x="1533" y="2961"/>
                      </a:lnTo>
                      <a:lnTo>
                        <a:pt x="1552" y="2917"/>
                      </a:lnTo>
                      <a:lnTo>
                        <a:pt x="1565" y="2874"/>
                      </a:lnTo>
                      <a:lnTo>
                        <a:pt x="1576" y="2832"/>
                      </a:lnTo>
                      <a:lnTo>
                        <a:pt x="1582" y="2791"/>
                      </a:lnTo>
                      <a:lnTo>
                        <a:pt x="1584" y="2752"/>
                      </a:lnTo>
                      <a:lnTo>
                        <a:pt x="1583" y="2717"/>
                      </a:lnTo>
                      <a:lnTo>
                        <a:pt x="1581" y="2692"/>
                      </a:lnTo>
                      <a:lnTo>
                        <a:pt x="1603" y="2683"/>
                      </a:lnTo>
                      <a:lnTo>
                        <a:pt x="1642" y="2665"/>
                      </a:lnTo>
                      <a:lnTo>
                        <a:pt x="1675" y="2644"/>
                      </a:lnTo>
                      <a:lnTo>
                        <a:pt x="1703" y="2619"/>
                      </a:lnTo>
                      <a:lnTo>
                        <a:pt x="1727" y="2593"/>
                      </a:lnTo>
                      <a:lnTo>
                        <a:pt x="1746" y="2562"/>
                      </a:lnTo>
                      <a:lnTo>
                        <a:pt x="1759" y="2528"/>
                      </a:lnTo>
                      <a:lnTo>
                        <a:pt x="1768" y="2491"/>
                      </a:lnTo>
                      <a:lnTo>
                        <a:pt x="1772" y="2449"/>
                      </a:lnTo>
                      <a:lnTo>
                        <a:pt x="1772" y="2405"/>
                      </a:lnTo>
                      <a:lnTo>
                        <a:pt x="1767" y="2356"/>
                      </a:lnTo>
                      <a:lnTo>
                        <a:pt x="1757" y="2303"/>
                      </a:lnTo>
                      <a:lnTo>
                        <a:pt x="1751" y="2282"/>
                      </a:lnTo>
                      <a:lnTo>
                        <a:pt x="1761" y="2275"/>
                      </a:lnTo>
                      <a:lnTo>
                        <a:pt x="1723" y="2277"/>
                      </a:lnTo>
                      <a:lnTo>
                        <a:pt x="1685" y="2273"/>
                      </a:lnTo>
                      <a:lnTo>
                        <a:pt x="1648" y="2267"/>
                      </a:lnTo>
                      <a:lnTo>
                        <a:pt x="1612" y="2257"/>
                      </a:lnTo>
                      <a:lnTo>
                        <a:pt x="1605" y="2252"/>
                      </a:lnTo>
                      <a:lnTo>
                        <a:pt x="1602" y="2246"/>
                      </a:lnTo>
                      <a:lnTo>
                        <a:pt x="1602" y="2239"/>
                      </a:lnTo>
                      <a:lnTo>
                        <a:pt x="1605" y="2232"/>
                      </a:lnTo>
                      <a:lnTo>
                        <a:pt x="1612" y="2229"/>
                      </a:lnTo>
                      <a:lnTo>
                        <a:pt x="1619" y="2229"/>
                      </a:lnTo>
                      <a:lnTo>
                        <a:pt x="1649" y="2237"/>
                      </a:lnTo>
                      <a:lnTo>
                        <a:pt x="1680" y="2243"/>
                      </a:lnTo>
                      <a:lnTo>
                        <a:pt x="1712" y="2247"/>
                      </a:lnTo>
                      <a:lnTo>
                        <a:pt x="1744" y="2248"/>
                      </a:lnTo>
                      <a:lnTo>
                        <a:pt x="1776" y="2245"/>
                      </a:lnTo>
                      <a:lnTo>
                        <a:pt x="1807" y="2238"/>
                      </a:lnTo>
                      <a:lnTo>
                        <a:pt x="1828" y="2214"/>
                      </a:lnTo>
                      <a:lnTo>
                        <a:pt x="1847" y="2188"/>
                      </a:lnTo>
                      <a:lnTo>
                        <a:pt x="1817" y="2188"/>
                      </a:lnTo>
                      <a:lnTo>
                        <a:pt x="1789" y="2187"/>
                      </a:lnTo>
                      <a:lnTo>
                        <a:pt x="1761" y="2184"/>
                      </a:lnTo>
                      <a:lnTo>
                        <a:pt x="1725" y="2178"/>
                      </a:lnTo>
                      <a:lnTo>
                        <a:pt x="1689" y="2168"/>
                      </a:lnTo>
                      <a:lnTo>
                        <a:pt x="1655" y="2154"/>
                      </a:lnTo>
                      <a:lnTo>
                        <a:pt x="1649" y="2148"/>
                      </a:lnTo>
                      <a:lnTo>
                        <a:pt x="1648" y="2142"/>
                      </a:lnTo>
                      <a:lnTo>
                        <a:pt x="1650" y="2135"/>
                      </a:lnTo>
                      <a:lnTo>
                        <a:pt x="1655" y="2130"/>
                      </a:lnTo>
                      <a:lnTo>
                        <a:pt x="1661" y="2127"/>
                      </a:lnTo>
                      <a:lnTo>
                        <a:pt x="1669" y="2128"/>
                      </a:lnTo>
                      <a:lnTo>
                        <a:pt x="1699" y="2142"/>
                      </a:lnTo>
                      <a:lnTo>
                        <a:pt x="1729" y="2151"/>
                      </a:lnTo>
                      <a:lnTo>
                        <a:pt x="1759" y="2155"/>
                      </a:lnTo>
                      <a:lnTo>
                        <a:pt x="1791" y="2156"/>
                      </a:lnTo>
                      <a:lnTo>
                        <a:pt x="1815" y="2157"/>
                      </a:lnTo>
                      <a:lnTo>
                        <a:pt x="1841" y="2158"/>
                      </a:lnTo>
                      <a:lnTo>
                        <a:pt x="1865" y="2156"/>
                      </a:lnTo>
                      <a:lnTo>
                        <a:pt x="1877" y="2130"/>
                      </a:lnTo>
                      <a:lnTo>
                        <a:pt x="1887" y="2102"/>
                      </a:lnTo>
                      <a:lnTo>
                        <a:pt x="1858" y="2105"/>
                      </a:lnTo>
                      <a:lnTo>
                        <a:pt x="1830" y="2106"/>
                      </a:lnTo>
                      <a:lnTo>
                        <a:pt x="1801" y="2107"/>
                      </a:lnTo>
                      <a:lnTo>
                        <a:pt x="1773" y="2106"/>
                      </a:lnTo>
                      <a:lnTo>
                        <a:pt x="1746" y="2102"/>
                      </a:lnTo>
                      <a:lnTo>
                        <a:pt x="1719" y="2093"/>
                      </a:lnTo>
                      <a:lnTo>
                        <a:pt x="1695" y="2079"/>
                      </a:lnTo>
                      <a:lnTo>
                        <a:pt x="1689" y="2072"/>
                      </a:lnTo>
                      <a:lnTo>
                        <a:pt x="1688" y="2064"/>
                      </a:lnTo>
                      <a:lnTo>
                        <a:pt x="1690" y="2058"/>
                      </a:lnTo>
                      <a:lnTo>
                        <a:pt x="1695" y="2053"/>
                      </a:lnTo>
                      <a:lnTo>
                        <a:pt x="1701" y="2051"/>
                      </a:lnTo>
                      <a:lnTo>
                        <a:pt x="1709" y="2053"/>
                      </a:lnTo>
                      <a:lnTo>
                        <a:pt x="1733" y="2067"/>
                      </a:lnTo>
                      <a:lnTo>
                        <a:pt x="1759" y="2075"/>
                      </a:lnTo>
                      <a:lnTo>
                        <a:pt x="1785" y="2079"/>
                      </a:lnTo>
                      <a:lnTo>
                        <a:pt x="1813" y="2080"/>
                      </a:lnTo>
                      <a:lnTo>
                        <a:pt x="1841" y="2078"/>
                      </a:lnTo>
                      <a:lnTo>
                        <a:pt x="1868" y="2075"/>
                      </a:lnTo>
                      <a:lnTo>
                        <a:pt x="1896" y="2073"/>
                      </a:lnTo>
                      <a:lnTo>
                        <a:pt x="1903" y="2043"/>
                      </a:lnTo>
                      <a:lnTo>
                        <a:pt x="1908" y="2012"/>
                      </a:lnTo>
                      <a:lnTo>
                        <a:pt x="1871" y="2021"/>
                      </a:lnTo>
                      <a:lnTo>
                        <a:pt x="1834" y="2026"/>
                      </a:lnTo>
                      <a:lnTo>
                        <a:pt x="1796" y="2025"/>
                      </a:lnTo>
                      <a:lnTo>
                        <a:pt x="1759" y="2018"/>
                      </a:lnTo>
                      <a:lnTo>
                        <a:pt x="1722" y="2007"/>
                      </a:lnTo>
                      <a:lnTo>
                        <a:pt x="1716" y="2002"/>
                      </a:lnTo>
                      <a:lnTo>
                        <a:pt x="1712" y="1995"/>
                      </a:lnTo>
                      <a:lnTo>
                        <a:pt x="1712" y="1988"/>
                      </a:lnTo>
                      <a:lnTo>
                        <a:pt x="1716" y="1981"/>
                      </a:lnTo>
                      <a:lnTo>
                        <a:pt x="1721" y="1978"/>
                      </a:lnTo>
                      <a:lnTo>
                        <a:pt x="1729" y="1979"/>
                      </a:lnTo>
                      <a:lnTo>
                        <a:pt x="1765" y="1990"/>
                      </a:lnTo>
                      <a:lnTo>
                        <a:pt x="1802" y="1996"/>
                      </a:lnTo>
                      <a:lnTo>
                        <a:pt x="1838" y="1997"/>
                      </a:lnTo>
                      <a:lnTo>
                        <a:pt x="1875" y="1991"/>
                      </a:lnTo>
                      <a:lnTo>
                        <a:pt x="1911" y="1981"/>
                      </a:lnTo>
                      <a:lnTo>
                        <a:pt x="1914" y="1949"/>
                      </a:lnTo>
                      <a:lnTo>
                        <a:pt x="1914" y="1917"/>
                      </a:lnTo>
                      <a:lnTo>
                        <a:pt x="1889" y="1929"/>
                      </a:lnTo>
                      <a:lnTo>
                        <a:pt x="1863" y="1938"/>
                      </a:lnTo>
                      <a:lnTo>
                        <a:pt x="1836" y="1946"/>
                      </a:lnTo>
                      <a:lnTo>
                        <a:pt x="1809" y="1950"/>
                      </a:lnTo>
                      <a:lnTo>
                        <a:pt x="1781" y="1950"/>
                      </a:lnTo>
                      <a:lnTo>
                        <a:pt x="1754" y="1948"/>
                      </a:lnTo>
                      <a:lnTo>
                        <a:pt x="1729" y="1942"/>
                      </a:lnTo>
                      <a:lnTo>
                        <a:pt x="1705" y="1931"/>
                      </a:lnTo>
                      <a:lnTo>
                        <a:pt x="1699" y="1924"/>
                      </a:lnTo>
                      <a:lnTo>
                        <a:pt x="1698" y="1917"/>
                      </a:lnTo>
                      <a:lnTo>
                        <a:pt x="1700" y="1911"/>
                      </a:lnTo>
                      <a:lnTo>
                        <a:pt x="1705" y="1905"/>
                      </a:lnTo>
                      <a:lnTo>
                        <a:pt x="1711" y="1903"/>
                      </a:lnTo>
                      <a:lnTo>
                        <a:pt x="1719" y="1905"/>
                      </a:lnTo>
                      <a:lnTo>
                        <a:pt x="1741" y="1915"/>
                      </a:lnTo>
                      <a:lnTo>
                        <a:pt x="1765" y="1921"/>
                      </a:lnTo>
                      <a:lnTo>
                        <a:pt x="1791" y="1922"/>
                      </a:lnTo>
                      <a:lnTo>
                        <a:pt x="1816" y="1921"/>
                      </a:lnTo>
                      <a:lnTo>
                        <a:pt x="1843" y="1915"/>
                      </a:lnTo>
                      <a:lnTo>
                        <a:pt x="1867" y="1907"/>
                      </a:lnTo>
                      <a:lnTo>
                        <a:pt x="1890" y="1896"/>
                      </a:lnTo>
                      <a:lnTo>
                        <a:pt x="1911" y="1884"/>
                      </a:lnTo>
                      <a:lnTo>
                        <a:pt x="1911" y="1884"/>
                      </a:lnTo>
                      <a:lnTo>
                        <a:pt x="1907" y="1849"/>
                      </a:lnTo>
                      <a:lnTo>
                        <a:pt x="1900" y="1816"/>
                      </a:lnTo>
                      <a:lnTo>
                        <a:pt x="1880" y="1831"/>
                      </a:lnTo>
                      <a:lnTo>
                        <a:pt x="1857" y="1843"/>
                      </a:lnTo>
                      <a:lnTo>
                        <a:pt x="1833" y="1852"/>
                      </a:lnTo>
                      <a:lnTo>
                        <a:pt x="1806" y="1856"/>
                      </a:lnTo>
                      <a:lnTo>
                        <a:pt x="1781" y="1859"/>
                      </a:lnTo>
                      <a:lnTo>
                        <a:pt x="1754" y="1856"/>
                      </a:lnTo>
                      <a:lnTo>
                        <a:pt x="1729" y="1852"/>
                      </a:lnTo>
                      <a:lnTo>
                        <a:pt x="1707" y="1843"/>
                      </a:lnTo>
                      <a:lnTo>
                        <a:pt x="1700" y="1839"/>
                      </a:lnTo>
                      <a:lnTo>
                        <a:pt x="1699" y="1832"/>
                      </a:lnTo>
                      <a:lnTo>
                        <a:pt x="1701" y="1826"/>
                      </a:lnTo>
                      <a:lnTo>
                        <a:pt x="1706" y="1820"/>
                      </a:lnTo>
                      <a:lnTo>
                        <a:pt x="1712" y="1817"/>
                      </a:lnTo>
                      <a:lnTo>
                        <a:pt x="1721" y="1819"/>
                      </a:lnTo>
                      <a:lnTo>
                        <a:pt x="1742" y="1826"/>
                      </a:lnTo>
                      <a:lnTo>
                        <a:pt x="1764" y="1830"/>
                      </a:lnTo>
                      <a:lnTo>
                        <a:pt x="1788" y="1830"/>
                      </a:lnTo>
                      <a:lnTo>
                        <a:pt x="1812" y="1827"/>
                      </a:lnTo>
                      <a:lnTo>
                        <a:pt x="1835" y="1821"/>
                      </a:lnTo>
                      <a:lnTo>
                        <a:pt x="1856" y="1811"/>
                      </a:lnTo>
                      <a:lnTo>
                        <a:pt x="1875" y="1798"/>
                      </a:lnTo>
                      <a:lnTo>
                        <a:pt x="1890" y="1782"/>
                      </a:lnTo>
                      <a:lnTo>
                        <a:pt x="1880" y="1755"/>
                      </a:lnTo>
                      <a:lnTo>
                        <a:pt x="1868" y="1730"/>
                      </a:lnTo>
                      <a:lnTo>
                        <a:pt x="1849" y="1747"/>
                      </a:lnTo>
                      <a:lnTo>
                        <a:pt x="1830" y="1761"/>
                      </a:lnTo>
                      <a:lnTo>
                        <a:pt x="1809" y="1774"/>
                      </a:lnTo>
                      <a:lnTo>
                        <a:pt x="1786" y="1784"/>
                      </a:lnTo>
                      <a:lnTo>
                        <a:pt x="1763" y="1789"/>
                      </a:lnTo>
                      <a:lnTo>
                        <a:pt x="1741" y="1790"/>
                      </a:lnTo>
                      <a:lnTo>
                        <a:pt x="1718" y="1786"/>
                      </a:lnTo>
                      <a:lnTo>
                        <a:pt x="1711" y="1781"/>
                      </a:lnTo>
                      <a:lnTo>
                        <a:pt x="1709" y="1775"/>
                      </a:lnTo>
                      <a:lnTo>
                        <a:pt x="1709" y="1767"/>
                      </a:lnTo>
                      <a:lnTo>
                        <a:pt x="1712" y="1761"/>
                      </a:lnTo>
                      <a:lnTo>
                        <a:pt x="1718" y="1757"/>
                      </a:lnTo>
                      <a:lnTo>
                        <a:pt x="1726" y="1758"/>
                      </a:lnTo>
                      <a:lnTo>
                        <a:pt x="1744" y="1761"/>
                      </a:lnTo>
                      <a:lnTo>
                        <a:pt x="1764" y="1759"/>
                      </a:lnTo>
                      <a:lnTo>
                        <a:pt x="1783" y="1754"/>
                      </a:lnTo>
                      <a:lnTo>
                        <a:pt x="1803" y="1745"/>
                      </a:lnTo>
                      <a:lnTo>
                        <a:pt x="1821" y="1733"/>
                      </a:lnTo>
                      <a:lnTo>
                        <a:pt x="1837" y="1719"/>
                      </a:lnTo>
                      <a:lnTo>
                        <a:pt x="1853" y="1706"/>
                      </a:lnTo>
                      <a:lnTo>
                        <a:pt x="1841" y="1691"/>
                      </a:lnTo>
                      <a:lnTo>
                        <a:pt x="1827" y="1676"/>
                      </a:lnTo>
                      <a:lnTo>
                        <a:pt x="1814" y="1690"/>
                      </a:lnTo>
                      <a:lnTo>
                        <a:pt x="1799" y="1700"/>
                      </a:lnTo>
                      <a:lnTo>
                        <a:pt x="1783" y="1707"/>
                      </a:lnTo>
                      <a:lnTo>
                        <a:pt x="1765" y="1711"/>
                      </a:lnTo>
                      <a:lnTo>
                        <a:pt x="1749" y="1711"/>
                      </a:lnTo>
                      <a:lnTo>
                        <a:pt x="1730" y="1704"/>
                      </a:lnTo>
                      <a:lnTo>
                        <a:pt x="1725" y="1700"/>
                      </a:lnTo>
                      <a:lnTo>
                        <a:pt x="1723" y="1693"/>
                      </a:lnTo>
                      <a:lnTo>
                        <a:pt x="1726" y="1685"/>
                      </a:lnTo>
                      <a:lnTo>
                        <a:pt x="1730" y="1681"/>
                      </a:lnTo>
                      <a:lnTo>
                        <a:pt x="1737" y="1677"/>
                      </a:lnTo>
                      <a:lnTo>
                        <a:pt x="1744" y="1680"/>
                      </a:lnTo>
                      <a:lnTo>
                        <a:pt x="1758" y="1683"/>
                      </a:lnTo>
                      <a:lnTo>
                        <a:pt x="1770" y="1682"/>
                      </a:lnTo>
                      <a:lnTo>
                        <a:pt x="1782" y="1676"/>
                      </a:lnTo>
                      <a:lnTo>
                        <a:pt x="1794" y="1669"/>
                      </a:lnTo>
                      <a:lnTo>
                        <a:pt x="1805" y="1660"/>
                      </a:lnTo>
                      <a:lnTo>
                        <a:pt x="1796" y="1654"/>
                      </a:lnTo>
                      <a:lnTo>
                        <a:pt x="1788" y="1650"/>
                      </a:lnTo>
                      <a:lnTo>
                        <a:pt x="1759" y="1638"/>
                      </a:lnTo>
                      <a:lnTo>
                        <a:pt x="1762" y="1629"/>
                      </a:lnTo>
                      <a:lnTo>
                        <a:pt x="1740" y="1620"/>
                      </a:lnTo>
                      <a:lnTo>
                        <a:pt x="1713" y="1609"/>
                      </a:lnTo>
                      <a:lnTo>
                        <a:pt x="1681" y="1599"/>
                      </a:lnTo>
                      <a:lnTo>
                        <a:pt x="1646" y="1589"/>
                      </a:lnTo>
                      <a:lnTo>
                        <a:pt x="1607" y="1581"/>
                      </a:lnTo>
                      <a:lnTo>
                        <a:pt x="1566" y="1576"/>
                      </a:lnTo>
                      <a:lnTo>
                        <a:pt x="1523" y="1573"/>
                      </a:lnTo>
                      <a:close/>
                      <a:moveTo>
                        <a:pt x="1158" y="864"/>
                      </a:moveTo>
                      <a:lnTo>
                        <a:pt x="1135" y="877"/>
                      </a:lnTo>
                      <a:lnTo>
                        <a:pt x="1106" y="890"/>
                      </a:lnTo>
                      <a:lnTo>
                        <a:pt x="1073" y="905"/>
                      </a:lnTo>
                      <a:lnTo>
                        <a:pt x="1035" y="918"/>
                      </a:lnTo>
                      <a:lnTo>
                        <a:pt x="993" y="929"/>
                      </a:lnTo>
                      <a:lnTo>
                        <a:pt x="949" y="938"/>
                      </a:lnTo>
                      <a:lnTo>
                        <a:pt x="902" y="942"/>
                      </a:lnTo>
                      <a:lnTo>
                        <a:pt x="852" y="942"/>
                      </a:lnTo>
                      <a:lnTo>
                        <a:pt x="800" y="938"/>
                      </a:lnTo>
                      <a:lnTo>
                        <a:pt x="750" y="927"/>
                      </a:lnTo>
                      <a:lnTo>
                        <a:pt x="703" y="910"/>
                      </a:lnTo>
                      <a:lnTo>
                        <a:pt x="675" y="956"/>
                      </a:lnTo>
                      <a:lnTo>
                        <a:pt x="652" y="999"/>
                      </a:lnTo>
                      <a:lnTo>
                        <a:pt x="634" y="1041"/>
                      </a:lnTo>
                      <a:lnTo>
                        <a:pt x="643" y="1033"/>
                      </a:lnTo>
                      <a:lnTo>
                        <a:pt x="651" y="1025"/>
                      </a:lnTo>
                      <a:lnTo>
                        <a:pt x="672" y="1008"/>
                      </a:lnTo>
                      <a:lnTo>
                        <a:pt x="694" y="992"/>
                      </a:lnTo>
                      <a:lnTo>
                        <a:pt x="716" y="977"/>
                      </a:lnTo>
                      <a:lnTo>
                        <a:pt x="722" y="974"/>
                      </a:lnTo>
                      <a:lnTo>
                        <a:pt x="728" y="975"/>
                      </a:lnTo>
                      <a:lnTo>
                        <a:pt x="732" y="981"/>
                      </a:lnTo>
                      <a:lnTo>
                        <a:pt x="735" y="986"/>
                      </a:lnTo>
                      <a:lnTo>
                        <a:pt x="733" y="993"/>
                      </a:lnTo>
                      <a:lnTo>
                        <a:pt x="729" y="999"/>
                      </a:lnTo>
                      <a:lnTo>
                        <a:pt x="705" y="1016"/>
                      </a:lnTo>
                      <a:lnTo>
                        <a:pt x="681" y="1033"/>
                      </a:lnTo>
                      <a:lnTo>
                        <a:pt x="659" y="1053"/>
                      </a:lnTo>
                      <a:lnTo>
                        <a:pt x="616" y="1096"/>
                      </a:lnTo>
                      <a:lnTo>
                        <a:pt x="610" y="1139"/>
                      </a:lnTo>
                      <a:lnTo>
                        <a:pt x="607" y="1179"/>
                      </a:lnTo>
                      <a:lnTo>
                        <a:pt x="611" y="1218"/>
                      </a:lnTo>
                      <a:lnTo>
                        <a:pt x="630" y="1189"/>
                      </a:lnTo>
                      <a:lnTo>
                        <a:pt x="651" y="1162"/>
                      </a:lnTo>
                      <a:lnTo>
                        <a:pt x="674" y="1137"/>
                      </a:lnTo>
                      <a:lnTo>
                        <a:pt x="699" y="1114"/>
                      </a:lnTo>
                      <a:lnTo>
                        <a:pt x="726" y="1092"/>
                      </a:lnTo>
                      <a:lnTo>
                        <a:pt x="732" y="1088"/>
                      </a:lnTo>
                      <a:lnTo>
                        <a:pt x="739" y="1088"/>
                      </a:lnTo>
                      <a:lnTo>
                        <a:pt x="745" y="1092"/>
                      </a:lnTo>
                      <a:lnTo>
                        <a:pt x="748" y="1097"/>
                      </a:lnTo>
                      <a:lnTo>
                        <a:pt x="748" y="1104"/>
                      </a:lnTo>
                      <a:lnTo>
                        <a:pt x="745" y="1109"/>
                      </a:lnTo>
                      <a:lnTo>
                        <a:pt x="719" y="1130"/>
                      </a:lnTo>
                      <a:lnTo>
                        <a:pt x="696" y="1152"/>
                      </a:lnTo>
                      <a:lnTo>
                        <a:pt x="673" y="1176"/>
                      </a:lnTo>
                      <a:lnTo>
                        <a:pt x="653" y="1201"/>
                      </a:lnTo>
                      <a:lnTo>
                        <a:pt x="635" y="1227"/>
                      </a:lnTo>
                      <a:lnTo>
                        <a:pt x="621" y="1256"/>
                      </a:lnTo>
                      <a:lnTo>
                        <a:pt x="623" y="1263"/>
                      </a:lnTo>
                      <a:lnTo>
                        <a:pt x="634" y="1287"/>
                      </a:lnTo>
                      <a:lnTo>
                        <a:pt x="647" y="1309"/>
                      </a:lnTo>
                      <a:lnTo>
                        <a:pt x="662" y="1330"/>
                      </a:lnTo>
                      <a:lnTo>
                        <a:pt x="672" y="1300"/>
                      </a:lnTo>
                      <a:lnTo>
                        <a:pt x="685" y="1271"/>
                      </a:lnTo>
                      <a:lnTo>
                        <a:pt x="701" y="1242"/>
                      </a:lnTo>
                      <a:lnTo>
                        <a:pt x="722" y="1216"/>
                      </a:lnTo>
                      <a:lnTo>
                        <a:pt x="745" y="1195"/>
                      </a:lnTo>
                      <a:lnTo>
                        <a:pt x="770" y="1178"/>
                      </a:lnTo>
                      <a:lnTo>
                        <a:pt x="778" y="1176"/>
                      </a:lnTo>
                      <a:lnTo>
                        <a:pt x="783" y="1178"/>
                      </a:lnTo>
                      <a:lnTo>
                        <a:pt x="788" y="1182"/>
                      </a:lnTo>
                      <a:lnTo>
                        <a:pt x="790" y="1189"/>
                      </a:lnTo>
                      <a:lnTo>
                        <a:pt x="789" y="1194"/>
                      </a:lnTo>
                      <a:lnTo>
                        <a:pt x="783" y="1200"/>
                      </a:lnTo>
                      <a:lnTo>
                        <a:pt x="759" y="1218"/>
                      </a:lnTo>
                      <a:lnTo>
                        <a:pt x="737" y="1240"/>
                      </a:lnTo>
                      <a:lnTo>
                        <a:pt x="717" y="1266"/>
                      </a:lnTo>
                      <a:lnTo>
                        <a:pt x="701" y="1294"/>
                      </a:lnTo>
                      <a:lnTo>
                        <a:pt x="690" y="1325"/>
                      </a:lnTo>
                      <a:lnTo>
                        <a:pt x="683" y="1355"/>
                      </a:lnTo>
                      <a:lnTo>
                        <a:pt x="707" y="1377"/>
                      </a:lnTo>
                      <a:lnTo>
                        <a:pt x="731" y="1396"/>
                      </a:lnTo>
                      <a:lnTo>
                        <a:pt x="743" y="1367"/>
                      </a:lnTo>
                      <a:lnTo>
                        <a:pt x="758" y="1339"/>
                      </a:lnTo>
                      <a:lnTo>
                        <a:pt x="776" y="1314"/>
                      </a:lnTo>
                      <a:lnTo>
                        <a:pt x="788" y="1294"/>
                      </a:lnTo>
                      <a:lnTo>
                        <a:pt x="801" y="1275"/>
                      </a:lnTo>
                      <a:lnTo>
                        <a:pt x="815" y="1258"/>
                      </a:lnTo>
                      <a:lnTo>
                        <a:pt x="833" y="1243"/>
                      </a:lnTo>
                      <a:lnTo>
                        <a:pt x="840" y="1241"/>
                      </a:lnTo>
                      <a:lnTo>
                        <a:pt x="845" y="1242"/>
                      </a:lnTo>
                      <a:lnTo>
                        <a:pt x="850" y="1246"/>
                      </a:lnTo>
                      <a:lnTo>
                        <a:pt x="851" y="1253"/>
                      </a:lnTo>
                      <a:lnTo>
                        <a:pt x="851" y="1260"/>
                      </a:lnTo>
                      <a:lnTo>
                        <a:pt x="845" y="1265"/>
                      </a:lnTo>
                      <a:lnTo>
                        <a:pt x="827" y="1282"/>
                      </a:lnTo>
                      <a:lnTo>
                        <a:pt x="813" y="1300"/>
                      </a:lnTo>
                      <a:lnTo>
                        <a:pt x="800" y="1321"/>
                      </a:lnTo>
                      <a:lnTo>
                        <a:pt x="787" y="1342"/>
                      </a:lnTo>
                      <a:lnTo>
                        <a:pt x="773" y="1365"/>
                      </a:lnTo>
                      <a:lnTo>
                        <a:pt x="762" y="1387"/>
                      </a:lnTo>
                      <a:lnTo>
                        <a:pt x="754" y="1411"/>
                      </a:lnTo>
                      <a:lnTo>
                        <a:pt x="773" y="1422"/>
                      </a:lnTo>
                      <a:lnTo>
                        <a:pt x="791" y="1432"/>
                      </a:lnTo>
                      <a:lnTo>
                        <a:pt x="805" y="1404"/>
                      </a:lnTo>
                      <a:lnTo>
                        <a:pt x="823" y="1378"/>
                      </a:lnTo>
                      <a:lnTo>
                        <a:pt x="842" y="1355"/>
                      </a:lnTo>
                      <a:lnTo>
                        <a:pt x="865" y="1333"/>
                      </a:lnTo>
                      <a:lnTo>
                        <a:pt x="891" y="1315"/>
                      </a:lnTo>
                      <a:lnTo>
                        <a:pt x="897" y="1313"/>
                      </a:lnTo>
                      <a:lnTo>
                        <a:pt x="903" y="1314"/>
                      </a:lnTo>
                      <a:lnTo>
                        <a:pt x="907" y="1319"/>
                      </a:lnTo>
                      <a:lnTo>
                        <a:pt x="909" y="1325"/>
                      </a:lnTo>
                      <a:lnTo>
                        <a:pt x="908" y="1331"/>
                      </a:lnTo>
                      <a:lnTo>
                        <a:pt x="904" y="1337"/>
                      </a:lnTo>
                      <a:lnTo>
                        <a:pt x="881" y="1354"/>
                      </a:lnTo>
                      <a:lnTo>
                        <a:pt x="861" y="1372"/>
                      </a:lnTo>
                      <a:lnTo>
                        <a:pt x="843" y="1394"/>
                      </a:lnTo>
                      <a:lnTo>
                        <a:pt x="827" y="1418"/>
                      </a:lnTo>
                      <a:lnTo>
                        <a:pt x="814" y="1443"/>
                      </a:lnTo>
                      <a:lnTo>
                        <a:pt x="834" y="1451"/>
                      </a:lnTo>
                      <a:lnTo>
                        <a:pt x="851" y="1457"/>
                      </a:lnTo>
                      <a:lnTo>
                        <a:pt x="864" y="1462"/>
                      </a:lnTo>
                      <a:lnTo>
                        <a:pt x="873" y="1464"/>
                      </a:lnTo>
                      <a:lnTo>
                        <a:pt x="876" y="1465"/>
                      </a:lnTo>
                      <a:lnTo>
                        <a:pt x="897" y="1471"/>
                      </a:lnTo>
                      <a:lnTo>
                        <a:pt x="894" y="1492"/>
                      </a:lnTo>
                      <a:lnTo>
                        <a:pt x="892" y="1523"/>
                      </a:lnTo>
                      <a:lnTo>
                        <a:pt x="892" y="1552"/>
                      </a:lnTo>
                      <a:lnTo>
                        <a:pt x="913" y="1528"/>
                      </a:lnTo>
                      <a:lnTo>
                        <a:pt x="937" y="1506"/>
                      </a:lnTo>
                      <a:lnTo>
                        <a:pt x="965" y="1487"/>
                      </a:lnTo>
                      <a:lnTo>
                        <a:pt x="992" y="1472"/>
                      </a:lnTo>
                      <a:lnTo>
                        <a:pt x="1000" y="1471"/>
                      </a:lnTo>
                      <a:lnTo>
                        <a:pt x="1006" y="1473"/>
                      </a:lnTo>
                      <a:lnTo>
                        <a:pt x="1010" y="1477"/>
                      </a:lnTo>
                      <a:lnTo>
                        <a:pt x="1012" y="1484"/>
                      </a:lnTo>
                      <a:lnTo>
                        <a:pt x="1011" y="1489"/>
                      </a:lnTo>
                      <a:lnTo>
                        <a:pt x="1006" y="1495"/>
                      </a:lnTo>
                      <a:lnTo>
                        <a:pt x="980" y="1509"/>
                      </a:lnTo>
                      <a:lnTo>
                        <a:pt x="956" y="1526"/>
                      </a:lnTo>
                      <a:lnTo>
                        <a:pt x="934" y="1545"/>
                      </a:lnTo>
                      <a:lnTo>
                        <a:pt x="914" y="1567"/>
                      </a:lnTo>
                      <a:lnTo>
                        <a:pt x="898" y="1591"/>
                      </a:lnTo>
                      <a:lnTo>
                        <a:pt x="897" y="1594"/>
                      </a:lnTo>
                      <a:lnTo>
                        <a:pt x="895" y="1596"/>
                      </a:lnTo>
                      <a:lnTo>
                        <a:pt x="902" y="1632"/>
                      </a:lnTo>
                      <a:lnTo>
                        <a:pt x="912" y="1664"/>
                      </a:lnTo>
                      <a:lnTo>
                        <a:pt x="924" y="1694"/>
                      </a:lnTo>
                      <a:lnTo>
                        <a:pt x="937" y="1659"/>
                      </a:lnTo>
                      <a:lnTo>
                        <a:pt x="952" y="1625"/>
                      </a:lnTo>
                      <a:lnTo>
                        <a:pt x="971" y="1594"/>
                      </a:lnTo>
                      <a:lnTo>
                        <a:pt x="995" y="1566"/>
                      </a:lnTo>
                      <a:lnTo>
                        <a:pt x="1021" y="1540"/>
                      </a:lnTo>
                      <a:lnTo>
                        <a:pt x="1029" y="1537"/>
                      </a:lnTo>
                      <a:lnTo>
                        <a:pt x="1035" y="1538"/>
                      </a:lnTo>
                      <a:lnTo>
                        <a:pt x="1041" y="1541"/>
                      </a:lnTo>
                      <a:lnTo>
                        <a:pt x="1044" y="1547"/>
                      </a:lnTo>
                      <a:lnTo>
                        <a:pt x="1044" y="1552"/>
                      </a:lnTo>
                      <a:lnTo>
                        <a:pt x="1041" y="1559"/>
                      </a:lnTo>
                      <a:lnTo>
                        <a:pt x="1012" y="1586"/>
                      </a:lnTo>
                      <a:lnTo>
                        <a:pt x="990" y="1616"/>
                      </a:lnTo>
                      <a:lnTo>
                        <a:pt x="971" y="1648"/>
                      </a:lnTo>
                      <a:lnTo>
                        <a:pt x="956" y="1683"/>
                      </a:lnTo>
                      <a:lnTo>
                        <a:pt x="945" y="1719"/>
                      </a:lnTo>
                      <a:lnTo>
                        <a:pt x="944" y="1723"/>
                      </a:lnTo>
                      <a:lnTo>
                        <a:pt x="941" y="1725"/>
                      </a:lnTo>
                      <a:lnTo>
                        <a:pt x="955" y="1744"/>
                      </a:lnTo>
                      <a:lnTo>
                        <a:pt x="969" y="1761"/>
                      </a:lnTo>
                      <a:lnTo>
                        <a:pt x="972" y="1735"/>
                      </a:lnTo>
                      <a:lnTo>
                        <a:pt x="978" y="1708"/>
                      </a:lnTo>
                      <a:lnTo>
                        <a:pt x="987" y="1684"/>
                      </a:lnTo>
                      <a:lnTo>
                        <a:pt x="1000" y="1662"/>
                      </a:lnTo>
                      <a:lnTo>
                        <a:pt x="1016" y="1642"/>
                      </a:lnTo>
                      <a:lnTo>
                        <a:pt x="1032" y="1625"/>
                      </a:lnTo>
                      <a:lnTo>
                        <a:pt x="1051" y="1609"/>
                      </a:lnTo>
                      <a:lnTo>
                        <a:pt x="1071" y="1593"/>
                      </a:lnTo>
                      <a:lnTo>
                        <a:pt x="1077" y="1591"/>
                      </a:lnTo>
                      <a:lnTo>
                        <a:pt x="1084" y="1592"/>
                      </a:lnTo>
                      <a:lnTo>
                        <a:pt x="1087" y="1598"/>
                      </a:lnTo>
                      <a:lnTo>
                        <a:pt x="1090" y="1603"/>
                      </a:lnTo>
                      <a:lnTo>
                        <a:pt x="1089" y="1610"/>
                      </a:lnTo>
                      <a:lnTo>
                        <a:pt x="1084" y="1616"/>
                      </a:lnTo>
                      <a:lnTo>
                        <a:pt x="1065" y="1631"/>
                      </a:lnTo>
                      <a:lnTo>
                        <a:pt x="1046" y="1646"/>
                      </a:lnTo>
                      <a:lnTo>
                        <a:pt x="1030" y="1664"/>
                      </a:lnTo>
                      <a:lnTo>
                        <a:pt x="1017" y="1683"/>
                      </a:lnTo>
                      <a:lnTo>
                        <a:pt x="1007" y="1705"/>
                      </a:lnTo>
                      <a:lnTo>
                        <a:pt x="1000" y="1733"/>
                      </a:lnTo>
                      <a:lnTo>
                        <a:pt x="996" y="1759"/>
                      </a:lnTo>
                      <a:lnTo>
                        <a:pt x="995" y="1787"/>
                      </a:lnTo>
                      <a:lnTo>
                        <a:pt x="1022" y="1809"/>
                      </a:lnTo>
                      <a:lnTo>
                        <a:pt x="1025" y="1789"/>
                      </a:lnTo>
                      <a:lnTo>
                        <a:pt x="1031" y="1769"/>
                      </a:lnTo>
                      <a:lnTo>
                        <a:pt x="1042" y="1743"/>
                      </a:lnTo>
                      <a:lnTo>
                        <a:pt x="1058" y="1719"/>
                      </a:lnTo>
                      <a:lnTo>
                        <a:pt x="1074" y="1698"/>
                      </a:lnTo>
                      <a:lnTo>
                        <a:pt x="1092" y="1677"/>
                      </a:lnTo>
                      <a:lnTo>
                        <a:pt x="1111" y="1655"/>
                      </a:lnTo>
                      <a:lnTo>
                        <a:pt x="1116" y="1651"/>
                      </a:lnTo>
                      <a:lnTo>
                        <a:pt x="1123" y="1651"/>
                      </a:lnTo>
                      <a:lnTo>
                        <a:pt x="1127" y="1654"/>
                      </a:lnTo>
                      <a:lnTo>
                        <a:pt x="1132" y="1660"/>
                      </a:lnTo>
                      <a:lnTo>
                        <a:pt x="1132" y="1667"/>
                      </a:lnTo>
                      <a:lnTo>
                        <a:pt x="1129" y="1674"/>
                      </a:lnTo>
                      <a:lnTo>
                        <a:pt x="1114" y="1692"/>
                      </a:lnTo>
                      <a:lnTo>
                        <a:pt x="1098" y="1708"/>
                      </a:lnTo>
                      <a:lnTo>
                        <a:pt x="1083" y="1726"/>
                      </a:lnTo>
                      <a:lnTo>
                        <a:pt x="1070" y="1745"/>
                      </a:lnTo>
                      <a:lnTo>
                        <a:pt x="1060" y="1766"/>
                      </a:lnTo>
                      <a:lnTo>
                        <a:pt x="1054" y="1786"/>
                      </a:lnTo>
                      <a:lnTo>
                        <a:pt x="1049" y="1806"/>
                      </a:lnTo>
                      <a:lnTo>
                        <a:pt x="1048" y="1827"/>
                      </a:lnTo>
                      <a:lnTo>
                        <a:pt x="1074" y="1842"/>
                      </a:lnTo>
                      <a:lnTo>
                        <a:pt x="1100" y="1855"/>
                      </a:lnTo>
                      <a:lnTo>
                        <a:pt x="1098" y="1828"/>
                      </a:lnTo>
                      <a:lnTo>
                        <a:pt x="1102" y="1799"/>
                      </a:lnTo>
                      <a:lnTo>
                        <a:pt x="1108" y="1771"/>
                      </a:lnTo>
                      <a:lnTo>
                        <a:pt x="1119" y="1744"/>
                      </a:lnTo>
                      <a:lnTo>
                        <a:pt x="1133" y="1718"/>
                      </a:lnTo>
                      <a:lnTo>
                        <a:pt x="1149" y="1695"/>
                      </a:lnTo>
                      <a:lnTo>
                        <a:pt x="1166" y="1675"/>
                      </a:lnTo>
                      <a:lnTo>
                        <a:pt x="1173" y="1672"/>
                      </a:lnTo>
                      <a:lnTo>
                        <a:pt x="1179" y="1673"/>
                      </a:lnTo>
                      <a:lnTo>
                        <a:pt x="1185" y="1676"/>
                      </a:lnTo>
                      <a:lnTo>
                        <a:pt x="1188" y="1682"/>
                      </a:lnTo>
                      <a:lnTo>
                        <a:pt x="1189" y="1688"/>
                      </a:lnTo>
                      <a:lnTo>
                        <a:pt x="1185" y="1694"/>
                      </a:lnTo>
                      <a:lnTo>
                        <a:pt x="1170" y="1711"/>
                      </a:lnTo>
                      <a:lnTo>
                        <a:pt x="1157" y="1729"/>
                      </a:lnTo>
                      <a:lnTo>
                        <a:pt x="1145" y="1751"/>
                      </a:lnTo>
                      <a:lnTo>
                        <a:pt x="1136" y="1775"/>
                      </a:lnTo>
                      <a:lnTo>
                        <a:pt x="1128" y="1798"/>
                      </a:lnTo>
                      <a:lnTo>
                        <a:pt x="1125" y="1822"/>
                      </a:lnTo>
                      <a:lnTo>
                        <a:pt x="1126" y="1847"/>
                      </a:lnTo>
                      <a:lnTo>
                        <a:pt x="1131" y="1869"/>
                      </a:lnTo>
                      <a:lnTo>
                        <a:pt x="1150" y="1875"/>
                      </a:lnTo>
                      <a:lnTo>
                        <a:pt x="1167" y="1881"/>
                      </a:lnTo>
                      <a:lnTo>
                        <a:pt x="1169" y="1863"/>
                      </a:lnTo>
                      <a:lnTo>
                        <a:pt x="1171" y="1842"/>
                      </a:lnTo>
                      <a:lnTo>
                        <a:pt x="1175" y="1819"/>
                      </a:lnTo>
                      <a:lnTo>
                        <a:pt x="1180" y="1793"/>
                      </a:lnTo>
                      <a:lnTo>
                        <a:pt x="1188" y="1768"/>
                      </a:lnTo>
                      <a:lnTo>
                        <a:pt x="1197" y="1740"/>
                      </a:lnTo>
                      <a:lnTo>
                        <a:pt x="1208" y="1713"/>
                      </a:lnTo>
                      <a:lnTo>
                        <a:pt x="1222" y="1685"/>
                      </a:lnTo>
                      <a:lnTo>
                        <a:pt x="1239" y="1658"/>
                      </a:lnTo>
                      <a:lnTo>
                        <a:pt x="1259" y="1632"/>
                      </a:lnTo>
                      <a:lnTo>
                        <a:pt x="1281" y="1608"/>
                      </a:lnTo>
                      <a:lnTo>
                        <a:pt x="1309" y="1587"/>
                      </a:lnTo>
                      <a:lnTo>
                        <a:pt x="1338" y="1567"/>
                      </a:lnTo>
                      <a:lnTo>
                        <a:pt x="1373" y="1551"/>
                      </a:lnTo>
                      <a:lnTo>
                        <a:pt x="1423" y="1536"/>
                      </a:lnTo>
                      <a:lnTo>
                        <a:pt x="1471" y="1528"/>
                      </a:lnTo>
                      <a:lnTo>
                        <a:pt x="1520" y="1525"/>
                      </a:lnTo>
                      <a:lnTo>
                        <a:pt x="1566" y="1527"/>
                      </a:lnTo>
                      <a:lnTo>
                        <a:pt x="1611" y="1533"/>
                      </a:lnTo>
                      <a:lnTo>
                        <a:pt x="1654" y="1540"/>
                      </a:lnTo>
                      <a:lnTo>
                        <a:pt x="1691" y="1550"/>
                      </a:lnTo>
                      <a:lnTo>
                        <a:pt x="1727" y="1561"/>
                      </a:lnTo>
                      <a:lnTo>
                        <a:pt x="1755" y="1573"/>
                      </a:lnTo>
                      <a:lnTo>
                        <a:pt x="1780" y="1583"/>
                      </a:lnTo>
                      <a:lnTo>
                        <a:pt x="1796" y="1533"/>
                      </a:lnTo>
                      <a:lnTo>
                        <a:pt x="1809" y="1485"/>
                      </a:lnTo>
                      <a:lnTo>
                        <a:pt x="1815" y="1439"/>
                      </a:lnTo>
                      <a:lnTo>
                        <a:pt x="1816" y="1396"/>
                      </a:lnTo>
                      <a:lnTo>
                        <a:pt x="1813" y="1355"/>
                      </a:lnTo>
                      <a:lnTo>
                        <a:pt x="1804" y="1316"/>
                      </a:lnTo>
                      <a:lnTo>
                        <a:pt x="1791" y="1281"/>
                      </a:lnTo>
                      <a:lnTo>
                        <a:pt x="1772" y="1247"/>
                      </a:lnTo>
                      <a:lnTo>
                        <a:pt x="1749" y="1216"/>
                      </a:lnTo>
                      <a:lnTo>
                        <a:pt x="1720" y="1189"/>
                      </a:lnTo>
                      <a:lnTo>
                        <a:pt x="1686" y="1164"/>
                      </a:lnTo>
                      <a:lnTo>
                        <a:pt x="1648" y="1142"/>
                      </a:lnTo>
                      <a:lnTo>
                        <a:pt x="1647" y="1142"/>
                      </a:lnTo>
                      <a:lnTo>
                        <a:pt x="1624" y="1147"/>
                      </a:lnTo>
                      <a:lnTo>
                        <a:pt x="1594" y="1150"/>
                      </a:lnTo>
                      <a:lnTo>
                        <a:pt x="1557" y="1151"/>
                      </a:lnTo>
                      <a:lnTo>
                        <a:pt x="1528" y="1150"/>
                      </a:lnTo>
                      <a:lnTo>
                        <a:pt x="1497" y="1147"/>
                      </a:lnTo>
                      <a:lnTo>
                        <a:pt x="1462" y="1140"/>
                      </a:lnTo>
                      <a:lnTo>
                        <a:pt x="1428" y="1131"/>
                      </a:lnTo>
                      <a:lnTo>
                        <a:pt x="1393" y="1117"/>
                      </a:lnTo>
                      <a:lnTo>
                        <a:pt x="1357" y="1099"/>
                      </a:lnTo>
                      <a:lnTo>
                        <a:pt x="1321" y="1076"/>
                      </a:lnTo>
                      <a:lnTo>
                        <a:pt x="1285" y="1047"/>
                      </a:lnTo>
                      <a:lnTo>
                        <a:pt x="1282" y="1048"/>
                      </a:lnTo>
                      <a:lnTo>
                        <a:pt x="1279" y="1048"/>
                      </a:lnTo>
                      <a:lnTo>
                        <a:pt x="1275" y="1047"/>
                      </a:lnTo>
                      <a:lnTo>
                        <a:pt x="1272" y="1045"/>
                      </a:lnTo>
                      <a:lnTo>
                        <a:pt x="1270" y="1042"/>
                      </a:lnTo>
                      <a:lnTo>
                        <a:pt x="1257" y="1019"/>
                      </a:lnTo>
                      <a:lnTo>
                        <a:pt x="1230" y="986"/>
                      </a:lnTo>
                      <a:lnTo>
                        <a:pt x="1205" y="951"/>
                      </a:lnTo>
                      <a:lnTo>
                        <a:pt x="1180" y="910"/>
                      </a:lnTo>
                      <a:lnTo>
                        <a:pt x="1158" y="864"/>
                      </a:lnTo>
                      <a:close/>
                      <a:moveTo>
                        <a:pt x="362" y="0"/>
                      </a:moveTo>
                      <a:lnTo>
                        <a:pt x="316" y="3"/>
                      </a:lnTo>
                      <a:lnTo>
                        <a:pt x="274" y="8"/>
                      </a:lnTo>
                      <a:lnTo>
                        <a:pt x="237" y="18"/>
                      </a:lnTo>
                      <a:lnTo>
                        <a:pt x="201" y="30"/>
                      </a:lnTo>
                      <a:lnTo>
                        <a:pt x="172" y="46"/>
                      </a:lnTo>
                      <a:lnTo>
                        <a:pt x="144" y="63"/>
                      </a:lnTo>
                      <a:lnTo>
                        <a:pt x="120" y="83"/>
                      </a:lnTo>
                      <a:lnTo>
                        <a:pt x="97" y="105"/>
                      </a:lnTo>
                      <a:lnTo>
                        <a:pt x="79" y="129"/>
                      </a:lnTo>
                      <a:lnTo>
                        <a:pt x="62" y="154"/>
                      </a:lnTo>
                      <a:lnTo>
                        <a:pt x="49" y="180"/>
                      </a:lnTo>
                      <a:lnTo>
                        <a:pt x="37" y="205"/>
                      </a:lnTo>
                      <a:lnTo>
                        <a:pt x="28" y="230"/>
                      </a:lnTo>
                      <a:lnTo>
                        <a:pt x="20" y="257"/>
                      </a:lnTo>
                      <a:lnTo>
                        <a:pt x="13" y="282"/>
                      </a:lnTo>
                      <a:lnTo>
                        <a:pt x="9" y="307"/>
                      </a:lnTo>
                      <a:lnTo>
                        <a:pt x="6" y="330"/>
                      </a:lnTo>
                      <a:lnTo>
                        <a:pt x="2" y="351"/>
                      </a:lnTo>
                      <a:lnTo>
                        <a:pt x="1" y="371"/>
                      </a:lnTo>
                      <a:lnTo>
                        <a:pt x="0" y="388"/>
                      </a:lnTo>
                      <a:lnTo>
                        <a:pt x="0" y="403"/>
                      </a:lnTo>
                      <a:lnTo>
                        <a:pt x="0" y="1946"/>
                      </a:lnTo>
                      <a:lnTo>
                        <a:pt x="27" y="1937"/>
                      </a:lnTo>
                      <a:lnTo>
                        <a:pt x="58" y="1928"/>
                      </a:lnTo>
                      <a:lnTo>
                        <a:pt x="93" y="1920"/>
                      </a:lnTo>
                      <a:lnTo>
                        <a:pt x="132" y="1913"/>
                      </a:lnTo>
                      <a:lnTo>
                        <a:pt x="173" y="1907"/>
                      </a:lnTo>
                      <a:lnTo>
                        <a:pt x="217" y="1905"/>
                      </a:lnTo>
                      <a:lnTo>
                        <a:pt x="262" y="1906"/>
                      </a:lnTo>
                      <a:lnTo>
                        <a:pt x="309" y="1913"/>
                      </a:lnTo>
                      <a:lnTo>
                        <a:pt x="356" y="1924"/>
                      </a:lnTo>
                      <a:lnTo>
                        <a:pt x="403" y="1941"/>
                      </a:lnTo>
                      <a:lnTo>
                        <a:pt x="444" y="1963"/>
                      </a:lnTo>
                      <a:lnTo>
                        <a:pt x="482" y="1990"/>
                      </a:lnTo>
                      <a:lnTo>
                        <a:pt x="518" y="2021"/>
                      </a:lnTo>
                      <a:lnTo>
                        <a:pt x="549" y="2059"/>
                      </a:lnTo>
                      <a:lnTo>
                        <a:pt x="578" y="2100"/>
                      </a:lnTo>
                      <a:lnTo>
                        <a:pt x="603" y="2146"/>
                      </a:lnTo>
                      <a:lnTo>
                        <a:pt x="625" y="2198"/>
                      </a:lnTo>
                      <a:lnTo>
                        <a:pt x="646" y="2147"/>
                      </a:lnTo>
                      <a:lnTo>
                        <a:pt x="669" y="2102"/>
                      </a:lnTo>
                      <a:lnTo>
                        <a:pt x="696" y="2061"/>
                      </a:lnTo>
                      <a:lnTo>
                        <a:pt x="724" y="2027"/>
                      </a:lnTo>
                      <a:lnTo>
                        <a:pt x="752" y="1996"/>
                      </a:lnTo>
                      <a:lnTo>
                        <a:pt x="783" y="1969"/>
                      </a:lnTo>
                      <a:lnTo>
                        <a:pt x="815" y="1947"/>
                      </a:lnTo>
                      <a:lnTo>
                        <a:pt x="847" y="1928"/>
                      </a:lnTo>
                      <a:lnTo>
                        <a:pt x="881" y="1913"/>
                      </a:lnTo>
                      <a:lnTo>
                        <a:pt x="913" y="1901"/>
                      </a:lnTo>
                      <a:lnTo>
                        <a:pt x="946" y="1891"/>
                      </a:lnTo>
                      <a:lnTo>
                        <a:pt x="977" y="1884"/>
                      </a:lnTo>
                      <a:lnTo>
                        <a:pt x="1008" y="1880"/>
                      </a:lnTo>
                      <a:lnTo>
                        <a:pt x="1038" y="1876"/>
                      </a:lnTo>
                      <a:lnTo>
                        <a:pt x="1038" y="1876"/>
                      </a:lnTo>
                      <a:lnTo>
                        <a:pt x="1012" y="1860"/>
                      </a:lnTo>
                      <a:lnTo>
                        <a:pt x="987" y="1842"/>
                      </a:lnTo>
                      <a:lnTo>
                        <a:pt x="961" y="1821"/>
                      </a:lnTo>
                      <a:lnTo>
                        <a:pt x="938" y="1798"/>
                      </a:lnTo>
                      <a:lnTo>
                        <a:pt x="916" y="1771"/>
                      </a:lnTo>
                      <a:lnTo>
                        <a:pt x="896" y="1742"/>
                      </a:lnTo>
                      <a:lnTo>
                        <a:pt x="878" y="1709"/>
                      </a:lnTo>
                      <a:lnTo>
                        <a:pt x="863" y="1674"/>
                      </a:lnTo>
                      <a:lnTo>
                        <a:pt x="852" y="1634"/>
                      </a:lnTo>
                      <a:lnTo>
                        <a:pt x="845" y="1592"/>
                      </a:lnTo>
                      <a:lnTo>
                        <a:pt x="843" y="1546"/>
                      </a:lnTo>
                      <a:lnTo>
                        <a:pt x="818" y="1566"/>
                      </a:lnTo>
                      <a:lnTo>
                        <a:pt x="789" y="1587"/>
                      </a:lnTo>
                      <a:lnTo>
                        <a:pt x="756" y="1609"/>
                      </a:lnTo>
                      <a:lnTo>
                        <a:pt x="718" y="1630"/>
                      </a:lnTo>
                      <a:lnTo>
                        <a:pt x="678" y="1650"/>
                      </a:lnTo>
                      <a:lnTo>
                        <a:pt x="634" y="1666"/>
                      </a:lnTo>
                      <a:lnTo>
                        <a:pt x="587" y="1680"/>
                      </a:lnTo>
                      <a:lnTo>
                        <a:pt x="540" y="1688"/>
                      </a:lnTo>
                      <a:lnTo>
                        <a:pt x="489" y="1692"/>
                      </a:lnTo>
                      <a:lnTo>
                        <a:pt x="447" y="1690"/>
                      </a:lnTo>
                      <a:lnTo>
                        <a:pt x="397" y="1681"/>
                      </a:lnTo>
                      <a:lnTo>
                        <a:pt x="350" y="1665"/>
                      </a:lnTo>
                      <a:lnTo>
                        <a:pt x="303" y="1642"/>
                      </a:lnTo>
                      <a:lnTo>
                        <a:pt x="259" y="1613"/>
                      </a:lnTo>
                      <a:lnTo>
                        <a:pt x="216" y="1577"/>
                      </a:lnTo>
                      <a:lnTo>
                        <a:pt x="175" y="1535"/>
                      </a:lnTo>
                      <a:lnTo>
                        <a:pt x="136" y="1485"/>
                      </a:lnTo>
                      <a:lnTo>
                        <a:pt x="100" y="1430"/>
                      </a:lnTo>
                      <a:lnTo>
                        <a:pt x="141" y="1404"/>
                      </a:lnTo>
                      <a:lnTo>
                        <a:pt x="175" y="1456"/>
                      </a:lnTo>
                      <a:lnTo>
                        <a:pt x="211" y="1503"/>
                      </a:lnTo>
                      <a:lnTo>
                        <a:pt x="249" y="1541"/>
                      </a:lnTo>
                      <a:lnTo>
                        <a:pt x="250" y="1505"/>
                      </a:lnTo>
                      <a:lnTo>
                        <a:pt x="251" y="1466"/>
                      </a:lnTo>
                      <a:lnTo>
                        <a:pt x="253" y="1460"/>
                      </a:lnTo>
                      <a:lnTo>
                        <a:pt x="259" y="1455"/>
                      </a:lnTo>
                      <a:lnTo>
                        <a:pt x="266" y="1453"/>
                      </a:lnTo>
                      <a:lnTo>
                        <a:pt x="272" y="1455"/>
                      </a:lnTo>
                      <a:lnTo>
                        <a:pt x="277" y="1460"/>
                      </a:lnTo>
                      <a:lnTo>
                        <a:pt x="279" y="1466"/>
                      </a:lnTo>
                      <a:lnTo>
                        <a:pt x="278" y="1486"/>
                      </a:lnTo>
                      <a:lnTo>
                        <a:pt x="277" y="1507"/>
                      </a:lnTo>
                      <a:lnTo>
                        <a:pt x="276" y="1528"/>
                      </a:lnTo>
                      <a:lnTo>
                        <a:pt x="277" y="1549"/>
                      </a:lnTo>
                      <a:lnTo>
                        <a:pt x="281" y="1568"/>
                      </a:lnTo>
                      <a:lnTo>
                        <a:pt x="321" y="1596"/>
                      </a:lnTo>
                      <a:lnTo>
                        <a:pt x="362" y="1618"/>
                      </a:lnTo>
                      <a:lnTo>
                        <a:pt x="405" y="1632"/>
                      </a:lnTo>
                      <a:lnTo>
                        <a:pt x="387" y="1614"/>
                      </a:lnTo>
                      <a:lnTo>
                        <a:pt x="374" y="1594"/>
                      </a:lnTo>
                      <a:lnTo>
                        <a:pt x="364" y="1572"/>
                      </a:lnTo>
                      <a:lnTo>
                        <a:pt x="359" y="1547"/>
                      </a:lnTo>
                      <a:lnTo>
                        <a:pt x="360" y="1540"/>
                      </a:lnTo>
                      <a:lnTo>
                        <a:pt x="364" y="1537"/>
                      </a:lnTo>
                      <a:lnTo>
                        <a:pt x="370" y="1535"/>
                      </a:lnTo>
                      <a:lnTo>
                        <a:pt x="376" y="1537"/>
                      </a:lnTo>
                      <a:lnTo>
                        <a:pt x="381" y="1540"/>
                      </a:lnTo>
                      <a:lnTo>
                        <a:pt x="383" y="1547"/>
                      </a:lnTo>
                      <a:lnTo>
                        <a:pt x="387" y="1568"/>
                      </a:lnTo>
                      <a:lnTo>
                        <a:pt x="396" y="1587"/>
                      </a:lnTo>
                      <a:lnTo>
                        <a:pt x="409" y="1603"/>
                      </a:lnTo>
                      <a:lnTo>
                        <a:pt x="425" y="1618"/>
                      </a:lnTo>
                      <a:lnTo>
                        <a:pt x="443" y="1631"/>
                      </a:lnTo>
                      <a:lnTo>
                        <a:pt x="461" y="1642"/>
                      </a:lnTo>
                      <a:lnTo>
                        <a:pt x="497" y="1643"/>
                      </a:lnTo>
                      <a:lnTo>
                        <a:pt x="532" y="1641"/>
                      </a:lnTo>
                      <a:lnTo>
                        <a:pt x="565" y="1635"/>
                      </a:lnTo>
                      <a:lnTo>
                        <a:pt x="548" y="1628"/>
                      </a:lnTo>
                      <a:lnTo>
                        <a:pt x="530" y="1620"/>
                      </a:lnTo>
                      <a:lnTo>
                        <a:pt x="514" y="1611"/>
                      </a:lnTo>
                      <a:lnTo>
                        <a:pt x="500" y="1600"/>
                      </a:lnTo>
                      <a:lnTo>
                        <a:pt x="488" y="1586"/>
                      </a:lnTo>
                      <a:lnTo>
                        <a:pt x="478" y="1570"/>
                      </a:lnTo>
                      <a:lnTo>
                        <a:pt x="471" y="1550"/>
                      </a:lnTo>
                      <a:lnTo>
                        <a:pt x="471" y="1543"/>
                      </a:lnTo>
                      <a:lnTo>
                        <a:pt x="475" y="1537"/>
                      </a:lnTo>
                      <a:lnTo>
                        <a:pt x="481" y="1534"/>
                      </a:lnTo>
                      <a:lnTo>
                        <a:pt x="488" y="1534"/>
                      </a:lnTo>
                      <a:lnTo>
                        <a:pt x="493" y="1537"/>
                      </a:lnTo>
                      <a:lnTo>
                        <a:pt x="498" y="1544"/>
                      </a:lnTo>
                      <a:lnTo>
                        <a:pt x="505" y="1560"/>
                      </a:lnTo>
                      <a:lnTo>
                        <a:pt x="514" y="1575"/>
                      </a:lnTo>
                      <a:lnTo>
                        <a:pt x="527" y="1587"/>
                      </a:lnTo>
                      <a:lnTo>
                        <a:pt x="541" y="1596"/>
                      </a:lnTo>
                      <a:lnTo>
                        <a:pt x="558" y="1604"/>
                      </a:lnTo>
                      <a:lnTo>
                        <a:pt x="575" y="1611"/>
                      </a:lnTo>
                      <a:lnTo>
                        <a:pt x="593" y="1617"/>
                      </a:lnTo>
                      <a:lnTo>
                        <a:pt x="610" y="1623"/>
                      </a:lnTo>
                      <a:lnTo>
                        <a:pt x="655" y="1606"/>
                      </a:lnTo>
                      <a:lnTo>
                        <a:pt x="698" y="1585"/>
                      </a:lnTo>
                      <a:lnTo>
                        <a:pt x="672" y="1578"/>
                      </a:lnTo>
                      <a:lnTo>
                        <a:pt x="646" y="1569"/>
                      </a:lnTo>
                      <a:lnTo>
                        <a:pt x="622" y="1558"/>
                      </a:lnTo>
                      <a:lnTo>
                        <a:pt x="600" y="1544"/>
                      </a:lnTo>
                      <a:lnTo>
                        <a:pt x="580" y="1525"/>
                      </a:lnTo>
                      <a:lnTo>
                        <a:pt x="579" y="1522"/>
                      </a:lnTo>
                      <a:lnTo>
                        <a:pt x="578" y="1518"/>
                      </a:lnTo>
                      <a:lnTo>
                        <a:pt x="579" y="1515"/>
                      </a:lnTo>
                      <a:lnTo>
                        <a:pt x="580" y="1512"/>
                      </a:lnTo>
                      <a:lnTo>
                        <a:pt x="582" y="1509"/>
                      </a:lnTo>
                      <a:lnTo>
                        <a:pt x="585" y="1508"/>
                      </a:lnTo>
                      <a:lnTo>
                        <a:pt x="589" y="1507"/>
                      </a:lnTo>
                      <a:lnTo>
                        <a:pt x="592" y="1508"/>
                      </a:lnTo>
                      <a:lnTo>
                        <a:pt x="594" y="1510"/>
                      </a:lnTo>
                      <a:lnTo>
                        <a:pt x="612" y="1527"/>
                      </a:lnTo>
                      <a:lnTo>
                        <a:pt x="632" y="1540"/>
                      </a:lnTo>
                      <a:lnTo>
                        <a:pt x="654" y="1550"/>
                      </a:lnTo>
                      <a:lnTo>
                        <a:pt x="676" y="1558"/>
                      </a:lnTo>
                      <a:lnTo>
                        <a:pt x="699" y="1565"/>
                      </a:lnTo>
                      <a:lnTo>
                        <a:pt x="724" y="1570"/>
                      </a:lnTo>
                      <a:lnTo>
                        <a:pt x="753" y="1551"/>
                      </a:lnTo>
                      <a:lnTo>
                        <a:pt x="781" y="1533"/>
                      </a:lnTo>
                      <a:lnTo>
                        <a:pt x="804" y="1515"/>
                      </a:lnTo>
                      <a:lnTo>
                        <a:pt x="823" y="1498"/>
                      </a:lnTo>
                      <a:lnTo>
                        <a:pt x="801" y="1491"/>
                      </a:lnTo>
                      <a:lnTo>
                        <a:pt x="777" y="1478"/>
                      </a:lnTo>
                      <a:lnTo>
                        <a:pt x="750" y="1465"/>
                      </a:lnTo>
                      <a:lnTo>
                        <a:pt x="722" y="1449"/>
                      </a:lnTo>
                      <a:lnTo>
                        <a:pt x="694" y="1429"/>
                      </a:lnTo>
                      <a:lnTo>
                        <a:pt x="666" y="1405"/>
                      </a:lnTo>
                      <a:lnTo>
                        <a:pt x="639" y="1380"/>
                      </a:lnTo>
                      <a:lnTo>
                        <a:pt x="615" y="1350"/>
                      </a:lnTo>
                      <a:lnTo>
                        <a:pt x="594" y="1317"/>
                      </a:lnTo>
                      <a:lnTo>
                        <a:pt x="578" y="1281"/>
                      </a:lnTo>
                      <a:lnTo>
                        <a:pt x="565" y="1237"/>
                      </a:lnTo>
                      <a:lnTo>
                        <a:pt x="559" y="1193"/>
                      </a:lnTo>
                      <a:lnTo>
                        <a:pt x="560" y="1147"/>
                      </a:lnTo>
                      <a:lnTo>
                        <a:pt x="566" y="1098"/>
                      </a:lnTo>
                      <a:lnTo>
                        <a:pt x="580" y="1048"/>
                      </a:lnTo>
                      <a:lnTo>
                        <a:pt x="600" y="998"/>
                      </a:lnTo>
                      <a:lnTo>
                        <a:pt x="626" y="943"/>
                      </a:lnTo>
                      <a:lnTo>
                        <a:pt x="658" y="889"/>
                      </a:lnTo>
                      <a:lnTo>
                        <a:pt x="618" y="864"/>
                      </a:lnTo>
                      <a:lnTo>
                        <a:pt x="581" y="835"/>
                      </a:lnTo>
                      <a:lnTo>
                        <a:pt x="544" y="802"/>
                      </a:lnTo>
                      <a:lnTo>
                        <a:pt x="510" y="763"/>
                      </a:lnTo>
                      <a:lnTo>
                        <a:pt x="478" y="721"/>
                      </a:lnTo>
                      <a:lnTo>
                        <a:pt x="448" y="738"/>
                      </a:lnTo>
                      <a:lnTo>
                        <a:pt x="417" y="751"/>
                      </a:lnTo>
                      <a:lnTo>
                        <a:pt x="383" y="761"/>
                      </a:lnTo>
                      <a:lnTo>
                        <a:pt x="346" y="767"/>
                      </a:lnTo>
                      <a:lnTo>
                        <a:pt x="308" y="769"/>
                      </a:lnTo>
                      <a:lnTo>
                        <a:pt x="268" y="767"/>
                      </a:lnTo>
                      <a:lnTo>
                        <a:pt x="226" y="761"/>
                      </a:lnTo>
                      <a:lnTo>
                        <a:pt x="183" y="752"/>
                      </a:lnTo>
                      <a:lnTo>
                        <a:pt x="136" y="740"/>
                      </a:lnTo>
                      <a:lnTo>
                        <a:pt x="151" y="694"/>
                      </a:lnTo>
                      <a:lnTo>
                        <a:pt x="167" y="698"/>
                      </a:lnTo>
                      <a:lnTo>
                        <a:pt x="166" y="682"/>
                      </a:lnTo>
                      <a:lnTo>
                        <a:pt x="165" y="668"/>
                      </a:lnTo>
                      <a:lnTo>
                        <a:pt x="162" y="654"/>
                      </a:lnTo>
                      <a:lnTo>
                        <a:pt x="156" y="640"/>
                      </a:lnTo>
                      <a:lnTo>
                        <a:pt x="146" y="627"/>
                      </a:lnTo>
                      <a:lnTo>
                        <a:pt x="142" y="619"/>
                      </a:lnTo>
                      <a:lnTo>
                        <a:pt x="142" y="612"/>
                      </a:lnTo>
                      <a:lnTo>
                        <a:pt x="146" y="605"/>
                      </a:lnTo>
                      <a:lnTo>
                        <a:pt x="154" y="601"/>
                      </a:lnTo>
                      <a:lnTo>
                        <a:pt x="162" y="600"/>
                      </a:lnTo>
                      <a:lnTo>
                        <a:pt x="169" y="604"/>
                      </a:lnTo>
                      <a:lnTo>
                        <a:pt x="183" y="619"/>
                      </a:lnTo>
                      <a:lnTo>
                        <a:pt x="190" y="636"/>
                      </a:lnTo>
                      <a:lnTo>
                        <a:pt x="195" y="653"/>
                      </a:lnTo>
                      <a:lnTo>
                        <a:pt x="197" y="669"/>
                      </a:lnTo>
                      <a:lnTo>
                        <a:pt x="198" y="688"/>
                      </a:lnTo>
                      <a:lnTo>
                        <a:pt x="200" y="707"/>
                      </a:lnTo>
                      <a:lnTo>
                        <a:pt x="245" y="715"/>
                      </a:lnTo>
                      <a:lnTo>
                        <a:pt x="247" y="690"/>
                      </a:lnTo>
                      <a:lnTo>
                        <a:pt x="246" y="666"/>
                      </a:lnTo>
                      <a:lnTo>
                        <a:pt x="239" y="643"/>
                      </a:lnTo>
                      <a:lnTo>
                        <a:pt x="227" y="621"/>
                      </a:lnTo>
                      <a:lnTo>
                        <a:pt x="210" y="601"/>
                      </a:lnTo>
                      <a:lnTo>
                        <a:pt x="206" y="592"/>
                      </a:lnTo>
                      <a:lnTo>
                        <a:pt x="207" y="584"/>
                      </a:lnTo>
                      <a:lnTo>
                        <a:pt x="211" y="577"/>
                      </a:lnTo>
                      <a:lnTo>
                        <a:pt x="218" y="573"/>
                      </a:lnTo>
                      <a:lnTo>
                        <a:pt x="226" y="572"/>
                      </a:lnTo>
                      <a:lnTo>
                        <a:pt x="235" y="577"/>
                      </a:lnTo>
                      <a:lnTo>
                        <a:pt x="255" y="602"/>
                      </a:lnTo>
                      <a:lnTo>
                        <a:pt x="269" y="629"/>
                      </a:lnTo>
                      <a:lnTo>
                        <a:pt x="278" y="658"/>
                      </a:lnTo>
                      <a:lnTo>
                        <a:pt x="281" y="688"/>
                      </a:lnTo>
                      <a:lnTo>
                        <a:pt x="278" y="719"/>
                      </a:lnTo>
                      <a:lnTo>
                        <a:pt x="307" y="720"/>
                      </a:lnTo>
                      <a:lnTo>
                        <a:pt x="312" y="704"/>
                      </a:lnTo>
                      <a:lnTo>
                        <a:pt x="315" y="685"/>
                      </a:lnTo>
                      <a:lnTo>
                        <a:pt x="314" y="666"/>
                      </a:lnTo>
                      <a:lnTo>
                        <a:pt x="310" y="647"/>
                      </a:lnTo>
                      <a:lnTo>
                        <a:pt x="303" y="629"/>
                      </a:lnTo>
                      <a:lnTo>
                        <a:pt x="293" y="614"/>
                      </a:lnTo>
                      <a:lnTo>
                        <a:pt x="280" y="603"/>
                      </a:lnTo>
                      <a:lnTo>
                        <a:pt x="274" y="596"/>
                      </a:lnTo>
                      <a:lnTo>
                        <a:pt x="273" y="589"/>
                      </a:lnTo>
                      <a:lnTo>
                        <a:pt x="276" y="581"/>
                      </a:lnTo>
                      <a:lnTo>
                        <a:pt x="281" y="574"/>
                      </a:lnTo>
                      <a:lnTo>
                        <a:pt x="289" y="572"/>
                      </a:lnTo>
                      <a:lnTo>
                        <a:pt x="298" y="574"/>
                      </a:lnTo>
                      <a:lnTo>
                        <a:pt x="314" y="589"/>
                      </a:lnTo>
                      <a:lnTo>
                        <a:pt x="328" y="606"/>
                      </a:lnTo>
                      <a:lnTo>
                        <a:pt x="338" y="626"/>
                      </a:lnTo>
                      <a:lnTo>
                        <a:pt x="345" y="649"/>
                      </a:lnTo>
                      <a:lnTo>
                        <a:pt x="349" y="673"/>
                      </a:lnTo>
                      <a:lnTo>
                        <a:pt x="347" y="696"/>
                      </a:lnTo>
                      <a:lnTo>
                        <a:pt x="343" y="718"/>
                      </a:lnTo>
                      <a:lnTo>
                        <a:pt x="378" y="712"/>
                      </a:lnTo>
                      <a:lnTo>
                        <a:pt x="376" y="684"/>
                      </a:lnTo>
                      <a:lnTo>
                        <a:pt x="373" y="657"/>
                      </a:lnTo>
                      <a:lnTo>
                        <a:pt x="366" y="632"/>
                      </a:lnTo>
                      <a:lnTo>
                        <a:pt x="356" y="607"/>
                      </a:lnTo>
                      <a:lnTo>
                        <a:pt x="341" y="583"/>
                      </a:lnTo>
                      <a:lnTo>
                        <a:pt x="338" y="575"/>
                      </a:lnTo>
                      <a:lnTo>
                        <a:pt x="340" y="568"/>
                      </a:lnTo>
                      <a:lnTo>
                        <a:pt x="345" y="562"/>
                      </a:lnTo>
                      <a:lnTo>
                        <a:pt x="353" y="560"/>
                      </a:lnTo>
                      <a:lnTo>
                        <a:pt x="362" y="561"/>
                      </a:lnTo>
                      <a:lnTo>
                        <a:pt x="370" y="566"/>
                      </a:lnTo>
                      <a:lnTo>
                        <a:pt x="386" y="592"/>
                      </a:lnTo>
                      <a:lnTo>
                        <a:pt x="397" y="617"/>
                      </a:lnTo>
                      <a:lnTo>
                        <a:pt x="405" y="645"/>
                      </a:lnTo>
                      <a:lnTo>
                        <a:pt x="409" y="673"/>
                      </a:lnTo>
                      <a:lnTo>
                        <a:pt x="412" y="701"/>
                      </a:lnTo>
                      <a:lnTo>
                        <a:pt x="429" y="694"/>
                      </a:lnTo>
                      <a:lnTo>
                        <a:pt x="446" y="685"/>
                      </a:lnTo>
                      <a:lnTo>
                        <a:pt x="446" y="661"/>
                      </a:lnTo>
                      <a:lnTo>
                        <a:pt x="445" y="639"/>
                      </a:lnTo>
                      <a:lnTo>
                        <a:pt x="441" y="617"/>
                      </a:lnTo>
                      <a:lnTo>
                        <a:pt x="435" y="595"/>
                      </a:lnTo>
                      <a:lnTo>
                        <a:pt x="425" y="575"/>
                      </a:lnTo>
                      <a:lnTo>
                        <a:pt x="412" y="558"/>
                      </a:lnTo>
                      <a:lnTo>
                        <a:pt x="395" y="542"/>
                      </a:lnTo>
                      <a:lnTo>
                        <a:pt x="389" y="534"/>
                      </a:lnTo>
                      <a:lnTo>
                        <a:pt x="388" y="526"/>
                      </a:lnTo>
                      <a:lnTo>
                        <a:pt x="391" y="518"/>
                      </a:lnTo>
                      <a:lnTo>
                        <a:pt x="396" y="511"/>
                      </a:lnTo>
                      <a:lnTo>
                        <a:pt x="404" y="510"/>
                      </a:lnTo>
                      <a:lnTo>
                        <a:pt x="413" y="513"/>
                      </a:lnTo>
                      <a:lnTo>
                        <a:pt x="433" y="532"/>
                      </a:lnTo>
                      <a:lnTo>
                        <a:pt x="450" y="554"/>
                      </a:lnTo>
                      <a:lnTo>
                        <a:pt x="462" y="577"/>
                      </a:lnTo>
                      <a:lnTo>
                        <a:pt x="471" y="604"/>
                      </a:lnTo>
                      <a:lnTo>
                        <a:pt x="477" y="631"/>
                      </a:lnTo>
                      <a:lnTo>
                        <a:pt x="479" y="658"/>
                      </a:lnTo>
                      <a:lnTo>
                        <a:pt x="499" y="636"/>
                      </a:lnTo>
                      <a:lnTo>
                        <a:pt x="497" y="615"/>
                      </a:lnTo>
                      <a:lnTo>
                        <a:pt x="493" y="593"/>
                      </a:lnTo>
                      <a:lnTo>
                        <a:pt x="488" y="572"/>
                      </a:lnTo>
                      <a:lnTo>
                        <a:pt x="480" y="551"/>
                      </a:lnTo>
                      <a:lnTo>
                        <a:pt x="470" y="532"/>
                      </a:lnTo>
                      <a:lnTo>
                        <a:pt x="458" y="516"/>
                      </a:lnTo>
                      <a:lnTo>
                        <a:pt x="441" y="502"/>
                      </a:lnTo>
                      <a:lnTo>
                        <a:pt x="436" y="495"/>
                      </a:lnTo>
                      <a:lnTo>
                        <a:pt x="435" y="486"/>
                      </a:lnTo>
                      <a:lnTo>
                        <a:pt x="437" y="478"/>
                      </a:lnTo>
                      <a:lnTo>
                        <a:pt x="443" y="472"/>
                      </a:lnTo>
                      <a:lnTo>
                        <a:pt x="450" y="470"/>
                      </a:lnTo>
                      <a:lnTo>
                        <a:pt x="459" y="474"/>
                      </a:lnTo>
                      <a:lnTo>
                        <a:pt x="477" y="488"/>
                      </a:lnTo>
                      <a:lnTo>
                        <a:pt x="492" y="506"/>
                      </a:lnTo>
                      <a:lnTo>
                        <a:pt x="505" y="526"/>
                      </a:lnTo>
                      <a:lnTo>
                        <a:pt x="514" y="548"/>
                      </a:lnTo>
                      <a:lnTo>
                        <a:pt x="522" y="570"/>
                      </a:lnTo>
                      <a:lnTo>
                        <a:pt x="527" y="593"/>
                      </a:lnTo>
                      <a:lnTo>
                        <a:pt x="542" y="561"/>
                      </a:lnTo>
                      <a:lnTo>
                        <a:pt x="539" y="542"/>
                      </a:lnTo>
                      <a:lnTo>
                        <a:pt x="534" y="523"/>
                      </a:lnTo>
                      <a:lnTo>
                        <a:pt x="529" y="505"/>
                      </a:lnTo>
                      <a:lnTo>
                        <a:pt x="520" y="488"/>
                      </a:lnTo>
                      <a:lnTo>
                        <a:pt x="508" y="472"/>
                      </a:lnTo>
                      <a:lnTo>
                        <a:pt x="495" y="460"/>
                      </a:lnTo>
                      <a:lnTo>
                        <a:pt x="477" y="451"/>
                      </a:lnTo>
                      <a:lnTo>
                        <a:pt x="470" y="447"/>
                      </a:lnTo>
                      <a:lnTo>
                        <a:pt x="467" y="442"/>
                      </a:lnTo>
                      <a:lnTo>
                        <a:pt x="466" y="434"/>
                      </a:lnTo>
                      <a:lnTo>
                        <a:pt x="468" y="427"/>
                      </a:lnTo>
                      <a:lnTo>
                        <a:pt x="472" y="422"/>
                      </a:lnTo>
                      <a:lnTo>
                        <a:pt x="478" y="418"/>
                      </a:lnTo>
                      <a:lnTo>
                        <a:pt x="486" y="419"/>
                      </a:lnTo>
                      <a:lnTo>
                        <a:pt x="506" y="429"/>
                      </a:lnTo>
                      <a:lnTo>
                        <a:pt x="523" y="443"/>
                      </a:lnTo>
                      <a:lnTo>
                        <a:pt x="538" y="458"/>
                      </a:lnTo>
                      <a:lnTo>
                        <a:pt x="550" y="476"/>
                      </a:lnTo>
                      <a:lnTo>
                        <a:pt x="560" y="495"/>
                      </a:lnTo>
                      <a:lnTo>
                        <a:pt x="562" y="480"/>
                      </a:lnTo>
                      <a:lnTo>
                        <a:pt x="563" y="471"/>
                      </a:lnTo>
                      <a:lnTo>
                        <a:pt x="563" y="467"/>
                      </a:lnTo>
                      <a:lnTo>
                        <a:pt x="612" y="469"/>
                      </a:lnTo>
                      <a:lnTo>
                        <a:pt x="612" y="475"/>
                      </a:lnTo>
                      <a:lnTo>
                        <a:pt x="611" y="487"/>
                      </a:lnTo>
                      <a:lnTo>
                        <a:pt x="607" y="503"/>
                      </a:lnTo>
                      <a:lnTo>
                        <a:pt x="603" y="524"/>
                      </a:lnTo>
                      <a:lnTo>
                        <a:pt x="597" y="550"/>
                      </a:lnTo>
                      <a:lnTo>
                        <a:pt x="587" y="576"/>
                      </a:lnTo>
                      <a:lnTo>
                        <a:pt x="575" y="605"/>
                      </a:lnTo>
                      <a:lnTo>
                        <a:pt x="560" y="634"/>
                      </a:lnTo>
                      <a:lnTo>
                        <a:pt x="540" y="663"/>
                      </a:lnTo>
                      <a:lnTo>
                        <a:pt x="516" y="690"/>
                      </a:lnTo>
                      <a:lnTo>
                        <a:pt x="550" y="734"/>
                      </a:lnTo>
                      <a:lnTo>
                        <a:pt x="585" y="773"/>
                      </a:lnTo>
                      <a:lnTo>
                        <a:pt x="624" y="807"/>
                      </a:lnTo>
                      <a:lnTo>
                        <a:pt x="664" y="835"/>
                      </a:lnTo>
                      <a:lnTo>
                        <a:pt x="706" y="858"/>
                      </a:lnTo>
                      <a:lnTo>
                        <a:pt x="750" y="875"/>
                      </a:lnTo>
                      <a:lnTo>
                        <a:pt x="730" y="858"/>
                      </a:lnTo>
                      <a:lnTo>
                        <a:pt x="709" y="843"/>
                      </a:lnTo>
                      <a:lnTo>
                        <a:pt x="689" y="825"/>
                      </a:lnTo>
                      <a:lnTo>
                        <a:pt x="672" y="806"/>
                      </a:lnTo>
                      <a:lnTo>
                        <a:pt x="657" y="786"/>
                      </a:lnTo>
                      <a:lnTo>
                        <a:pt x="645" y="764"/>
                      </a:lnTo>
                      <a:lnTo>
                        <a:pt x="636" y="740"/>
                      </a:lnTo>
                      <a:lnTo>
                        <a:pt x="630" y="716"/>
                      </a:lnTo>
                      <a:lnTo>
                        <a:pt x="625" y="691"/>
                      </a:lnTo>
                      <a:lnTo>
                        <a:pt x="626" y="684"/>
                      </a:lnTo>
                      <a:lnTo>
                        <a:pt x="631" y="677"/>
                      </a:lnTo>
                      <a:lnTo>
                        <a:pt x="637" y="674"/>
                      </a:lnTo>
                      <a:lnTo>
                        <a:pt x="644" y="674"/>
                      </a:lnTo>
                      <a:lnTo>
                        <a:pt x="649" y="677"/>
                      </a:lnTo>
                      <a:lnTo>
                        <a:pt x="653" y="684"/>
                      </a:lnTo>
                      <a:lnTo>
                        <a:pt x="658" y="712"/>
                      </a:lnTo>
                      <a:lnTo>
                        <a:pt x="667" y="739"/>
                      </a:lnTo>
                      <a:lnTo>
                        <a:pt x="679" y="765"/>
                      </a:lnTo>
                      <a:lnTo>
                        <a:pt x="695" y="789"/>
                      </a:lnTo>
                      <a:lnTo>
                        <a:pt x="715" y="810"/>
                      </a:lnTo>
                      <a:lnTo>
                        <a:pt x="741" y="830"/>
                      </a:lnTo>
                      <a:lnTo>
                        <a:pt x="767" y="852"/>
                      </a:lnTo>
                      <a:lnTo>
                        <a:pt x="791" y="875"/>
                      </a:lnTo>
                      <a:lnTo>
                        <a:pt x="793" y="879"/>
                      </a:lnTo>
                      <a:lnTo>
                        <a:pt x="794" y="883"/>
                      </a:lnTo>
                      <a:lnTo>
                        <a:pt x="794" y="887"/>
                      </a:lnTo>
                      <a:lnTo>
                        <a:pt x="808" y="889"/>
                      </a:lnTo>
                      <a:lnTo>
                        <a:pt x="841" y="894"/>
                      </a:lnTo>
                      <a:lnTo>
                        <a:pt x="874" y="895"/>
                      </a:lnTo>
                      <a:lnTo>
                        <a:pt x="839" y="858"/>
                      </a:lnTo>
                      <a:lnTo>
                        <a:pt x="806" y="820"/>
                      </a:lnTo>
                      <a:lnTo>
                        <a:pt x="778" y="779"/>
                      </a:lnTo>
                      <a:lnTo>
                        <a:pt x="751" y="736"/>
                      </a:lnTo>
                      <a:lnTo>
                        <a:pt x="729" y="690"/>
                      </a:lnTo>
                      <a:lnTo>
                        <a:pt x="728" y="681"/>
                      </a:lnTo>
                      <a:lnTo>
                        <a:pt x="730" y="675"/>
                      </a:lnTo>
                      <a:lnTo>
                        <a:pt x="736" y="669"/>
                      </a:lnTo>
                      <a:lnTo>
                        <a:pt x="742" y="667"/>
                      </a:lnTo>
                      <a:lnTo>
                        <a:pt x="749" y="669"/>
                      </a:lnTo>
                      <a:lnTo>
                        <a:pt x="754" y="675"/>
                      </a:lnTo>
                      <a:lnTo>
                        <a:pt x="779" y="725"/>
                      </a:lnTo>
                      <a:lnTo>
                        <a:pt x="808" y="770"/>
                      </a:lnTo>
                      <a:lnTo>
                        <a:pt x="840" y="813"/>
                      </a:lnTo>
                      <a:lnTo>
                        <a:pt x="875" y="854"/>
                      </a:lnTo>
                      <a:lnTo>
                        <a:pt x="914" y="893"/>
                      </a:lnTo>
                      <a:lnTo>
                        <a:pt x="941" y="889"/>
                      </a:lnTo>
                      <a:lnTo>
                        <a:pt x="967" y="885"/>
                      </a:lnTo>
                      <a:lnTo>
                        <a:pt x="940" y="852"/>
                      </a:lnTo>
                      <a:lnTo>
                        <a:pt x="917" y="815"/>
                      </a:lnTo>
                      <a:lnTo>
                        <a:pt x="898" y="776"/>
                      </a:lnTo>
                      <a:lnTo>
                        <a:pt x="883" y="737"/>
                      </a:lnTo>
                      <a:lnTo>
                        <a:pt x="883" y="728"/>
                      </a:lnTo>
                      <a:lnTo>
                        <a:pt x="886" y="722"/>
                      </a:lnTo>
                      <a:lnTo>
                        <a:pt x="893" y="719"/>
                      </a:lnTo>
                      <a:lnTo>
                        <a:pt x="899" y="719"/>
                      </a:lnTo>
                      <a:lnTo>
                        <a:pt x="906" y="721"/>
                      </a:lnTo>
                      <a:lnTo>
                        <a:pt x="912" y="729"/>
                      </a:lnTo>
                      <a:lnTo>
                        <a:pt x="927" y="770"/>
                      </a:lnTo>
                      <a:lnTo>
                        <a:pt x="947" y="809"/>
                      </a:lnTo>
                      <a:lnTo>
                        <a:pt x="971" y="844"/>
                      </a:lnTo>
                      <a:lnTo>
                        <a:pt x="1000" y="877"/>
                      </a:lnTo>
                      <a:lnTo>
                        <a:pt x="1046" y="863"/>
                      </a:lnTo>
                      <a:lnTo>
                        <a:pt x="1021" y="841"/>
                      </a:lnTo>
                      <a:lnTo>
                        <a:pt x="1000" y="815"/>
                      </a:lnTo>
                      <a:lnTo>
                        <a:pt x="981" y="788"/>
                      </a:lnTo>
                      <a:lnTo>
                        <a:pt x="965" y="759"/>
                      </a:lnTo>
                      <a:lnTo>
                        <a:pt x="950" y="728"/>
                      </a:lnTo>
                      <a:lnTo>
                        <a:pt x="937" y="697"/>
                      </a:lnTo>
                      <a:lnTo>
                        <a:pt x="937" y="689"/>
                      </a:lnTo>
                      <a:lnTo>
                        <a:pt x="940" y="684"/>
                      </a:lnTo>
                      <a:lnTo>
                        <a:pt x="946" y="680"/>
                      </a:lnTo>
                      <a:lnTo>
                        <a:pt x="954" y="680"/>
                      </a:lnTo>
                      <a:lnTo>
                        <a:pt x="961" y="682"/>
                      </a:lnTo>
                      <a:lnTo>
                        <a:pt x="966" y="689"/>
                      </a:lnTo>
                      <a:lnTo>
                        <a:pt x="979" y="720"/>
                      </a:lnTo>
                      <a:lnTo>
                        <a:pt x="993" y="750"/>
                      </a:lnTo>
                      <a:lnTo>
                        <a:pt x="1010" y="779"/>
                      </a:lnTo>
                      <a:lnTo>
                        <a:pt x="1030" y="805"/>
                      </a:lnTo>
                      <a:lnTo>
                        <a:pt x="1052" y="830"/>
                      </a:lnTo>
                      <a:lnTo>
                        <a:pt x="1079" y="849"/>
                      </a:lnTo>
                      <a:lnTo>
                        <a:pt x="1096" y="842"/>
                      </a:lnTo>
                      <a:lnTo>
                        <a:pt x="1112" y="834"/>
                      </a:lnTo>
                      <a:lnTo>
                        <a:pt x="1098" y="797"/>
                      </a:lnTo>
                      <a:lnTo>
                        <a:pt x="1087" y="760"/>
                      </a:lnTo>
                      <a:lnTo>
                        <a:pt x="1080" y="721"/>
                      </a:lnTo>
                      <a:lnTo>
                        <a:pt x="1074" y="682"/>
                      </a:lnTo>
                      <a:lnTo>
                        <a:pt x="1075" y="675"/>
                      </a:lnTo>
                      <a:lnTo>
                        <a:pt x="1080" y="670"/>
                      </a:lnTo>
                      <a:lnTo>
                        <a:pt x="1086" y="668"/>
                      </a:lnTo>
                      <a:lnTo>
                        <a:pt x="1094" y="670"/>
                      </a:lnTo>
                      <a:lnTo>
                        <a:pt x="1100" y="675"/>
                      </a:lnTo>
                      <a:lnTo>
                        <a:pt x="1103" y="682"/>
                      </a:lnTo>
                      <a:lnTo>
                        <a:pt x="1111" y="729"/>
                      </a:lnTo>
                      <a:lnTo>
                        <a:pt x="1122" y="775"/>
                      </a:lnTo>
                      <a:lnTo>
                        <a:pt x="1138" y="820"/>
                      </a:lnTo>
                      <a:lnTo>
                        <a:pt x="1144" y="815"/>
                      </a:lnTo>
                      <a:lnTo>
                        <a:pt x="1149" y="811"/>
                      </a:lnTo>
                      <a:lnTo>
                        <a:pt x="1154" y="809"/>
                      </a:lnTo>
                      <a:lnTo>
                        <a:pt x="1179" y="788"/>
                      </a:lnTo>
                      <a:lnTo>
                        <a:pt x="1191" y="818"/>
                      </a:lnTo>
                      <a:lnTo>
                        <a:pt x="1206" y="851"/>
                      </a:lnTo>
                      <a:lnTo>
                        <a:pt x="1220" y="880"/>
                      </a:lnTo>
                      <a:lnTo>
                        <a:pt x="1220" y="851"/>
                      </a:lnTo>
                      <a:lnTo>
                        <a:pt x="1225" y="820"/>
                      </a:lnTo>
                      <a:lnTo>
                        <a:pt x="1231" y="790"/>
                      </a:lnTo>
                      <a:lnTo>
                        <a:pt x="1236" y="783"/>
                      </a:lnTo>
                      <a:lnTo>
                        <a:pt x="1242" y="780"/>
                      </a:lnTo>
                      <a:lnTo>
                        <a:pt x="1250" y="780"/>
                      </a:lnTo>
                      <a:lnTo>
                        <a:pt x="1257" y="783"/>
                      </a:lnTo>
                      <a:lnTo>
                        <a:pt x="1260" y="790"/>
                      </a:lnTo>
                      <a:lnTo>
                        <a:pt x="1260" y="797"/>
                      </a:lnTo>
                      <a:lnTo>
                        <a:pt x="1252" y="834"/>
                      </a:lnTo>
                      <a:lnTo>
                        <a:pt x="1250" y="872"/>
                      </a:lnTo>
                      <a:lnTo>
                        <a:pt x="1252" y="909"/>
                      </a:lnTo>
                      <a:lnTo>
                        <a:pt x="1260" y="946"/>
                      </a:lnTo>
                      <a:lnTo>
                        <a:pt x="1285" y="978"/>
                      </a:lnTo>
                      <a:lnTo>
                        <a:pt x="1312" y="1005"/>
                      </a:lnTo>
                      <a:lnTo>
                        <a:pt x="1338" y="1029"/>
                      </a:lnTo>
                      <a:lnTo>
                        <a:pt x="1366" y="1048"/>
                      </a:lnTo>
                      <a:lnTo>
                        <a:pt x="1393" y="1065"/>
                      </a:lnTo>
                      <a:lnTo>
                        <a:pt x="1369" y="1030"/>
                      </a:lnTo>
                      <a:lnTo>
                        <a:pt x="1350" y="993"/>
                      </a:lnTo>
                      <a:lnTo>
                        <a:pt x="1335" y="954"/>
                      </a:lnTo>
                      <a:lnTo>
                        <a:pt x="1324" y="914"/>
                      </a:lnTo>
                      <a:lnTo>
                        <a:pt x="1320" y="873"/>
                      </a:lnTo>
                      <a:lnTo>
                        <a:pt x="1322" y="864"/>
                      </a:lnTo>
                      <a:lnTo>
                        <a:pt x="1327" y="859"/>
                      </a:lnTo>
                      <a:lnTo>
                        <a:pt x="1334" y="858"/>
                      </a:lnTo>
                      <a:lnTo>
                        <a:pt x="1342" y="859"/>
                      </a:lnTo>
                      <a:lnTo>
                        <a:pt x="1347" y="864"/>
                      </a:lnTo>
                      <a:lnTo>
                        <a:pt x="1350" y="873"/>
                      </a:lnTo>
                      <a:lnTo>
                        <a:pt x="1354" y="912"/>
                      </a:lnTo>
                      <a:lnTo>
                        <a:pt x="1365" y="952"/>
                      </a:lnTo>
                      <a:lnTo>
                        <a:pt x="1381" y="989"/>
                      </a:lnTo>
                      <a:lnTo>
                        <a:pt x="1402" y="1024"/>
                      </a:lnTo>
                      <a:lnTo>
                        <a:pt x="1425" y="1057"/>
                      </a:lnTo>
                      <a:lnTo>
                        <a:pt x="1451" y="1088"/>
                      </a:lnTo>
                      <a:lnTo>
                        <a:pt x="1491" y="1098"/>
                      </a:lnTo>
                      <a:lnTo>
                        <a:pt x="1528" y="1103"/>
                      </a:lnTo>
                      <a:lnTo>
                        <a:pt x="1507" y="1078"/>
                      </a:lnTo>
                      <a:lnTo>
                        <a:pt x="1488" y="1052"/>
                      </a:lnTo>
                      <a:lnTo>
                        <a:pt x="1473" y="1024"/>
                      </a:lnTo>
                      <a:lnTo>
                        <a:pt x="1461" y="993"/>
                      </a:lnTo>
                      <a:lnTo>
                        <a:pt x="1451" y="960"/>
                      </a:lnTo>
                      <a:lnTo>
                        <a:pt x="1444" y="925"/>
                      </a:lnTo>
                      <a:lnTo>
                        <a:pt x="1445" y="917"/>
                      </a:lnTo>
                      <a:lnTo>
                        <a:pt x="1449" y="910"/>
                      </a:lnTo>
                      <a:lnTo>
                        <a:pt x="1456" y="907"/>
                      </a:lnTo>
                      <a:lnTo>
                        <a:pt x="1462" y="907"/>
                      </a:lnTo>
                      <a:lnTo>
                        <a:pt x="1469" y="910"/>
                      </a:lnTo>
                      <a:lnTo>
                        <a:pt x="1472" y="917"/>
                      </a:lnTo>
                      <a:lnTo>
                        <a:pt x="1480" y="950"/>
                      </a:lnTo>
                      <a:lnTo>
                        <a:pt x="1488" y="980"/>
                      </a:lnTo>
                      <a:lnTo>
                        <a:pt x="1499" y="1009"/>
                      </a:lnTo>
                      <a:lnTo>
                        <a:pt x="1512" y="1035"/>
                      </a:lnTo>
                      <a:lnTo>
                        <a:pt x="1529" y="1059"/>
                      </a:lnTo>
                      <a:lnTo>
                        <a:pt x="1550" y="1083"/>
                      </a:lnTo>
                      <a:lnTo>
                        <a:pt x="1574" y="1104"/>
                      </a:lnTo>
                      <a:lnTo>
                        <a:pt x="1604" y="1100"/>
                      </a:lnTo>
                      <a:lnTo>
                        <a:pt x="1585" y="1079"/>
                      </a:lnTo>
                      <a:lnTo>
                        <a:pt x="1569" y="1054"/>
                      </a:lnTo>
                      <a:lnTo>
                        <a:pt x="1555" y="1026"/>
                      </a:lnTo>
                      <a:lnTo>
                        <a:pt x="1544" y="998"/>
                      </a:lnTo>
                      <a:lnTo>
                        <a:pt x="1536" y="970"/>
                      </a:lnTo>
                      <a:lnTo>
                        <a:pt x="1531" y="943"/>
                      </a:lnTo>
                      <a:lnTo>
                        <a:pt x="1531" y="935"/>
                      </a:lnTo>
                      <a:lnTo>
                        <a:pt x="1535" y="929"/>
                      </a:lnTo>
                      <a:lnTo>
                        <a:pt x="1542" y="926"/>
                      </a:lnTo>
                      <a:lnTo>
                        <a:pt x="1549" y="925"/>
                      </a:lnTo>
                      <a:lnTo>
                        <a:pt x="1555" y="928"/>
                      </a:lnTo>
                      <a:lnTo>
                        <a:pt x="1559" y="936"/>
                      </a:lnTo>
                      <a:lnTo>
                        <a:pt x="1564" y="958"/>
                      </a:lnTo>
                      <a:lnTo>
                        <a:pt x="1571" y="982"/>
                      </a:lnTo>
                      <a:lnTo>
                        <a:pt x="1580" y="1008"/>
                      </a:lnTo>
                      <a:lnTo>
                        <a:pt x="1590" y="1032"/>
                      </a:lnTo>
                      <a:lnTo>
                        <a:pt x="1603" y="1054"/>
                      </a:lnTo>
                      <a:lnTo>
                        <a:pt x="1618" y="1074"/>
                      </a:lnTo>
                      <a:lnTo>
                        <a:pt x="1637" y="1089"/>
                      </a:lnTo>
                      <a:lnTo>
                        <a:pt x="1653" y="1043"/>
                      </a:lnTo>
                      <a:lnTo>
                        <a:pt x="1660" y="995"/>
                      </a:lnTo>
                      <a:lnTo>
                        <a:pt x="1663" y="949"/>
                      </a:lnTo>
                      <a:lnTo>
                        <a:pt x="1658" y="901"/>
                      </a:lnTo>
                      <a:lnTo>
                        <a:pt x="1646" y="855"/>
                      </a:lnTo>
                      <a:lnTo>
                        <a:pt x="1628" y="811"/>
                      </a:lnTo>
                      <a:lnTo>
                        <a:pt x="1604" y="767"/>
                      </a:lnTo>
                      <a:lnTo>
                        <a:pt x="1576" y="729"/>
                      </a:lnTo>
                      <a:lnTo>
                        <a:pt x="1544" y="696"/>
                      </a:lnTo>
                      <a:lnTo>
                        <a:pt x="1509" y="666"/>
                      </a:lnTo>
                      <a:lnTo>
                        <a:pt x="1470" y="640"/>
                      </a:lnTo>
                      <a:lnTo>
                        <a:pt x="1429" y="621"/>
                      </a:lnTo>
                      <a:lnTo>
                        <a:pt x="1386" y="606"/>
                      </a:lnTo>
                      <a:lnTo>
                        <a:pt x="1342" y="596"/>
                      </a:lnTo>
                      <a:lnTo>
                        <a:pt x="1296" y="592"/>
                      </a:lnTo>
                      <a:lnTo>
                        <a:pt x="1251" y="593"/>
                      </a:lnTo>
                      <a:lnTo>
                        <a:pt x="1225" y="596"/>
                      </a:lnTo>
                      <a:lnTo>
                        <a:pt x="1217" y="571"/>
                      </a:lnTo>
                      <a:lnTo>
                        <a:pt x="1198" y="519"/>
                      </a:lnTo>
                      <a:lnTo>
                        <a:pt x="1176" y="471"/>
                      </a:lnTo>
                      <a:lnTo>
                        <a:pt x="1152" y="428"/>
                      </a:lnTo>
                      <a:lnTo>
                        <a:pt x="1125" y="391"/>
                      </a:lnTo>
                      <a:lnTo>
                        <a:pt x="1095" y="357"/>
                      </a:lnTo>
                      <a:lnTo>
                        <a:pt x="1063" y="329"/>
                      </a:lnTo>
                      <a:lnTo>
                        <a:pt x="1029" y="306"/>
                      </a:lnTo>
                      <a:lnTo>
                        <a:pt x="992" y="288"/>
                      </a:lnTo>
                      <a:lnTo>
                        <a:pt x="954" y="275"/>
                      </a:lnTo>
                      <a:lnTo>
                        <a:pt x="913" y="267"/>
                      </a:lnTo>
                      <a:lnTo>
                        <a:pt x="870" y="265"/>
                      </a:lnTo>
                      <a:lnTo>
                        <a:pt x="840" y="266"/>
                      </a:lnTo>
                      <a:lnTo>
                        <a:pt x="812" y="269"/>
                      </a:lnTo>
                      <a:lnTo>
                        <a:pt x="787" y="273"/>
                      </a:lnTo>
                      <a:lnTo>
                        <a:pt x="766" y="279"/>
                      </a:lnTo>
                      <a:lnTo>
                        <a:pt x="747" y="283"/>
                      </a:lnTo>
                      <a:lnTo>
                        <a:pt x="733" y="288"/>
                      </a:lnTo>
                      <a:lnTo>
                        <a:pt x="726" y="291"/>
                      </a:lnTo>
                      <a:lnTo>
                        <a:pt x="722" y="292"/>
                      </a:lnTo>
                      <a:lnTo>
                        <a:pt x="686" y="309"/>
                      </a:lnTo>
                      <a:lnTo>
                        <a:pt x="677" y="270"/>
                      </a:lnTo>
                      <a:lnTo>
                        <a:pt x="676" y="267"/>
                      </a:lnTo>
                      <a:lnTo>
                        <a:pt x="674" y="258"/>
                      </a:lnTo>
                      <a:lnTo>
                        <a:pt x="670" y="247"/>
                      </a:lnTo>
                      <a:lnTo>
                        <a:pt x="665" y="231"/>
                      </a:lnTo>
                      <a:lnTo>
                        <a:pt x="658" y="215"/>
                      </a:lnTo>
                      <a:lnTo>
                        <a:pt x="649" y="196"/>
                      </a:lnTo>
                      <a:lnTo>
                        <a:pt x="639" y="175"/>
                      </a:lnTo>
                      <a:lnTo>
                        <a:pt x="626" y="153"/>
                      </a:lnTo>
                      <a:lnTo>
                        <a:pt x="612" y="131"/>
                      </a:lnTo>
                      <a:lnTo>
                        <a:pt x="595" y="110"/>
                      </a:lnTo>
                      <a:lnTo>
                        <a:pt x="575" y="88"/>
                      </a:lnTo>
                      <a:lnTo>
                        <a:pt x="554" y="68"/>
                      </a:lnTo>
                      <a:lnTo>
                        <a:pt x="529" y="49"/>
                      </a:lnTo>
                      <a:lnTo>
                        <a:pt x="502" y="34"/>
                      </a:lnTo>
                      <a:lnTo>
                        <a:pt x="471" y="19"/>
                      </a:lnTo>
                      <a:lnTo>
                        <a:pt x="438" y="9"/>
                      </a:lnTo>
                      <a:lnTo>
                        <a:pt x="402"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grpSp>
          <p:nvGrpSpPr>
            <p:cNvPr id="58" name="Group 57"/>
            <p:cNvGrpSpPr/>
            <p:nvPr/>
          </p:nvGrpSpPr>
          <p:grpSpPr>
            <a:xfrm>
              <a:off x="3972323" y="1981200"/>
              <a:ext cx="2044977" cy="3651313"/>
              <a:chOff x="3972323" y="1981200"/>
              <a:chExt cx="2044977" cy="3651313"/>
            </a:xfrm>
          </p:grpSpPr>
          <p:sp>
            <p:nvSpPr>
              <p:cNvPr id="34" name="Freeform 19"/>
              <p:cNvSpPr>
                <a:spLocks/>
              </p:cNvSpPr>
              <p:nvPr/>
            </p:nvSpPr>
            <p:spPr bwMode="auto">
              <a:xfrm flipH="1">
                <a:off x="3972323" y="1981200"/>
                <a:ext cx="2044977" cy="3651313"/>
              </a:xfrm>
              <a:custGeom>
                <a:avLst/>
                <a:gdLst>
                  <a:gd name="T0" fmla="*/ 510 w 2042"/>
                  <a:gd name="T1" fmla="*/ 9 h 3646"/>
                  <a:gd name="T2" fmla="*/ 612 w 2042"/>
                  <a:gd name="T3" fmla="*/ 50 h 3646"/>
                  <a:gd name="T4" fmla="*/ 689 w 2042"/>
                  <a:gd name="T5" fmla="*/ 112 h 3646"/>
                  <a:gd name="T6" fmla="*/ 743 w 2042"/>
                  <a:gd name="T7" fmla="*/ 184 h 3646"/>
                  <a:gd name="T8" fmla="*/ 780 w 2042"/>
                  <a:gd name="T9" fmla="*/ 250 h 3646"/>
                  <a:gd name="T10" fmla="*/ 821 w 2042"/>
                  <a:gd name="T11" fmla="*/ 279 h 3646"/>
                  <a:gd name="T12" fmla="*/ 934 w 2042"/>
                  <a:gd name="T13" fmla="*/ 264 h 3646"/>
                  <a:gd name="T14" fmla="*/ 1016 w 2042"/>
                  <a:gd name="T15" fmla="*/ 273 h 3646"/>
                  <a:gd name="T16" fmla="*/ 1104 w 2042"/>
                  <a:gd name="T17" fmla="*/ 302 h 3646"/>
                  <a:gd name="T18" fmla="*/ 1189 w 2042"/>
                  <a:gd name="T19" fmla="*/ 361 h 3646"/>
                  <a:gd name="T20" fmla="*/ 1268 w 2042"/>
                  <a:gd name="T21" fmla="*/ 455 h 3646"/>
                  <a:gd name="T22" fmla="*/ 1334 w 2042"/>
                  <a:gd name="T23" fmla="*/ 592 h 3646"/>
                  <a:gd name="T24" fmla="*/ 1484 w 2042"/>
                  <a:gd name="T25" fmla="*/ 613 h 3646"/>
                  <a:gd name="T26" fmla="*/ 1618 w 2042"/>
                  <a:gd name="T27" fmla="*/ 683 h 3646"/>
                  <a:gd name="T28" fmla="*/ 1722 w 2042"/>
                  <a:gd name="T29" fmla="*/ 796 h 3646"/>
                  <a:gd name="T30" fmla="*/ 1781 w 2042"/>
                  <a:gd name="T31" fmla="*/ 930 h 3646"/>
                  <a:gd name="T32" fmla="*/ 1790 w 2042"/>
                  <a:gd name="T33" fmla="*/ 1070 h 3646"/>
                  <a:gd name="T34" fmla="*/ 1787 w 2042"/>
                  <a:gd name="T35" fmla="*/ 1176 h 3646"/>
                  <a:gd name="T36" fmla="*/ 1847 w 2042"/>
                  <a:gd name="T37" fmla="*/ 1224 h 3646"/>
                  <a:gd name="T38" fmla="*/ 1899 w 2042"/>
                  <a:gd name="T39" fmla="*/ 1290 h 3646"/>
                  <a:gd name="T40" fmla="*/ 1935 w 2042"/>
                  <a:gd name="T41" fmla="*/ 1377 h 3646"/>
                  <a:gd name="T42" fmla="*/ 1946 w 2042"/>
                  <a:gd name="T43" fmla="*/ 1485 h 3646"/>
                  <a:gd name="T44" fmla="*/ 1922 w 2042"/>
                  <a:gd name="T45" fmla="*/ 1620 h 3646"/>
                  <a:gd name="T46" fmla="*/ 1956 w 2042"/>
                  <a:gd name="T47" fmla="*/ 1715 h 3646"/>
                  <a:gd name="T48" fmla="*/ 2011 w 2042"/>
                  <a:gd name="T49" fmla="*/ 1813 h 3646"/>
                  <a:gd name="T50" fmla="*/ 2040 w 2042"/>
                  <a:gd name="T51" fmla="*/ 1942 h 3646"/>
                  <a:gd name="T52" fmla="*/ 2038 w 2042"/>
                  <a:gd name="T53" fmla="*/ 2070 h 3646"/>
                  <a:gd name="T54" fmla="*/ 2009 w 2042"/>
                  <a:gd name="T55" fmla="*/ 2199 h 3646"/>
                  <a:gd name="T56" fmla="*/ 1948 w 2042"/>
                  <a:gd name="T57" fmla="*/ 2314 h 3646"/>
                  <a:gd name="T58" fmla="*/ 1897 w 2042"/>
                  <a:gd name="T59" fmla="*/ 2431 h 3646"/>
                  <a:gd name="T60" fmla="*/ 1894 w 2042"/>
                  <a:gd name="T61" fmla="*/ 2576 h 3646"/>
                  <a:gd name="T62" fmla="*/ 1846 w 2042"/>
                  <a:gd name="T63" fmla="*/ 2692 h 3646"/>
                  <a:gd name="T64" fmla="*/ 1754 w 2042"/>
                  <a:gd name="T65" fmla="*/ 2777 h 3646"/>
                  <a:gd name="T66" fmla="*/ 1706 w 2042"/>
                  <a:gd name="T67" fmla="*/ 2902 h 3646"/>
                  <a:gd name="T68" fmla="*/ 1654 w 2042"/>
                  <a:gd name="T69" fmla="*/ 3057 h 3646"/>
                  <a:gd name="T70" fmla="*/ 1562 w 2042"/>
                  <a:gd name="T71" fmla="*/ 3193 h 3646"/>
                  <a:gd name="T72" fmla="*/ 1433 w 2042"/>
                  <a:gd name="T73" fmla="*/ 3296 h 3646"/>
                  <a:gd name="T74" fmla="*/ 1281 w 2042"/>
                  <a:gd name="T75" fmla="*/ 3350 h 3646"/>
                  <a:gd name="T76" fmla="*/ 1148 w 2042"/>
                  <a:gd name="T77" fmla="*/ 3393 h 3646"/>
                  <a:gd name="T78" fmla="*/ 1057 w 2042"/>
                  <a:gd name="T79" fmla="*/ 3488 h 3646"/>
                  <a:gd name="T80" fmla="*/ 929 w 2042"/>
                  <a:gd name="T81" fmla="*/ 3564 h 3646"/>
                  <a:gd name="T82" fmla="*/ 779 w 2042"/>
                  <a:gd name="T83" fmla="*/ 3618 h 3646"/>
                  <a:gd name="T84" fmla="*/ 624 w 2042"/>
                  <a:gd name="T85" fmla="*/ 3644 h 3646"/>
                  <a:gd name="T86" fmla="*/ 494 w 2042"/>
                  <a:gd name="T87" fmla="*/ 3640 h 3646"/>
                  <a:gd name="T88" fmla="*/ 405 w 2042"/>
                  <a:gd name="T89" fmla="*/ 3618 h 3646"/>
                  <a:gd name="T90" fmla="*/ 315 w 2042"/>
                  <a:gd name="T91" fmla="*/ 3584 h 3646"/>
                  <a:gd name="T92" fmla="*/ 223 w 2042"/>
                  <a:gd name="T93" fmla="*/ 3530 h 3646"/>
                  <a:gd name="T94" fmla="*/ 137 w 2042"/>
                  <a:gd name="T95" fmla="*/ 3455 h 3646"/>
                  <a:gd name="T96" fmla="*/ 66 w 2042"/>
                  <a:gd name="T97" fmla="*/ 3353 h 3646"/>
                  <a:gd name="T98" fmla="*/ 18 w 2042"/>
                  <a:gd name="T99" fmla="*/ 3220 h 3646"/>
                  <a:gd name="T100" fmla="*/ 0 w 2042"/>
                  <a:gd name="T101" fmla="*/ 3055 h 3646"/>
                  <a:gd name="T102" fmla="*/ 3 w 2042"/>
                  <a:gd name="T103" fmla="*/ 393 h 3646"/>
                  <a:gd name="T104" fmla="*/ 28 w 2042"/>
                  <a:gd name="T105" fmla="*/ 282 h 3646"/>
                  <a:gd name="T106" fmla="*/ 74 w 2042"/>
                  <a:gd name="T107" fmla="*/ 180 h 3646"/>
                  <a:gd name="T108" fmla="*/ 146 w 2042"/>
                  <a:gd name="T109" fmla="*/ 95 h 3646"/>
                  <a:gd name="T110" fmla="*/ 246 w 2042"/>
                  <a:gd name="T111" fmla="*/ 33 h 3646"/>
                  <a:gd name="T112" fmla="*/ 375 w 2042"/>
                  <a:gd name="T113" fmla="*/ 2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2" h="3646">
                    <a:moveTo>
                      <a:pt x="426" y="0"/>
                    </a:moveTo>
                    <a:lnTo>
                      <a:pt x="469" y="2"/>
                    </a:lnTo>
                    <a:lnTo>
                      <a:pt x="510" y="9"/>
                    </a:lnTo>
                    <a:lnTo>
                      <a:pt x="546" y="20"/>
                    </a:lnTo>
                    <a:lnTo>
                      <a:pt x="581" y="33"/>
                    </a:lnTo>
                    <a:lnTo>
                      <a:pt x="612" y="50"/>
                    </a:lnTo>
                    <a:lnTo>
                      <a:pt x="640" y="69"/>
                    </a:lnTo>
                    <a:lnTo>
                      <a:pt x="666" y="90"/>
                    </a:lnTo>
                    <a:lnTo>
                      <a:pt x="689" y="112"/>
                    </a:lnTo>
                    <a:lnTo>
                      <a:pt x="710" y="135"/>
                    </a:lnTo>
                    <a:lnTo>
                      <a:pt x="728" y="159"/>
                    </a:lnTo>
                    <a:lnTo>
                      <a:pt x="743" y="184"/>
                    </a:lnTo>
                    <a:lnTo>
                      <a:pt x="758" y="207"/>
                    </a:lnTo>
                    <a:lnTo>
                      <a:pt x="770" y="229"/>
                    </a:lnTo>
                    <a:lnTo>
                      <a:pt x="780" y="250"/>
                    </a:lnTo>
                    <a:lnTo>
                      <a:pt x="788" y="270"/>
                    </a:lnTo>
                    <a:lnTo>
                      <a:pt x="794" y="287"/>
                    </a:lnTo>
                    <a:lnTo>
                      <a:pt x="821" y="279"/>
                    </a:lnTo>
                    <a:lnTo>
                      <a:pt x="854" y="272"/>
                    </a:lnTo>
                    <a:lnTo>
                      <a:pt x="891" y="267"/>
                    </a:lnTo>
                    <a:lnTo>
                      <a:pt x="934" y="264"/>
                    </a:lnTo>
                    <a:lnTo>
                      <a:pt x="960" y="266"/>
                    </a:lnTo>
                    <a:lnTo>
                      <a:pt x="988" y="268"/>
                    </a:lnTo>
                    <a:lnTo>
                      <a:pt x="1016" y="273"/>
                    </a:lnTo>
                    <a:lnTo>
                      <a:pt x="1045" y="280"/>
                    </a:lnTo>
                    <a:lnTo>
                      <a:pt x="1074" y="290"/>
                    </a:lnTo>
                    <a:lnTo>
                      <a:pt x="1104" y="302"/>
                    </a:lnTo>
                    <a:lnTo>
                      <a:pt x="1133" y="319"/>
                    </a:lnTo>
                    <a:lnTo>
                      <a:pt x="1161" y="337"/>
                    </a:lnTo>
                    <a:lnTo>
                      <a:pt x="1189" y="361"/>
                    </a:lnTo>
                    <a:lnTo>
                      <a:pt x="1217" y="387"/>
                    </a:lnTo>
                    <a:lnTo>
                      <a:pt x="1243" y="418"/>
                    </a:lnTo>
                    <a:lnTo>
                      <a:pt x="1268" y="455"/>
                    </a:lnTo>
                    <a:lnTo>
                      <a:pt x="1292" y="495"/>
                    </a:lnTo>
                    <a:lnTo>
                      <a:pt x="1314" y="541"/>
                    </a:lnTo>
                    <a:lnTo>
                      <a:pt x="1334" y="592"/>
                    </a:lnTo>
                    <a:lnTo>
                      <a:pt x="1385" y="593"/>
                    </a:lnTo>
                    <a:lnTo>
                      <a:pt x="1435" y="600"/>
                    </a:lnTo>
                    <a:lnTo>
                      <a:pt x="1484" y="613"/>
                    </a:lnTo>
                    <a:lnTo>
                      <a:pt x="1531" y="631"/>
                    </a:lnTo>
                    <a:lnTo>
                      <a:pt x="1576" y="655"/>
                    </a:lnTo>
                    <a:lnTo>
                      <a:pt x="1618" y="683"/>
                    </a:lnTo>
                    <a:lnTo>
                      <a:pt x="1657" y="717"/>
                    </a:lnTo>
                    <a:lnTo>
                      <a:pt x="1692" y="755"/>
                    </a:lnTo>
                    <a:lnTo>
                      <a:pt x="1722" y="796"/>
                    </a:lnTo>
                    <a:lnTo>
                      <a:pt x="1748" y="839"/>
                    </a:lnTo>
                    <a:lnTo>
                      <a:pt x="1766" y="885"/>
                    </a:lnTo>
                    <a:lnTo>
                      <a:pt x="1781" y="930"/>
                    </a:lnTo>
                    <a:lnTo>
                      <a:pt x="1789" y="976"/>
                    </a:lnTo>
                    <a:lnTo>
                      <a:pt x="1792" y="1023"/>
                    </a:lnTo>
                    <a:lnTo>
                      <a:pt x="1790" y="1070"/>
                    </a:lnTo>
                    <a:lnTo>
                      <a:pt x="1781" y="1118"/>
                    </a:lnTo>
                    <a:lnTo>
                      <a:pt x="1767" y="1163"/>
                    </a:lnTo>
                    <a:lnTo>
                      <a:pt x="1787" y="1176"/>
                    </a:lnTo>
                    <a:lnTo>
                      <a:pt x="1807" y="1190"/>
                    </a:lnTo>
                    <a:lnTo>
                      <a:pt x="1827" y="1206"/>
                    </a:lnTo>
                    <a:lnTo>
                      <a:pt x="1847" y="1224"/>
                    </a:lnTo>
                    <a:lnTo>
                      <a:pt x="1865" y="1244"/>
                    </a:lnTo>
                    <a:lnTo>
                      <a:pt x="1883" y="1266"/>
                    </a:lnTo>
                    <a:lnTo>
                      <a:pt x="1899" y="1290"/>
                    </a:lnTo>
                    <a:lnTo>
                      <a:pt x="1913" y="1317"/>
                    </a:lnTo>
                    <a:lnTo>
                      <a:pt x="1926" y="1346"/>
                    </a:lnTo>
                    <a:lnTo>
                      <a:pt x="1935" y="1377"/>
                    </a:lnTo>
                    <a:lnTo>
                      <a:pt x="1942" y="1410"/>
                    </a:lnTo>
                    <a:lnTo>
                      <a:pt x="1946" y="1446"/>
                    </a:lnTo>
                    <a:lnTo>
                      <a:pt x="1946" y="1485"/>
                    </a:lnTo>
                    <a:lnTo>
                      <a:pt x="1942" y="1527"/>
                    </a:lnTo>
                    <a:lnTo>
                      <a:pt x="1935" y="1572"/>
                    </a:lnTo>
                    <a:lnTo>
                      <a:pt x="1922" y="1620"/>
                    </a:lnTo>
                    <a:lnTo>
                      <a:pt x="1906" y="1671"/>
                    </a:lnTo>
                    <a:lnTo>
                      <a:pt x="1931" y="1690"/>
                    </a:lnTo>
                    <a:lnTo>
                      <a:pt x="1956" y="1715"/>
                    </a:lnTo>
                    <a:lnTo>
                      <a:pt x="1977" y="1744"/>
                    </a:lnTo>
                    <a:lnTo>
                      <a:pt x="1995" y="1777"/>
                    </a:lnTo>
                    <a:lnTo>
                      <a:pt x="2011" y="1813"/>
                    </a:lnTo>
                    <a:lnTo>
                      <a:pt x="2024" y="1854"/>
                    </a:lnTo>
                    <a:lnTo>
                      <a:pt x="2034" y="1897"/>
                    </a:lnTo>
                    <a:lnTo>
                      <a:pt x="2040" y="1942"/>
                    </a:lnTo>
                    <a:lnTo>
                      <a:pt x="2042" y="1983"/>
                    </a:lnTo>
                    <a:lnTo>
                      <a:pt x="2042" y="2027"/>
                    </a:lnTo>
                    <a:lnTo>
                      <a:pt x="2038" y="2070"/>
                    </a:lnTo>
                    <a:lnTo>
                      <a:pt x="2032" y="2113"/>
                    </a:lnTo>
                    <a:lnTo>
                      <a:pt x="2022" y="2156"/>
                    </a:lnTo>
                    <a:lnTo>
                      <a:pt x="2009" y="2199"/>
                    </a:lnTo>
                    <a:lnTo>
                      <a:pt x="1992" y="2239"/>
                    </a:lnTo>
                    <a:lnTo>
                      <a:pt x="1971" y="2277"/>
                    </a:lnTo>
                    <a:lnTo>
                      <a:pt x="1948" y="2314"/>
                    </a:lnTo>
                    <a:lnTo>
                      <a:pt x="1920" y="2346"/>
                    </a:lnTo>
                    <a:lnTo>
                      <a:pt x="1888" y="2375"/>
                    </a:lnTo>
                    <a:lnTo>
                      <a:pt x="1897" y="2431"/>
                    </a:lnTo>
                    <a:lnTo>
                      <a:pt x="1900" y="2483"/>
                    </a:lnTo>
                    <a:lnTo>
                      <a:pt x="1900" y="2532"/>
                    </a:lnTo>
                    <a:lnTo>
                      <a:pt x="1894" y="2576"/>
                    </a:lnTo>
                    <a:lnTo>
                      <a:pt x="1883" y="2618"/>
                    </a:lnTo>
                    <a:lnTo>
                      <a:pt x="1867" y="2657"/>
                    </a:lnTo>
                    <a:lnTo>
                      <a:pt x="1846" y="2692"/>
                    </a:lnTo>
                    <a:lnTo>
                      <a:pt x="1821" y="2723"/>
                    </a:lnTo>
                    <a:lnTo>
                      <a:pt x="1790" y="2752"/>
                    </a:lnTo>
                    <a:lnTo>
                      <a:pt x="1754" y="2777"/>
                    </a:lnTo>
                    <a:lnTo>
                      <a:pt x="1713" y="2799"/>
                    </a:lnTo>
                    <a:lnTo>
                      <a:pt x="1712" y="2850"/>
                    </a:lnTo>
                    <a:lnTo>
                      <a:pt x="1706" y="2902"/>
                    </a:lnTo>
                    <a:lnTo>
                      <a:pt x="1693" y="2954"/>
                    </a:lnTo>
                    <a:lnTo>
                      <a:pt x="1676" y="3006"/>
                    </a:lnTo>
                    <a:lnTo>
                      <a:pt x="1654" y="3057"/>
                    </a:lnTo>
                    <a:lnTo>
                      <a:pt x="1627" y="3105"/>
                    </a:lnTo>
                    <a:lnTo>
                      <a:pt x="1596" y="3151"/>
                    </a:lnTo>
                    <a:lnTo>
                      <a:pt x="1562" y="3193"/>
                    </a:lnTo>
                    <a:lnTo>
                      <a:pt x="1522" y="3233"/>
                    </a:lnTo>
                    <a:lnTo>
                      <a:pt x="1479" y="3267"/>
                    </a:lnTo>
                    <a:lnTo>
                      <a:pt x="1433" y="3296"/>
                    </a:lnTo>
                    <a:lnTo>
                      <a:pt x="1385" y="3319"/>
                    </a:lnTo>
                    <a:lnTo>
                      <a:pt x="1334" y="3336"/>
                    </a:lnTo>
                    <a:lnTo>
                      <a:pt x="1281" y="3350"/>
                    </a:lnTo>
                    <a:lnTo>
                      <a:pt x="1224" y="3356"/>
                    </a:lnTo>
                    <a:lnTo>
                      <a:pt x="1167" y="3359"/>
                    </a:lnTo>
                    <a:lnTo>
                      <a:pt x="1148" y="3393"/>
                    </a:lnTo>
                    <a:lnTo>
                      <a:pt x="1123" y="3426"/>
                    </a:lnTo>
                    <a:lnTo>
                      <a:pt x="1093" y="3458"/>
                    </a:lnTo>
                    <a:lnTo>
                      <a:pt x="1057" y="3488"/>
                    </a:lnTo>
                    <a:lnTo>
                      <a:pt x="1019" y="3516"/>
                    </a:lnTo>
                    <a:lnTo>
                      <a:pt x="976" y="3541"/>
                    </a:lnTo>
                    <a:lnTo>
                      <a:pt x="929" y="3564"/>
                    </a:lnTo>
                    <a:lnTo>
                      <a:pt x="880" y="3585"/>
                    </a:lnTo>
                    <a:lnTo>
                      <a:pt x="831" y="3603"/>
                    </a:lnTo>
                    <a:lnTo>
                      <a:pt x="779" y="3618"/>
                    </a:lnTo>
                    <a:lnTo>
                      <a:pt x="727" y="3631"/>
                    </a:lnTo>
                    <a:lnTo>
                      <a:pt x="676" y="3638"/>
                    </a:lnTo>
                    <a:lnTo>
                      <a:pt x="624" y="3644"/>
                    </a:lnTo>
                    <a:lnTo>
                      <a:pt x="574" y="3646"/>
                    </a:lnTo>
                    <a:lnTo>
                      <a:pt x="533" y="3645"/>
                    </a:lnTo>
                    <a:lnTo>
                      <a:pt x="494" y="3640"/>
                    </a:lnTo>
                    <a:lnTo>
                      <a:pt x="459" y="3634"/>
                    </a:lnTo>
                    <a:lnTo>
                      <a:pt x="432" y="3627"/>
                    </a:lnTo>
                    <a:lnTo>
                      <a:pt x="405" y="3618"/>
                    </a:lnTo>
                    <a:lnTo>
                      <a:pt x="375" y="3608"/>
                    </a:lnTo>
                    <a:lnTo>
                      <a:pt x="345" y="3597"/>
                    </a:lnTo>
                    <a:lnTo>
                      <a:pt x="315" y="3584"/>
                    </a:lnTo>
                    <a:lnTo>
                      <a:pt x="284" y="3569"/>
                    </a:lnTo>
                    <a:lnTo>
                      <a:pt x="253" y="3551"/>
                    </a:lnTo>
                    <a:lnTo>
                      <a:pt x="223" y="3530"/>
                    </a:lnTo>
                    <a:lnTo>
                      <a:pt x="194" y="3508"/>
                    </a:lnTo>
                    <a:lnTo>
                      <a:pt x="165" y="3482"/>
                    </a:lnTo>
                    <a:lnTo>
                      <a:pt x="137" y="3455"/>
                    </a:lnTo>
                    <a:lnTo>
                      <a:pt x="112" y="3424"/>
                    </a:lnTo>
                    <a:lnTo>
                      <a:pt x="88" y="3390"/>
                    </a:lnTo>
                    <a:lnTo>
                      <a:pt x="66" y="3353"/>
                    </a:lnTo>
                    <a:lnTo>
                      <a:pt x="48" y="3312"/>
                    </a:lnTo>
                    <a:lnTo>
                      <a:pt x="31" y="3268"/>
                    </a:lnTo>
                    <a:lnTo>
                      <a:pt x="18" y="3220"/>
                    </a:lnTo>
                    <a:lnTo>
                      <a:pt x="8" y="3168"/>
                    </a:lnTo>
                    <a:lnTo>
                      <a:pt x="1" y="3113"/>
                    </a:lnTo>
                    <a:lnTo>
                      <a:pt x="0" y="3055"/>
                    </a:lnTo>
                    <a:lnTo>
                      <a:pt x="0" y="468"/>
                    </a:lnTo>
                    <a:lnTo>
                      <a:pt x="1" y="430"/>
                    </a:lnTo>
                    <a:lnTo>
                      <a:pt x="3" y="393"/>
                    </a:lnTo>
                    <a:lnTo>
                      <a:pt x="9" y="355"/>
                    </a:lnTo>
                    <a:lnTo>
                      <a:pt x="17" y="317"/>
                    </a:lnTo>
                    <a:lnTo>
                      <a:pt x="28" y="282"/>
                    </a:lnTo>
                    <a:lnTo>
                      <a:pt x="40" y="247"/>
                    </a:lnTo>
                    <a:lnTo>
                      <a:pt x="55" y="212"/>
                    </a:lnTo>
                    <a:lnTo>
                      <a:pt x="74" y="180"/>
                    </a:lnTo>
                    <a:lnTo>
                      <a:pt x="95" y="149"/>
                    </a:lnTo>
                    <a:lnTo>
                      <a:pt x="118" y="121"/>
                    </a:lnTo>
                    <a:lnTo>
                      <a:pt x="146" y="95"/>
                    </a:lnTo>
                    <a:lnTo>
                      <a:pt x="176" y="71"/>
                    </a:lnTo>
                    <a:lnTo>
                      <a:pt x="209" y="51"/>
                    </a:lnTo>
                    <a:lnTo>
                      <a:pt x="246" y="33"/>
                    </a:lnTo>
                    <a:lnTo>
                      <a:pt x="285" y="19"/>
                    </a:lnTo>
                    <a:lnTo>
                      <a:pt x="329" y="9"/>
                    </a:lnTo>
                    <a:lnTo>
                      <a:pt x="375" y="2"/>
                    </a:lnTo>
                    <a:lnTo>
                      <a:pt x="426" y="0"/>
                    </a:ln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nvGrpSpPr>
              <p:cNvPr id="35" name="Group 34"/>
              <p:cNvGrpSpPr/>
              <p:nvPr/>
            </p:nvGrpSpPr>
            <p:grpSpPr>
              <a:xfrm flipH="1">
                <a:off x="4036416" y="2047295"/>
                <a:ext cx="1916790" cy="3519121"/>
                <a:chOff x="9413875" y="3330575"/>
                <a:chExt cx="1519238" cy="2789238"/>
              </a:xfrm>
              <a:solidFill>
                <a:schemeClr val="accent2"/>
              </a:solidFill>
            </p:grpSpPr>
            <p:sp>
              <p:nvSpPr>
                <p:cNvPr id="36" name="Freeform 15"/>
                <p:cNvSpPr>
                  <a:spLocks/>
                </p:cNvSpPr>
                <p:nvPr/>
              </p:nvSpPr>
              <p:spPr bwMode="auto">
                <a:xfrm>
                  <a:off x="9896475" y="4014788"/>
                  <a:ext cx="958850" cy="808038"/>
                </a:xfrm>
                <a:custGeom>
                  <a:avLst/>
                  <a:gdLst>
                    <a:gd name="T0" fmla="*/ 650 w 1209"/>
                    <a:gd name="T1" fmla="*/ 155 h 1017"/>
                    <a:gd name="T2" fmla="*/ 675 w 1209"/>
                    <a:gd name="T3" fmla="*/ 184 h 1017"/>
                    <a:gd name="T4" fmla="*/ 821 w 1209"/>
                    <a:gd name="T5" fmla="*/ 267 h 1017"/>
                    <a:gd name="T6" fmla="*/ 987 w 1209"/>
                    <a:gd name="T7" fmla="*/ 286 h 1017"/>
                    <a:gd name="T8" fmla="*/ 1113 w 1209"/>
                    <a:gd name="T9" fmla="*/ 325 h 1017"/>
                    <a:gd name="T10" fmla="*/ 1206 w 1209"/>
                    <a:gd name="T11" fmla="*/ 491 h 1017"/>
                    <a:gd name="T12" fmla="*/ 1173 w 1209"/>
                    <a:gd name="T13" fmla="*/ 719 h 1017"/>
                    <a:gd name="T14" fmla="*/ 1004 w 1209"/>
                    <a:gd name="T15" fmla="*/ 669 h 1017"/>
                    <a:gd name="T16" fmla="*/ 766 w 1209"/>
                    <a:gd name="T17" fmla="*/ 687 h 1017"/>
                    <a:gd name="T18" fmla="*/ 632 w 1209"/>
                    <a:gd name="T19" fmla="*/ 794 h 1017"/>
                    <a:gd name="T20" fmla="*/ 573 w 1209"/>
                    <a:gd name="T21" fmla="*/ 929 h 1017"/>
                    <a:gd name="T22" fmla="*/ 543 w 1209"/>
                    <a:gd name="T23" fmla="*/ 1011 h 1017"/>
                    <a:gd name="T24" fmla="*/ 529 w 1209"/>
                    <a:gd name="T25" fmla="*/ 911 h 1017"/>
                    <a:gd name="T26" fmla="*/ 582 w 1209"/>
                    <a:gd name="T27" fmla="*/ 824 h 1017"/>
                    <a:gd name="T28" fmla="*/ 559 w 1209"/>
                    <a:gd name="T29" fmla="*/ 811 h 1017"/>
                    <a:gd name="T30" fmla="*/ 495 w 1209"/>
                    <a:gd name="T31" fmla="*/ 935 h 1017"/>
                    <a:gd name="T32" fmla="*/ 442 w 1209"/>
                    <a:gd name="T33" fmla="*/ 942 h 1017"/>
                    <a:gd name="T34" fmla="*/ 491 w 1209"/>
                    <a:gd name="T35" fmla="*/ 844 h 1017"/>
                    <a:gd name="T36" fmla="*/ 520 w 1209"/>
                    <a:gd name="T37" fmla="*/ 790 h 1017"/>
                    <a:gd name="T38" fmla="*/ 467 w 1209"/>
                    <a:gd name="T39" fmla="*/ 834 h 1017"/>
                    <a:gd name="T40" fmla="*/ 415 w 1209"/>
                    <a:gd name="T41" fmla="*/ 945 h 1017"/>
                    <a:gd name="T42" fmla="*/ 410 w 1209"/>
                    <a:gd name="T43" fmla="*/ 819 h 1017"/>
                    <a:gd name="T44" fmla="*/ 482 w 1209"/>
                    <a:gd name="T45" fmla="*/ 746 h 1017"/>
                    <a:gd name="T46" fmla="*/ 464 w 1209"/>
                    <a:gd name="T47" fmla="*/ 729 h 1017"/>
                    <a:gd name="T48" fmla="*/ 380 w 1209"/>
                    <a:gd name="T49" fmla="*/ 820 h 1017"/>
                    <a:gd name="T50" fmla="*/ 334 w 1209"/>
                    <a:gd name="T51" fmla="*/ 861 h 1017"/>
                    <a:gd name="T52" fmla="*/ 383 w 1209"/>
                    <a:gd name="T53" fmla="*/ 752 h 1017"/>
                    <a:gd name="T54" fmla="*/ 434 w 1209"/>
                    <a:gd name="T55" fmla="*/ 677 h 1017"/>
                    <a:gd name="T56" fmla="*/ 364 w 1209"/>
                    <a:gd name="T57" fmla="*/ 730 h 1017"/>
                    <a:gd name="T58" fmla="*/ 295 w 1209"/>
                    <a:gd name="T59" fmla="*/ 768 h 1017"/>
                    <a:gd name="T60" fmla="*/ 327 w 1209"/>
                    <a:gd name="T61" fmla="*/ 681 h 1017"/>
                    <a:gd name="T62" fmla="*/ 405 w 1209"/>
                    <a:gd name="T63" fmla="*/ 620 h 1017"/>
                    <a:gd name="T64" fmla="*/ 358 w 1209"/>
                    <a:gd name="T65" fmla="*/ 623 h 1017"/>
                    <a:gd name="T66" fmla="*/ 287 w 1209"/>
                    <a:gd name="T67" fmla="*/ 628 h 1017"/>
                    <a:gd name="T68" fmla="*/ 244 w 1209"/>
                    <a:gd name="T69" fmla="*/ 593 h 1017"/>
                    <a:gd name="T70" fmla="*/ 254 w 1209"/>
                    <a:gd name="T71" fmla="*/ 508 h 1017"/>
                    <a:gd name="T72" fmla="*/ 300 w 1209"/>
                    <a:gd name="T73" fmla="*/ 455 h 1017"/>
                    <a:gd name="T74" fmla="*/ 235 w 1209"/>
                    <a:gd name="T75" fmla="*/ 491 h 1017"/>
                    <a:gd name="T76" fmla="*/ 147 w 1209"/>
                    <a:gd name="T77" fmla="*/ 547 h 1017"/>
                    <a:gd name="T78" fmla="*/ 206 w 1209"/>
                    <a:gd name="T79" fmla="*/ 436 h 1017"/>
                    <a:gd name="T80" fmla="*/ 243 w 1209"/>
                    <a:gd name="T81" fmla="*/ 382 h 1017"/>
                    <a:gd name="T82" fmla="*/ 194 w 1209"/>
                    <a:gd name="T83" fmla="*/ 411 h 1017"/>
                    <a:gd name="T84" fmla="*/ 124 w 1209"/>
                    <a:gd name="T85" fmla="*/ 532 h 1017"/>
                    <a:gd name="T86" fmla="*/ 110 w 1209"/>
                    <a:gd name="T87" fmla="*/ 402 h 1017"/>
                    <a:gd name="T88" fmla="*/ 183 w 1209"/>
                    <a:gd name="T89" fmla="*/ 325 h 1017"/>
                    <a:gd name="T90" fmla="*/ 138 w 1209"/>
                    <a:gd name="T91" fmla="*/ 331 h 1017"/>
                    <a:gd name="T92" fmla="*/ 55 w 1209"/>
                    <a:gd name="T93" fmla="*/ 466 h 1017"/>
                    <a:gd name="T94" fmla="*/ 28 w 1209"/>
                    <a:gd name="T95" fmla="*/ 363 h 1017"/>
                    <a:gd name="T96" fmla="*/ 138 w 1209"/>
                    <a:gd name="T97" fmla="*/ 245 h 1017"/>
                    <a:gd name="T98" fmla="*/ 125 w 1209"/>
                    <a:gd name="T99" fmla="*/ 224 h 1017"/>
                    <a:gd name="T100" fmla="*/ 23 w 1209"/>
                    <a:gd name="T101" fmla="*/ 325 h 1017"/>
                    <a:gd name="T102" fmla="*/ 52 w 1209"/>
                    <a:gd name="T103" fmla="*/ 189 h 1017"/>
                    <a:gd name="T104" fmla="*/ 128 w 1209"/>
                    <a:gd name="T105" fmla="*/ 122 h 1017"/>
                    <a:gd name="T106" fmla="*/ 87 w 1209"/>
                    <a:gd name="T107" fmla="*/ 128 h 1017"/>
                    <a:gd name="T108" fmla="*/ 45 w 1209"/>
                    <a:gd name="T109" fmla="*/ 135 h 1017"/>
                    <a:gd name="T110" fmla="*/ 245 w 1209"/>
                    <a:gd name="T111" fmla="*/ 78 h 1017"/>
                    <a:gd name="T112" fmla="*/ 466 w 1209"/>
                    <a:gd name="T113" fmla="*/ 4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9" h="1017">
                      <a:moveTo>
                        <a:pt x="551" y="0"/>
                      </a:moveTo>
                      <a:lnTo>
                        <a:pt x="573" y="46"/>
                      </a:lnTo>
                      <a:lnTo>
                        <a:pt x="598" y="87"/>
                      </a:lnTo>
                      <a:lnTo>
                        <a:pt x="623" y="122"/>
                      </a:lnTo>
                      <a:lnTo>
                        <a:pt x="650" y="155"/>
                      </a:lnTo>
                      <a:lnTo>
                        <a:pt x="663" y="178"/>
                      </a:lnTo>
                      <a:lnTo>
                        <a:pt x="665" y="181"/>
                      </a:lnTo>
                      <a:lnTo>
                        <a:pt x="668" y="183"/>
                      </a:lnTo>
                      <a:lnTo>
                        <a:pt x="672" y="184"/>
                      </a:lnTo>
                      <a:lnTo>
                        <a:pt x="675" y="184"/>
                      </a:lnTo>
                      <a:lnTo>
                        <a:pt x="678" y="183"/>
                      </a:lnTo>
                      <a:lnTo>
                        <a:pt x="714" y="212"/>
                      </a:lnTo>
                      <a:lnTo>
                        <a:pt x="750" y="235"/>
                      </a:lnTo>
                      <a:lnTo>
                        <a:pt x="786" y="253"/>
                      </a:lnTo>
                      <a:lnTo>
                        <a:pt x="821" y="267"/>
                      </a:lnTo>
                      <a:lnTo>
                        <a:pt x="855" y="276"/>
                      </a:lnTo>
                      <a:lnTo>
                        <a:pt x="890" y="283"/>
                      </a:lnTo>
                      <a:lnTo>
                        <a:pt x="921" y="286"/>
                      </a:lnTo>
                      <a:lnTo>
                        <a:pt x="950" y="287"/>
                      </a:lnTo>
                      <a:lnTo>
                        <a:pt x="987" y="286"/>
                      </a:lnTo>
                      <a:lnTo>
                        <a:pt x="1017" y="283"/>
                      </a:lnTo>
                      <a:lnTo>
                        <a:pt x="1040" y="278"/>
                      </a:lnTo>
                      <a:lnTo>
                        <a:pt x="1041" y="278"/>
                      </a:lnTo>
                      <a:lnTo>
                        <a:pt x="1079" y="300"/>
                      </a:lnTo>
                      <a:lnTo>
                        <a:pt x="1113" y="325"/>
                      </a:lnTo>
                      <a:lnTo>
                        <a:pt x="1142" y="352"/>
                      </a:lnTo>
                      <a:lnTo>
                        <a:pt x="1165" y="383"/>
                      </a:lnTo>
                      <a:lnTo>
                        <a:pt x="1184" y="417"/>
                      </a:lnTo>
                      <a:lnTo>
                        <a:pt x="1197" y="452"/>
                      </a:lnTo>
                      <a:lnTo>
                        <a:pt x="1206" y="491"/>
                      </a:lnTo>
                      <a:lnTo>
                        <a:pt x="1209" y="532"/>
                      </a:lnTo>
                      <a:lnTo>
                        <a:pt x="1208" y="575"/>
                      </a:lnTo>
                      <a:lnTo>
                        <a:pt x="1202" y="621"/>
                      </a:lnTo>
                      <a:lnTo>
                        <a:pt x="1189" y="669"/>
                      </a:lnTo>
                      <a:lnTo>
                        <a:pt x="1173" y="719"/>
                      </a:lnTo>
                      <a:lnTo>
                        <a:pt x="1148" y="709"/>
                      </a:lnTo>
                      <a:lnTo>
                        <a:pt x="1120" y="697"/>
                      </a:lnTo>
                      <a:lnTo>
                        <a:pt x="1084" y="686"/>
                      </a:lnTo>
                      <a:lnTo>
                        <a:pt x="1047" y="676"/>
                      </a:lnTo>
                      <a:lnTo>
                        <a:pt x="1004" y="669"/>
                      </a:lnTo>
                      <a:lnTo>
                        <a:pt x="959" y="663"/>
                      </a:lnTo>
                      <a:lnTo>
                        <a:pt x="913" y="661"/>
                      </a:lnTo>
                      <a:lnTo>
                        <a:pt x="864" y="664"/>
                      </a:lnTo>
                      <a:lnTo>
                        <a:pt x="816" y="672"/>
                      </a:lnTo>
                      <a:lnTo>
                        <a:pt x="766" y="687"/>
                      </a:lnTo>
                      <a:lnTo>
                        <a:pt x="731" y="703"/>
                      </a:lnTo>
                      <a:lnTo>
                        <a:pt x="702" y="723"/>
                      </a:lnTo>
                      <a:lnTo>
                        <a:pt x="674" y="744"/>
                      </a:lnTo>
                      <a:lnTo>
                        <a:pt x="652" y="768"/>
                      </a:lnTo>
                      <a:lnTo>
                        <a:pt x="632" y="794"/>
                      </a:lnTo>
                      <a:lnTo>
                        <a:pt x="615" y="821"/>
                      </a:lnTo>
                      <a:lnTo>
                        <a:pt x="601" y="849"/>
                      </a:lnTo>
                      <a:lnTo>
                        <a:pt x="590" y="876"/>
                      </a:lnTo>
                      <a:lnTo>
                        <a:pt x="581" y="904"/>
                      </a:lnTo>
                      <a:lnTo>
                        <a:pt x="573" y="929"/>
                      </a:lnTo>
                      <a:lnTo>
                        <a:pt x="568" y="955"/>
                      </a:lnTo>
                      <a:lnTo>
                        <a:pt x="564" y="978"/>
                      </a:lnTo>
                      <a:lnTo>
                        <a:pt x="562" y="999"/>
                      </a:lnTo>
                      <a:lnTo>
                        <a:pt x="560" y="1017"/>
                      </a:lnTo>
                      <a:lnTo>
                        <a:pt x="543" y="1011"/>
                      </a:lnTo>
                      <a:lnTo>
                        <a:pt x="524" y="1005"/>
                      </a:lnTo>
                      <a:lnTo>
                        <a:pt x="519" y="983"/>
                      </a:lnTo>
                      <a:lnTo>
                        <a:pt x="518" y="958"/>
                      </a:lnTo>
                      <a:lnTo>
                        <a:pt x="521" y="934"/>
                      </a:lnTo>
                      <a:lnTo>
                        <a:pt x="529" y="911"/>
                      </a:lnTo>
                      <a:lnTo>
                        <a:pt x="538" y="887"/>
                      </a:lnTo>
                      <a:lnTo>
                        <a:pt x="550" y="865"/>
                      </a:lnTo>
                      <a:lnTo>
                        <a:pt x="563" y="847"/>
                      </a:lnTo>
                      <a:lnTo>
                        <a:pt x="578" y="830"/>
                      </a:lnTo>
                      <a:lnTo>
                        <a:pt x="582" y="824"/>
                      </a:lnTo>
                      <a:lnTo>
                        <a:pt x="581" y="818"/>
                      </a:lnTo>
                      <a:lnTo>
                        <a:pt x="578" y="812"/>
                      </a:lnTo>
                      <a:lnTo>
                        <a:pt x="572" y="809"/>
                      </a:lnTo>
                      <a:lnTo>
                        <a:pt x="566" y="808"/>
                      </a:lnTo>
                      <a:lnTo>
                        <a:pt x="559" y="811"/>
                      </a:lnTo>
                      <a:lnTo>
                        <a:pt x="542" y="831"/>
                      </a:lnTo>
                      <a:lnTo>
                        <a:pt x="526" y="854"/>
                      </a:lnTo>
                      <a:lnTo>
                        <a:pt x="512" y="880"/>
                      </a:lnTo>
                      <a:lnTo>
                        <a:pt x="501" y="907"/>
                      </a:lnTo>
                      <a:lnTo>
                        <a:pt x="495" y="935"/>
                      </a:lnTo>
                      <a:lnTo>
                        <a:pt x="491" y="964"/>
                      </a:lnTo>
                      <a:lnTo>
                        <a:pt x="493" y="991"/>
                      </a:lnTo>
                      <a:lnTo>
                        <a:pt x="467" y="978"/>
                      </a:lnTo>
                      <a:lnTo>
                        <a:pt x="441" y="963"/>
                      </a:lnTo>
                      <a:lnTo>
                        <a:pt x="442" y="942"/>
                      </a:lnTo>
                      <a:lnTo>
                        <a:pt x="447" y="922"/>
                      </a:lnTo>
                      <a:lnTo>
                        <a:pt x="453" y="902"/>
                      </a:lnTo>
                      <a:lnTo>
                        <a:pt x="463" y="881"/>
                      </a:lnTo>
                      <a:lnTo>
                        <a:pt x="476" y="862"/>
                      </a:lnTo>
                      <a:lnTo>
                        <a:pt x="491" y="844"/>
                      </a:lnTo>
                      <a:lnTo>
                        <a:pt x="507" y="828"/>
                      </a:lnTo>
                      <a:lnTo>
                        <a:pt x="522" y="810"/>
                      </a:lnTo>
                      <a:lnTo>
                        <a:pt x="525" y="803"/>
                      </a:lnTo>
                      <a:lnTo>
                        <a:pt x="525" y="796"/>
                      </a:lnTo>
                      <a:lnTo>
                        <a:pt x="520" y="790"/>
                      </a:lnTo>
                      <a:lnTo>
                        <a:pt x="516" y="787"/>
                      </a:lnTo>
                      <a:lnTo>
                        <a:pt x="509" y="787"/>
                      </a:lnTo>
                      <a:lnTo>
                        <a:pt x="504" y="791"/>
                      </a:lnTo>
                      <a:lnTo>
                        <a:pt x="485" y="813"/>
                      </a:lnTo>
                      <a:lnTo>
                        <a:pt x="467" y="834"/>
                      </a:lnTo>
                      <a:lnTo>
                        <a:pt x="451" y="855"/>
                      </a:lnTo>
                      <a:lnTo>
                        <a:pt x="435" y="879"/>
                      </a:lnTo>
                      <a:lnTo>
                        <a:pt x="424" y="905"/>
                      </a:lnTo>
                      <a:lnTo>
                        <a:pt x="418" y="925"/>
                      </a:lnTo>
                      <a:lnTo>
                        <a:pt x="415" y="945"/>
                      </a:lnTo>
                      <a:lnTo>
                        <a:pt x="388" y="923"/>
                      </a:lnTo>
                      <a:lnTo>
                        <a:pt x="389" y="895"/>
                      </a:lnTo>
                      <a:lnTo>
                        <a:pt x="393" y="869"/>
                      </a:lnTo>
                      <a:lnTo>
                        <a:pt x="400" y="841"/>
                      </a:lnTo>
                      <a:lnTo>
                        <a:pt x="410" y="819"/>
                      </a:lnTo>
                      <a:lnTo>
                        <a:pt x="423" y="800"/>
                      </a:lnTo>
                      <a:lnTo>
                        <a:pt x="439" y="782"/>
                      </a:lnTo>
                      <a:lnTo>
                        <a:pt x="458" y="767"/>
                      </a:lnTo>
                      <a:lnTo>
                        <a:pt x="477" y="752"/>
                      </a:lnTo>
                      <a:lnTo>
                        <a:pt x="482" y="746"/>
                      </a:lnTo>
                      <a:lnTo>
                        <a:pt x="483" y="739"/>
                      </a:lnTo>
                      <a:lnTo>
                        <a:pt x="480" y="734"/>
                      </a:lnTo>
                      <a:lnTo>
                        <a:pt x="477" y="728"/>
                      </a:lnTo>
                      <a:lnTo>
                        <a:pt x="470" y="727"/>
                      </a:lnTo>
                      <a:lnTo>
                        <a:pt x="464" y="729"/>
                      </a:lnTo>
                      <a:lnTo>
                        <a:pt x="444" y="745"/>
                      </a:lnTo>
                      <a:lnTo>
                        <a:pt x="425" y="761"/>
                      </a:lnTo>
                      <a:lnTo>
                        <a:pt x="409" y="778"/>
                      </a:lnTo>
                      <a:lnTo>
                        <a:pt x="393" y="798"/>
                      </a:lnTo>
                      <a:lnTo>
                        <a:pt x="380" y="820"/>
                      </a:lnTo>
                      <a:lnTo>
                        <a:pt x="371" y="844"/>
                      </a:lnTo>
                      <a:lnTo>
                        <a:pt x="365" y="871"/>
                      </a:lnTo>
                      <a:lnTo>
                        <a:pt x="362" y="897"/>
                      </a:lnTo>
                      <a:lnTo>
                        <a:pt x="348" y="880"/>
                      </a:lnTo>
                      <a:lnTo>
                        <a:pt x="334" y="861"/>
                      </a:lnTo>
                      <a:lnTo>
                        <a:pt x="337" y="859"/>
                      </a:lnTo>
                      <a:lnTo>
                        <a:pt x="338" y="855"/>
                      </a:lnTo>
                      <a:lnTo>
                        <a:pt x="349" y="819"/>
                      </a:lnTo>
                      <a:lnTo>
                        <a:pt x="364" y="784"/>
                      </a:lnTo>
                      <a:lnTo>
                        <a:pt x="383" y="752"/>
                      </a:lnTo>
                      <a:lnTo>
                        <a:pt x="405" y="722"/>
                      </a:lnTo>
                      <a:lnTo>
                        <a:pt x="434" y="695"/>
                      </a:lnTo>
                      <a:lnTo>
                        <a:pt x="437" y="688"/>
                      </a:lnTo>
                      <a:lnTo>
                        <a:pt x="437" y="683"/>
                      </a:lnTo>
                      <a:lnTo>
                        <a:pt x="434" y="677"/>
                      </a:lnTo>
                      <a:lnTo>
                        <a:pt x="428" y="674"/>
                      </a:lnTo>
                      <a:lnTo>
                        <a:pt x="422" y="673"/>
                      </a:lnTo>
                      <a:lnTo>
                        <a:pt x="414" y="676"/>
                      </a:lnTo>
                      <a:lnTo>
                        <a:pt x="388" y="702"/>
                      </a:lnTo>
                      <a:lnTo>
                        <a:pt x="364" y="730"/>
                      </a:lnTo>
                      <a:lnTo>
                        <a:pt x="345" y="761"/>
                      </a:lnTo>
                      <a:lnTo>
                        <a:pt x="330" y="795"/>
                      </a:lnTo>
                      <a:lnTo>
                        <a:pt x="317" y="830"/>
                      </a:lnTo>
                      <a:lnTo>
                        <a:pt x="305" y="800"/>
                      </a:lnTo>
                      <a:lnTo>
                        <a:pt x="295" y="768"/>
                      </a:lnTo>
                      <a:lnTo>
                        <a:pt x="288" y="732"/>
                      </a:lnTo>
                      <a:lnTo>
                        <a:pt x="290" y="730"/>
                      </a:lnTo>
                      <a:lnTo>
                        <a:pt x="291" y="727"/>
                      </a:lnTo>
                      <a:lnTo>
                        <a:pt x="307" y="703"/>
                      </a:lnTo>
                      <a:lnTo>
                        <a:pt x="327" y="681"/>
                      </a:lnTo>
                      <a:lnTo>
                        <a:pt x="349" y="662"/>
                      </a:lnTo>
                      <a:lnTo>
                        <a:pt x="373" y="645"/>
                      </a:lnTo>
                      <a:lnTo>
                        <a:pt x="399" y="631"/>
                      </a:lnTo>
                      <a:lnTo>
                        <a:pt x="404" y="625"/>
                      </a:lnTo>
                      <a:lnTo>
                        <a:pt x="405" y="620"/>
                      </a:lnTo>
                      <a:lnTo>
                        <a:pt x="403" y="613"/>
                      </a:lnTo>
                      <a:lnTo>
                        <a:pt x="399" y="609"/>
                      </a:lnTo>
                      <a:lnTo>
                        <a:pt x="393" y="607"/>
                      </a:lnTo>
                      <a:lnTo>
                        <a:pt x="385" y="608"/>
                      </a:lnTo>
                      <a:lnTo>
                        <a:pt x="358" y="623"/>
                      </a:lnTo>
                      <a:lnTo>
                        <a:pt x="330" y="642"/>
                      </a:lnTo>
                      <a:lnTo>
                        <a:pt x="306" y="664"/>
                      </a:lnTo>
                      <a:lnTo>
                        <a:pt x="285" y="688"/>
                      </a:lnTo>
                      <a:lnTo>
                        <a:pt x="285" y="659"/>
                      </a:lnTo>
                      <a:lnTo>
                        <a:pt x="287" y="628"/>
                      </a:lnTo>
                      <a:lnTo>
                        <a:pt x="290" y="607"/>
                      </a:lnTo>
                      <a:lnTo>
                        <a:pt x="269" y="601"/>
                      </a:lnTo>
                      <a:lnTo>
                        <a:pt x="266" y="600"/>
                      </a:lnTo>
                      <a:lnTo>
                        <a:pt x="257" y="598"/>
                      </a:lnTo>
                      <a:lnTo>
                        <a:pt x="244" y="593"/>
                      </a:lnTo>
                      <a:lnTo>
                        <a:pt x="227" y="587"/>
                      </a:lnTo>
                      <a:lnTo>
                        <a:pt x="207" y="579"/>
                      </a:lnTo>
                      <a:lnTo>
                        <a:pt x="220" y="554"/>
                      </a:lnTo>
                      <a:lnTo>
                        <a:pt x="236" y="530"/>
                      </a:lnTo>
                      <a:lnTo>
                        <a:pt x="254" y="508"/>
                      </a:lnTo>
                      <a:lnTo>
                        <a:pt x="274" y="490"/>
                      </a:lnTo>
                      <a:lnTo>
                        <a:pt x="297" y="473"/>
                      </a:lnTo>
                      <a:lnTo>
                        <a:pt x="301" y="467"/>
                      </a:lnTo>
                      <a:lnTo>
                        <a:pt x="302" y="461"/>
                      </a:lnTo>
                      <a:lnTo>
                        <a:pt x="300" y="455"/>
                      </a:lnTo>
                      <a:lnTo>
                        <a:pt x="296" y="450"/>
                      </a:lnTo>
                      <a:lnTo>
                        <a:pt x="290" y="449"/>
                      </a:lnTo>
                      <a:lnTo>
                        <a:pt x="284" y="451"/>
                      </a:lnTo>
                      <a:lnTo>
                        <a:pt x="258" y="469"/>
                      </a:lnTo>
                      <a:lnTo>
                        <a:pt x="235" y="491"/>
                      </a:lnTo>
                      <a:lnTo>
                        <a:pt x="216" y="514"/>
                      </a:lnTo>
                      <a:lnTo>
                        <a:pt x="198" y="540"/>
                      </a:lnTo>
                      <a:lnTo>
                        <a:pt x="184" y="568"/>
                      </a:lnTo>
                      <a:lnTo>
                        <a:pt x="166" y="558"/>
                      </a:lnTo>
                      <a:lnTo>
                        <a:pt x="147" y="547"/>
                      </a:lnTo>
                      <a:lnTo>
                        <a:pt x="155" y="523"/>
                      </a:lnTo>
                      <a:lnTo>
                        <a:pt x="166" y="501"/>
                      </a:lnTo>
                      <a:lnTo>
                        <a:pt x="180" y="478"/>
                      </a:lnTo>
                      <a:lnTo>
                        <a:pt x="193" y="457"/>
                      </a:lnTo>
                      <a:lnTo>
                        <a:pt x="206" y="436"/>
                      </a:lnTo>
                      <a:lnTo>
                        <a:pt x="220" y="418"/>
                      </a:lnTo>
                      <a:lnTo>
                        <a:pt x="238" y="401"/>
                      </a:lnTo>
                      <a:lnTo>
                        <a:pt x="244" y="396"/>
                      </a:lnTo>
                      <a:lnTo>
                        <a:pt x="244" y="389"/>
                      </a:lnTo>
                      <a:lnTo>
                        <a:pt x="243" y="382"/>
                      </a:lnTo>
                      <a:lnTo>
                        <a:pt x="238" y="378"/>
                      </a:lnTo>
                      <a:lnTo>
                        <a:pt x="233" y="377"/>
                      </a:lnTo>
                      <a:lnTo>
                        <a:pt x="226" y="379"/>
                      </a:lnTo>
                      <a:lnTo>
                        <a:pt x="208" y="394"/>
                      </a:lnTo>
                      <a:lnTo>
                        <a:pt x="194" y="411"/>
                      </a:lnTo>
                      <a:lnTo>
                        <a:pt x="181" y="430"/>
                      </a:lnTo>
                      <a:lnTo>
                        <a:pt x="169" y="450"/>
                      </a:lnTo>
                      <a:lnTo>
                        <a:pt x="151" y="475"/>
                      </a:lnTo>
                      <a:lnTo>
                        <a:pt x="136" y="503"/>
                      </a:lnTo>
                      <a:lnTo>
                        <a:pt x="124" y="532"/>
                      </a:lnTo>
                      <a:lnTo>
                        <a:pt x="100" y="513"/>
                      </a:lnTo>
                      <a:lnTo>
                        <a:pt x="76" y="491"/>
                      </a:lnTo>
                      <a:lnTo>
                        <a:pt x="83" y="461"/>
                      </a:lnTo>
                      <a:lnTo>
                        <a:pt x="94" y="430"/>
                      </a:lnTo>
                      <a:lnTo>
                        <a:pt x="110" y="402"/>
                      </a:lnTo>
                      <a:lnTo>
                        <a:pt x="130" y="376"/>
                      </a:lnTo>
                      <a:lnTo>
                        <a:pt x="152" y="354"/>
                      </a:lnTo>
                      <a:lnTo>
                        <a:pt x="176" y="336"/>
                      </a:lnTo>
                      <a:lnTo>
                        <a:pt x="182" y="330"/>
                      </a:lnTo>
                      <a:lnTo>
                        <a:pt x="183" y="325"/>
                      </a:lnTo>
                      <a:lnTo>
                        <a:pt x="181" y="318"/>
                      </a:lnTo>
                      <a:lnTo>
                        <a:pt x="176" y="314"/>
                      </a:lnTo>
                      <a:lnTo>
                        <a:pt x="171" y="312"/>
                      </a:lnTo>
                      <a:lnTo>
                        <a:pt x="163" y="314"/>
                      </a:lnTo>
                      <a:lnTo>
                        <a:pt x="138" y="331"/>
                      </a:lnTo>
                      <a:lnTo>
                        <a:pt x="115" y="352"/>
                      </a:lnTo>
                      <a:lnTo>
                        <a:pt x="94" y="378"/>
                      </a:lnTo>
                      <a:lnTo>
                        <a:pt x="78" y="407"/>
                      </a:lnTo>
                      <a:lnTo>
                        <a:pt x="65" y="436"/>
                      </a:lnTo>
                      <a:lnTo>
                        <a:pt x="55" y="466"/>
                      </a:lnTo>
                      <a:lnTo>
                        <a:pt x="40" y="445"/>
                      </a:lnTo>
                      <a:lnTo>
                        <a:pt x="27" y="423"/>
                      </a:lnTo>
                      <a:lnTo>
                        <a:pt x="16" y="399"/>
                      </a:lnTo>
                      <a:lnTo>
                        <a:pt x="14" y="392"/>
                      </a:lnTo>
                      <a:lnTo>
                        <a:pt x="28" y="363"/>
                      </a:lnTo>
                      <a:lnTo>
                        <a:pt x="46" y="337"/>
                      </a:lnTo>
                      <a:lnTo>
                        <a:pt x="66" y="312"/>
                      </a:lnTo>
                      <a:lnTo>
                        <a:pt x="89" y="288"/>
                      </a:lnTo>
                      <a:lnTo>
                        <a:pt x="112" y="266"/>
                      </a:lnTo>
                      <a:lnTo>
                        <a:pt x="138" y="245"/>
                      </a:lnTo>
                      <a:lnTo>
                        <a:pt x="141" y="240"/>
                      </a:lnTo>
                      <a:lnTo>
                        <a:pt x="141" y="233"/>
                      </a:lnTo>
                      <a:lnTo>
                        <a:pt x="138" y="228"/>
                      </a:lnTo>
                      <a:lnTo>
                        <a:pt x="132" y="224"/>
                      </a:lnTo>
                      <a:lnTo>
                        <a:pt x="125" y="224"/>
                      </a:lnTo>
                      <a:lnTo>
                        <a:pt x="119" y="228"/>
                      </a:lnTo>
                      <a:lnTo>
                        <a:pt x="92" y="250"/>
                      </a:lnTo>
                      <a:lnTo>
                        <a:pt x="67" y="273"/>
                      </a:lnTo>
                      <a:lnTo>
                        <a:pt x="44" y="298"/>
                      </a:lnTo>
                      <a:lnTo>
                        <a:pt x="23" y="325"/>
                      </a:lnTo>
                      <a:lnTo>
                        <a:pt x="4" y="354"/>
                      </a:lnTo>
                      <a:lnTo>
                        <a:pt x="0" y="315"/>
                      </a:lnTo>
                      <a:lnTo>
                        <a:pt x="3" y="275"/>
                      </a:lnTo>
                      <a:lnTo>
                        <a:pt x="9" y="232"/>
                      </a:lnTo>
                      <a:lnTo>
                        <a:pt x="52" y="189"/>
                      </a:lnTo>
                      <a:lnTo>
                        <a:pt x="74" y="169"/>
                      </a:lnTo>
                      <a:lnTo>
                        <a:pt x="98" y="152"/>
                      </a:lnTo>
                      <a:lnTo>
                        <a:pt x="122" y="135"/>
                      </a:lnTo>
                      <a:lnTo>
                        <a:pt x="126" y="129"/>
                      </a:lnTo>
                      <a:lnTo>
                        <a:pt x="128" y="122"/>
                      </a:lnTo>
                      <a:lnTo>
                        <a:pt x="125" y="117"/>
                      </a:lnTo>
                      <a:lnTo>
                        <a:pt x="121" y="111"/>
                      </a:lnTo>
                      <a:lnTo>
                        <a:pt x="115" y="110"/>
                      </a:lnTo>
                      <a:lnTo>
                        <a:pt x="109" y="113"/>
                      </a:lnTo>
                      <a:lnTo>
                        <a:pt x="87" y="128"/>
                      </a:lnTo>
                      <a:lnTo>
                        <a:pt x="65" y="144"/>
                      </a:lnTo>
                      <a:lnTo>
                        <a:pt x="44" y="161"/>
                      </a:lnTo>
                      <a:lnTo>
                        <a:pt x="36" y="169"/>
                      </a:lnTo>
                      <a:lnTo>
                        <a:pt x="27" y="177"/>
                      </a:lnTo>
                      <a:lnTo>
                        <a:pt x="45" y="135"/>
                      </a:lnTo>
                      <a:lnTo>
                        <a:pt x="68" y="92"/>
                      </a:lnTo>
                      <a:lnTo>
                        <a:pt x="96" y="46"/>
                      </a:lnTo>
                      <a:lnTo>
                        <a:pt x="143" y="63"/>
                      </a:lnTo>
                      <a:lnTo>
                        <a:pt x="193" y="74"/>
                      </a:lnTo>
                      <a:lnTo>
                        <a:pt x="245" y="78"/>
                      </a:lnTo>
                      <a:lnTo>
                        <a:pt x="295" y="78"/>
                      </a:lnTo>
                      <a:lnTo>
                        <a:pt x="342" y="74"/>
                      </a:lnTo>
                      <a:lnTo>
                        <a:pt x="386" y="65"/>
                      </a:lnTo>
                      <a:lnTo>
                        <a:pt x="428" y="54"/>
                      </a:lnTo>
                      <a:lnTo>
                        <a:pt x="466" y="41"/>
                      </a:lnTo>
                      <a:lnTo>
                        <a:pt x="499" y="26"/>
                      </a:lnTo>
                      <a:lnTo>
                        <a:pt x="528" y="13"/>
                      </a:lnTo>
                      <a:lnTo>
                        <a:pt x="5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7" name="Freeform 16"/>
                <p:cNvSpPr>
                  <a:spLocks/>
                </p:cNvSpPr>
                <p:nvPr/>
              </p:nvSpPr>
              <p:spPr bwMode="auto">
                <a:xfrm>
                  <a:off x="9413875" y="4578350"/>
                  <a:ext cx="1519238" cy="1541463"/>
                </a:xfrm>
                <a:custGeom>
                  <a:avLst/>
                  <a:gdLst>
                    <a:gd name="T0" fmla="*/ 1730 w 1914"/>
                    <a:gd name="T1" fmla="*/ 108 h 1943"/>
                    <a:gd name="T2" fmla="*/ 1726 w 1914"/>
                    <a:gd name="T3" fmla="*/ 185 h 1943"/>
                    <a:gd name="T4" fmla="*/ 1812 w 1914"/>
                    <a:gd name="T5" fmla="*/ 254 h 1943"/>
                    <a:gd name="T6" fmla="*/ 1907 w 1914"/>
                    <a:gd name="T7" fmla="*/ 276 h 1943"/>
                    <a:gd name="T8" fmla="*/ 1781 w 1914"/>
                    <a:gd name="T9" fmla="*/ 377 h 1943"/>
                    <a:gd name="T10" fmla="*/ 1759 w 1914"/>
                    <a:gd name="T11" fmla="*/ 445 h 1943"/>
                    <a:gd name="T12" fmla="*/ 1695 w 1914"/>
                    <a:gd name="T13" fmla="*/ 506 h 1943"/>
                    <a:gd name="T14" fmla="*/ 1650 w 1914"/>
                    <a:gd name="T15" fmla="*/ 562 h 1943"/>
                    <a:gd name="T16" fmla="*/ 1605 w 1914"/>
                    <a:gd name="T17" fmla="*/ 659 h 1943"/>
                    <a:gd name="T18" fmla="*/ 1675 w 1914"/>
                    <a:gd name="T19" fmla="*/ 1071 h 1943"/>
                    <a:gd name="T20" fmla="*/ 1289 w 1914"/>
                    <a:gd name="T21" fmla="*/ 1623 h 1943"/>
                    <a:gd name="T22" fmla="*/ 1046 w 1914"/>
                    <a:gd name="T23" fmla="*/ 1662 h 1943"/>
                    <a:gd name="T24" fmla="*/ 975 w 1914"/>
                    <a:gd name="T25" fmla="*/ 1672 h 1943"/>
                    <a:gd name="T26" fmla="*/ 893 w 1914"/>
                    <a:gd name="T27" fmla="*/ 1648 h 1943"/>
                    <a:gd name="T28" fmla="*/ 768 w 1914"/>
                    <a:gd name="T29" fmla="*/ 1725 h 1943"/>
                    <a:gd name="T30" fmla="*/ 678 w 1914"/>
                    <a:gd name="T31" fmla="*/ 1731 h 1943"/>
                    <a:gd name="T32" fmla="*/ 576 w 1914"/>
                    <a:gd name="T33" fmla="*/ 1843 h 1943"/>
                    <a:gd name="T34" fmla="*/ 451 w 1914"/>
                    <a:gd name="T35" fmla="*/ 1890 h 1943"/>
                    <a:gd name="T36" fmla="*/ 407 w 1914"/>
                    <a:gd name="T37" fmla="*/ 1900 h 1943"/>
                    <a:gd name="T38" fmla="*/ 314 w 1914"/>
                    <a:gd name="T39" fmla="*/ 1816 h 1943"/>
                    <a:gd name="T40" fmla="*/ 263 w 1914"/>
                    <a:gd name="T41" fmla="*/ 1680 h 1943"/>
                    <a:gd name="T42" fmla="*/ 229 w 1914"/>
                    <a:gd name="T43" fmla="*/ 1569 h 1943"/>
                    <a:gd name="T44" fmla="*/ 175 w 1914"/>
                    <a:gd name="T45" fmla="*/ 1516 h 1943"/>
                    <a:gd name="T46" fmla="*/ 100 w 1914"/>
                    <a:gd name="T47" fmla="*/ 1499 h 1943"/>
                    <a:gd name="T48" fmla="*/ 1 w 1914"/>
                    <a:gd name="T49" fmla="*/ 1436 h 1943"/>
                    <a:gd name="T50" fmla="*/ 43 w 1914"/>
                    <a:gd name="T51" fmla="*/ 411 h 1943"/>
                    <a:gd name="T52" fmla="*/ 172 w 1914"/>
                    <a:gd name="T53" fmla="*/ 406 h 1943"/>
                    <a:gd name="T54" fmla="*/ 272 w 1914"/>
                    <a:gd name="T55" fmla="*/ 424 h 1943"/>
                    <a:gd name="T56" fmla="*/ 387 w 1914"/>
                    <a:gd name="T57" fmla="*/ 439 h 1943"/>
                    <a:gd name="T58" fmla="*/ 447 w 1914"/>
                    <a:gd name="T59" fmla="*/ 486 h 1943"/>
                    <a:gd name="T60" fmla="*/ 532 w 1914"/>
                    <a:gd name="T61" fmla="*/ 547 h 1943"/>
                    <a:gd name="T62" fmla="*/ 520 w 1914"/>
                    <a:gd name="T63" fmla="*/ 589 h 1943"/>
                    <a:gd name="T64" fmla="*/ 584 w 1914"/>
                    <a:gd name="T65" fmla="*/ 710 h 1943"/>
                    <a:gd name="T66" fmla="*/ 773 w 1914"/>
                    <a:gd name="T67" fmla="*/ 715 h 1943"/>
                    <a:gd name="T68" fmla="*/ 816 w 1914"/>
                    <a:gd name="T69" fmla="*/ 775 h 1943"/>
                    <a:gd name="T70" fmla="*/ 821 w 1914"/>
                    <a:gd name="T71" fmla="*/ 859 h 1943"/>
                    <a:gd name="T72" fmla="*/ 835 w 1914"/>
                    <a:gd name="T73" fmla="*/ 906 h 1943"/>
                    <a:gd name="T74" fmla="*/ 889 w 1914"/>
                    <a:gd name="T75" fmla="*/ 966 h 1943"/>
                    <a:gd name="T76" fmla="*/ 1021 w 1914"/>
                    <a:gd name="T77" fmla="*/ 1069 h 1943"/>
                    <a:gd name="T78" fmla="*/ 1081 w 1914"/>
                    <a:gd name="T79" fmla="*/ 1109 h 1943"/>
                    <a:gd name="T80" fmla="*/ 705 w 1914"/>
                    <a:gd name="T81" fmla="*/ 1288 h 1943"/>
                    <a:gd name="T82" fmla="*/ 414 w 1914"/>
                    <a:gd name="T83" fmla="*/ 1368 h 1943"/>
                    <a:gd name="T84" fmla="*/ 488 w 1914"/>
                    <a:gd name="T85" fmla="*/ 1385 h 1943"/>
                    <a:gd name="T86" fmla="*/ 603 w 1914"/>
                    <a:gd name="T87" fmla="*/ 1388 h 1943"/>
                    <a:gd name="T88" fmla="*/ 677 w 1914"/>
                    <a:gd name="T89" fmla="*/ 1387 h 1943"/>
                    <a:gd name="T90" fmla="*/ 669 w 1914"/>
                    <a:gd name="T91" fmla="*/ 1543 h 1943"/>
                    <a:gd name="T92" fmla="*/ 809 w 1914"/>
                    <a:gd name="T93" fmla="*/ 1654 h 1943"/>
                    <a:gd name="T94" fmla="*/ 852 w 1914"/>
                    <a:gd name="T95" fmla="*/ 1339 h 1943"/>
                    <a:gd name="T96" fmla="*/ 816 w 1914"/>
                    <a:gd name="T97" fmla="*/ 1254 h 1943"/>
                    <a:gd name="T98" fmla="*/ 905 w 1914"/>
                    <a:gd name="T99" fmla="*/ 1256 h 1943"/>
                    <a:gd name="T100" fmla="*/ 998 w 1914"/>
                    <a:gd name="T101" fmla="*/ 1299 h 1943"/>
                    <a:gd name="T102" fmla="*/ 1160 w 1914"/>
                    <a:gd name="T103" fmla="*/ 1232 h 1943"/>
                    <a:gd name="T104" fmla="*/ 1327 w 1914"/>
                    <a:gd name="T105" fmla="*/ 1434 h 1943"/>
                    <a:gd name="T106" fmla="*/ 1415 w 1914"/>
                    <a:gd name="T107" fmla="*/ 1354 h 1943"/>
                    <a:gd name="T108" fmla="*/ 1369 w 1914"/>
                    <a:gd name="T109" fmla="*/ 1219 h 1943"/>
                    <a:gd name="T110" fmla="*/ 1319 w 1914"/>
                    <a:gd name="T111" fmla="*/ 1183 h 1943"/>
                    <a:gd name="T112" fmla="*/ 1260 w 1914"/>
                    <a:gd name="T113" fmla="*/ 1135 h 1943"/>
                    <a:gd name="T114" fmla="*/ 1204 w 1914"/>
                    <a:gd name="T115" fmla="*/ 1086 h 1943"/>
                    <a:gd name="T116" fmla="*/ 1040 w 1914"/>
                    <a:gd name="T117" fmla="*/ 746 h 1943"/>
                    <a:gd name="T118" fmla="*/ 898 w 1914"/>
                    <a:gd name="T119" fmla="*/ 383 h 1943"/>
                    <a:gd name="T120" fmla="*/ 1216 w 1914"/>
                    <a:gd name="T121" fmla="*/ 327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4" h="1943">
                      <a:moveTo>
                        <a:pt x="1523" y="0"/>
                      </a:moveTo>
                      <a:lnTo>
                        <a:pt x="1566" y="3"/>
                      </a:lnTo>
                      <a:lnTo>
                        <a:pt x="1607" y="8"/>
                      </a:lnTo>
                      <a:lnTo>
                        <a:pt x="1646" y="16"/>
                      </a:lnTo>
                      <a:lnTo>
                        <a:pt x="1681" y="26"/>
                      </a:lnTo>
                      <a:lnTo>
                        <a:pt x="1713" y="36"/>
                      </a:lnTo>
                      <a:lnTo>
                        <a:pt x="1740" y="47"/>
                      </a:lnTo>
                      <a:lnTo>
                        <a:pt x="1762" y="56"/>
                      </a:lnTo>
                      <a:lnTo>
                        <a:pt x="1759" y="65"/>
                      </a:lnTo>
                      <a:lnTo>
                        <a:pt x="1788" y="77"/>
                      </a:lnTo>
                      <a:lnTo>
                        <a:pt x="1796" y="81"/>
                      </a:lnTo>
                      <a:lnTo>
                        <a:pt x="1805" y="87"/>
                      </a:lnTo>
                      <a:lnTo>
                        <a:pt x="1794" y="96"/>
                      </a:lnTo>
                      <a:lnTo>
                        <a:pt x="1782" y="103"/>
                      </a:lnTo>
                      <a:lnTo>
                        <a:pt x="1770" y="109"/>
                      </a:lnTo>
                      <a:lnTo>
                        <a:pt x="1758" y="110"/>
                      </a:lnTo>
                      <a:lnTo>
                        <a:pt x="1744" y="107"/>
                      </a:lnTo>
                      <a:lnTo>
                        <a:pt x="1737" y="104"/>
                      </a:lnTo>
                      <a:lnTo>
                        <a:pt x="1730" y="108"/>
                      </a:lnTo>
                      <a:lnTo>
                        <a:pt x="1726" y="112"/>
                      </a:lnTo>
                      <a:lnTo>
                        <a:pt x="1723" y="120"/>
                      </a:lnTo>
                      <a:lnTo>
                        <a:pt x="1725" y="127"/>
                      </a:lnTo>
                      <a:lnTo>
                        <a:pt x="1730" y="131"/>
                      </a:lnTo>
                      <a:lnTo>
                        <a:pt x="1749" y="138"/>
                      </a:lnTo>
                      <a:lnTo>
                        <a:pt x="1765" y="138"/>
                      </a:lnTo>
                      <a:lnTo>
                        <a:pt x="1783" y="134"/>
                      </a:lnTo>
                      <a:lnTo>
                        <a:pt x="1799" y="127"/>
                      </a:lnTo>
                      <a:lnTo>
                        <a:pt x="1814" y="117"/>
                      </a:lnTo>
                      <a:lnTo>
                        <a:pt x="1827" y="103"/>
                      </a:lnTo>
                      <a:lnTo>
                        <a:pt x="1841" y="118"/>
                      </a:lnTo>
                      <a:lnTo>
                        <a:pt x="1853" y="133"/>
                      </a:lnTo>
                      <a:lnTo>
                        <a:pt x="1837" y="146"/>
                      </a:lnTo>
                      <a:lnTo>
                        <a:pt x="1821" y="160"/>
                      </a:lnTo>
                      <a:lnTo>
                        <a:pt x="1803" y="172"/>
                      </a:lnTo>
                      <a:lnTo>
                        <a:pt x="1783" y="181"/>
                      </a:lnTo>
                      <a:lnTo>
                        <a:pt x="1764" y="186"/>
                      </a:lnTo>
                      <a:lnTo>
                        <a:pt x="1744" y="188"/>
                      </a:lnTo>
                      <a:lnTo>
                        <a:pt x="1726" y="185"/>
                      </a:lnTo>
                      <a:lnTo>
                        <a:pt x="1718" y="184"/>
                      </a:lnTo>
                      <a:lnTo>
                        <a:pt x="1712" y="188"/>
                      </a:lnTo>
                      <a:lnTo>
                        <a:pt x="1709" y="194"/>
                      </a:lnTo>
                      <a:lnTo>
                        <a:pt x="1709" y="202"/>
                      </a:lnTo>
                      <a:lnTo>
                        <a:pt x="1711" y="208"/>
                      </a:lnTo>
                      <a:lnTo>
                        <a:pt x="1718" y="213"/>
                      </a:lnTo>
                      <a:lnTo>
                        <a:pt x="1741" y="217"/>
                      </a:lnTo>
                      <a:lnTo>
                        <a:pt x="1763" y="216"/>
                      </a:lnTo>
                      <a:lnTo>
                        <a:pt x="1786" y="211"/>
                      </a:lnTo>
                      <a:lnTo>
                        <a:pt x="1809" y="201"/>
                      </a:lnTo>
                      <a:lnTo>
                        <a:pt x="1830" y="188"/>
                      </a:lnTo>
                      <a:lnTo>
                        <a:pt x="1849" y="174"/>
                      </a:lnTo>
                      <a:lnTo>
                        <a:pt x="1868" y="157"/>
                      </a:lnTo>
                      <a:lnTo>
                        <a:pt x="1880" y="182"/>
                      </a:lnTo>
                      <a:lnTo>
                        <a:pt x="1890" y="209"/>
                      </a:lnTo>
                      <a:lnTo>
                        <a:pt x="1875" y="225"/>
                      </a:lnTo>
                      <a:lnTo>
                        <a:pt x="1856" y="238"/>
                      </a:lnTo>
                      <a:lnTo>
                        <a:pt x="1835" y="248"/>
                      </a:lnTo>
                      <a:lnTo>
                        <a:pt x="1812" y="254"/>
                      </a:lnTo>
                      <a:lnTo>
                        <a:pt x="1788" y="257"/>
                      </a:lnTo>
                      <a:lnTo>
                        <a:pt x="1764" y="257"/>
                      </a:lnTo>
                      <a:lnTo>
                        <a:pt x="1742" y="253"/>
                      </a:lnTo>
                      <a:lnTo>
                        <a:pt x="1721" y="246"/>
                      </a:lnTo>
                      <a:lnTo>
                        <a:pt x="1712" y="244"/>
                      </a:lnTo>
                      <a:lnTo>
                        <a:pt x="1706" y="247"/>
                      </a:lnTo>
                      <a:lnTo>
                        <a:pt x="1701" y="253"/>
                      </a:lnTo>
                      <a:lnTo>
                        <a:pt x="1699" y="259"/>
                      </a:lnTo>
                      <a:lnTo>
                        <a:pt x="1700" y="266"/>
                      </a:lnTo>
                      <a:lnTo>
                        <a:pt x="1707" y="270"/>
                      </a:lnTo>
                      <a:lnTo>
                        <a:pt x="1729" y="279"/>
                      </a:lnTo>
                      <a:lnTo>
                        <a:pt x="1754" y="283"/>
                      </a:lnTo>
                      <a:lnTo>
                        <a:pt x="1781" y="286"/>
                      </a:lnTo>
                      <a:lnTo>
                        <a:pt x="1806" y="283"/>
                      </a:lnTo>
                      <a:lnTo>
                        <a:pt x="1833" y="279"/>
                      </a:lnTo>
                      <a:lnTo>
                        <a:pt x="1857" y="270"/>
                      </a:lnTo>
                      <a:lnTo>
                        <a:pt x="1880" y="258"/>
                      </a:lnTo>
                      <a:lnTo>
                        <a:pt x="1900" y="243"/>
                      </a:lnTo>
                      <a:lnTo>
                        <a:pt x="1907" y="276"/>
                      </a:lnTo>
                      <a:lnTo>
                        <a:pt x="1911" y="311"/>
                      </a:lnTo>
                      <a:lnTo>
                        <a:pt x="1911" y="311"/>
                      </a:lnTo>
                      <a:lnTo>
                        <a:pt x="1890" y="323"/>
                      </a:lnTo>
                      <a:lnTo>
                        <a:pt x="1867" y="334"/>
                      </a:lnTo>
                      <a:lnTo>
                        <a:pt x="1843" y="342"/>
                      </a:lnTo>
                      <a:lnTo>
                        <a:pt x="1816" y="348"/>
                      </a:lnTo>
                      <a:lnTo>
                        <a:pt x="1791" y="349"/>
                      </a:lnTo>
                      <a:lnTo>
                        <a:pt x="1765" y="348"/>
                      </a:lnTo>
                      <a:lnTo>
                        <a:pt x="1741" y="342"/>
                      </a:lnTo>
                      <a:lnTo>
                        <a:pt x="1719" y="332"/>
                      </a:lnTo>
                      <a:lnTo>
                        <a:pt x="1711" y="330"/>
                      </a:lnTo>
                      <a:lnTo>
                        <a:pt x="1705" y="332"/>
                      </a:lnTo>
                      <a:lnTo>
                        <a:pt x="1700" y="338"/>
                      </a:lnTo>
                      <a:lnTo>
                        <a:pt x="1698" y="344"/>
                      </a:lnTo>
                      <a:lnTo>
                        <a:pt x="1699" y="351"/>
                      </a:lnTo>
                      <a:lnTo>
                        <a:pt x="1705" y="358"/>
                      </a:lnTo>
                      <a:lnTo>
                        <a:pt x="1729" y="369"/>
                      </a:lnTo>
                      <a:lnTo>
                        <a:pt x="1754" y="375"/>
                      </a:lnTo>
                      <a:lnTo>
                        <a:pt x="1781" y="377"/>
                      </a:lnTo>
                      <a:lnTo>
                        <a:pt x="1809" y="377"/>
                      </a:lnTo>
                      <a:lnTo>
                        <a:pt x="1836" y="373"/>
                      </a:lnTo>
                      <a:lnTo>
                        <a:pt x="1863" y="365"/>
                      </a:lnTo>
                      <a:lnTo>
                        <a:pt x="1889" y="356"/>
                      </a:lnTo>
                      <a:lnTo>
                        <a:pt x="1914" y="344"/>
                      </a:lnTo>
                      <a:lnTo>
                        <a:pt x="1914" y="376"/>
                      </a:lnTo>
                      <a:lnTo>
                        <a:pt x="1911" y="408"/>
                      </a:lnTo>
                      <a:lnTo>
                        <a:pt x="1875" y="418"/>
                      </a:lnTo>
                      <a:lnTo>
                        <a:pt x="1838" y="424"/>
                      </a:lnTo>
                      <a:lnTo>
                        <a:pt x="1802" y="423"/>
                      </a:lnTo>
                      <a:lnTo>
                        <a:pt x="1765" y="417"/>
                      </a:lnTo>
                      <a:lnTo>
                        <a:pt x="1729" y="406"/>
                      </a:lnTo>
                      <a:lnTo>
                        <a:pt x="1721" y="405"/>
                      </a:lnTo>
                      <a:lnTo>
                        <a:pt x="1716" y="408"/>
                      </a:lnTo>
                      <a:lnTo>
                        <a:pt x="1712" y="415"/>
                      </a:lnTo>
                      <a:lnTo>
                        <a:pt x="1712" y="422"/>
                      </a:lnTo>
                      <a:lnTo>
                        <a:pt x="1716" y="429"/>
                      </a:lnTo>
                      <a:lnTo>
                        <a:pt x="1722" y="434"/>
                      </a:lnTo>
                      <a:lnTo>
                        <a:pt x="1759" y="445"/>
                      </a:lnTo>
                      <a:lnTo>
                        <a:pt x="1796" y="452"/>
                      </a:lnTo>
                      <a:lnTo>
                        <a:pt x="1834" y="453"/>
                      </a:lnTo>
                      <a:lnTo>
                        <a:pt x="1871" y="448"/>
                      </a:lnTo>
                      <a:lnTo>
                        <a:pt x="1908" y="439"/>
                      </a:lnTo>
                      <a:lnTo>
                        <a:pt x="1903" y="470"/>
                      </a:lnTo>
                      <a:lnTo>
                        <a:pt x="1896" y="500"/>
                      </a:lnTo>
                      <a:lnTo>
                        <a:pt x="1868" y="502"/>
                      </a:lnTo>
                      <a:lnTo>
                        <a:pt x="1841" y="505"/>
                      </a:lnTo>
                      <a:lnTo>
                        <a:pt x="1813" y="507"/>
                      </a:lnTo>
                      <a:lnTo>
                        <a:pt x="1785" y="506"/>
                      </a:lnTo>
                      <a:lnTo>
                        <a:pt x="1759" y="502"/>
                      </a:lnTo>
                      <a:lnTo>
                        <a:pt x="1733" y="494"/>
                      </a:lnTo>
                      <a:lnTo>
                        <a:pt x="1709" y="480"/>
                      </a:lnTo>
                      <a:lnTo>
                        <a:pt x="1701" y="478"/>
                      </a:lnTo>
                      <a:lnTo>
                        <a:pt x="1695" y="480"/>
                      </a:lnTo>
                      <a:lnTo>
                        <a:pt x="1690" y="485"/>
                      </a:lnTo>
                      <a:lnTo>
                        <a:pt x="1688" y="491"/>
                      </a:lnTo>
                      <a:lnTo>
                        <a:pt x="1689" y="499"/>
                      </a:lnTo>
                      <a:lnTo>
                        <a:pt x="1695" y="506"/>
                      </a:lnTo>
                      <a:lnTo>
                        <a:pt x="1719" y="520"/>
                      </a:lnTo>
                      <a:lnTo>
                        <a:pt x="1746" y="529"/>
                      </a:lnTo>
                      <a:lnTo>
                        <a:pt x="1773" y="533"/>
                      </a:lnTo>
                      <a:lnTo>
                        <a:pt x="1801" y="534"/>
                      </a:lnTo>
                      <a:lnTo>
                        <a:pt x="1830" y="533"/>
                      </a:lnTo>
                      <a:lnTo>
                        <a:pt x="1858" y="532"/>
                      </a:lnTo>
                      <a:lnTo>
                        <a:pt x="1887" y="529"/>
                      </a:lnTo>
                      <a:lnTo>
                        <a:pt x="1877" y="557"/>
                      </a:lnTo>
                      <a:lnTo>
                        <a:pt x="1865" y="583"/>
                      </a:lnTo>
                      <a:lnTo>
                        <a:pt x="1841" y="585"/>
                      </a:lnTo>
                      <a:lnTo>
                        <a:pt x="1815" y="584"/>
                      </a:lnTo>
                      <a:lnTo>
                        <a:pt x="1791" y="583"/>
                      </a:lnTo>
                      <a:lnTo>
                        <a:pt x="1759" y="582"/>
                      </a:lnTo>
                      <a:lnTo>
                        <a:pt x="1729" y="578"/>
                      </a:lnTo>
                      <a:lnTo>
                        <a:pt x="1699" y="569"/>
                      </a:lnTo>
                      <a:lnTo>
                        <a:pt x="1669" y="555"/>
                      </a:lnTo>
                      <a:lnTo>
                        <a:pt x="1661" y="554"/>
                      </a:lnTo>
                      <a:lnTo>
                        <a:pt x="1655" y="557"/>
                      </a:lnTo>
                      <a:lnTo>
                        <a:pt x="1650" y="562"/>
                      </a:lnTo>
                      <a:lnTo>
                        <a:pt x="1648" y="569"/>
                      </a:lnTo>
                      <a:lnTo>
                        <a:pt x="1649" y="575"/>
                      </a:lnTo>
                      <a:lnTo>
                        <a:pt x="1655" y="581"/>
                      </a:lnTo>
                      <a:lnTo>
                        <a:pt x="1689" y="595"/>
                      </a:lnTo>
                      <a:lnTo>
                        <a:pt x="1725" y="605"/>
                      </a:lnTo>
                      <a:lnTo>
                        <a:pt x="1761" y="611"/>
                      </a:lnTo>
                      <a:lnTo>
                        <a:pt x="1789" y="614"/>
                      </a:lnTo>
                      <a:lnTo>
                        <a:pt x="1817" y="615"/>
                      </a:lnTo>
                      <a:lnTo>
                        <a:pt x="1847" y="615"/>
                      </a:lnTo>
                      <a:lnTo>
                        <a:pt x="1828" y="641"/>
                      </a:lnTo>
                      <a:lnTo>
                        <a:pt x="1807" y="665"/>
                      </a:lnTo>
                      <a:lnTo>
                        <a:pt x="1776" y="672"/>
                      </a:lnTo>
                      <a:lnTo>
                        <a:pt x="1744" y="675"/>
                      </a:lnTo>
                      <a:lnTo>
                        <a:pt x="1712" y="674"/>
                      </a:lnTo>
                      <a:lnTo>
                        <a:pt x="1680" y="670"/>
                      </a:lnTo>
                      <a:lnTo>
                        <a:pt x="1649" y="664"/>
                      </a:lnTo>
                      <a:lnTo>
                        <a:pt x="1619" y="656"/>
                      </a:lnTo>
                      <a:lnTo>
                        <a:pt x="1612" y="656"/>
                      </a:lnTo>
                      <a:lnTo>
                        <a:pt x="1605" y="659"/>
                      </a:lnTo>
                      <a:lnTo>
                        <a:pt x="1602" y="666"/>
                      </a:lnTo>
                      <a:lnTo>
                        <a:pt x="1602" y="673"/>
                      </a:lnTo>
                      <a:lnTo>
                        <a:pt x="1605" y="679"/>
                      </a:lnTo>
                      <a:lnTo>
                        <a:pt x="1612" y="684"/>
                      </a:lnTo>
                      <a:lnTo>
                        <a:pt x="1648" y="694"/>
                      </a:lnTo>
                      <a:lnTo>
                        <a:pt x="1685" y="700"/>
                      </a:lnTo>
                      <a:lnTo>
                        <a:pt x="1723" y="704"/>
                      </a:lnTo>
                      <a:lnTo>
                        <a:pt x="1761" y="702"/>
                      </a:lnTo>
                      <a:lnTo>
                        <a:pt x="1751" y="709"/>
                      </a:lnTo>
                      <a:lnTo>
                        <a:pt x="1757" y="730"/>
                      </a:lnTo>
                      <a:lnTo>
                        <a:pt x="1767" y="783"/>
                      </a:lnTo>
                      <a:lnTo>
                        <a:pt x="1772" y="832"/>
                      </a:lnTo>
                      <a:lnTo>
                        <a:pt x="1772" y="876"/>
                      </a:lnTo>
                      <a:lnTo>
                        <a:pt x="1768" y="918"/>
                      </a:lnTo>
                      <a:lnTo>
                        <a:pt x="1759" y="955"/>
                      </a:lnTo>
                      <a:lnTo>
                        <a:pt x="1746" y="989"/>
                      </a:lnTo>
                      <a:lnTo>
                        <a:pt x="1727" y="1020"/>
                      </a:lnTo>
                      <a:lnTo>
                        <a:pt x="1703" y="1046"/>
                      </a:lnTo>
                      <a:lnTo>
                        <a:pt x="1675" y="1071"/>
                      </a:lnTo>
                      <a:lnTo>
                        <a:pt x="1642" y="1092"/>
                      </a:lnTo>
                      <a:lnTo>
                        <a:pt x="1603" y="1110"/>
                      </a:lnTo>
                      <a:lnTo>
                        <a:pt x="1581" y="1119"/>
                      </a:lnTo>
                      <a:lnTo>
                        <a:pt x="1583" y="1144"/>
                      </a:lnTo>
                      <a:lnTo>
                        <a:pt x="1584" y="1179"/>
                      </a:lnTo>
                      <a:lnTo>
                        <a:pt x="1582" y="1218"/>
                      </a:lnTo>
                      <a:lnTo>
                        <a:pt x="1576" y="1259"/>
                      </a:lnTo>
                      <a:lnTo>
                        <a:pt x="1565" y="1301"/>
                      </a:lnTo>
                      <a:lnTo>
                        <a:pt x="1552" y="1344"/>
                      </a:lnTo>
                      <a:lnTo>
                        <a:pt x="1533" y="1388"/>
                      </a:lnTo>
                      <a:lnTo>
                        <a:pt x="1510" y="1430"/>
                      </a:lnTo>
                      <a:lnTo>
                        <a:pt x="1482" y="1472"/>
                      </a:lnTo>
                      <a:lnTo>
                        <a:pt x="1450" y="1512"/>
                      </a:lnTo>
                      <a:lnTo>
                        <a:pt x="1430" y="1532"/>
                      </a:lnTo>
                      <a:lnTo>
                        <a:pt x="1408" y="1551"/>
                      </a:lnTo>
                      <a:lnTo>
                        <a:pt x="1383" y="1571"/>
                      </a:lnTo>
                      <a:lnTo>
                        <a:pt x="1354" y="1590"/>
                      </a:lnTo>
                      <a:lnTo>
                        <a:pt x="1323" y="1608"/>
                      </a:lnTo>
                      <a:lnTo>
                        <a:pt x="1289" y="1623"/>
                      </a:lnTo>
                      <a:lnTo>
                        <a:pt x="1250" y="1637"/>
                      </a:lnTo>
                      <a:lnTo>
                        <a:pt x="1209" y="1647"/>
                      </a:lnTo>
                      <a:lnTo>
                        <a:pt x="1164" y="1653"/>
                      </a:lnTo>
                      <a:lnTo>
                        <a:pt x="1116" y="1655"/>
                      </a:lnTo>
                      <a:lnTo>
                        <a:pt x="1082" y="1654"/>
                      </a:lnTo>
                      <a:lnTo>
                        <a:pt x="1076" y="1654"/>
                      </a:lnTo>
                      <a:lnTo>
                        <a:pt x="1071" y="1616"/>
                      </a:lnTo>
                      <a:lnTo>
                        <a:pt x="1060" y="1578"/>
                      </a:lnTo>
                      <a:lnTo>
                        <a:pt x="1049" y="1539"/>
                      </a:lnTo>
                      <a:lnTo>
                        <a:pt x="1044" y="1533"/>
                      </a:lnTo>
                      <a:lnTo>
                        <a:pt x="1038" y="1529"/>
                      </a:lnTo>
                      <a:lnTo>
                        <a:pt x="1030" y="1529"/>
                      </a:lnTo>
                      <a:lnTo>
                        <a:pt x="1023" y="1533"/>
                      </a:lnTo>
                      <a:lnTo>
                        <a:pt x="1019" y="1539"/>
                      </a:lnTo>
                      <a:lnTo>
                        <a:pt x="1019" y="1548"/>
                      </a:lnTo>
                      <a:lnTo>
                        <a:pt x="1028" y="1576"/>
                      </a:lnTo>
                      <a:lnTo>
                        <a:pt x="1037" y="1605"/>
                      </a:lnTo>
                      <a:lnTo>
                        <a:pt x="1043" y="1633"/>
                      </a:lnTo>
                      <a:lnTo>
                        <a:pt x="1046" y="1662"/>
                      </a:lnTo>
                      <a:lnTo>
                        <a:pt x="1044" y="1691"/>
                      </a:lnTo>
                      <a:lnTo>
                        <a:pt x="1033" y="1714"/>
                      </a:lnTo>
                      <a:lnTo>
                        <a:pt x="1019" y="1736"/>
                      </a:lnTo>
                      <a:lnTo>
                        <a:pt x="1001" y="1758"/>
                      </a:lnTo>
                      <a:lnTo>
                        <a:pt x="1004" y="1726"/>
                      </a:lnTo>
                      <a:lnTo>
                        <a:pt x="1006" y="1694"/>
                      </a:lnTo>
                      <a:lnTo>
                        <a:pt x="1004" y="1662"/>
                      </a:lnTo>
                      <a:lnTo>
                        <a:pt x="999" y="1631"/>
                      </a:lnTo>
                      <a:lnTo>
                        <a:pt x="989" y="1600"/>
                      </a:lnTo>
                      <a:lnTo>
                        <a:pt x="976" y="1570"/>
                      </a:lnTo>
                      <a:lnTo>
                        <a:pt x="969" y="1565"/>
                      </a:lnTo>
                      <a:lnTo>
                        <a:pt x="961" y="1564"/>
                      </a:lnTo>
                      <a:lnTo>
                        <a:pt x="955" y="1566"/>
                      </a:lnTo>
                      <a:lnTo>
                        <a:pt x="949" y="1570"/>
                      </a:lnTo>
                      <a:lnTo>
                        <a:pt x="947" y="1578"/>
                      </a:lnTo>
                      <a:lnTo>
                        <a:pt x="949" y="1586"/>
                      </a:lnTo>
                      <a:lnTo>
                        <a:pt x="961" y="1613"/>
                      </a:lnTo>
                      <a:lnTo>
                        <a:pt x="970" y="1642"/>
                      </a:lnTo>
                      <a:lnTo>
                        <a:pt x="975" y="1672"/>
                      </a:lnTo>
                      <a:lnTo>
                        <a:pt x="976" y="1702"/>
                      </a:lnTo>
                      <a:lnTo>
                        <a:pt x="973" y="1732"/>
                      </a:lnTo>
                      <a:lnTo>
                        <a:pt x="969" y="1761"/>
                      </a:lnTo>
                      <a:lnTo>
                        <a:pt x="964" y="1791"/>
                      </a:lnTo>
                      <a:lnTo>
                        <a:pt x="964" y="1792"/>
                      </a:lnTo>
                      <a:lnTo>
                        <a:pt x="964" y="1792"/>
                      </a:lnTo>
                      <a:lnTo>
                        <a:pt x="939" y="1811"/>
                      </a:lnTo>
                      <a:lnTo>
                        <a:pt x="913" y="1829"/>
                      </a:lnTo>
                      <a:lnTo>
                        <a:pt x="917" y="1791"/>
                      </a:lnTo>
                      <a:lnTo>
                        <a:pt x="923" y="1753"/>
                      </a:lnTo>
                      <a:lnTo>
                        <a:pt x="927" y="1715"/>
                      </a:lnTo>
                      <a:lnTo>
                        <a:pt x="927" y="1677"/>
                      </a:lnTo>
                      <a:lnTo>
                        <a:pt x="922" y="1639"/>
                      </a:lnTo>
                      <a:lnTo>
                        <a:pt x="918" y="1632"/>
                      </a:lnTo>
                      <a:lnTo>
                        <a:pt x="912" y="1629"/>
                      </a:lnTo>
                      <a:lnTo>
                        <a:pt x="904" y="1629"/>
                      </a:lnTo>
                      <a:lnTo>
                        <a:pt x="897" y="1632"/>
                      </a:lnTo>
                      <a:lnTo>
                        <a:pt x="893" y="1639"/>
                      </a:lnTo>
                      <a:lnTo>
                        <a:pt x="893" y="1648"/>
                      </a:lnTo>
                      <a:lnTo>
                        <a:pt x="897" y="1681"/>
                      </a:lnTo>
                      <a:lnTo>
                        <a:pt x="897" y="1714"/>
                      </a:lnTo>
                      <a:lnTo>
                        <a:pt x="894" y="1747"/>
                      </a:lnTo>
                      <a:lnTo>
                        <a:pt x="889" y="1781"/>
                      </a:lnTo>
                      <a:lnTo>
                        <a:pt x="884" y="1815"/>
                      </a:lnTo>
                      <a:lnTo>
                        <a:pt x="881" y="1848"/>
                      </a:lnTo>
                      <a:lnTo>
                        <a:pt x="830" y="1872"/>
                      </a:lnTo>
                      <a:lnTo>
                        <a:pt x="777" y="1893"/>
                      </a:lnTo>
                      <a:lnTo>
                        <a:pt x="788" y="1863"/>
                      </a:lnTo>
                      <a:lnTo>
                        <a:pt x="793" y="1831"/>
                      </a:lnTo>
                      <a:lnTo>
                        <a:pt x="798" y="1799"/>
                      </a:lnTo>
                      <a:lnTo>
                        <a:pt x="799" y="1766"/>
                      </a:lnTo>
                      <a:lnTo>
                        <a:pt x="799" y="1733"/>
                      </a:lnTo>
                      <a:lnTo>
                        <a:pt x="798" y="1725"/>
                      </a:lnTo>
                      <a:lnTo>
                        <a:pt x="793" y="1719"/>
                      </a:lnTo>
                      <a:lnTo>
                        <a:pt x="787" y="1717"/>
                      </a:lnTo>
                      <a:lnTo>
                        <a:pt x="779" y="1717"/>
                      </a:lnTo>
                      <a:lnTo>
                        <a:pt x="773" y="1719"/>
                      </a:lnTo>
                      <a:lnTo>
                        <a:pt x="768" y="1725"/>
                      </a:lnTo>
                      <a:lnTo>
                        <a:pt x="767" y="1733"/>
                      </a:lnTo>
                      <a:lnTo>
                        <a:pt x="766" y="1763"/>
                      </a:lnTo>
                      <a:lnTo>
                        <a:pt x="764" y="1794"/>
                      </a:lnTo>
                      <a:lnTo>
                        <a:pt x="762" y="1824"/>
                      </a:lnTo>
                      <a:lnTo>
                        <a:pt x="757" y="1853"/>
                      </a:lnTo>
                      <a:lnTo>
                        <a:pt x="747" y="1882"/>
                      </a:lnTo>
                      <a:lnTo>
                        <a:pt x="732" y="1909"/>
                      </a:lnTo>
                      <a:lnTo>
                        <a:pt x="693" y="1920"/>
                      </a:lnTo>
                      <a:lnTo>
                        <a:pt x="653" y="1928"/>
                      </a:lnTo>
                      <a:lnTo>
                        <a:pt x="668" y="1906"/>
                      </a:lnTo>
                      <a:lnTo>
                        <a:pt x="680" y="1884"/>
                      </a:lnTo>
                      <a:lnTo>
                        <a:pt x="691" y="1860"/>
                      </a:lnTo>
                      <a:lnTo>
                        <a:pt x="698" y="1836"/>
                      </a:lnTo>
                      <a:lnTo>
                        <a:pt x="703" y="1810"/>
                      </a:lnTo>
                      <a:lnTo>
                        <a:pt x="703" y="1786"/>
                      </a:lnTo>
                      <a:lnTo>
                        <a:pt x="698" y="1761"/>
                      </a:lnTo>
                      <a:lnTo>
                        <a:pt x="689" y="1738"/>
                      </a:lnTo>
                      <a:lnTo>
                        <a:pt x="685" y="1733"/>
                      </a:lnTo>
                      <a:lnTo>
                        <a:pt x="678" y="1731"/>
                      </a:lnTo>
                      <a:lnTo>
                        <a:pt x="672" y="1732"/>
                      </a:lnTo>
                      <a:lnTo>
                        <a:pt x="665" y="1735"/>
                      </a:lnTo>
                      <a:lnTo>
                        <a:pt x="662" y="1740"/>
                      </a:lnTo>
                      <a:lnTo>
                        <a:pt x="659" y="1747"/>
                      </a:lnTo>
                      <a:lnTo>
                        <a:pt x="662" y="1755"/>
                      </a:lnTo>
                      <a:lnTo>
                        <a:pt x="668" y="1775"/>
                      </a:lnTo>
                      <a:lnTo>
                        <a:pt x="672" y="1796"/>
                      </a:lnTo>
                      <a:lnTo>
                        <a:pt x="669" y="1819"/>
                      </a:lnTo>
                      <a:lnTo>
                        <a:pt x="664" y="1841"/>
                      </a:lnTo>
                      <a:lnTo>
                        <a:pt x="655" y="1863"/>
                      </a:lnTo>
                      <a:lnTo>
                        <a:pt x="644" y="1884"/>
                      </a:lnTo>
                      <a:lnTo>
                        <a:pt x="631" y="1904"/>
                      </a:lnTo>
                      <a:lnTo>
                        <a:pt x="616" y="1922"/>
                      </a:lnTo>
                      <a:lnTo>
                        <a:pt x="601" y="1937"/>
                      </a:lnTo>
                      <a:lnTo>
                        <a:pt x="569" y="1941"/>
                      </a:lnTo>
                      <a:lnTo>
                        <a:pt x="537" y="1943"/>
                      </a:lnTo>
                      <a:lnTo>
                        <a:pt x="555" y="1911"/>
                      </a:lnTo>
                      <a:lnTo>
                        <a:pt x="569" y="1878"/>
                      </a:lnTo>
                      <a:lnTo>
                        <a:pt x="576" y="1843"/>
                      </a:lnTo>
                      <a:lnTo>
                        <a:pt x="581" y="1806"/>
                      </a:lnTo>
                      <a:lnTo>
                        <a:pt x="582" y="1766"/>
                      </a:lnTo>
                      <a:lnTo>
                        <a:pt x="580" y="1758"/>
                      </a:lnTo>
                      <a:lnTo>
                        <a:pt x="575" y="1754"/>
                      </a:lnTo>
                      <a:lnTo>
                        <a:pt x="569" y="1750"/>
                      </a:lnTo>
                      <a:lnTo>
                        <a:pt x="562" y="1750"/>
                      </a:lnTo>
                      <a:lnTo>
                        <a:pt x="555" y="1754"/>
                      </a:lnTo>
                      <a:lnTo>
                        <a:pt x="551" y="1758"/>
                      </a:lnTo>
                      <a:lnTo>
                        <a:pt x="549" y="1766"/>
                      </a:lnTo>
                      <a:lnTo>
                        <a:pt x="549" y="1800"/>
                      </a:lnTo>
                      <a:lnTo>
                        <a:pt x="545" y="1831"/>
                      </a:lnTo>
                      <a:lnTo>
                        <a:pt x="540" y="1861"/>
                      </a:lnTo>
                      <a:lnTo>
                        <a:pt x="530" y="1890"/>
                      </a:lnTo>
                      <a:lnTo>
                        <a:pt x="516" y="1916"/>
                      </a:lnTo>
                      <a:lnTo>
                        <a:pt x="496" y="1943"/>
                      </a:lnTo>
                      <a:lnTo>
                        <a:pt x="455" y="1941"/>
                      </a:lnTo>
                      <a:lnTo>
                        <a:pt x="417" y="1934"/>
                      </a:lnTo>
                      <a:lnTo>
                        <a:pt x="436" y="1914"/>
                      </a:lnTo>
                      <a:lnTo>
                        <a:pt x="451" y="1890"/>
                      </a:lnTo>
                      <a:lnTo>
                        <a:pt x="464" y="1863"/>
                      </a:lnTo>
                      <a:lnTo>
                        <a:pt x="471" y="1836"/>
                      </a:lnTo>
                      <a:lnTo>
                        <a:pt x="476" y="1806"/>
                      </a:lnTo>
                      <a:lnTo>
                        <a:pt x="476" y="1777"/>
                      </a:lnTo>
                      <a:lnTo>
                        <a:pt x="472" y="1749"/>
                      </a:lnTo>
                      <a:lnTo>
                        <a:pt x="469" y="1743"/>
                      </a:lnTo>
                      <a:lnTo>
                        <a:pt x="464" y="1738"/>
                      </a:lnTo>
                      <a:lnTo>
                        <a:pt x="457" y="1737"/>
                      </a:lnTo>
                      <a:lnTo>
                        <a:pt x="450" y="1739"/>
                      </a:lnTo>
                      <a:lnTo>
                        <a:pt x="445" y="1744"/>
                      </a:lnTo>
                      <a:lnTo>
                        <a:pt x="441" y="1750"/>
                      </a:lnTo>
                      <a:lnTo>
                        <a:pt x="440" y="1758"/>
                      </a:lnTo>
                      <a:lnTo>
                        <a:pt x="444" y="1778"/>
                      </a:lnTo>
                      <a:lnTo>
                        <a:pt x="444" y="1799"/>
                      </a:lnTo>
                      <a:lnTo>
                        <a:pt x="441" y="1820"/>
                      </a:lnTo>
                      <a:lnTo>
                        <a:pt x="437" y="1842"/>
                      </a:lnTo>
                      <a:lnTo>
                        <a:pt x="429" y="1863"/>
                      </a:lnTo>
                      <a:lnTo>
                        <a:pt x="419" y="1882"/>
                      </a:lnTo>
                      <a:lnTo>
                        <a:pt x="407" y="1900"/>
                      </a:lnTo>
                      <a:lnTo>
                        <a:pt x="393" y="1913"/>
                      </a:lnTo>
                      <a:lnTo>
                        <a:pt x="375" y="1924"/>
                      </a:lnTo>
                      <a:lnTo>
                        <a:pt x="329" y="1909"/>
                      </a:lnTo>
                      <a:lnTo>
                        <a:pt x="282" y="1890"/>
                      </a:lnTo>
                      <a:lnTo>
                        <a:pt x="307" y="1871"/>
                      </a:lnTo>
                      <a:lnTo>
                        <a:pt x="328" y="1849"/>
                      </a:lnTo>
                      <a:lnTo>
                        <a:pt x="344" y="1823"/>
                      </a:lnTo>
                      <a:lnTo>
                        <a:pt x="356" y="1795"/>
                      </a:lnTo>
                      <a:lnTo>
                        <a:pt x="366" y="1765"/>
                      </a:lnTo>
                      <a:lnTo>
                        <a:pt x="372" y="1733"/>
                      </a:lnTo>
                      <a:lnTo>
                        <a:pt x="370" y="1725"/>
                      </a:lnTo>
                      <a:lnTo>
                        <a:pt x="365" y="1719"/>
                      </a:lnTo>
                      <a:lnTo>
                        <a:pt x="359" y="1718"/>
                      </a:lnTo>
                      <a:lnTo>
                        <a:pt x="351" y="1719"/>
                      </a:lnTo>
                      <a:lnTo>
                        <a:pt x="345" y="1725"/>
                      </a:lnTo>
                      <a:lnTo>
                        <a:pt x="342" y="1733"/>
                      </a:lnTo>
                      <a:lnTo>
                        <a:pt x="336" y="1763"/>
                      </a:lnTo>
                      <a:lnTo>
                        <a:pt x="328" y="1790"/>
                      </a:lnTo>
                      <a:lnTo>
                        <a:pt x="314" y="1816"/>
                      </a:lnTo>
                      <a:lnTo>
                        <a:pt x="298" y="1839"/>
                      </a:lnTo>
                      <a:lnTo>
                        <a:pt x="277" y="1859"/>
                      </a:lnTo>
                      <a:lnTo>
                        <a:pt x="251" y="1874"/>
                      </a:lnTo>
                      <a:lnTo>
                        <a:pt x="220" y="1857"/>
                      </a:lnTo>
                      <a:lnTo>
                        <a:pt x="190" y="1836"/>
                      </a:lnTo>
                      <a:lnTo>
                        <a:pt x="211" y="1817"/>
                      </a:lnTo>
                      <a:lnTo>
                        <a:pt x="230" y="1796"/>
                      </a:lnTo>
                      <a:lnTo>
                        <a:pt x="247" y="1771"/>
                      </a:lnTo>
                      <a:lnTo>
                        <a:pt x="262" y="1745"/>
                      </a:lnTo>
                      <a:lnTo>
                        <a:pt x="276" y="1719"/>
                      </a:lnTo>
                      <a:lnTo>
                        <a:pt x="289" y="1695"/>
                      </a:lnTo>
                      <a:lnTo>
                        <a:pt x="300" y="1672"/>
                      </a:lnTo>
                      <a:lnTo>
                        <a:pt x="302" y="1664"/>
                      </a:lnTo>
                      <a:lnTo>
                        <a:pt x="299" y="1658"/>
                      </a:lnTo>
                      <a:lnTo>
                        <a:pt x="293" y="1652"/>
                      </a:lnTo>
                      <a:lnTo>
                        <a:pt x="287" y="1650"/>
                      </a:lnTo>
                      <a:lnTo>
                        <a:pt x="280" y="1652"/>
                      </a:lnTo>
                      <a:lnTo>
                        <a:pt x="274" y="1658"/>
                      </a:lnTo>
                      <a:lnTo>
                        <a:pt x="263" y="1680"/>
                      </a:lnTo>
                      <a:lnTo>
                        <a:pt x="251" y="1704"/>
                      </a:lnTo>
                      <a:lnTo>
                        <a:pt x="238" y="1729"/>
                      </a:lnTo>
                      <a:lnTo>
                        <a:pt x="222" y="1756"/>
                      </a:lnTo>
                      <a:lnTo>
                        <a:pt x="206" y="1779"/>
                      </a:lnTo>
                      <a:lnTo>
                        <a:pt x="187" y="1800"/>
                      </a:lnTo>
                      <a:lnTo>
                        <a:pt x="166" y="1817"/>
                      </a:lnTo>
                      <a:lnTo>
                        <a:pt x="146" y="1799"/>
                      </a:lnTo>
                      <a:lnTo>
                        <a:pt x="127" y="1779"/>
                      </a:lnTo>
                      <a:lnTo>
                        <a:pt x="148" y="1755"/>
                      </a:lnTo>
                      <a:lnTo>
                        <a:pt x="170" y="1729"/>
                      </a:lnTo>
                      <a:lnTo>
                        <a:pt x="192" y="1704"/>
                      </a:lnTo>
                      <a:lnTo>
                        <a:pt x="210" y="1677"/>
                      </a:lnTo>
                      <a:lnTo>
                        <a:pt x="227" y="1650"/>
                      </a:lnTo>
                      <a:lnTo>
                        <a:pt x="240" y="1620"/>
                      </a:lnTo>
                      <a:lnTo>
                        <a:pt x="248" y="1588"/>
                      </a:lnTo>
                      <a:lnTo>
                        <a:pt x="247" y="1579"/>
                      </a:lnTo>
                      <a:lnTo>
                        <a:pt x="242" y="1574"/>
                      </a:lnTo>
                      <a:lnTo>
                        <a:pt x="236" y="1570"/>
                      </a:lnTo>
                      <a:lnTo>
                        <a:pt x="229" y="1569"/>
                      </a:lnTo>
                      <a:lnTo>
                        <a:pt x="222" y="1572"/>
                      </a:lnTo>
                      <a:lnTo>
                        <a:pt x="219" y="1580"/>
                      </a:lnTo>
                      <a:lnTo>
                        <a:pt x="213" y="1610"/>
                      </a:lnTo>
                      <a:lnTo>
                        <a:pt x="200" y="1638"/>
                      </a:lnTo>
                      <a:lnTo>
                        <a:pt x="185" y="1663"/>
                      </a:lnTo>
                      <a:lnTo>
                        <a:pt x="167" y="1687"/>
                      </a:lnTo>
                      <a:lnTo>
                        <a:pt x="147" y="1711"/>
                      </a:lnTo>
                      <a:lnTo>
                        <a:pt x="127" y="1734"/>
                      </a:lnTo>
                      <a:lnTo>
                        <a:pt x="107" y="1757"/>
                      </a:lnTo>
                      <a:lnTo>
                        <a:pt x="86" y="1728"/>
                      </a:lnTo>
                      <a:lnTo>
                        <a:pt x="67" y="1697"/>
                      </a:lnTo>
                      <a:lnTo>
                        <a:pt x="82" y="1675"/>
                      </a:lnTo>
                      <a:lnTo>
                        <a:pt x="99" y="1654"/>
                      </a:lnTo>
                      <a:lnTo>
                        <a:pt x="115" y="1633"/>
                      </a:lnTo>
                      <a:lnTo>
                        <a:pt x="132" y="1612"/>
                      </a:lnTo>
                      <a:lnTo>
                        <a:pt x="147" y="1590"/>
                      </a:lnTo>
                      <a:lnTo>
                        <a:pt x="159" y="1567"/>
                      </a:lnTo>
                      <a:lnTo>
                        <a:pt x="169" y="1543"/>
                      </a:lnTo>
                      <a:lnTo>
                        <a:pt x="175" y="1516"/>
                      </a:lnTo>
                      <a:lnTo>
                        <a:pt x="174" y="1508"/>
                      </a:lnTo>
                      <a:lnTo>
                        <a:pt x="168" y="1503"/>
                      </a:lnTo>
                      <a:lnTo>
                        <a:pt x="162" y="1502"/>
                      </a:lnTo>
                      <a:lnTo>
                        <a:pt x="154" y="1503"/>
                      </a:lnTo>
                      <a:lnTo>
                        <a:pt x="148" y="1508"/>
                      </a:lnTo>
                      <a:lnTo>
                        <a:pt x="145" y="1516"/>
                      </a:lnTo>
                      <a:lnTo>
                        <a:pt x="140" y="1540"/>
                      </a:lnTo>
                      <a:lnTo>
                        <a:pt x="130" y="1564"/>
                      </a:lnTo>
                      <a:lnTo>
                        <a:pt x="116" y="1586"/>
                      </a:lnTo>
                      <a:lnTo>
                        <a:pt x="101" y="1607"/>
                      </a:lnTo>
                      <a:lnTo>
                        <a:pt x="84" y="1627"/>
                      </a:lnTo>
                      <a:lnTo>
                        <a:pt x="68" y="1648"/>
                      </a:lnTo>
                      <a:lnTo>
                        <a:pt x="51" y="1668"/>
                      </a:lnTo>
                      <a:lnTo>
                        <a:pt x="37" y="1633"/>
                      </a:lnTo>
                      <a:lnTo>
                        <a:pt x="24" y="1597"/>
                      </a:lnTo>
                      <a:lnTo>
                        <a:pt x="48" y="1578"/>
                      </a:lnTo>
                      <a:lnTo>
                        <a:pt x="69" y="1555"/>
                      </a:lnTo>
                      <a:lnTo>
                        <a:pt x="85" y="1528"/>
                      </a:lnTo>
                      <a:lnTo>
                        <a:pt x="100" y="1499"/>
                      </a:lnTo>
                      <a:lnTo>
                        <a:pt x="111" y="1470"/>
                      </a:lnTo>
                      <a:lnTo>
                        <a:pt x="120" y="1440"/>
                      </a:lnTo>
                      <a:lnTo>
                        <a:pt x="124" y="1412"/>
                      </a:lnTo>
                      <a:lnTo>
                        <a:pt x="123" y="1404"/>
                      </a:lnTo>
                      <a:lnTo>
                        <a:pt x="117" y="1399"/>
                      </a:lnTo>
                      <a:lnTo>
                        <a:pt x="111" y="1398"/>
                      </a:lnTo>
                      <a:lnTo>
                        <a:pt x="103" y="1399"/>
                      </a:lnTo>
                      <a:lnTo>
                        <a:pt x="97" y="1404"/>
                      </a:lnTo>
                      <a:lnTo>
                        <a:pt x="94" y="1412"/>
                      </a:lnTo>
                      <a:lnTo>
                        <a:pt x="90" y="1434"/>
                      </a:lnTo>
                      <a:lnTo>
                        <a:pt x="84" y="1459"/>
                      </a:lnTo>
                      <a:lnTo>
                        <a:pt x="75" y="1483"/>
                      </a:lnTo>
                      <a:lnTo>
                        <a:pt x="64" y="1507"/>
                      </a:lnTo>
                      <a:lnTo>
                        <a:pt x="50" y="1529"/>
                      </a:lnTo>
                      <a:lnTo>
                        <a:pt x="34" y="1549"/>
                      </a:lnTo>
                      <a:lnTo>
                        <a:pt x="17" y="1566"/>
                      </a:lnTo>
                      <a:lnTo>
                        <a:pt x="9" y="1526"/>
                      </a:lnTo>
                      <a:lnTo>
                        <a:pt x="3" y="1483"/>
                      </a:lnTo>
                      <a:lnTo>
                        <a:pt x="1" y="1436"/>
                      </a:lnTo>
                      <a:lnTo>
                        <a:pt x="19" y="1412"/>
                      </a:lnTo>
                      <a:lnTo>
                        <a:pt x="32" y="1386"/>
                      </a:lnTo>
                      <a:lnTo>
                        <a:pt x="43" y="1356"/>
                      </a:lnTo>
                      <a:lnTo>
                        <a:pt x="50" y="1326"/>
                      </a:lnTo>
                      <a:lnTo>
                        <a:pt x="54" y="1295"/>
                      </a:lnTo>
                      <a:lnTo>
                        <a:pt x="55" y="1265"/>
                      </a:lnTo>
                      <a:lnTo>
                        <a:pt x="53" y="1257"/>
                      </a:lnTo>
                      <a:lnTo>
                        <a:pt x="48" y="1253"/>
                      </a:lnTo>
                      <a:lnTo>
                        <a:pt x="41" y="1251"/>
                      </a:lnTo>
                      <a:lnTo>
                        <a:pt x="33" y="1253"/>
                      </a:lnTo>
                      <a:lnTo>
                        <a:pt x="28" y="1257"/>
                      </a:lnTo>
                      <a:lnTo>
                        <a:pt x="26" y="1265"/>
                      </a:lnTo>
                      <a:lnTo>
                        <a:pt x="24" y="1295"/>
                      </a:lnTo>
                      <a:lnTo>
                        <a:pt x="20" y="1326"/>
                      </a:lnTo>
                      <a:lnTo>
                        <a:pt x="12" y="1356"/>
                      </a:lnTo>
                      <a:lnTo>
                        <a:pt x="0" y="1385"/>
                      </a:lnTo>
                      <a:lnTo>
                        <a:pt x="0" y="426"/>
                      </a:lnTo>
                      <a:lnTo>
                        <a:pt x="19" y="418"/>
                      </a:lnTo>
                      <a:lnTo>
                        <a:pt x="43" y="411"/>
                      </a:lnTo>
                      <a:lnTo>
                        <a:pt x="71" y="403"/>
                      </a:lnTo>
                      <a:lnTo>
                        <a:pt x="63" y="422"/>
                      </a:lnTo>
                      <a:lnTo>
                        <a:pt x="59" y="444"/>
                      </a:lnTo>
                      <a:lnTo>
                        <a:pt x="58" y="468"/>
                      </a:lnTo>
                      <a:lnTo>
                        <a:pt x="58" y="491"/>
                      </a:lnTo>
                      <a:lnTo>
                        <a:pt x="60" y="499"/>
                      </a:lnTo>
                      <a:lnTo>
                        <a:pt x="65" y="503"/>
                      </a:lnTo>
                      <a:lnTo>
                        <a:pt x="72" y="506"/>
                      </a:lnTo>
                      <a:lnTo>
                        <a:pt x="80" y="503"/>
                      </a:lnTo>
                      <a:lnTo>
                        <a:pt x="85" y="499"/>
                      </a:lnTo>
                      <a:lnTo>
                        <a:pt x="88" y="491"/>
                      </a:lnTo>
                      <a:lnTo>
                        <a:pt x="89" y="463"/>
                      </a:lnTo>
                      <a:lnTo>
                        <a:pt x="92" y="435"/>
                      </a:lnTo>
                      <a:lnTo>
                        <a:pt x="95" y="419"/>
                      </a:lnTo>
                      <a:lnTo>
                        <a:pt x="102" y="406"/>
                      </a:lnTo>
                      <a:lnTo>
                        <a:pt x="111" y="393"/>
                      </a:lnTo>
                      <a:lnTo>
                        <a:pt x="147" y="386"/>
                      </a:lnTo>
                      <a:lnTo>
                        <a:pt x="187" y="382"/>
                      </a:lnTo>
                      <a:lnTo>
                        <a:pt x="172" y="406"/>
                      </a:lnTo>
                      <a:lnTo>
                        <a:pt x="161" y="433"/>
                      </a:lnTo>
                      <a:lnTo>
                        <a:pt x="153" y="461"/>
                      </a:lnTo>
                      <a:lnTo>
                        <a:pt x="147" y="491"/>
                      </a:lnTo>
                      <a:lnTo>
                        <a:pt x="149" y="499"/>
                      </a:lnTo>
                      <a:lnTo>
                        <a:pt x="154" y="503"/>
                      </a:lnTo>
                      <a:lnTo>
                        <a:pt x="162" y="506"/>
                      </a:lnTo>
                      <a:lnTo>
                        <a:pt x="168" y="503"/>
                      </a:lnTo>
                      <a:lnTo>
                        <a:pt x="175" y="499"/>
                      </a:lnTo>
                      <a:lnTo>
                        <a:pt x="178" y="491"/>
                      </a:lnTo>
                      <a:lnTo>
                        <a:pt x="182" y="470"/>
                      </a:lnTo>
                      <a:lnTo>
                        <a:pt x="186" y="449"/>
                      </a:lnTo>
                      <a:lnTo>
                        <a:pt x="194" y="429"/>
                      </a:lnTo>
                      <a:lnTo>
                        <a:pt x="204" y="411"/>
                      </a:lnTo>
                      <a:lnTo>
                        <a:pt x="216" y="395"/>
                      </a:lnTo>
                      <a:lnTo>
                        <a:pt x="231" y="381"/>
                      </a:lnTo>
                      <a:lnTo>
                        <a:pt x="270" y="383"/>
                      </a:lnTo>
                      <a:lnTo>
                        <a:pt x="309" y="389"/>
                      </a:lnTo>
                      <a:lnTo>
                        <a:pt x="290" y="405"/>
                      </a:lnTo>
                      <a:lnTo>
                        <a:pt x="272" y="424"/>
                      </a:lnTo>
                      <a:lnTo>
                        <a:pt x="261" y="445"/>
                      </a:lnTo>
                      <a:lnTo>
                        <a:pt x="255" y="467"/>
                      </a:lnTo>
                      <a:lnTo>
                        <a:pt x="250" y="490"/>
                      </a:lnTo>
                      <a:lnTo>
                        <a:pt x="247" y="513"/>
                      </a:lnTo>
                      <a:lnTo>
                        <a:pt x="249" y="521"/>
                      </a:lnTo>
                      <a:lnTo>
                        <a:pt x="253" y="527"/>
                      </a:lnTo>
                      <a:lnTo>
                        <a:pt x="261" y="528"/>
                      </a:lnTo>
                      <a:lnTo>
                        <a:pt x="269" y="527"/>
                      </a:lnTo>
                      <a:lnTo>
                        <a:pt x="274" y="521"/>
                      </a:lnTo>
                      <a:lnTo>
                        <a:pt x="278" y="513"/>
                      </a:lnTo>
                      <a:lnTo>
                        <a:pt x="281" y="487"/>
                      </a:lnTo>
                      <a:lnTo>
                        <a:pt x="289" y="464"/>
                      </a:lnTo>
                      <a:lnTo>
                        <a:pt x="299" y="444"/>
                      </a:lnTo>
                      <a:lnTo>
                        <a:pt x="313" y="426"/>
                      </a:lnTo>
                      <a:lnTo>
                        <a:pt x="331" y="412"/>
                      </a:lnTo>
                      <a:lnTo>
                        <a:pt x="353" y="401"/>
                      </a:lnTo>
                      <a:lnTo>
                        <a:pt x="383" y="413"/>
                      </a:lnTo>
                      <a:lnTo>
                        <a:pt x="409" y="426"/>
                      </a:lnTo>
                      <a:lnTo>
                        <a:pt x="387" y="439"/>
                      </a:lnTo>
                      <a:lnTo>
                        <a:pt x="368" y="456"/>
                      </a:lnTo>
                      <a:lnTo>
                        <a:pt x="353" y="476"/>
                      </a:lnTo>
                      <a:lnTo>
                        <a:pt x="342" y="499"/>
                      </a:lnTo>
                      <a:lnTo>
                        <a:pt x="335" y="523"/>
                      </a:lnTo>
                      <a:lnTo>
                        <a:pt x="332" y="551"/>
                      </a:lnTo>
                      <a:lnTo>
                        <a:pt x="334" y="559"/>
                      </a:lnTo>
                      <a:lnTo>
                        <a:pt x="340" y="563"/>
                      </a:lnTo>
                      <a:lnTo>
                        <a:pt x="346" y="565"/>
                      </a:lnTo>
                      <a:lnTo>
                        <a:pt x="354" y="563"/>
                      </a:lnTo>
                      <a:lnTo>
                        <a:pt x="360" y="559"/>
                      </a:lnTo>
                      <a:lnTo>
                        <a:pt x="362" y="551"/>
                      </a:lnTo>
                      <a:lnTo>
                        <a:pt x="365" y="527"/>
                      </a:lnTo>
                      <a:lnTo>
                        <a:pt x="373" y="503"/>
                      </a:lnTo>
                      <a:lnTo>
                        <a:pt x="384" y="485"/>
                      </a:lnTo>
                      <a:lnTo>
                        <a:pt x="399" y="468"/>
                      </a:lnTo>
                      <a:lnTo>
                        <a:pt x="418" y="456"/>
                      </a:lnTo>
                      <a:lnTo>
                        <a:pt x="441" y="447"/>
                      </a:lnTo>
                      <a:lnTo>
                        <a:pt x="468" y="468"/>
                      </a:lnTo>
                      <a:lnTo>
                        <a:pt x="447" y="486"/>
                      </a:lnTo>
                      <a:lnTo>
                        <a:pt x="430" y="505"/>
                      </a:lnTo>
                      <a:lnTo>
                        <a:pt x="415" y="526"/>
                      </a:lnTo>
                      <a:lnTo>
                        <a:pt x="404" y="549"/>
                      </a:lnTo>
                      <a:lnTo>
                        <a:pt x="396" y="574"/>
                      </a:lnTo>
                      <a:lnTo>
                        <a:pt x="393" y="602"/>
                      </a:lnTo>
                      <a:lnTo>
                        <a:pt x="395" y="610"/>
                      </a:lnTo>
                      <a:lnTo>
                        <a:pt x="401" y="615"/>
                      </a:lnTo>
                      <a:lnTo>
                        <a:pt x="407" y="616"/>
                      </a:lnTo>
                      <a:lnTo>
                        <a:pt x="415" y="615"/>
                      </a:lnTo>
                      <a:lnTo>
                        <a:pt x="420" y="610"/>
                      </a:lnTo>
                      <a:lnTo>
                        <a:pt x="424" y="602"/>
                      </a:lnTo>
                      <a:lnTo>
                        <a:pt x="426" y="579"/>
                      </a:lnTo>
                      <a:lnTo>
                        <a:pt x="434" y="557"/>
                      </a:lnTo>
                      <a:lnTo>
                        <a:pt x="444" y="538"/>
                      </a:lnTo>
                      <a:lnTo>
                        <a:pt x="456" y="520"/>
                      </a:lnTo>
                      <a:lnTo>
                        <a:pt x="471" y="505"/>
                      </a:lnTo>
                      <a:lnTo>
                        <a:pt x="489" y="490"/>
                      </a:lnTo>
                      <a:lnTo>
                        <a:pt x="511" y="517"/>
                      </a:lnTo>
                      <a:lnTo>
                        <a:pt x="532" y="547"/>
                      </a:lnTo>
                      <a:lnTo>
                        <a:pt x="518" y="554"/>
                      </a:lnTo>
                      <a:lnTo>
                        <a:pt x="505" y="562"/>
                      </a:lnTo>
                      <a:lnTo>
                        <a:pt x="492" y="573"/>
                      </a:lnTo>
                      <a:lnTo>
                        <a:pt x="478" y="590"/>
                      </a:lnTo>
                      <a:lnTo>
                        <a:pt x="468" y="608"/>
                      </a:lnTo>
                      <a:lnTo>
                        <a:pt x="460" y="629"/>
                      </a:lnTo>
                      <a:lnTo>
                        <a:pt x="456" y="651"/>
                      </a:lnTo>
                      <a:lnTo>
                        <a:pt x="451" y="673"/>
                      </a:lnTo>
                      <a:lnTo>
                        <a:pt x="454" y="680"/>
                      </a:lnTo>
                      <a:lnTo>
                        <a:pt x="458" y="685"/>
                      </a:lnTo>
                      <a:lnTo>
                        <a:pt x="465" y="687"/>
                      </a:lnTo>
                      <a:lnTo>
                        <a:pt x="472" y="685"/>
                      </a:lnTo>
                      <a:lnTo>
                        <a:pt x="479" y="680"/>
                      </a:lnTo>
                      <a:lnTo>
                        <a:pt x="482" y="673"/>
                      </a:lnTo>
                      <a:lnTo>
                        <a:pt x="486" y="654"/>
                      </a:lnTo>
                      <a:lnTo>
                        <a:pt x="490" y="635"/>
                      </a:lnTo>
                      <a:lnTo>
                        <a:pt x="497" y="618"/>
                      </a:lnTo>
                      <a:lnTo>
                        <a:pt x="507" y="603"/>
                      </a:lnTo>
                      <a:lnTo>
                        <a:pt x="520" y="589"/>
                      </a:lnTo>
                      <a:lnTo>
                        <a:pt x="533" y="580"/>
                      </a:lnTo>
                      <a:lnTo>
                        <a:pt x="548" y="572"/>
                      </a:lnTo>
                      <a:lnTo>
                        <a:pt x="569" y="616"/>
                      </a:lnTo>
                      <a:lnTo>
                        <a:pt x="587" y="665"/>
                      </a:lnTo>
                      <a:lnTo>
                        <a:pt x="572" y="678"/>
                      </a:lnTo>
                      <a:lnTo>
                        <a:pt x="560" y="693"/>
                      </a:lnTo>
                      <a:lnTo>
                        <a:pt x="549" y="708"/>
                      </a:lnTo>
                      <a:lnTo>
                        <a:pt x="541" y="726"/>
                      </a:lnTo>
                      <a:lnTo>
                        <a:pt x="535" y="746"/>
                      </a:lnTo>
                      <a:lnTo>
                        <a:pt x="533" y="768"/>
                      </a:lnTo>
                      <a:lnTo>
                        <a:pt x="535" y="775"/>
                      </a:lnTo>
                      <a:lnTo>
                        <a:pt x="541" y="781"/>
                      </a:lnTo>
                      <a:lnTo>
                        <a:pt x="549" y="782"/>
                      </a:lnTo>
                      <a:lnTo>
                        <a:pt x="555" y="781"/>
                      </a:lnTo>
                      <a:lnTo>
                        <a:pt x="561" y="775"/>
                      </a:lnTo>
                      <a:lnTo>
                        <a:pt x="564" y="768"/>
                      </a:lnTo>
                      <a:lnTo>
                        <a:pt x="566" y="746"/>
                      </a:lnTo>
                      <a:lnTo>
                        <a:pt x="573" y="727"/>
                      </a:lnTo>
                      <a:lnTo>
                        <a:pt x="584" y="710"/>
                      </a:lnTo>
                      <a:lnTo>
                        <a:pt x="597" y="696"/>
                      </a:lnTo>
                      <a:lnTo>
                        <a:pt x="604" y="720"/>
                      </a:lnTo>
                      <a:lnTo>
                        <a:pt x="628" y="711"/>
                      </a:lnTo>
                      <a:lnTo>
                        <a:pt x="668" y="700"/>
                      </a:lnTo>
                      <a:lnTo>
                        <a:pt x="711" y="693"/>
                      </a:lnTo>
                      <a:lnTo>
                        <a:pt x="757" y="690"/>
                      </a:lnTo>
                      <a:lnTo>
                        <a:pt x="733" y="704"/>
                      </a:lnTo>
                      <a:lnTo>
                        <a:pt x="712" y="719"/>
                      </a:lnTo>
                      <a:lnTo>
                        <a:pt x="694" y="738"/>
                      </a:lnTo>
                      <a:lnTo>
                        <a:pt x="676" y="760"/>
                      </a:lnTo>
                      <a:lnTo>
                        <a:pt x="673" y="768"/>
                      </a:lnTo>
                      <a:lnTo>
                        <a:pt x="675" y="774"/>
                      </a:lnTo>
                      <a:lnTo>
                        <a:pt x="680" y="780"/>
                      </a:lnTo>
                      <a:lnTo>
                        <a:pt x="688" y="782"/>
                      </a:lnTo>
                      <a:lnTo>
                        <a:pt x="695" y="781"/>
                      </a:lnTo>
                      <a:lnTo>
                        <a:pt x="701" y="775"/>
                      </a:lnTo>
                      <a:lnTo>
                        <a:pt x="722" y="750"/>
                      </a:lnTo>
                      <a:lnTo>
                        <a:pt x="747" y="730"/>
                      </a:lnTo>
                      <a:lnTo>
                        <a:pt x="773" y="715"/>
                      </a:lnTo>
                      <a:lnTo>
                        <a:pt x="802" y="704"/>
                      </a:lnTo>
                      <a:lnTo>
                        <a:pt x="834" y="697"/>
                      </a:lnTo>
                      <a:lnTo>
                        <a:pt x="867" y="704"/>
                      </a:lnTo>
                      <a:lnTo>
                        <a:pt x="900" y="715"/>
                      </a:lnTo>
                      <a:lnTo>
                        <a:pt x="933" y="729"/>
                      </a:lnTo>
                      <a:lnTo>
                        <a:pt x="899" y="730"/>
                      </a:lnTo>
                      <a:lnTo>
                        <a:pt x="866" y="733"/>
                      </a:lnTo>
                      <a:lnTo>
                        <a:pt x="833" y="739"/>
                      </a:lnTo>
                      <a:lnTo>
                        <a:pt x="802" y="749"/>
                      </a:lnTo>
                      <a:lnTo>
                        <a:pt x="771" y="761"/>
                      </a:lnTo>
                      <a:lnTo>
                        <a:pt x="742" y="779"/>
                      </a:lnTo>
                      <a:lnTo>
                        <a:pt x="738" y="785"/>
                      </a:lnTo>
                      <a:lnTo>
                        <a:pt x="736" y="793"/>
                      </a:lnTo>
                      <a:lnTo>
                        <a:pt x="739" y="800"/>
                      </a:lnTo>
                      <a:lnTo>
                        <a:pt x="743" y="805"/>
                      </a:lnTo>
                      <a:lnTo>
                        <a:pt x="750" y="807"/>
                      </a:lnTo>
                      <a:lnTo>
                        <a:pt x="758" y="804"/>
                      </a:lnTo>
                      <a:lnTo>
                        <a:pt x="787" y="788"/>
                      </a:lnTo>
                      <a:lnTo>
                        <a:pt x="816" y="775"/>
                      </a:lnTo>
                      <a:lnTo>
                        <a:pt x="849" y="767"/>
                      </a:lnTo>
                      <a:lnTo>
                        <a:pt x="881" y="761"/>
                      </a:lnTo>
                      <a:lnTo>
                        <a:pt x="914" y="759"/>
                      </a:lnTo>
                      <a:lnTo>
                        <a:pt x="946" y="759"/>
                      </a:lnTo>
                      <a:lnTo>
                        <a:pt x="979" y="761"/>
                      </a:lnTo>
                      <a:lnTo>
                        <a:pt x="981" y="761"/>
                      </a:lnTo>
                      <a:lnTo>
                        <a:pt x="983" y="761"/>
                      </a:lnTo>
                      <a:lnTo>
                        <a:pt x="987" y="764"/>
                      </a:lnTo>
                      <a:lnTo>
                        <a:pt x="991" y="768"/>
                      </a:lnTo>
                      <a:lnTo>
                        <a:pt x="1013" y="788"/>
                      </a:lnTo>
                      <a:lnTo>
                        <a:pt x="1032" y="811"/>
                      </a:lnTo>
                      <a:lnTo>
                        <a:pt x="981" y="804"/>
                      </a:lnTo>
                      <a:lnTo>
                        <a:pt x="929" y="806"/>
                      </a:lnTo>
                      <a:lnTo>
                        <a:pt x="878" y="816"/>
                      </a:lnTo>
                      <a:lnTo>
                        <a:pt x="827" y="833"/>
                      </a:lnTo>
                      <a:lnTo>
                        <a:pt x="821" y="838"/>
                      </a:lnTo>
                      <a:lnTo>
                        <a:pt x="818" y="845"/>
                      </a:lnTo>
                      <a:lnTo>
                        <a:pt x="818" y="853"/>
                      </a:lnTo>
                      <a:lnTo>
                        <a:pt x="821" y="859"/>
                      </a:lnTo>
                      <a:lnTo>
                        <a:pt x="827" y="863"/>
                      </a:lnTo>
                      <a:lnTo>
                        <a:pt x="835" y="862"/>
                      </a:lnTo>
                      <a:lnTo>
                        <a:pt x="879" y="847"/>
                      </a:lnTo>
                      <a:lnTo>
                        <a:pt x="924" y="837"/>
                      </a:lnTo>
                      <a:lnTo>
                        <a:pt x="968" y="834"/>
                      </a:lnTo>
                      <a:lnTo>
                        <a:pt x="1012" y="837"/>
                      </a:lnTo>
                      <a:lnTo>
                        <a:pt x="1056" y="847"/>
                      </a:lnTo>
                      <a:lnTo>
                        <a:pt x="1070" y="874"/>
                      </a:lnTo>
                      <a:lnTo>
                        <a:pt x="1080" y="903"/>
                      </a:lnTo>
                      <a:lnTo>
                        <a:pt x="1049" y="889"/>
                      </a:lnTo>
                      <a:lnTo>
                        <a:pt x="1016" y="880"/>
                      </a:lnTo>
                      <a:lnTo>
                        <a:pt x="982" y="877"/>
                      </a:lnTo>
                      <a:lnTo>
                        <a:pt x="949" y="876"/>
                      </a:lnTo>
                      <a:lnTo>
                        <a:pt x="915" y="878"/>
                      </a:lnTo>
                      <a:lnTo>
                        <a:pt x="879" y="883"/>
                      </a:lnTo>
                      <a:lnTo>
                        <a:pt x="845" y="888"/>
                      </a:lnTo>
                      <a:lnTo>
                        <a:pt x="837" y="893"/>
                      </a:lnTo>
                      <a:lnTo>
                        <a:pt x="834" y="898"/>
                      </a:lnTo>
                      <a:lnTo>
                        <a:pt x="835" y="906"/>
                      </a:lnTo>
                      <a:lnTo>
                        <a:pt x="839" y="912"/>
                      </a:lnTo>
                      <a:lnTo>
                        <a:pt x="844" y="917"/>
                      </a:lnTo>
                      <a:lnTo>
                        <a:pt x="853" y="917"/>
                      </a:lnTo>
                      <a:lnTo>
                        <a:pt x="888" y="911"/>
                      </a:lnTo>
                      <a:lnTo>
                        <a:pt x="924" y="907"/>
                      </a:lnTo>
                      <a:lnTo>
                        <a:pt x="959" y="906"/>
                      </a:lnTo>
                      <a:lnTo>
                        <a:pt x="993" y="908"/>
                      </a:lnTo>
                      <a:lnTo>
                        <a:pt x="1027" y="915"/>
                      </a:lnTo>
                      <a:lnTo>
                        <a:pt x="1059" y="926"/>
                      </a:lnTo>
                      <a:lnTo>
                        <a:pt x="1091" y="943"/>
                      </a:lnTo>
                      <a:lnTo>
                        <a:pt x="1097" y="985"/>
                      </a:lnTo>
                      <a:lnTo>
                        <a:pt x="1072" y="970"/>
                      </a:lnTo>
                      <a:lnTo>
                        <a:pt x="1045" y="960"/>
                      </a:lnTo>
                      <a:lnTo>
                        <a:pt x="1017" y="955"/>
                      </a:lnTo>
                      <a:lnTo>
                        <a:pt x="986" y="951"/>
                      </a:lnTo>
                      <a:lnTo>
                        <a:pt x="956" y="952"/>
                      </a:lnTo>
                      <a:lnTo>
                        <a:pt x="926" y="956"/>
                      </a:lnTo>
                      <a:lnTo>
                        <a:pt x="896" y="961"/>
                      </a:lnTo>
                      <a:lnTo>
                        <a:pt x="889" y="966"/>
                      </a:lnTo>
                      <a:lnTo>
                        <a:pt x="886" y="971"/>
                      </a:lnTo>
                      <a:lnTo>
                        <a:pt x="886" y="979"/>
                      </a:lnTo>
                      <a:lnTo>
                        <a:pt x="889" y="985"/>
                      </a:lnTo>
                      <a:lnTo>
                        <a:pt x="896" y="990"/>
                      </a:lnTo>
                      <a:lnTo>
                        <a:pt x="904" y="990"/>
                      </a:lnTo>
                      <a:lnTo>
                        <a:pt x="927" y="985"/>
                      </a:lnTo>
                      <a:lnTo>
                        <a:pt x="950" y="982"/>
                      </a:lnTo>
                      <a:lnTo>
                        <a:pt x="975" y="981"/>
                      </a:lnTo>
                      <a:lnTo>
                        <a:pt x="999" y="982"/>
                      </a:lnTo>
                      <a:lnTo>
                        <a:pt x="1022" y="984"/>
                      </a:lnTo>
                      <a:lnTo>
                        <a:pt x="1044" y="991"/>
                      </a:lnTo>
                      <a:lnTo>
                        <a:pt x="1064" y="1000"/>
                      </a:lnTo>
                      <a:lnTo>
                        <a:pt x="1083" y="1013"/>
                      </a:lnTo>
                      <a:lnTo>
                        <a:pt x="1100" y="1031"/>
                      </a:lnTo>
                      <a:lnTo>
                        <a:pt x="1097" y="1084"/>
                      </a:lnTo>
                      <a:lnTo>
                        <a:pt x="1081" y="1076"/>
                      </a:lnTo>
                      <a:lnTo>
                        <a:pt x="1063" y="1072"/>
                      </a:lnTo>
                      <a:lnTo>
                        <a:pt x="1042" y="1069"/>
                      </a:lnTo>
                      <a:lnTo>
                        <a:pt x="1021" y="1069"/>
                      </a:lnTo>
                      <a:lnTo>
                        <a:pt x="1000" y="1071"/>
                      </a:lnTo>
                      <a:lnTo>
                        <a:pt x="979" y="1073"/>
                      </a:lnTo>
                      <a:lnTo>
                        <a:pt x="960" y="1076"/>
                      </a:lnTo>
                      <a:lnTo>
                        <a:pt x="944" y="1078"/>
                      </a:lnTo>
                      <a:lnTo>
                        <a:pt x="936" y="1082"/>
                      </a:lnTo>
                      <a:lnTo>
                        <a:pt x="933" y="1088"/>
                      </a:lnTo>
                      <a:lnTo>
                        <a:pt x="933" y="1096"/>
                      </a:lnTo>
                      <a:lnTo>
                        <a:pt x="937" y="1103"/>
                      </a:lnTo>
                      <a:lnTo>
                        <a:pt x="943" y="1107"/>
                      </a:lnTo>
                      <a:lnTo>
                        <a:pt x="951" y="1107"/>
                      </a:lnTo>
                      <a:lnTo>
                        <a:pt x="962" y="1106"/>
                      </a:lnTo>
                      <a:lnTo>
                        <a:pt x="976" y="1104"/>
                      </a:lnTo>
                      <a:lnTo>
                        <a:pt x="991" y="1100"/>
                      </a:lnTo>
                      <a:lnTo>
                        <a:pt x="1008" y="1099"/>
                      </a:lnTo>
                      <a:lnTo>
                        <a:pt x="1024" y="1097"/>
                      </a:lnTo>
                      <a:lnTo>
                        <a:pt x="1041" y="1097"/>
                      </a:lnTo>
                      <a:lnTo>
                        <a:pt x="1056" y="1099"/>
                      </a:lnTo>
                      <a:lnTo>
                        <a:pt x="1070" y="1104"/>
                      </a:lnTo>
                      <a:lnTo>
                        <a:pt x="1081" y="1109"/>
                      </a:lnTo>
                      <a:lnTo>
                        <a:pt x="1089" y="1119"/>
                      </a:lnTo>
                      <a:lnTo>
                        <a:pt x="1092" y="1131"/>
                      </a:lnTo>
                      <a:lnTo>
                        <a:pt x="1090" y="1146"/>
                      </a:lnTo>
                      <a:lnTo>
                        <a:pt x="1063" y="1140"/>
                      </a:lnTo>
                      <a:lnTo>
                        <a:pt x="1033" y="1136"/>
                      </a:lnTo>
                      <a:lnTo>
                        <a:pt x="1002" y="1135"/>
                      </a:lnTo>
                      <a:lnTo>
                        <a:pt x="1001" y="1135"/>
                      </a:lnTo>
                      <a:lnTo>
                        <a:pt x="959" y="1137"/>
                      </a:lnTo>
                      <a:lnTo>
                        <a:pt x="920" y="1142"/>
                      </a:lnTo>
                      <a:lnTo>
                        <a:pt x="885" y="1151"/>
                      </a:lnTo>
                      <a:lnTo>
                        <a:pt x="854" y="1162"/>
                      </a:lnTo>
                      <a:lnTo>
                        <a:pt x="825" y="1176"/>
                      </a:lnTo>
                      <a:lnTo>
                        <a:pt x="800" y="1190"/>
                      </a:lnTo>
                      <a:lnTo>
                        <a:pt x="778" y="1207"/>
                      </a:lnTo>
                      <a:lnTo>
                        <a:pt x="758" y="1223"/>
                      </a:lnTo>
                      <a:lnTo>
                        <a:pt x="741" y="1241"/>
                      </a:lnTo>
                      <a:lnTo>
                        <a:pt x="727" y="1257"/>
                      </a:lnTo>
                      <a:lnTo>
                        <a:pt x="715" y="1274"/>
                      </a:lnTo>
                      <a:lnTo>
                        <a:pt x="705" y="1288"/>
                      </a:lnTo>
                      <a:lnTo>
                        <a:pt x="697" y="1302"/>
                      </a:lnTo>
                      <a:lnTo>
                        <a:pt x="667" y="1284"/>
                      </a:lnTo>
                      <a:lnTo>
                        <a:pt x="635" y="1270"/>
                      </a:lnTo>
                      <a:lnTo>
                        <a:pt x="600" y="1260"/>
                      </a:lnTo>
                      <a:lnTo>
                        <a:pt x="561" y="1254"/>
                      </a:lnTo>
                      <a:lnTo>
                        <a:pt x="519" y="1252"/>
                      </a:lnTo>
                      <a:lnTo>
                        <a:pt x="475" y="1255"/>
                      </a:lnTo>
                      <a:lnTo>
                        <a:pt x="427" y="1262"/>
                      </a:lnTo>
                      <a:lnTo>
                        <a:pt x="377" y="1273"/>
                      </a:lnTo>
                      <a:lnTo>
                        <a:pt x="324" y="1289"/>
                      </a:lnTo>
                      <a:lnTo>
                        <a:pt x="268" y="1308"/>
                      </a:lnTo>
                      <a:lnTo>
                        <a:pt x="286" y="1355"/>
                      </a:lnTo>
                      <a:lnTo>
                        <a:pt x="331" y="1338"/>
                      </a:lnTo>
                      <a:lnTo>
                        <a:pt x="374" y="1325"/>
                      </a:lnTo>
                      <a:lnTo>
                        <a:pt x="416" y="1314"/>
                      </a:lnTo>
                      <a:lnTo>
                        <a:pt x="455" y="1307"/>
                      </a:lnTo>
                      <a:lnTo>
                        <a:pt x="445" y="1329"/>
                      </a:lnTo>
                      <a:lnTo>
                        <a:pt x="430" y="1349"/>
                      </a:lnTo>
                      <a:lnTo>
                        <a:pt x="414" y="1368"/>
                      </a:lnTo>
                      <a:lnTo>
                        <a:pt x="396" y="1386"/>
                      </a:lnTo>
                      <a:lnTo>
                        <a:pt x="378" y="1403"/>
                      </a:lnTo>
                      <a:lnTo>
                        <a:pt x="375" y="1410"/>
                      </a:lnTo>
                      <a:lnTo>
                        <a:pt x="376" y="1418"/>
                      </a:lnTo>
                      <a:lnTo>
                        <a:pt x="382" y="1423"/>
                      </a:lnTo>
                      <a:lnTo>
                        <a:pt x="388" y="1424"/>
                      </a:lnTo>
                      <a:lnTo>
                        <a:pt x="396" y="1421"/>
                      </a:lnTo>
                      <a:lnTo>
                        <a:pt x="413" y="1403"/>
                      </a:lnTo>
                      <a:lnTo>
                        <a:pt x="430" y="1386"/>
                      </a:lnTo>
                      <a:lnTo>
                        <a:pt x="447" y="1367"/>
                      </a:lnTo>
                      <a:lnTo>
                        <a:pt x="462" y="1348"/>
                      </a:lnTo>
                      <a:lnTo>
                        <a:pt x="474" y="1326"/>
                      </a:lnTo>
                      <a:lnTo>
                        <a:pt x="482" y="1303"/>
                      </a:lnTo>
                      <a:lnTo>
                        <a:pt x="508" y="1302"/>
                      </a:lnTo>
                      <a:lnTo>
                        <a:pt x="532" y="1301"/>
                      </a:lnTo>
                      <a:lnTo>
                        <a:pt x="528" y="1324"/>
                      </a:lnTo>
                      <a:lnTo>
                        <a:pt x="518" y="1346"/>
                      </a:lnTo>
                      <a:lnTo>
                        <a:pt x="505" y="1366"/>
                      </a:lnTo>
                      <a:lnTo>
                        <a:pt x="488" y="1385"/>
                      </a:lnTo>
                      <a:lnTo>
                        <a:pt x="470" y="1401"/>
                      </a:lnTo>
                      <a:lnTo>
                        <a:pt x="453" y="1414"/>
                      </a:lnTo>
                      <a:lnTo>
                        <a:pt x="447" y="1420"/>
                      </a:lnTo>
                      <a:lnTo>
                        <a:pt x="446" y="1425"/>
                      </a:lnTo>
                      <a:lnTo>
                        <a:pt x="448" y="1432"/>
                      </a:lnTo>
                      <a:lnTo>
                        <a:pt x="453" y="1436"/>
                      </a:lnTo>
                      <a:lnTo>
                        <a:pt x="458" y="1438"/>
                      </a:lnTo>
                      <a:lnTo>
                        <a:pt x="465" y="1435"/>
                      </a:lnTo>
                      <a:lnTo>
                        <a:pt x="487" y="1420"/>
                      </a:lnTo>
                      <a:lnTo>
                        <a:pt x="508" y="1401"/>
                      </a:lnTo>
                      <a:lnTo>
                        <a:pt x="526" y="1379"/>
                      </a:lnTo>
                      <a:lnTo>
                        <a:pt x="541" y="1355"/>
                      </a:lnTo>
                      <a:lnTo>
                        <a:pt x="552" y="1329"/>
                      </a:lnTo>
                      <a:lnTo>
                        <a:pt x="558" y="1303"/>
                      </a:lnTo>
                      <a:lnTo>
                        <a:pt x="590" y="1307"/>
                      </a:lnTo>
                      <a:lnTo>
                        <a:pt x="618" y="1315"/>
                      </a:lnTo>
                      <a:lnTo>
                        <a:pt x="617" y="1340"/>
                      </a:lnTo>
                      <a:lnTo>
                        <a:pt x="612" y="1365"/>
                      </a:lnTo>
                      <a:lnTo>
                        <a:pt x="603" y="1388"/>
                      </a:lnTo>
                      <a:lnTo>
                        <a:pt x="590" y="1409"/>
                      </a:lnTo>
                      <a:lnTo>
                        <a:pt x="574" y="1428"/>
                      </a:lnTo>
                      <a:lnTo>
                        <a:pt x="555" y="1444"/>
                      </a:lnTo>
                      <a:lnTo>
                        <a:pt x="551" y="1450"/>
                      </a:lnTo>
                      <a:lnTo>
                        <a:pt x="550" y="1455"/>
                      </a:lnTo>
                      <a:lnTo>
                        <a:pt x="552" y="1462"/>
                      </a:lnTo>
                      <a:lnTo>
                        <a:pt x="555" y="1466"/>
                      </a:lnTo>
                      <a:lnTo>
                        <a:pt x="561" y="1467"/>
                      </a:lnTo>
                      <a:lnTo>
                        <a:pt x="568" y="1465"/>
                      </a:lnTo>
                      <a:lnTo>
                        <a:pt x="589" y="1448"/>
                      </a:lnTo>
                      <a:lnTo>
                        <a:pt x="607" y="1428"/>
                      </a:lnTo>
                      <a:lnTo>
                        <a:pt x="622" y="1404"/>
                      </a:lnTo>
                      <a:lnTo>
                        <a:pt x="633" y="1379"/>
                      </a:lnTo>
                      <a:lnTo>
                        <a:pt x="641" y="1352"/>
                      </a:lnTo>
                      <a:lnTo>
                        <a:pt x="644" y="1326"/>
                      </a:lnTo>
                      <a:lnTo>
                        <a:pt x="660" y="1336"/>
                      </a:lnTo>
                      <a:lnTo>
                        <a:pt x="676" y="1347"/>
                      </a:lnTo>
                      <a:lnTo>
                        <a:pt x="684" y="1354"/>
                      </a:lnTo>
                      <a:lnTo>
                        <a:pt x="677" y="1387"/>
                      </a:lnTo>
                      <a:lnTo>
                        <a:pt x="664" y="1419"/>
                      </a:lnTo>
                      <a:lnTo>
                        <a:pt x="647" y="1448"/>
                      </a:lnTo>
                      <a:lnTo>
                        <a:pt x="626" y="1474"/>
                      </a:lnTo>
                      <a:lnTo>
                        <a:pt x="622" y="1481"/>
                      </a:lnTo>
                      <a:lnTo>
                        <a:pt x="624" y="1488"/>
                      </a:lnTo>
                      <a:lnTo>
                        <a:pt x="630" y="1494"/>
                      </a:lnTo>
                      <a:lnTo>
                        <a:pt x="636" y="1495"/>
                      </a:lnTo>
                      <a:lnTo>
                        <a:pt x="644" y="1492"/>
                      </a:lnTo>
                      <a:lnTo>
                        <a:pt x="665" y="1466"/>
                      </a:lnTo>
                      <a:lnTo>
                        <a:pt x="683" y="1439"/>
                      </a:lnTo>
                      <a:lnTo>
                        <a:pt x="696" y="1409"/>
                      </a:lnTo>
                      <a:lnTo>
                        <a:pt x="706" y="1377"/>
                      </a:lnTo>
                      <a:lnTo>
                        <a:pt x="718" y="1394"/>
                      </a:lnTo>
                      <a:lnTo>
                        <a:pt x="729" y="1414"/>
                      </a:lnTo>
                      <a:lnTo>
                        <a:pt x="720" y="1448"/>
                      </a:lnTo>
                      <a:lnTo>
                        <a:pt x="708" y="1478"/>
                      </a:lnTo>
                      <a:lnTo>
                        <a:pt x="693" y="1508"/>
                      </a:lnTo>
                      <a:lnTo>
                        <a:pt x="672" y="1536"/>
                      </a:lnTo>
                      <a:lnTo>
                        <a:pt x="669" y="1543"/>
                      </a:lnTo>
                      <a:lnTo>
                        <a:pt x="669" y="1549"/>
                      </a:lnTo>
                      <a:lnTo>
                        <a:pt x="673" y="1555"/>
                      </a:lnTo>
                      <a:lnTo>
                        <a:pt x="678" y="1558"/>
                      </a:lnTo>
                      <a:lnTo>
                        <a:pt x="684" y="1558"/>
                      </a:lnTo>
                      <a:lnTo>
                        <a:pt x="689" y="1554"/>
                      </a:lnTo>
                      <a:lnTo>
                        <a:pt x="712" y="1523"/>
                      </a:lnTo>
                      <a:lnTo>
                        <a:pt x="731" y="1488"/>
                      </a:lnTo>
                      <a:lnTo>
                        <a:pt x="745" y="1453"/>
                      </a:lnTo>
                      <a:lnTo>
                        <a:pt x="753" y="1484"/>
                      </a:lnTo>
                      <a:lnTo>
                        <a:pt x="759" y="1515"/>
                      </a:lnTo>
                      <a:lnTo>
                        <a:pt x="762" y="1546"/>
                      </a:lnTo>
                      <a:lnTo>
                        <a:pt x="763" y="1574"/>
                      </a:lnTo>
                      <a:lnTo>
                        <a:pt x="763" y="1599"/>
                      </a:lnTo>
                      <a:lnTo>
                        <a:pt x="762" y="1620"/>
                      </a:lnTo>
                      <a:lnTo>
                        <a:pt x="761" y="1637"/>
                      </a:lnTo>
                      <a:lnTo>
                        <a:pt x="760" y="1648"/>
                      </a:lnTo>
                      <a:lnTo>
                        <a:pt x="760" y="1652"/>
                      </a:lnTo>
                      <a:lnTo>
                        <a:pt x="808" y="1660"/>
                      </a:lnTo>
                      <a:lnTo>
                        <a:pt x="809" y="1654"/>
                      </a:lnTo>
                      <a:lnTo>
                        <a:pt x="810" y="1643"/>
                      </a:lnTo>
                      <a:lnTo>
                        <a:pt x="811" y="1627"/>
                      </a:lnTo>
                      <a:lnTo>
                        <a:pt x="812" y="1606"/>
                      </a:lnTo>
                      <a:lnTo>
                        <a:pt x="813" y="1580"/>
                      </a:lnTo>
                      <a:lnTo>
                        <a:pt x="812" y="1553"/>
                      </a:lnTo>
                      <a:lnTo>
                        <a:pt x="810" y="1523"/>
                      </a:lnTo>
                      <a:lnTo>
                        <a:pt x="804" y="1492"/>
                      </a:lnTo>
                      <a:lnTo>
                        <a:pt x="798" y="1459"/>
                      </a:lnTo>
                      <a:lnTo>
                        <a:pt x="788" y="1427"/>
                      </a:lnTo>
                      <a:lnTo>
                        <a:pt x="773" y="1394"/>
                      </a:lnTo>
                      <a:lnTo>
                        <a:pt x="757" y="1364"/>
                      </a:lnTo>
                      <a:lnTo>
                        <a:pt x="735" y="1336"/>
                      </a:lnTo>
                      <a:lnTo>
                        <a:pt x="741" y="1323"/>
                      </a:lnTo>
                      <a:lnTo>
                        <a:pt x="751" y="1305"/>
                      </a:lnTo>
                      <a:lnTo>
                        <a:pt x="776" y="1307"/>
                      </a:lnTo>
                      <a:lnTo>
                        <a:pt x="800" y="1313"/>
                      </a:lnTo>
                      <a:lnTo>
                        <a:pt x="823" y="1320"/>
                      </a:lnTo>
                      <a:lnTo>
                        <a:pt x="840" y="1329"/>
                      </a:lnTo>
                      <a:lnTo>
                        <a:pt x="852" y="1339"/>
                      </a:lnTo>
                      <a:lnTo>
                        <a:pt x="863" y="1351"/>
                      </a:lnTo>
                      <a:lnTo>
                        <a:pt x="873" y="1366"/>
                      </a:lnTo>
                      <a:lnTo>
                        <a:pt x="882" y="1380"/>
                      </a:lnTo>
                      <a:lnTo>
                        <a:pt x="887" y="1385"/>
                      </a:lnTo>
                      <a:lnTo>
                        <a:pt x="894" y="1386"/>
                      </a:lnTo>
                      <a:lnTo>
                        <a:pt x="899" y="1383"/>
                      </a:lnTo>
                      <a:lnTo>
                        <a:pt x="905" y="1379"/>
                      </a:lnTo>
                      <a:lnTo>
                        <a:pt x="906" y="1373"/>
                      </a:lnTo>
                      <a:lnTo>
                        <a:pt x="904" y="1367"/>
                      </a:lnTo>
                      <a:lnTo>
                        <a:pt x="892" y="1348"/>
                      </a:lnTo>
                      <a:lnTo>
                        <a:pt x="878" y="1331"/>
                      </a:lnTo>
                      <a:lnTo>
                        <a:pt x="864" y="1316"/>
                      </a:lnTo>
                      <a:lnTo>
                        <a:pt x="845" y="1303"/>
                      </a:lnTo>
                      <a:lnTo>
                        <a:pt x="821" y="1292"/>
                      </a:lnTo>
                      <a:lnTo>
                        <a:pt x="795" y="1285"/>
                      </a:lnTo>
                      <a:lnTo>
                        <a:pt x="770" y="1281"/>
                      </a:lnTo>
                      <a:lnTo>
                        <a:pt x="782" y="1266"/>
                      </a:lnTo>
                      <a:lnTo>
                        <a:pt x="798" y="1253"/>
                      </a:lnTo>
                      <a:lnTo>
                        <a:pt x="816" y="1254"/>
                      </a:lnTo>
                      <a:lnTo>
                        <a:pt x="836" y="1257"/>
                      </a:lnTo>
                      <a:lnTo>
                        <a:pt x="856" y="1262"/>
                      </a:lnTo>
                      <a:lnTo>
                        <a:pt x="875" y="1268"/>
                      </a:lnTo>
                      <a:lnTo>
                        <a:pt x="892" y="1277"/>
                      </a:lnTo>
                      <a:lnTo>
                        <a:pt x="906" y="1287"/>
                      </a:lnTo>
                      <a:lnTo>
                        <a:pt x="917" y="1301"/>
                      </a:lnTo>
                      <a:lnTo>
                        <a:pt x="924" y="1316"/>
                      </a:lnTo>
                      <a:lnTo>
                        <a:pt x="926" y="1335"/>
                      </a:lnTo>
                      <a:lnTo>
                        <a:pt x="928" y="1341"/>
                      </a:lnTo>
                      <a:lnTo>
                        <a:pt x="933" y="1346"/>
                      </a:lnTo>
                      <a:lnTo>
                        <a:pt x="939" y="1347"/>
                      </a:lnTo>
                      <a:lnTo>
                        <a:pt x="945" y="1346"/>
                      </a:lnTo>
                      <a:lnTo>
                        <a:pt x="950" y="1341"/>
                      </a:lnTo>
                      <a:lnTo>
                        <a:pt x="951" y="1335"/>
                      </a:lnTo>
                      <a:lnTo>
                        <a:pt x="950" y="1314"/>
                      </a:lnTo>
                      <a:lnTo>
                        <a:pt x="944" y="1296"/>
                      </a:lnTo>
                      <a:lnTo>
                        <a:pt x="934" y="1281"/>
                      </a:lnTo>
                      <a:lnTo>
                        <a:pt x="920" y="1267"/>
                      </a:lnTo>
                      <a:lnTo>
                        <a:pt x="905" y="1256"/>
                      </a:lnTo>
                      <a:lnTo>
                        <a:pt x="887" y="1246"/>
                      </a:lnTo>
                      <a:lnTo>
                        <a:pt x="868" y="1240"/>
                      </a:lnTo>
                      <a:lnTo>
                        <a:pt x="847" y="1234"/>
                      </a:lnTo>
                      <a:lnTo>
                        <a:pt x="827" y="1231"/>
                      </a:lnTo>
                      <a:lnTo>
                        <a:pt x="845" y="1220"/>
                      </a:lnTo>
                      <a:lnTo>
                        <a:pt x="864" y="1211"/>
                      </a:lnTo>
                      <a:lnTo>
                        <a:pt x="865" y="1211"/>
                      </a:lnTo>
                      <a:lnTo>
                        <a:pt x="866" y="1212"/>
                      </a:lnTo>
                      <a:lnTo>
                        <a:pt x="882" y="1215"/>
                      </a:lnTo>
                      <a:lnTo>
                        <a:pt x="899" y="1220"/>
                      </a:lnTo>
                      <a:lnTo>
                        <a:pt x="918" y="1226"/>
                      </a:lnTo>
                      <a:lnTo>
                        <a:pt x="937" y="1234"/>
                      </a:lnTo>
                      <a:lnTo>
                        <a:pt x="954" y="1244"/>
                      </a:lnTo>
                      <a:lnTo>
                        <a:pt x="968" y="1256"/>
                      </a:lnTo>
                      <a:lnTo>
                        <a:pt x="978" y="1271"/>
                      </a:lnTo>
                      <a:lnTo>
                        <a:pt x="983" y="1287"/>
                      </a:lnTo>
                      <a:lnTo>
                        <a:pt x="986" y="1294"/>
                      </a:lnTo>
                      <a:lnTo>
                        <a:pt x="991" y="1297"/>
                      </a:lnTo>
                      <a:lnTo>
                        <a:pt x="998" y="1299"/>
                      </a:lnTo>
                      <a:lnTo>
                        <a:pt x="1003" y="1297"/>
                      </a:lnTo>
                      <a:lnTo>
                        <a:pt x="1008" y="1294"/>
                      </a:lnTo>
                      <a:lnTo>
                        <a:pt x="1009" y="1287"/>
                      </a:lnTo>
                      <a:lnTo>
                        <a:pt x="1003" y="1267"/>
                      </a:lnTo>
                      <a:lnTo>
                        <a:pt x="993" y="1250"/>
                      </a:lnTo>
                      <a:lnTo>
                        <a:pt x="980" y="1235"/>
                      </a:lnTo>
                      <a:lnTo>
                        <a:pt x="964" y="1222"/>
                      </a:lnTo>
                      <a:lnTo>
                        <a:pt x="946" y="1211"/>
                      </a:lnTo>
                      <a:lnTo>
                        <a:pt x="926" y="1203"/>
                      </a:lnTo>
                      <a:lnTo>
                        <a:pt x="906" y="1195"/>
                      </a:lnTo>
                      <a:lnTo>
                        <a:pt x="935" y="1189"/>
                      </a:lnTo>
                      <a:lnTo>
                        <a:pt x="967" y="1184"/>
                      </a:lnTo>
                      <a:lnTo>
                        <a:pt x="1001" y="1183"/>
                      </a:lnTo>
                      <a:lnTo>
                        <a:pt x="1002" y="1183"/>
                      </a:lnTo>
                      <a:lnTo>
                        <a:pt x="1041" y="1186"/>
                      </a:lnTo>
                      <a:lnTo>
                        <a:pt x="1076" y="1192"/>
                      </a:lnTo>
                      <a:lnTo>
                        <a:pt x="1107" y="1202"/>
                      </a:lnTo>
                      <a:lnTo>
                        <a:pt x="1136" y="1215"/>
                      </a:lnTo>
                      <a:lnTo>
                        <a:pt x="1160" y="1232"/>
                      </a:lnTo>
                      <a:lnTo>
                        <a:pt x="1183" y="1250"/>
                      </a:lnTo>
                      <a:lnTo>
                        <a:pt x="1202" y="1270"/>
                      </a:lnTo>
                      <a:lnTo>
                        <a:pt x="1218" y="1291"/>
                      </a:lnTo>
                      <a:lnTo>
                        <a:pt x="1232" y="1313"/>
                      </a:lnTo>
                      <a:lnTo>
                        <a:pt x="1244" y="1334"/>
                      </a:lnTo>
                      <a:lnTo>
                        <a:pt x="1254" y="1356"/>
                      </a:lnTo>
                      <a:lnTo>
                        <a:pt x="1262" y="1376"/>
                      </a:lnTo>
                      <a:lnTo>
                        <a:pt x="1268" y="1394"/>
                      </a:lnTo>
                      <a:lnTo>
                        <a:pt x="1273" y="1412"/>
                      </a:lnTo>
                      <a:lnTo>
                        <a:pt x="1277" y="1427"/>
                      </a:lnTo>
                      <a:lnTo>
                        <a:pt x="1279" y="1438"/>
                      </a:lnTo>
                      <a:lnTo>
                        <a:pt x="1280" y="1445"/>
                      </a:lnTo>
                      <a:lnTo>
                        <a:pt x="1280" y="1450"/>
                      </a:lnTo>
                      <a:lnTo>
                        <a:pt x="1280" y="1450"/>
                      </a:lnTo>
                      <a:lnTo>
                        <a:pt x="1329" y="1444"/>
                      </a:lnTo>
                      <a:lnTo>
                        <a:pt x="1329" y="1444"/>
                      </a:lnTo>
                      <a:lnTo>
                        <a:pt x="1329" y="1442"/>
                      </a:lnTo>
                      <a:lnTo>
                        <a:pt x="1327" y="1439"/>
                      </a:lnTo>
                      <a:lnTo>
                        <a:pt x="1327" y="1434"/>
                      </a:lnTo>
                      <a:lnTo>
                        <a:pt x="1326" y="1429"/>
                      </a:lnTo>
                      <a:lnTo>
                        <a:pt x="1347" y="1427"/>
                      </a:lnTo>
                      <a:lnTo>
                        <a:pt x="1369" y="1422"/>
                      </a:lnTo>
                      <a:lnTo>
                        <a:pt x="1389" y="1414"/>
                      </a:lnTo>
                      <a:lnTo>
                        <a:pt x="1408" y="1403"/>
                      </a:lnTo>
                      <a:lnTo>
                        <a:pt x="1424" y="1390"/>
                      </a:lnTo>
                      <a:lnTo>
                        <a:pt x="1437" y="1373"/>
                      </a:lnTo>
                      <a:lnTo>
                        <a:pt x="1446" y="1355"/>
                      </a:lnTo>
                      <a:lnTo>
                        <a:pt x="1450" y="1335"/>
                      </a:lnTo>
                      <a:lnTo>
                        <a:pt x="1450" y="1312"/>
                      </a:lnTo>
                      <a:lnTo>
                        <a:pt x="1447" y="1305"/>
                      </a:lnTo>
                      <a:lnTo>
                        <a:pt x="1442" y="1302"/>
                      </a:lnTo>
                      <a:lnTo>
                        <a:pt x="1436" y="1301"/>
                      </a:lnTo>
                      <a:lnTo>
                        <a:pt x="1430" y="1303"/>
                      </a:lnTo>
                      <a:lnTo>
                        <a:pt x="1425" y="1306"/>
                      </a:lnTo>
                      <a:lnTo>
                        <a:pt x="1421" y="1312"/>
                      </a:lnTo>
                      <a:lnTo>
                        <a:pt x="1420" y="1319"/>
                      </a:lnTo>
                      <a:lnTo>
                        <a:pt x="1420" y="1338"/>
                      </a:lnTo>
                      <a:lnTo>
                        <a:pt x="1415" y="1354"/>
                      </a:lnTo>
                      <a:lnTo>
                        <a:pt x="1404" y="1368"/>
                      </a:lnTo>
                      <a:lnTo>
                        <a:pt x="1390" y="1380"/>
                      </a:lnTo>
                      <a:lnTo>
                        <a:pt x="1374" y="1389"/>
                      </a:lnTo>
                      <a:lnTo>
                        <a:pt x="1356" y="1396"/>
                      </a:lnTo>
                      <a:lnTo>
                        <a:pt x="1337" y="1398"/>
                      </a:lnTo>
                      <a:lnTo>
                        <a:pt x="1319" y="1398"/>
                      </a:lnTo>
                      <a:lnTo>
                        <a:pt x="1311" y="1371"/>
                      </a:lnTo>
                      <a:lnTo>
                        <a:pt x="1327" y="1364"/>
                      </a:lnTo>
                      <a:lnTo>
                        <a:pt x="1343" y="1352"/>
                      </a:lnTo>
                      <a:lnTo>
                        <a:pt x="1357" y="1340"/>
                      </a:lnTo>
                      <a:lnTo>
                        <a:pt x="1372" y="1322"/>
                      </a:lnTo>
                      <a:lnTo>
                        <a:pt x="1382" y="1301"/>
                      </a:lnTo>
                      <a:lnTo>
                        <a:pt x="1387" y="1278"/>
                      </a:lnTo>
                      <a:lnTo>
                        <a:pt x="1390" y="1255"/>
                      </a:lnTo>
                      <a:lnTo>
                        <a:pt x="1392" y="1232"/>
                      </a:lnTo>
                      <a:lnTo>
                        <a:pt x="1389" y="1224"/>
                      </a:lnTo>
                      <a:lnTo>
                        <a:pt x="1384" y="1219"/>
                      </a:lnTo>
                      <a:lnTo>
                        <a:pt x="1376" y="1218"/>
                      </a:lnTo>
                      <a:lnTo>
                        <a:pt x="1369" y="1219"/>
                      </a:lnTo>
                      <a:lnTo>
                        <a:pt x="1364" y="1224"/>
                      </a:lnTo>
                      <a:lnTo>
                        <a:pt x="1361" y="1232"/>
                      </a:lnTo>
                      <a:lnTo>
                        <a:pt x="1361" y="1252"/>
                      </a:lnTo>
                      <a:lnTo>
                        <a:pt x="1358" y="1272"/>
                      </a:lnTo>
                      <a:lnTo>
                        <a:pt x="1353" y="1291"/>
                      </a:lnTo>
                      <a:lnTo>
                        <a:pt x="1344" y="1308"/>
                      </a:lnTo>
                      <a:lnTo>
                        <a:pt x="1333" y="1322"/>
                      </a:lnTo>
                      <a:lnTo>
                        <a:pt x="1317" y="1335"/>
                      </a:lnTo>
                      <a:lnTo>
                        <a:pt x="1300" y="1343"/>
                      </a:lnTo>
                      <a:lnTo>
                        <a:pt x="1292" y="1325"/>
                      </a:lnTo>
                      <a:lnTo>
                        <a:pt x="1311" y="1303"/>
                      </a:lnTo>
                      <a:lnTo>
                        <a:pt x="1324" y="1278"/>
                      </a:lnTo>
                      <a:lnTo>
                        <a:pt x="1334" y="1253"/>
                      </a:lnTo>
                      <a:lnTo>
                        <a:pt x="1341" y="1225"/>
                      </a:lnTo>
                      <a:lnTo>
                        <a:pt x="1342" y="1197"/>
                      </a:lnTo>
                      <a:lnTo>
                        <a:pt x="1338" y="1189"/>
                      </a:lnTo>
                      <a:lnTo>
                        <a:pt x="1333" y="1183"/>
                      </a:lnTo>
                      <a:lnTo>
                        <a:pt x="1325" y="1182"/>
                      </a:lnTo>
                      <a:lnTo>
                        <a:pt x="1319" y="1183"/>
                      </a:lnTo>
                      <a:lnTo>
                        <a:pt x="1313" y="1189"/>
                      </a:lnTo>
                      <a:lnTo>
                        <a:pt x="1311" y="1197"/>
                      </a:lnTo>
                      <a:lnTo>
                        <a:pt x="1310" y="1223"/>
                      </a:lnTo>
                      <a:lnTo>
                        <a:pt x="1304" y="1250"/>
                      </a:lnTo>
                      <a:lnTo>
                        <a:pt x="1293" y="1274"/>
                      </a:lnTo>
                      <a:lnTo>
                        <a:pt x="1278" y="1296"/>
                      </a:lnTo>
                      <a:lnTo>
                        <a:pt x="1265" y="1275"/>
                      </a:lnTo>
                      <a:lnTo>
                        <a:pt x="1251" y="1255"/>
                      </a:lnTo>
                      <a:lnTo>
                        <a:pt x="1263" y="1240"/>
                      </a:lnTo>
                      <a:lnTo>
                        <a:pt x="1272" y="1222"/>
                      </a:lnTo>
                      <a:lnTo>
                        <a:pt x="1279" y="1201"/>
                      </a:lnTo>
                      <a:lnTo>
                        <a:pt x="1283" y="1181"/>
                      </a:lnTo>
                      <a:lnTo>
                        <a:pt x="1287" y="1160"/>
                      </a:lnTo>
                      <a:lnTo>
                        <a:pt x="1288" y="1144"/>
                      </a:lnTo>
                      <a:lnTo>
                        <a:pt x="1287" y="1135"/>
                      </a:lnTo>
                      <a:lnTo>
                        <a:pt x="1281" y="1130"/>
                      </a:lnTo>
                      <a:lnTo>
                        <a:pt x="1273" y="1129"/>
                      </a:lnTo>
                      <a:lnTo>
                        <a:pt x="1267" y="1130"/>
                      </a:lnTo>
                      <a:lnTo>
                        <a:pt x="1260" y="1135"/>
                      </a:lnTo>
                      <a:lnTo>
                        <a:pt x="1258" y="1144"/>
                      </a:lnTo>
                      <a:lnTo>
                        <a:pt x="1257" y="1156"/>
                      </a:lnTo>
                      <a:lnTo>
                        <a:pt x="1254" y="1171"/>
                      </a:lnTo>
                      <a:lnTo>
                        <a:pt x="1251" y="1189"/>
                      </a:lnTo>
                      <a:lnTo>
                        <a:pt x="1247" y="1205"/>
                      </a:lnTo>
                      <a:lnTo>
                        <a:pt x="1240" y="1220"/>
                      </a:lnTo>
                      <a:lnTo>
                        <a:pt x="1231" y="1231"/>
                      </a:lnTo>
                      <a:lnTo>
                        <a:pt x="1206" y="1205"/>
                      </a:lnTo>
                      <a:lnTo>
                        <a:pt x="1217" y="1184"/>
                      </a:lnTo>
                      <a:lnTo>
                        <a:pt x="1225" y="1160"/>
                      </a:lnTo>
                      <a:lnTo>
                        <a:pt x="1229" y="1136"/>
                      </a:lnTo>
                      <a:lnTo>
                        <a:pt x="1232" y="1110"/>
                      </a:lnTo>
                      <a:lnTo>
                        <a:pt x="1235" y="1086"/>
                      </a:lnTo>
                      <a:lnTo>
                        <a:pt x="1233" y="1077"/>
                      </a:lnTo>
                      <a:lnTo>
                        <a:pt x="1228" y="1073"/>
                      </a:lnTo>
                      <a:lnTo>
                        <a:pt x="1220" y="1071"/>
                      </a:lnTo>
                      <a:lnTo>
                        <a:pt x="1214" y="1073"/>
                      </a:lnTo>
                      <a:lnTo>
                        <a:pt x="1207" y="1077"/>
                      </a:lnTo>
                      <a:lnTo>
                        <a:pt x="1204" y="1086"/>
                      </a:lnTo>
                      <a:lnTo>
                        <a:pt x="1202" y="1106"/>
                      </a:lnTo>
                      <a:lnTo>
                        <a:pt x="1200" y="1128"/>
                      </a:lnTo>
                      <a:lnTo>
                        <a:pt x="1196" y="1149"/>
                      </a:lnTo>
                      <a:lnTo>
                        <a:pt x="1190" y="1169"/>
                      </a:lnTo>
                      <a:lnTo>
                        <a:pt x="1181" y="1187"/>
                      </a:lnTo>
                      <a:lnTo>
                        <a:pt x="1159" y="1173"/>
                      </a:lnTo>
                      <a:lnTo>
                        <a:pt x="1136" y="1162"/>
                      </a:lnTo>
                      <a:lnTo>
                        <a:pt x="1144" y="1108"/>
                      </a:lnTo>
                      <a:lnTo>
                        <a:pt x="1147" y="1058"/>
                      </a:lnTo>
                      <a:lnTo>
                        <a:pt x="1147" y="1012"/>
                      </a:lnTo>
                      <a:lnTo>
                        <a:pt x="1144" y="970"/>
                      </a:lnTo>
                      <a:lnTo>
                        <a:pt x="1138" y="931"/>
                      </a:lnTo>
                      <a:lnTo>
                        <a:pt x="1129" y="896"/>
                      </a:lnTo>
                      <a:lnTo>
                        <a:pt x="1117" y="864"/>
                      </a:lnTo>
                      <a:lnTo>
                        <a:pt x="1105" y="834"/>
                      </a:lnTo>
                      <a:lnTo>
                        <a:pt x="1090" y="809"/>
                      </a:lnTo>
                      <a:lnTo>
                        <a:pt x="1074" y="785"/>
                      </a:lnTo>
                      <a:lnTo>
                        <a:pt x="1058" y="764"/>
                      </a:lnTo>
                      <a:lnTo>
                        <a:pt x="1040" y="746"/>
                      </a:lnTo>
                      <a:lnTo>
                        <a:pt x="1023" y="730"/>
                      </a:lnTo>
                      <a:lnTo>
                        <a:pt x="987" y="704"/>
                      </a:lnTo>
                      <a:lnTo>
                        <a:pt x="949" y="683"/>
                      </a:lnTo>
                      <a:lnTo>
                        <a:pt x="909" y="666"/>
                      </a:lnTo>
                      <a:lnTo>
                        <a:pt x="868" y="654"/>
                      </a:lnTo>
                      <a:lnTo>
                        <a:pt x="826" y="646"/>
                      </a:lnTo>
                      <a:lnTo>
                        <a:pt x="785" y="642"/>
                      </a:lnTo>
                      <a:lnTo>
                        <a:pt x="745" y="642"/>
                      </a:lnTo>
                      <a:lnTo>
                        <a:pt x="705" y="645"/>
                      </a:lnTo>
                      <a:lnTo>
                        <a:pt x="667" y="651"/>
                      </a:lnTo>
                      <a:lnTo>
                        <a:pt x="686" y="603"/>
                      </a:lnTo>
                      <a:lnTo>
                        <a:pt x="707" y="560"/>
                      </a:lnTo>
                      <a:lnTo>
                        <a:pt x="731" y="522"/>
                      </a:lnTo>
                      <a:lnTo>
                        <a:pt x="756" y="489"/>
                      </a:lnTo>
                      <a:lnTo>
                        <a:pt x="783" y="460"/>
                      </a:lnTo>
                      <a:lnTo>
                        <a:pt x="811" y="436"/>
                      </a:lnTo>
                      <a:lnTo>
                        <a:pt x="840" y="415"/>
                      </a:lnTo>
                      <a:lnTo>
                        <a:pt x="868" y="397"/>
                      </a:lnTo>
                      <a:lnTo>
                        <a:pt x="898" y="383"/>
                      </a:lnTo>
                      <a:lnTo>
                        <a:pt x="928" y="372"/>
                      </a:lnTo>
                      <a:lnTo>
                        <a:pt x="957" y="363"/>
                      </a:lnTo>
                      <a:lnTo>
                        <a:pt x="987" y="356"/>
                      </a:lnTo>
                      <a:lnTo>
                        <a:pt x="1014" y="353"/>
                      </a:lnTo>
                      <a:lnTo>
                        <a:pt x="1041" y="350"/>
                      </a:lnTo>
                      <a:lnTo>
                        <a:pt x="1066" y="349"/>
                      </a:lnTo>
                      <a:lnTo>
                        <a:pt x="1091" y="350"/>
                      </a:lnTo>
                      <a:lnTo>
                        <a:pt x="1113" y="351"/>
                      </a:lnTo>
                      <a:lnTo>
                        <a:pt x="1132" y="353"/>
                      </a:lnTo>
                      <a:lnTo>
                        <a:pt x="1148" y="355"/>
                      </a:lnTo>
                      <a:lnTo>
                        <a:pt x="1163" y="358"/>
                      </a:lnTo>
                      <a:lnTo>
                        <a:pt x="1174" y="360"/>
                      </a:lnTo>
                      <a:lnTo>
                        <a:pt x="1179" y="361"/>
                      </a:lnTo>
                      <a:lnTo>
                        <a:pt x="1183" y="362"/>
                      </a:lnTo>
                      <a:lnTo>
                        <a:pt x="1185" y="362"/>
                      </a:lnTo>
                      <a:lnTo>
                        <a:pt x="1216" y="371"/>
                      </a:lnTo>
                      <a:lnTo>
                        <a:pt x="1216" y="338"/>
                      </a:lnTo>
                      <a:lnTo>
                        <a:pt x="1216" y="334"/>
                      </a:lnTo>
                      <a:lnTo>
                        <a:pt x="1216" y="327"/>
                      </a:lnTo>
                      <a:lnTo>
                        <a:pt x="1216" y="314"/>
                      </a:lnTo>
                      <a:lnTo>
                        <a:pt x="1218" y="298"/>
                      </a:lnTo>
                      <a:lnTo>
                        <a:pt x="1220" y="278"/>
                      </a:lnTo>
                      <a:lnTo>
                        <a:pt x="1223" y="256"/>
                      </a:lnTo>
                      <a:lnTo>
                        <a:pt x="1229" y="232"/>
                      </a:lnTo>
                      <a:lnTo>
                        <a:pt x="1236" y="206"/>
                      </a:lnTo>
                      <a:lnTo>
                        <a:pt x="1244" y="180"/>
                      </a:lnTo>
                      <a:lnTo>
                        <a:pt x="1257" y="153"/>
                      </a:lnTo>
                      <a:lnTo>
                        <a:pt x="1271" y="127"/>
                      </a:lnTo>
                      <a:lnTo>
                        <a:pt x="1288" y="101"/>
                      </a:lnTo>
                      <a:lnTo>
                        <a:pt x="1308" y="78"/>
                      </a:lnTo>
                      <a:lnTo>
                        <a:pt x="1332" y="57"/>
                      </a:lnTo>
                      <a:lnTo>
                        <a:pt x="1360" y="39"/>
                      </a:lnTo>
                      <a:lnTo>
                        <a:pt x="1390" y="24"/>
                      </a:lnTo>
                      <a:lnTo>
                        <a:pt x="1435" y="10"/>
                      </a:lnTo>
                      <a:lnTo>
                        <a:pt x="1479" y="3"/>
                      </a:lnTo>
                      <a:lnTo>
                        <a:pt x="15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8" name="Freeform 17"/>
                <p:cNvSpPr>
                  <a:spLocks/>
                </p:cNvSpPr>
                <p:nvPr/>
              </p:nvSpPr>
              <p:spPr bwMode="auto">
                <a:xfrm>
                  <a:off x="9413875" y="3330575"/>
                  <a:ext cx="1319213" cy="1744663"/>
                </a:xfrm>
                <a:custGeom>
                  <a:avLst/>
                  <a:gdLst>
                    <a:gd name="T0" fmla="*/ 612 w 1663"/>
                    <a:gd name="T1" fmla="*/ 131 h 2198"/>
                    <a:gd name="T2" fmla="*/ 686 w 1663"/>
                    <a:gd name="T3" fmla="*/ 309 h 2198"/>
                    <a:gd name="T4" fmla="*/ 913 w 1663"/>
                    <a:gd name="T5" fmla="*/ 267 h 2198"/>
                    <a:gd name="T6" fmla="*/ 1217 w 1663"/>
                    <a:gd name="T7" fmla="*/ 571 h 2198"/>
                    <a:gd name="T8" fmla="*/ 1576 w 1663"/>
                    <a:gd name="T9" fmla="*/ 729 h 2198"/>
                    <a:gd name="T10" fmla="*/ 1603 w 1663"/>
                    <a:gd name="T11" fmla="*/ 1054 h 2198"/>
                    <a:gd name="T12" fmla="*/ 1531 w 1663"/>
                    <a:gd name="T13" fmla="*/ 935 h 2198"/>
                    <a:gd name="T14" fmla="*/ 1529 w 1663"/>
                    <a:gd name="T15" fmla="*/ 1059 h 2198"/>
                    <a:gd name="T16" fmla="*/ 1445 w 1663"/>
                    <a:gd name="T17" fmla="*/ 917 h 2198"/>
                    <a:gd name="T18" fmla="*/ 1425 w 1663"/>
                    <a:gd name="T19" fmla="*/ 1057 h 2198"/>
                    <a:gd name="T20" fmla="*/ 1322 w 1663"/>
                    <a:gd name="T21" fmla="*/ 864 h 2198"/>
                    <a:gd name="T22" fmla="*/ 1285 w 1663"/>
                    <a:gd name="T23" fmla="*/ 978 h 2198"/>
                    <a:gd name="T24" fmla="*/ 1236 w 1663"/>
                    <a:gd name="T25" fmla="*/ 783 h 2198"/>
                    <a:gd name="T26" fmla="*/ 1144 w 1663"/>
                    <a:gd name="T27" fmla="*/ 815 h 2198"/>
                    <a:gd name="T28" fmla="*/ 1074 w 1663"/>
                    <a:gd name="T29" fmla="*/ 682 h 2198"/>
                    <a:gd name="T30" fmla="*/ 993 w 1663"/>
                    <a:gd name="T31" fmla="*/ 750 h 2198"/>
                    <a:gd name="T32" fmla="*/ 965 w 1663"/>
                    <a:gd name="T33" fmla="*/ 759 h 2198"/>
                    <a:gd name="T34" fmla="*/ 906 w 1663"/>
                    <a:gd name="T35" fmla="*/ 721 h 2198"/>
                    <a:gd name="T36" fmla="*/ 941 w 1663"/>
                    <a:gd name="T37" fmla="*/ 889 h 2198"/>
                    <a:gd name="T38" fmla="*/ 730 w 1663"/>
                    <a:gd name="T39" fmla="*/ 675 h 2198"/>
                    <a:gd name="T40" fmla="*/ 794 w 1663"/>
                    <a:gd name="T41" fmla="*/ 887 h 2198"/>
                    <a:gd name="T42" fmla="*/ 658 w 1663"/>
                    <a:gd name="T43" fmla="*/ 712 h 2198"/>
                    <a:gd name="T44" fmla="*/ 645 w 1663"/>
                    <a:gd name="T45" fmla="*/ 764 h 2198"/>
                    <a:gd name="T46" fmla="*/ 585 w 1663"/>
                    <a:gd name="T47" fmla="*/ 773 h 2198"/>
                    <a:gd name="T48" fmla="*/ 611 w 1663"/>
                    <a:gd name="T49" fmla="*/ 487 h 2198"/>
                    <a:gd name="T50" fmla="*/ 506 w 1663"/>
                    <a:gd name="T51" fmla="*/ 429 h 2198"/>
                    <a:gd name="T52" fmla="*/ 508 w 1663"/>
                    <a:gd name="T53" fmla="*/ 472 h 2198"/>
                    <a:gd name="T54" fmla="*/ 492 w 1663"/>
                    <a:gd name="T55" fmla="*/ 506 h 2198"/>
                    <a:gd name="T56" fmla="*/ 470 w 1663"/>
                    <a:gd name="T57" fmla="*/ 532 h 2198"/>
                    <a:gd name="T58" fmla="*/ 450 w 1663"/>
                    <a:gd name="T59" fmla="*/ 554 h 2198"/>
                    <a:gd name="T60" fmla="*/ 425 w 1663"/>
                    <a:gd name="T61" fmla="*/ 575 h 2198"/>
                    <a:gd name="T62" fmla="*/ 397 w 1663"/>
                    <a:gd name="T63" fmla="*/ 617 h 2198"/>
                    <a:gd name="T64" fmla="*/ 366 w 1663"/>
                    <a:gd name="T65" fmla="*/ 632 h 2198"/>
                    <a:gd name="T66" fmla="*/ 314 w 1663"/>
                    <a:gd name="T67" fmla="*/ 589 h 2198"/>
                    <a:gd name="T68" fmla="*/ 310 w 1663"/>
                    <a:gd name="T69" fmla="*/ 647 h 2198"/>
                    <a:gd name="T70" fmla="*/ 235 w 1663"/>
                    <a:gd name="T71" fmla="*/ 577 h 2198"/>
                    <a:gd name="T72" fmla="*/ 247 w 1663"/>
                    <a:gd name="T73" fmla="*/ 690 h 2198"/>
                    <a:gd name="T74" fmla="*/ 154 w 1663"/>
                    <a:gd name="T75" fmla="*/ 601 h 2198"/>
                    <a:gd name="T76" fmla="*/ 151 w 1663"/>
                    <a:gd name="T77" fmla="*/ 694 h 2198"/>
                    <a:gd name="T78" fmla="*/ 478 w 1663"/>
                    <a:gd name="T79" fmla="*/ 721 h 2198"/>
                    <a:gd name="T80" fmla="*/ 560 w 1663"/>
                    <a:gd name="T81" fmla="*/ 1147 h 2198"/>
                    <a:gd name="T82" fmla="*/ 750 w 1663"/>
                    <a:gd name="T83" fmla="*/ 1465 h 2198"/>
                    <a:gd name="T84" fmla="*/ 654 w 1663"/>
                    <a:gd name="T85" fmla="*/ 1550 h 2198"/>
                    <a:gd name="T86" fmla="*/ 578 w 1663"/>
                    <a:gd name="T87" fmla="*/ 1518 h 2198"/>
                    <a:gd name="T88" fmla="*/ 593 w 1663"/>
                    <a:gd name="T89" fmla="*/ 1617 h 2198"/>
                    <a:gd name="T90" fmla="*/ 481 w 1663"/>
                    <a:gd name="T91" fmla="*/ 1534 h 2198"/>
                    <a:gd name="T92" fmla="*/ 565 w 1663"/>
                    <a:gd name="T93" fmla="*/ 1635 h 2198"/>
                    <a:gd name="T94" fmla="*/ 381 w 1663"/>
                    <a:gd name="T95" fmla="*/ 1540 h 2198"/>
                    <a:gd name="T96" fmla="*/ 362 w 1663"/>
                    <a:gd name="T97" fmla="*/ 1618 h 2198"/>
                    <a:gd name="T98" fmla="*/ 266 w 1663"/>
                    <a:gd name="T99" fmla="*/ 1453 h 2198"/>
                    <a:gd name="T100" fmla="*/ 136 w 1663"/>
                    <a:gd name="T101" fmla="*/ 1485 h 2198"/>
                    <a:gd name="T102" fmla="*/ 587 w 1663"/>
                    <a:gd name="T103" fmla="*/ 1680 h 2198"/>
                    <a:gd name="T104" fmla="*/ 863 w 1663"/>
                    <a:gd name="T105" fmla="*/ 1674 h 2198"/>
                    <a:gd name="T106" fmla="*/ 1008 w 1663"/>
                    <a:gd name="T107" fmla="*/ 1880 h 2198"/>
                    <a:gd name="T108" fmla="*/ 696 w 1663"/>
                    <a:gd name="T109" fmla="*/ 2061 h 2198"/>
                    <a:gd name="T110" fmla="*/ 403 w 1663"/>
                    <a:gd name="T111" fmla="*/ 1941 h 2198"/>
                    <a:gd name="T112" fmla="*/ 0 w 1663"/>
                    <a:gd name="T113" fmla="*/ 1946 h 2198"/>
                    <a:gd name="T114" fmla="*/ 37 w 1663"/>
                    <a:gd name="T115" fmla="*/ 205 h 2198"/>
                    <a:gd name="T116" fmla="*/ 274 w 1663"/>
                    <a:gd name="T117" fmla="*/ 8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63" h="2198">
                      <a:moveTo>
                        <a:pt x="362" y="0"/>
                      </a:moveTo>
                      <a:lnTo>
                        <a:pt x="402" y="3"/>
                      </a:lnTo>
                      <a:lnTo>
                        <a:pt x="438" y="9"/>
                      </a:lnTo>
                      <a:lnTo>
                        <a:pt x="471" y="19"/>
                      </a:lnTo>
                      <a:lnTo>
                        <a:pt x="502" y="34"/>
                      </a:lnTo>
                      <a:lnTo>
                        <a:pt x="529" y="49"/>
                      </a:lnTo>
                      <a:lnTo>
                        <a:pt x="554" y="68"/>
                      </a:lnTo>
                      <a:lnTo>
                        <a:pt x="575" y="88"/>
                      </a:lnTo>
                      <a:lnTo>
                        <a:pt x="595" y="110"/>
                      </a:lnTo>
                      <a:lnTo>
                        <a:pt x="612" y="131"/>
                      </a:lnTo>
                      <a:lnTo>
                        <a:pt x="626" y="153"/>
                      </a:lnTo>
                      <a:lnTo>
                        <a:pt x="639" y="175"/>
                      </a:lnTo>
                      <a:lnTo>
                        <a:pt x="649" y="196"/>
                      </a:lnTo>
                      <a:lnTo>
                        <a:pt x="658" y="215"/>
                      </a:lnTo>
                      <a:lnTo>
                        <a:pt x="665" y="231"/>
                      </a:lnTo>
                      <a:lnTo>
                        <a:pt x="670" y="247"/>
                      </a:lnTo>
                      <a:lnTo>
                        <a:pt x="674" y="258"/>
                      </a:lnTo>
                      <a:lnTo>
                        <a:pt x="676" y="267"/>
                      </a:lnTo>
                      <a:lnTo>
                        <a:pt x="677" y="270"/>
                      </a:lnTo>
                      <a:lnTo>
                        <a:pt x="686" y="309"/>
                      </a:lnTo>
                      <a:lnTo>
                        <a:pt x="722" y="292"/>
                      </a:lnTo>
                      <a:lnTo>
                        <a:pt x="726" y="291"/>
                      </a:lnTo>
                      <a:lnTo>
                        <a:pt x="733" y="288"/>
                      </a:lnTo>
                      <a:lnTo>
                        <a:pt x="747" y="283"/>
                      </a:lnTo>
                      <a:lnTo>
                        <a:pt x="766" y="279"/>
                      </a:lnTo>
                      <a:lnTo>
                        <a:pt x="787" y="273"/>
                      </a:lnTo>
                      <a:lnTo>
                        <a:pt x="812" y="269"/>
                      </a:lnTo>
                      <a:lnTo>
                        <a:pt x="840" y="266"/>
                      </a:lnTo>
                      <a:lnTo>
                        <a:pt x="870" y="265"/>
                      </a:lnTo>
                      <a:lnTo>
                        <a:pt x="913" y="267"/>
                      </a:lnTo>
                      <a:lnTo>
                        <a:pt x="954" y="275"/>
                      </a:lnTo>
                      <a:lnTo>
                        <a:pt x="992" y="288"/>
                      </a:lnTo>
                      <a:lnTo>
                        <a:pt x="1029" y="306"/>
                      </a:lnTo>
                      <a:lnTo>
                        <a:pt x="1063" y="329"/>
                      </a:lnTo>
                      <a:lnTo>
                        <a:pt x="1095" y="357"/>
                      </a:lnTo>
                      <a:lnTo>
                        <a:pt x="1125" y="391"/>
                      </a:lnTo>
                      <a:lnTo>
                        <a:pt x="1152" y="428"/>
                      </a:lnTo>
                      <a:lnTo>
                        <a:pt x="1176" y="471"/>
                      </a:lnTo>
                      <a:lnTo>
                        <a:pt x="1198" y="519"/>
                      </a:lnTo>
                      <a:lnTo>
                        <a:pt x="1217" y="571"/>
                      </a:lnTo>
                      <a:lnTo>
                        <a:pt x="1225" y="596"/>
                      </a:lnTo>
                      <a:lnTo>
                        <a:pt x="1251" y="593"/>
                      </a:lnTo>
                      <a:lnTo>
                        <a:pt x="1296" y="592"/>
                      </a:lnTo>
                      <a:lnTo>
                        <a:pt x="1342" y="596"/>
                      </a:lnTo>
                      <a:lnTo>
                        <a:pt x="1386" y="606"/>
                      </a:lnTo>
                      <a:lnTo>
                        <a:pt x="1429" y="621"/>
                      </a:lnTo>
                      <a:lnTo>
                        <a:pt x="1470" y="640"/>
                      </a:lnTo>
                      <a:lnTo>
                        <a:pt x="1509" y="666"/>
                      </a:lnTo>
                      <a:lnTo>
                        <a:pt x="1544" y="696"/>
                      </a:lnTo>
                      <a:lnTo>
                        <a:pt x="1576" y="729"/>
                      </a:lnTo>
                      <a:lnTo>
                        <a:pt x="1604" y="767"/>
                      </a:lnTo>
                      <a:lnTo>
                        <a:pt x="1628" y="811"/>
                      </a:lnTo>
                      <a:lnTo>
                        <a:pt x="1646" y="855"/>
                      </a:lnTo>
                      <a:lnTo>
                        <a:pt x="1658" y="901"/>
                      </a:lnTo>
                      <a:lnTo>
                        <a:pt x="1663" y="949"/>
                      </a:lnTo>
                      <a:lnTo>
                        <a:pt x="1660" y="995"/>
                      </a:lnTo>
                      <a:lnTo>
                        <a:pt x="1653" y="1043"/>
                      </a:lnTo>
                      <a:lnTo>
                        <a:pt x="1637" y="1089"/>
                      </a:lnTo>
                      <a:lnTo>
                        <a:pt x="1618" y="1074"/>
                      </a:lnTo>
                      <a:lnTo>
                        <a:pt x="1603" y="1054"/>
                      </a:lnTo>
                      <a:lnTo>
                        <a:pt x="1590" y="1032"/>
                      </a:lnTo>
                      <a:lnTo>
                        <a:pt x="1580" y="1008"/>
                      </a:lnTo>
                      <a:lnTo>
                        <a:pt x="1571" y="982"/>
                      </a:lnTo>
                      <a:lnTo>
                        <a:pt x="1564" y="958"/>
                      </a:lnTo>
                      <a:lnTo>
                        <a:pt x="1559" y="936"/>
                      </a:lnTo>
                      <a:lnTo>
                        <a:pt x="1555" y="928"/>
                      </a:lnTo>
                      <a:lnTo>
                        <a:pt x="1549" y="925"/>
                      </a:lnTo>
                      <a:lnTo>
                        <a:pt x="1542" y="926"/>
                      </a:lnTo>
                      <a:lnTo>
                        <a:pt x="1535" y="929"/>
                      </a:lnTo>
                      <a:lnTo>
                        <a:pt x="1531" y="935"/>
                      </a:lnTo>
                      <a:lnTo>
                        <a:pt x="1531" y="943"/>
                      </a:lnTo>
                      <a:lnTo>
                        <a:pt x="1536" y="970"/>
                      </a:lnTo>
                      <a:lnTo>
                        <a:pt x="1544" y="998"/>
                      </a:lnTo>
                      <a:lnTo>
                        <a:pt x="1555" y="1026"/>
                      </a:lnTo>
                      <a:lnTo>
                        <a:pt x="1569" y="1054"/>
                      </a:lnTo>
                      <a:lnTo>
                        <a:pt x="1585" y="1079"/>
                      </a:lnTo>
                      <a:lnTo>
                        <a:pt x="1604" y="1100"/>
                      </a:lnTo>
                      <a:lnTo>
                        <a:pt x="1574" y="1104"/>
                      </a:lnTo>
                      <a:lnTo>
                        <a:pt x="1550" y="1083"/>
                      </a:lnTo>
                      <a:lnTo>
                        <a:pt x="1529" y="1059"/>
                      </a:lnTo>
                      <a:lnTo>
                        <a:pt x="1512" y="1035"/>
                      </a:lnTo>
                      <a:lnTo>
                        <a:pt x="1499" y="1009"/>
                      </a:lnTo>
                      <a:lnTo>
                        <a:pt x="1488" y="980"/>
                      </a:lnTo>
                      <a:lnTo>
                        <a:pt x="1480" y="950"/>
                      </a:lnTo>
                      <a:lnTo>
                        <a:pt x="1472" y="917"/>
                      </a:lnTo>
                      <a:lnTo>
                        <a:pt x="1469" y="910"/>
                      </a:lnTo>
                      <a:lnTo>
                        <a:pt x="1462" y="907"/>
                      </a:lnTo>
                      <a:lnTo>
                        <a:pt x="1456" y="907"/>
                      </a:lnTo>
                      <a:lnTo>
                        <a:pt x="1449" y="910"/>
                      </a:lnTo>
                      <a:lnTo>
                        <a:pt x="1445" y="917"/>
                      </a:lnTo>
                      <a:lnTo>
                        <a:pt x="1444" y="925"/>
                      </a:lnTo>
                      <a:lnTo>
                        <a:pt x="1451" y="960"/>
                      </a:lnTo>
                      <a:lnTo>
                        <a:pt x="1461" y="993"/>
                      </a:lnTo>
                      <a:lnTo>
                        <a:pt x="1473" y="1024"/>
                      </a:lnTo>
                      <a:lnTo>
                        <a:pt x="1488" y="1052"/>
                      </a:lnTo>
                      <a:lnTo>
                        <a:pt x="1507" y="1078"/>
                      </a:lnTo>
                      <a:lnTo>
                        <a:pt x="1528" y="1103"/>
                      </a:lnTo>
                      <a:lnTo>
                        <a:pt x="1491" y="1098"/>
                      </a:lnTo>
                      <a:lnTo>
                        <a:pt x="1451" y="1088"/>
                      </a:lnTo>
                      <a:lnTo>
                        <a:pt x="1425" y="1057"/>
                      </a:lnTo>
                      <a:lnTo>
                        <a:pt x="1402" y="1024"/>
                      </a:lnTo>
                      <a:lnTo>
                        <a:pt x="1381" y="989"/>
                      </a:lnTo>
                      <a:lnTo>
                        <a:pt x="1365" y="952"/>
                      </a:lnTo>
                      <a:lnTo>
                        <a:pt x="1354" y="912"/>
                      </a:lnTo>
                      <a:lnTo>
                        <a:pt x="1350" y="873"/>
                      </a:lnTo>
                      <a:lnTo>
                        <a:pt x="1347" y="864"/>
                      </a:lnTo>
                      <a:lnTo>
                        <a:pt x="1342" y="859"/>
                      </a:lnTo>
                      <a:lnTo>
                        <a:pt x="1334" y="858"/>
                      </a:lnTo>
                      <a:lnTo>
                        <a:pt x="1327" y="859"/>
                      </a:lnTo>
                      <a:lnTo>
                        <a:pt x="1322" y="864"/>
                      </a:lnTo>
                      <a:lnTo>
                        <a:pt x="1320" y="873"/>
                      </a:lnTo>
                      <a:lnTo>
                        <a:pt x="1324" y="914"/>
                      </a:lnTo>
                      <a:lnTo>
                        <a:pt x="1335" y="954"/>
                      </a:lnTo>
                      <a:lnTo>
                        <a:pt x="1350" y="993"/>
                      </a:lnTo>
                      <a:lnTo>
                        <a:pt x="1369" y="1030"/>
                      </a:lnTo>
                      <a:lnTo>
                        <a:pt x="1393" y="1065"/>
                      </a:lnTo>
                      <a:lnTo>
                        <a:pt x="1366" y="1048"/>
                      </a:lnTo>
                      <a:lnTo>
                        <a:pt x="1338" y="1029"/>
                      </a:lnTo>
                      <a:lnTo>
                        <a:pt x="1312" y="1005"/>
                      </a:lnTo>
                      <a:lnTo>
                        <a:pt x="1285" y="978"/>
                      </a:lnTo>
                      <a:lnTo>
                        <a:pt x="1260" y="946"/>
                      </a:lnTo>
                      <a:lnTo>
                        <a:pt x="1252" y="909"/>
                      </a:lnTo>
                      <a:lnTo>
                        <a:pt x="1250" y="872"/>
                      </a:lnTo>
                      <a:lnTo>
                        <a:pt x="1252" y="834"/>
                      </a:lnTo>
                      <a:lnTo>
                        <a:pt x="1260" y="797"/>
                      </a:lnTo>
                      <a:lnTo>
                        <a:pt x="1260" y="790"/>
                      </a:lnTo>
                      <a:lnTo>
                        <a:pt x="1257" y="783"/>
                      </a:lnTo>
                      <a:lnTo>
                        <a:pt x="1250" y="780"/>
                      </a:lnTo>
                      <a:lnTo>
                        <a:pt x="1242" y="780"/>
                      </a:lnTo>
                      <a:lnTo>
                        <a:pt x="1236" y="783"/>
                      </a:lnTo>
                      <a:lnTo>
                        <a:pt x="1231" y="790"/>
                      </a:lnTo>
                      <a:lnTo>
                        <a:pt x="1225" y="820"/>
                      </a:lnTo>
                      <a:lnTo>
                        <a:pt x="1220" y="851"/>
                      </a:lnTo>
                      <a:lnTo>
                        <a:pt x="1220" y="880"/>
                      </a:lnTo>
                      <a:lnTo>
                        <a:pt x="1206" y="851"/>
                      </a:lnTo>
                      <a:lnTo>
                        <a:pt x="1191" y="818"/>
                      </a:lnTo>
                      <a:lnTo>
                        <a:pt x="1179" y="788"/>
                      </a:lnTo>
                      <a:lnTo>
                        <a:pt x="1154" y="809"/>
                      </a:lnTo>
                      <a:lnTo>
                        <a:pt x="1149" y="811"/>
                      </a:lnTo>
                      <a:lnTo>
                        <a:pt x="1144" y="815"/>
                      </a:lnTo>
                      <a:lnTo>
                        <a:pt x="1138" y="820"/>
                      </a:lnTo>
                      <a:lnTo>
                        <a:pt x="1122" y="775"/>
                      </a:lnTo>
                      <a:lnTo>
                        <a:pt x="1111" y="729"/>
                      </a:lnTo>
                      <a:lnTo>
                        <a:pt x="1103" y="682"/>
                      </a:lnTo>
                      <a:lnTo>
                        <a:pt x="1100" y="675"/>
                      </a:lnTo>
                      <a:lnTo>
                        <a:pt x="1094" y="670"/>
                      </a:lnTo>
                      <a:lnTo>
                        <a:pt x="1086" y="668"/>
                      </a:lnTo>
                      <a:lnTo>
                        <a:pt x="1080" y="670"/>
                      </a:lnTo>
                      <a:lnTo>
                        <a:pt x="1075" y="675"/>
                      </a:lnTo>
                      <a:lnTo>
                        <a:pt x="1074" y="682"/>
                      </a:lnTo>
                      <a:lnTo>
                        <a:pt x="1080" y="721"/>
                      </a:lnTo>
                      <a:lnTo>
                        <a:pt x="1087" y="760"/>
                      </a:lnTo>
                      <a:lnTo>
                        <a:pt x="1098" y="797"/>
                      </a:lnTo>
                      <a:lnTo>
                        <a:pt x="1112" y="834"/>
                      </a:lnTo>
                      <a:lnTo>
                        <a:pt x="1096" y="842"/>
                      </a:lnTo>
                      <a:lnTo>
                        <a:pt x="1079" y="849"/>
                      </a:lnTo>
                      <a:lnTo>
                        <a:pt x="1052" y="830"/>
                      </a:lnTo>
                      <a:lnTo>
                        <a:pt x="1030" y="805"/>
                      </a:lnTo>
                      <a:lnTo>
                        <a:pt x="1010" y="779"/>
                      </a:lnTo>
                      <a:lnTo>
                        <a:pt x="993" y="750"/>
                      </a:lnTo>
                      <a:lnTo>
                        <a:pt x="979" y="720"/>
                      </a:lnTo>
                      <a:lnTo>
                        <a:pt x="966" y="689"/>
                      </a:lnTo>
                      <a:lnTo>
                        <a:pt x="961" y="682"/>
                      </a:lnTo>
                      <a:lnTo>
                        <a:pt x="954" y="680"/>
                      </a:lnTo>
                      <a:lnTo>
                        <a:pt x="946" y="680"/>
                      </a:lnTo>
                      <a:lnTo>
                        <a:pt x="940" y="684"/>
                      </a:lnTo>
                      <a:lnTo>
                        <a:pt x="937" y="689"/>
                      </a:lnTo>
                      <a:lnTo>
                        <a:pt x="937" y="697"/>
                      </a:lnTo>
                      <a:lnTo>
                        <a:pt x="950" y="728"/>
                      </a:lnTo>
                      <a:lnTo>
                        <a:pt x="965" y="759"/>
                      </a:lnTo>
                      <a:lnTo>
                        <a:pt x="981" y="788"/>
                      </a:lnTo>
                      <a:lnTo>
                        <a:pt x="1000" y="815"/>
                      </a:lnTo>
                      <a:lnTo>
                        <a:pt x="1021" y="841"/>
                      </a:lnTo>
                      <a:lnTo>
                        <a:pt x="1046" y="863"/>
                      </a:lnTo>
                      <a:lnTo>
                        <a:pt x="1000" y="877"/>
                      </a:lnTo>
                      <a:lnTo>
                        <a:pt x="971" y="844"/>
                      </a:lnTo>
                      <a:lnTo>
                        <a:pt x="947" y="809"/>
                      </a:lnTo>
                      <a:lnTo>
                        <a:pt x="927" y="770"/>
                      </a:lnTo>
                      <a:lnTo>
                        <a:pt x="912" y="729"/>
                      </a:lnTo>
                      <a:lnTo>
                        <a:pt x="906" y="721"/>
                      </a:lnTo>
                      <a:lnTo>
                        <a:pt x="899" y="719"/>
                      </a:lnTo>
                      <a:lnTo>
                        <a:pt x="893" y="719"/>
                      </a:lnTo>
                      <a:lnTo>
                        <a:pt x="886" y="722"/>
                      </a:lnTo>
                      <a:lnTo>
                        <a:pt x="883" y="728"/>
                      </a:lnTo>
                      <a:lnTo>
                        <a:pt x="883" y="737"/>
                      </a:lnTo>
                      <a:lnTo>
                        <a:pt x="898" y="776"/>
                      </a:lnTo>
                      <a:lnTo>
                        <a:pt x="917" y="815"/>
                      </a:lnTo>
                      <a:lnTo>
                        <a:pt x="940" y="852"/>
                      </a:lnTo>
                      <a:lnTo>
                        <a:pt x="967" y="885"/>
                      </a:lnTo>
                      <a:lnTo>
                        <a:pt x="941" y="889"/>
                      </a:lnTo>
                      <a:lnTo>
                        <a:pt x="914" y="893"/>
                      </a:lnTo>
                      <a:lnTo>
                        <a:pt x="875" y="854"/>
                      </a:lnTo>
                      <a:lnTo>
                        <a:pt x="840" y="813"/>
                      </a:lnTo>
                      <a:lnTo>
                        <a:pt x="808" y="770"/>
                      </a:lnTo>
                      <a:lnTo>
                        <a:pt x="779" y="725"/>
                      </a:lnTo>
                      <a:lnTo>
                        <a:pt x="754" y="675"/>
                      </a:lnTo>
                      <a:lnTo>
                        <a:pt x="749" y="669"/>
                      </a:lnTo>
                      <a:lnTo>
                        <a:pt x="742" y="667"/>
                      </a:lnTo>
                      <a:lnTo>
                        <a:pt x="736" y="669"/>
                      </a:lnTo>
                      <a:lnTo>
                        <a:pt x="730" y="675"/>
                      </a:lnTo>
                      <a:lnTo>
                        <a:pt x="728" y="681"/>
                      </a:lnTo>
                      <a:lnTo>
                        <a:pt x="729" y="690"/>
                      </a:lnTo>
                      <a:lnTo>
                        <a:pt x="751" y="736"/>
                      </a:lnTo>
                      <a:lnTo>
                        <a:pt x="778" y="779"/>
                      </a:lnTo>
                      <a:lnTo>
                        <a:pt x="806" y="820"/>
                      </a:lnTo>
                      <a:lnTo>
                        <a:pt x="839" y="858"/>
                      </a:lnTo>
                      <a:lnTo>
                        <a:pt x="874" y="895"/>
                      </a:lnTo>
                      <a:lnTo>
                        <a:pt x="841" y="894"/>
                      </a:lnTo>
                      <a:lnTo>
                        <a:pt x="808" y="889"/>
                      </a:lnTo>
                      <a:lnTo>
                        <a:pt x="794" y="887"/>
                      </a:lnTo>
                      <a:lnTo>
                        <a:pt x="794" y="883"/>
                      </a:lnTo>
                      <a:lnTo>
                        <a:pt x="793" y="879"/>
                      </a:lnTo>
                      <a:lnTo>
                        <a:pt x="791" y="875"/>
                      </a:lnTo>
                      <a:lnTo>
                        <a:pt x="767" y="852"/>
                      </a:lnTo>
                      <a:lnTo>
                        <a:pt x="741" y="830"/>
                      </a:lnTo>
                      <a:lnTo>
                        <a:pt x="715" y="810"/>
                      </a:lnTo>
                      <a:lnTo>
                        <a:pt x="695" y="789"/>
                      </a:lnTo>
                      <a:lnTo>
                        <a:pt x="679" y="765"/>
                      </a:lnTo>
                      <a:lnTo>
                        <a:pt x="667" y="739"/>
                      </a:lnTo>
                      <a:lnTo>
                        <a:pt x="658" y="712"/>
                      </a:lnTo>
                      <a:lnTo>
                        <a:pt x="653" y="684"/>
                      </a:lnTo>
                      <a:lnTo>
                        <a:pt x="649" y="677"/>
                      </a:lnTo>
                      <a:lnTo>
                        <a:pt x="644" y="674"/>
                      </a:lnTo>
                      <a:lnTo>
                        <a:pt x="637" y="674"/>
                      </a:lnTo>
                      <a:lnTo>
                        <a:pt x="631" y="677"/>
                      </a:lnTo>
                      <a:lnTo>
                        <a:pt x="626" y="684"/>
                      </a:lnTo>
                      <a:lnTo>
                        <a:pt x="625" y="691"/>
                      </a:lnTo>
                      <a:lnTo>
                        <a:pt x="630" y="716"/>
                      </a:lnTo>
                      <a:lnTo>
                        <a:pt x="636" y="740"/>
                      </a:lnTo>
                      <a:lnTo>
                        <a:pt x="645" y="764"/>
                      </a:lnTo>
                      <a:lnTo>
                        <a:pt x="657" y="786"/>
                      </a:lnTo>
                      <a:lnTo>
                        <a:pt x="672" y="806"/>
                      </a:lnTo>
                      <a:lnTo>
                        <a:pt x="689" y="825"/>
                      </a:lnTo>
                      <a:lnTo>
                        <a:pt x="709" y="843"/>
                      </a:lnTo>
                      <a:lnTo>
                        <a:pt x="730" y="858"/>
                      </a:lnTo>
                      <a:lnTo>
                        <a:pt x="750" y="875"/>
                      </a:lnTo>
                      <a:lnTo>
                        <a:pt x="706" y="858"/>
                      </a:lnTo>
                      <a:lnTo>
                        <a:pt x="664" y="835"/>
                      </a:lnTo>
                      <a:lnTo>
                        <a:pt x="624" y="807"/>
                      </a:lnTo>
                      <a:lnTo>
                        <a:pt x="585" y="773"/>
                      </a:lnTo>
                      <a:lnTo>
                        <a:pt x="550" y="734"/>
                      </a:lnTo>
                      <a:lnTo>
                        <a:pt x="516" y="690"/>
                      </a:lnTo>
                      <a:lnTo>
                        <a:pt x="540" y="663"/>
                      </a:lnTo>
                      <a:lnTo>
                        <a:pt x="560" y="634"/>
                      </a:lnTo>
                      <a:lnTo>
                        <a:pt x="575" y="605"/>
                      </a:lnTo>
                      <a:lnTo>
                        <a:pt x="587" y="576"/>
                      </a:lnTo>
                      <a:lnTo>
                        <a:pt x="597" y="550"/>
                      </a:lnTo>
                      <a:lnTo>
                        <a:pt x="603" y="524"/>
                      </a:lnTo>
                      <a:lnTo>
                        <a:pt x="607" y="503"/>
                      </a:lnTo>
                      <a:lnTo>
                        <a:pt x="611" y="487"/>
                      </a:lnTo>
                      <a:lnTo>
                        <a:pt x="612" y="475"/>
                      </a:lnTo>
                      <a:lnTo>
                        <a:pt x="612" y="469"/>
                      </a:lnTo>
                      <a:lnTo>
                        <a:pt x="563" y="467"/>
                      </a:lnTo>
                      <a:lnTo>
                        <a:pt x="563" y="471"/>
                      </a:lnTo>
                      <a:lnTo>
                        <a:pt x="562" y="480"/>
                      </a:lnTo>
                      <a:lnTo>
                        <a:pt x="560" y="495"/>
                      </a:lnTo>
                      <a:lnTo>
                        <a:pt x="550" y="476"/>
                      </a:lnTo>
                      <a:lnTo>
                        <a:pt x="538" y="458"/>
                      </a:lnTo>
                      <a:lnTo>
                        <a:pt x="523" y="443"/>
                      </a:lnTo>
                      <a:lnTo>
                        <a:pt x="506" y="429"/>
                      </a:lnTo>
                      <a:lnTo>
                        <a:pt x="486" y="419"/>
                      </a:lnTo>
                      <a:lnTo>
                        <a:pt x="478" y="418"/>
                      </a:lnTo>
                      <a:lnTo>
                        <a:pt x="472" y="422"/>
                      </a:lnTo>
                      <a:lnTo>
                        <a:pt x="468" y="427"/>
                      </a:lnTo>
                      <a:lnTo>
                        <a:pt x="466" y="434"/>
                      </a:lnTo>
                      <a:lnTo>
                        <a:pt x="467" y="442"/>
                      </a:lnTo>
                      <a:lnTo>
                        <a:pt x="470" y="447"/>
                      </a:lnTo>
                      <a:lnTo>
                        <a:pt x="477" y="451"/>
                      </a:lnTo>
                      <a:lnTo>
                        <a:pt x="495" y="460"/>
                      </a:lnTo>
                      <a:lnTo>
                        <a:pt x="508" y="472"/>
                      </a:lnTo>
                      <a:lnTo>
                        <a:pt x="520" y="488"/>
                      </a:lnTo>
                      <a:lnTo>
                        <a:pt x="529" y="505"/>
                      </a:lnTo>
                      <a:lnTo>
                        <a:pt x="534" y="523"/>
                      </a:lnTo>
                      <a:lnTo>
                        <a:pt x="539" y="542"/>
                      </a:lnTo>
                      <a:lnTo>
                        <a:pt x="542" y="561"/>
                      </a:lnTo>
                      <a:lnTo>
                        <a:pt x="527" y="593"/>
                      </a:lnTo>
                      <a:lnTo>
                        <a:pt x="522" y="570"/>
                      </a:lnTo>
                      <a:lnTo>
                        <a:pt x="514" y="548"/>
                      </a:lnTo>
                      <a:lnTo>
                        <a:pt x="505" y="526"/>
                      </a:lnTo>
                      <a:lnTo>
                        <a:pt x="492" y="506"/>
                      </a:lnTo>
                      <a:lnTo>
                        <a:pt x="477" y="488"/>
                      </a:lnTo>
                      <a:lnTo>
                        <a:pt x="459" y="474"/>
                      </a:lnTo>
                      <a:lnTo>
                        <a:pt x="450" y="470"/>
                      </a:lnTo>
                      <a:lnTo>
                        <a:pt x="443" y="472"/>
                      </a:lnTo>
                      <a:lnTo>
                        <a:pt x="437" y="478"/>
                      </a:lnTo>
                      <a:lnTo>
                        <a:pt x="435" y="486"/>
                      </a:lnTo>
                      <a:lnTo>
                        <a:pt x="436" y="495"/>
                      </a:lnTo>
                      <a:lnTo>
                        <a:pt x="441" y="502"/>
                      </a:lnTo>
                      <a:lnTo>
                        <a:pt x="458" y="516"/>
                      </a:lnTo>
                      <a:lnTo>
                        <a:pt x="470" y="532"/>
                      </a:lnTo>
                      <a:lnTo>
                        <a:pt x="480" y="551"/>
                      </a:lnTo>
                      <a:lnTo>
                        <a:pt x="488" y="572"/>
                      </a:lnTo>
                      <a:lnTo>
                        <a:pt x="493" y="593"/>
                      </a:lnTo>
                      <a:lnTo>
                        <a:pt x="497" y="615"/>
                      </a:lnTo>
                      <a:lnTo>
                        <a:pt x="499" y="636"/>
                      </a:lnTo>
                      <a:lnTo>
                        <a:pt x="479" y="658"/>
                      </a:lnTo>
                      <a:lnTo>
                        <a:pt x="477" y="631"/>
                      </a:lnTo>
                      <a:lnTo>
                        <a:pt x="471" y="604"/>
                      </a:lnTo>
                      <a:lnTo>
                        <a:pt x="462" y="577"/>
                      </a:lnTo>
                      <a:lnTo>
                        <a:pt x="450" y="554"/>
                      </a:lnTo>
                      <a:lnTo>
                        <a:pt x="433" y="532"/>
                      </a:lnTo>
                      <a:lnTo>
                        <a:pt x="413" y="513"/>
                      </a:lnTo>
                      <a:lnTo>
                        <a:pt x="404" y="510"/>
                      </a:lnTo>
                      <a:lnTo>
                        <a:pt x="396" y="511"/>
                      </a:lnTo>
                      <a:lnTo>
                        <a:pt x="391" y="518"/>
                      </a:lnTo>
                      <a:lnTo>
                        <a:pt x="388" y="526"/>
                      </a:lnTo>
                      <a:lnTo>
                        <a:pt x="389" y="534"/>
                      </a:lnTo>
                      <a:lnTo>
                        <a:pt x="395" y="542"/>
                      </a:lnTo>
                      <a:lnTo>
                        <a:pt x="412" y="558"/>
                      </a:lnTo>
                      <a:lnTo>
                        <a:pt x="425" y="575"/>
                      </a:lnTo>
                      <a:lnTo>
                        <a:pt x="435" y="595"/>
                      </a:lnTo>
                      <a:lnTo>
                        <a:pt x="441" y="617"/>
                      </a:lnTo>
                      <a:lnTo>
                        <a:pt x="445" y="639"/>
                      </a:lnTo>
                      <a:lnTo>
                        <a:pt x="446" y="661"/>
                      </a:lnTo>
                      <a:lnTo>
                        <a:pt x="446" y="685"/>
                      </a:lnTo>
                      <a:lnTo>
                        <a:pt x="429" y="694"/>
                      </a:lnTo>
                      <a:lnTo>
                        <a:pt x="412" y="701"/>
                      </a:lnTo>
                      <a:lnTo>
                        <a:pt x="409" y="673"/>
                      </a:lnTo>
                      <a:lnTo>
                        <a:pt x="405" y="645"/>
                      </a:lnTo>
                      <a:lnTo>
                        <a:pt x="397" y="617"/>
                      </a:lnTo>
                      <a:lnTo>
                        <a:pt x="386" y="592"/>
                      </a:lnTo>
                      <a:lnTo>
                        <a:pt x="370" y="566"/>
                      </a:lnTo>
                      <a:lnTo>
                        <a:pt x="362" y="561"/>
                      </a:lnTo>
                      <a:lnTo>
                        <a:pt x="353" y="560"/>
                      </a:lnTo>
                      <a:lnTo>
                        <a:pt x="345" y="562"/>
                      </a:lnTo>
                      <a:lnTo>
                        <a:pt x="340" y="568"/>
                      </a:lnTo>
                      <a:lnTo>
                        <a:pt x="338" y="575"/>
                      </a:lnTo>
                      <a:lnTo>
                        <a:pt x="341" y="583"/>
                      </a:lnTo>
                      <a:lnTo>
                        <a:pt x="356" y="607"/>
                      </a:lnTo>
                      <a:lnTo>
                        <a:pt x="366" y="632"/>
                      </a:lnTo>
                      <a:lnTo>
                        <a:pt x="373" y="657"/>
                      </a:lnTo>
                      <a:lnTo>
                        <a:pt x="376" y="684"/>
                      </a:lnTo>
                      <a:lnTo>
                        <a:pt x="378" y="712"/>
                      </a:lnTo>
                      <a:lnTo>
                        <a:pt x="343" y="718"/>
                      </a:lnTo>
                      <a:lnTo>
                        <a:pt x="347" y="696"/>
                      </a:lnTo>
                      <a:lnTo>
                        <a:pt x="349" y="673"/>
                      </a:lnTo>
                      <a:lnTo>
                        <a:pt x="345" y="649"/>
                      </a:lnTo>
                      <a:lnTo>
                        <a:pt x="338" y="626"/>
                      </a:lnTo>
                      <a:lnTo>
                        <a:pt x="328" y="606"/>
                      </a:lnTo>
                      <a:lnTo>
                        <a:pt x="314" y="589"/>
                      </a:lnTo>
                      <a:lnTo>
                        <a:pt x="298" y="574"/>
                      </a:lnTo>
                      <a:lnTo>
                        <a:pt x="289" y="572"/>
                      </a:lnTo>
                      <a:lnTo>
                        <a:pt x="281" y="574"/>
                      </a:lnTo>
                      <a:lnTo>
                        <a:pt x="276" y="581"/>
                      </a:lnTo>
                      <a:lnTo>
                        <a:pt x="273" y="589"/>
                      </a:lnTo>
                      <a:lnTo>
                        <a:pt x="274" y="596"/>
                      </a:lnTo>
                      <a:lnTo>
                        <a:pt x="280" y="603"/>
                      </a:lnTo>
                      <a:lnTo>
                        <a:pt x="293" y="614"/>
                      </a:lnTo>
                      <a:lnTo>
                        <a:pt x="303" y="629"/>
                      </a:lnTo>
                      <a:lnTo>
                        <a:pt x="310" y="647"/>
                      </a:lnTo>
                      <a:lnTo>
                        <a:pt x="314" y="666"/>
                      </a:lnTo>
                      <a:lnTo>
                        <a:pt x="315" y="685"/>
                      </a:lnTo>
                      <a:lnTo>
                        <a:pt x="312" y="704"/>
                      </a:lnTo>
                      <a:lnTo>
                        <a:pt x="307" y="720"/>
                      </a:lnTo>
                      <a:lnTo>
                        <a:pt x="278" y="719"/>
                      </a:lnTo>
                      <a:lnTo>
                        <a:pt x="281" y="688"/>
                      </a:lnTo>
                      <a:lnTo>
                        <a:pt x="278" y="658"/>
                      </a:lnTo>
                      <a:lnTo>
                        <a:pt x="269" y="629"/>
                      </a:lnTo>
                      <a:lnTo>
                        <a:pt x="255" y="602"/>
                      </a:lnTo>
                      <a:lnTo>
                        <a:pt x="235" y="577"/>
                      </a:lnTo>
                      <a:lnTo>
                        <a:pt x="226" y="572"/>
                      </a:lnTo>
                      <a:lnTo>
                        <a:pt x="218" y="573"/>
                      </a:lnTo>
                      <a:lnTo>
                        <a:pt x="211" y="577"/>
                      </a:lnTo>
                      <a:lnTo>
                        <a:pt x="207" y="584"/>
                      </a:lnTo>
                      <a:lnTo>
                        <a:pt x="206" y="592"/>
                      </a:lnTo>
                      <a:lnTo>
                        <a:pt x="210" y="601"/>
                      </a:lnTo>
                      <a:lnTo>
                        <a:pt x="227" y="621"/>
                      </a:lnTo>
                      <a:lnTo>
                        <a:pt x="239" y="643"/>
                      </a:lnTo>
                      <a:lnTo>
                        <a:pt x="246" y="666"/>
                      </a:lnTo>
                      <a:lnTo>
                        <a:pt x="247" y="690"/>
                      </a:lnTo>
                      <a:lnTo>
                        <a:pt x="245" y="715"/>
                      </a:lnTo>
                      <a:lnTo>
                        <a:pt x="200" y="707"/>
                      </a:lnTo>
                      <a:lnTo>
                        <a:pt x="198" y="688"/>
                      </a:lnTo>
                      <a:lnTo>
                        <a:pt x="197" y="669"/>
                      </a:lnTo>
                      <a:lnTo>
                        <a:pt x="195" y="653"/>
                      </a:lnTo>
                      <a:lnTo>
                        <a:pt x="190" y="636"/>
                      </a:lnTo>
                      <a:lnTo>
                        <a:pt x="183" y="619"/>
                      </a:lnTo>
                      <a:lnTo>
                        <a:pt x="169" y="604"/>
                      </a:lnTo>
                      <a:lnTo>
                        <a:pt x="162" y="600"/>
                      </a:lnTo>
                      <a:lnTo>
                        <a:pt x="154" y="601"/>
                      </a:lnTo>
                      <a:lnTo>
                        <a:pt x="146" y="605"/>
                      </a:lnTo>
                      <a:lnTo>
                        <a:pt x="142" y="612"/>
                      </a:lnTo>
                      <a:lnTo>
                        <a:pt x="142" y="619"/>
                      </a:lnTo>
                      <a:lnTo>
                        <a:pt x="146" y="627"/>
                      </a:lnTo>
                      <a:lnTo>
                        <a:pt x="156" y="640"/>
                      </a:lnTo>
                      <a:lnTo>
                        <a:pt x="162" y="654"/>
                      </a:lnTo>
                      <a:lnTo>
                        <a:pt x="165" y="668"/>
                      </a:lnTo>
                      <a:lnTo>
                        <a:pt x="166" y="682"/>
                      </a:lnTo>
                      <a:lnTo>
                        <a:pt x="167" y="698"/>
                      </a:lnTo>
                      <a:lnTo>
                        <a:pt x="151" y="694"/>
                      </a:lnTo>
                      <a:lnTo>
                        <a:pt x="136" y="740"/>
                      </a:lnTo>
                      <a:lnTo>
                        <a:pt x="183" y="752"/>
                      </a:lnTo>
                      <a:lnTo>
                        <a:pt x="226" y="761"/>
                      </a:lnTo>
                      <a:lnTo>
                        <a:pt x="268" y="767"/>
                      </a:lnTo>
                      <a:lnTo>
                        <a:pt x="308" y="769"/>
                      </a:lnTo>
                      <a:lnTo>
                        <a:pt x="346" y="767"/>
                      </a:lnTo>
                      <a:lnTo>
                        <a:pt x="383" y="761"/>
                      </a:lnTo>
                      <a:lnTo>
                        <a:pt x="417" y="751"/>
                      </a:lnTo>
                      <a:lnTo>
                        <a:pt x="448" y="738"/>
                      </a:lnTo>
                      <a:lnTo>
                        <a:pt x="478" y="721"/>
                      </a:lnTo>
                      <a:lnTo>
                        <a:pt x="510" y="763"/>
                      </a:lnTo>
                      <a:lnTo>
                        <a:pt x="544" y="802"/>
                      </a:lnTo>
                      <a:lnTo>
                        <a:pt x="581" y="835"/>
                      </a:lnTo>
                      <a:lnTo>
                        <a:pt x="618" y="864"/>
                      </a:lnTo>
                      <a:lnTo>
                        <a:pt x="658" y="889"/>
                      </a:lnTo>
                      <a:lnTo>
                        <a:pt x="626" y="943"/>
                      </a:lnTo>
                      <a:lnTo>
                        <a:pt x="600" y="998"/>
                      </a:lnTo>
                      <a:lnTo>
                        <a:pt x="580" y="1048"/>
                      </a:lnTo>
                      <a:lnTo>
                        <a:pt x="566" y="1098"/>
                      </a:lnTo>
                      <a:lnTo>
                        <a:pt x="560" y="1147"/>
                      </a:lnTo>
                      <a:lnTo>
                        <a:pt x="559" y="1193"/>
                      </a:lnTo>
                      <a:lnTo>
                        <a:pt x="565" y="1237"/>
                      </a:lnTo>
                      <a:lnTo>
                        <a:pt x="578" y="1281"/>
                      </a:lnTo>
                      <a:lnTo>
                        <a:pt x="594" y="1317"/>
                      </a:lnTo>
                      <a:lnTo>
                        <a:pt x="615" y="1350"/>
                      </a:lnTo>
                      <a:lnTo>
                        <a:pt x="639" y="1380"/>
                      </a:lnTo>
                      <a:lnTo>
                        <a:pt x="666" y="1405"/>
                      </a:lnTo>
                      <a:lnTo>
                        <a:pt x="694" y="1429"/>
                      </a:lnTo>
                      <a:lnTo>
                        <a:pt x="722" y="1449"/>
                      </a:lnTo>
                      <a:lnTo>
                        <a:pt x="750" y="1465"/>
                      </a:lnTo>
                      <a:lnTo>
                        <a:pt x="777" y="1478"/>
                      </a:lnTo>
                      <a:lnTo>
                        <a:pt x="801" y="1491"/>
                      </a:lnTo>
                      <a:lnTo>
                        <a:pt x="823" y="1498"/>
                      </a:lnTo>
                      <a:lnTo>
                        <a:pt x="804" y="1515"/>
                      </a:lnTo>
                      <a:lnTo>
                        <a:pt x="781" y="1533"/>
                      </a:lnTo>
                      <a:lnTo>
                        <a:pt x="753" y="1551"/>
                      </a:lnTo>
                      <a:lnTo>
                        <a:pt x="724" y="1570"/>
                      </a:lnTo>
                      <a:lnTo>
                        <a:pt x="699" y="1565"/>
                      </a:lnTo>
                      <a:lnTo>
                        <a:pt x="676" y="1558"/>
                      </a:lnTo>
                      <a:lnTo>
                        <a:pt x="654" y="1550"/>
                      </a:lnTo>
                      <a:lnTo>
                        <a:pt x="632" y="1540"/>
                      </a:lnTo>
                      <a:lnTo>
                        <a:pt x="612" y="1527"/>
                      </a:lnTo>
                      <a:lnTo>
                        <a:pt x="594" y="1510"/>
                      </a:lnTo>
                      <a:lnTo>
                        <a:pt x="592" y="1508"/>
                      </a:lnTo>
                      <a:lnTo>
                        <a:pt x="589" y="1507"/>
                      </a:lnTo>
                      <a:lnTo>
                        <a:pt x="585" y="1508"/>
                      </a:lnTo>
                      <a:lnTo>
                        <a:pt x="582" y="1509"/>
                      </a:lnTo>
                      <a:lnTo>
                        <a:pt x="580" y="1512"/>
                      </a:lnTo>
                      <a:lnTo>
                        <a:pt x="579" y="1515"/>
                      </a:lnTo>
                      <a:lnTo>
                        <a:pt x="578" y="1518"/>
                      </a:lnTo>
                      <a:lnTo>
                        <a:pt x="579" y="1522"/>
                      </a:lnTo>
                      <a:lnTo>
                        <a:pt x="580" y="1525"/>
                      </a:lnTo>
                      <a:lnTo>
                        <a:pt x="600" y="1544"/>
                      </a:lnTo>
                      <a:lnTo>
                        <a:pt x="622" y="1558"/>
                      </a:lnTo>
                      <a:lnTo>
                        <a:pt x="646" y="1569"/>
                      </a:lnTo>
                      <a:lnTo>
                        <a:pt x="672" y="1578"/>
                      </a:lnTo>
                      <a:lnTo>
                        <a:pt x="698" y="1585"/>
                      </a:lnTo>
                      <a:lnTo>
                        <a:pt x="655" y="1606"/>
                      </a:lnTo>
                      <a:lnTo>
                        <a:pt x="610" y="1623"/>
                      </a:lnTo>
                      <a:lnTo>
                        <a:pt x="593" y="1617"/>
                      </a:lnTo>
                      <a:lnTo>
                        <a:pt x="575" y="1611"/>
                      </a:lnTo>
                      <a:lnTo>
                        <a:pt x="558" y="1604"/>
                      </a:lnTo>
                      <a:lnTo>
                        <a:pt x="541" y="1596"/>
                      </a:lnTo>
                      <a:lnTo>
                        <a:pt x="527" y="1587"/>
                      </a:lnTo>
                      <a:lnTo>
                        <a:pt x="514" y="1575"/>
                      </a:lnTo>
                      <a:lnTo>
                        <a:pt x="505" y="1560"/>
                      </a:lnTo>
                      <a:lnTo>
                        <a:pt x="498" y="1544"/>
                      </a:lnTo>
                      <a:lnTo>
                        <a:pt x="493" y="1537"/>
                      </a:lnTo>
                      <a:lnTo>
                        <a:pt x="488" y="1534"/>
                      </a:lnTo>
                      <a:lnTo>
                        <a:pt x="481" y="1534"/>
                      </a:lnTo>
                      <a:lnTo>
                        <a:pt x="475" y="1537"/>
                      </a:lnTo>
                      <a:lnTo>
                        <a:pt x="471" y="1543"/>
                      </a:lnTo>
                      <a:lnTo>
                        <a:pt x="471" y="1550"/>
                      </a:lnTo>
                      <a:lnTo>
                        <a:pt x="478" y="1570"/>
                      </a:lnTo>
                      <a:lnTo>
                        <a:pt x="488" y="1586"/>
                      </a:lnTo>
                      <a:lnTo>
                        <a:pt x="500" y="1600"/>
                      </a:lnTo>
                      <a:lnTo>
                        <a:pt x="514" y="1611"/>
                      </a:lnTo>
                      <a:lnTo>
                        <a:pt x="530" y="1620"/>
                      </a:lnTo>
                      <a:lnTo>
                        <a:pt x="548" y="1628"/>
                      </a:lnTo>
                      <a:lnTo>
                        <a:pt x="565" y="1635"/>
                      </a:lnTo>
                      <a:lnTo>
                        <a:pt x="532" y="1641"/>
                      </a:lnTo>
                      <a:lnTo>
                        <a:pt x="497" y="1643"/>
                      </a:lnTo>
                      <a:lnTo>
                        <a:pt x="461" y="1642"/>
                      </a:lnTo>
                      <a:lnTo>
                        <a:pt x="443" y="1631"/>
                      </a:lnTo>
                      <a:lnTo>
                        <a:pt x="425" y="1618"/>
                      </a:lnTo>
                      <a:lnTo>
                        <a:pt x="409" y="1603"/>
                      </a:lnTo>
                      <a:lnTo>
                        <a:pt x="396" y="1587"/>
                      </a:lnTo>
                      <a:lnTo>
                        <a:pt x="387" y="1568"/>
                      </a:lnTo>
                      <a:lnTo>
                        <a:pt x="383" y="1547"/>
                      </a:lnTo>
                      <a:lnTo>
                        <a:pt x="381" y="1540"/>
                      </a:lnTo>
                      <a:lnTo>
                        <a:pt x="376" y="1537"/>
                      </a:lnTo>
                      <a:lnTo>
                        <a:pt x="370" y="1535"/>
                      </a:lnTo>
                      <a:lnTo>
                        <a:pt x="364" y="1537"/>
                      </a:lnTo>
                      <a:lnTo>
                        <a:pt x="360" y="1540"/>
                      </a:lnTo>
                      <a:lnTo>
                        <a:pt x="359" y="1547"/>
                      </a:lnTo>
                      <a:lnTo>
                        <a:pt x="364" y="1572"/>
                      </a:lnTo>
                      <a:lnTo>
                        <a:pt x="374" y="1594"/>
                      </a:lnTo>
                      <a:lnTo>
                        <a:pt x="387" y="1614"/>
                      </a:lnTo>
                      <a:lnTo>
                        <a:pt x="405" y="1632"/>
                      </a:lnTo>
                      <a:lnTo>
                        <a:pt x="362" y="1618"/>
                      </a:lnTo>
                      <a:lnTo>
                        <a:pt x="321" y="1596"/>
                      </a:lnTo>
                      <a:lnTo>
                        <a:pt x="281" y="1568"/>
                      </a:lnTo>
                      <a:lnTo>
                        <a:pt x="277" y="1549"/>
                      </a:lnTo>
                      <a:lnTo>
                        <a:pt x="276" y="1528"/>
                      </a:lnTo>
                      <a:lnTo>
                        <a:pt x="277" y="1507"/>
                      </a:lnTo>
                      <a:lnTo>
                        <a:pt x="278" y="1486"/>
                      </a:lnTo>
                      <a:lnTo>
                        <a:pt x="279" y="1466"/>
                      </a:lnTo>
                      <a:lnTo>
                        <a:pt x="277" y="1460"/>
                      </a:lnTo>
                      <a:lnTo>
                        <a:pt x="272" y="1455"/>
                      </a:lnTo>
                      <a:lnTo>
                        <a:pt x="266" y="1453"/>
                      </a:lnTo>
                      <a:lnTo>
                        <a:pt x="259" y="1455"/>
                      </a:lnTo>
                      <a:lnTo>
                        <a:pt x="253" y="1460"/>
                      </a:lnTo>
                      <a:lnTo>
                        <a:pt x="251" y="1466"/>
                      </a:lnTo>
                      <a:lnTo>
                        <a:pt x="250" y="1505"/>
                      </a:lnTo>
                      <a:lnTo>
                        <a:pt x="249" y="1541"/>
                      </a:lnTo>
                      <a:lnTo>
                        <a:pt x="211" y="1503"/>
                      </a:lnTo>
                      <a:lnTo>
                        <a:pt x="175" y="1456"/>
                      </a:lnTo>
                      <a:lnTo>
                        <a:pt x="141" y="1404"/>
                      </a:lnTo>
                      <a:lnTo>
                        <a:pt x="100" y="1430"/>
                      </a:lnTo>
                      <a:lnTo>
                        <a:pt x="136" y="1485"/>
                      </a:lnTo>
                      <a:lnTo>
                        <a:pt x="175" y="1535"/>
                      </a:lnTo>
                      <a:lnTo>
                        <a:pt x="216" y="1577"/>
                      </a:lnTo>
                      <a:lnTo>
                        <a:pt x="259" y="1613"/>
                      </a:lnTo>
                      <a:lnTo>
                        <a:pt x="303" y="1642"/>
                      </a:lnTo>
                      <a:lnTo>
                        <a:pt x="350" y="1665"/>
                      </a:lnTo>
                      <a:lnTo>
                        <a:pt x="397" y="1681"/>
                      </a:lnTo>
                      <a:lnTo>
                        <a:pt x="447" y="1690"/>
                      </a:lnTo>
                      <a:lnTo>
                        <a:pt x="489" y="1692"/>
                      </a:lnTo>
                      <a:lnTo>
                        <a:pt x="540" y="1688"/>
                      </a:lnTo>
                      <a:lnTo>
                        <a:pt x="587" y="1680"/>
                      </a:lnTo>
                      <a:lnTo>
                        <a:pt x="634" y="1666"/>
                      </a:lnTo>
                      <a:lnTo>
                        <a:pt x="678" y="1650"/>
                      </a:lnTo>
                      <a:lnTo>
                        <a:pt x="718" y="1630"/>
                      </a:lnTo>
                      <a:lnTo>
                        <a:pt x="756" y="1609"/>
                      </a:lnTo>
                      <a:lnTo>
                        <a:pt x="789" y="1587"/>
                      </a:lnTo>
                      <a:lnTo>
                        <a:pt x="818" y="1566"/>
                      </a:lnTo>
                      <a:lnTo>
                        <a:pt x="843" y="1546"/>
                      </a:lnTo>
                      <a:lnTo>
                        <a:pt x="845" y="1592"/>
                      </a:lnTo>
                      <a:lnTo>
                        <a:pt x="852" y="1634"/>
                      </a:lnTo>
                      <a:lnTo>
                        <a:pt x="863" y="1674"/>
                      </a:lnTo>
                      <a:lnTo>
                        <a:pt x="878" y="1709"/>
                      </a:lnTo>
                      <a:lnTo>
                        <a:pt x="896" y="1742"/>
                      </a:lnTo>
                      <a:lnTo>
                        <a:pt x="916" y="1771"/>
                      </a:lnTo>
                      <a:lnTo>
                        <a:pt x="938" y="1798"/>
                      </a:lnTo>
                      <a:lnTo>
                        <a:pt x="961" y="1821"/>
                      </a:lnTo>
                      <a:lnTo>
                        <a:pt x="987" y="1842"/>
                      </a:lnTo>
                      <a:lnTo>
                        <a:pt x="1012" y="1860"/>
                      </a:lnTo>
                      <a:lnTo>
                        <a:pt x="1038" y="1876"/>
                      </a:lnTo>
                      <a:lnTo>
                        <a:pt x="1038" y="1876"/>
                      </a:lnTo>
                      <a:lnTo>
                        <a:pt x="1008" y="1880"/>
                      </a:lnTo>
                      <a:lnTo>
                        <a:pt x="977" y="1884"/>
                      </a:lnTo>
                      <a:lnTo>
                        <a:pt x="946" y="1891"/>
                      </a:lnTo>
                      <a:lnTo>
                        <a:pt x="913" y="1901"/>
                      </a:lnTo>
                      <a:lnTo>
                        <a:pt x="881" y="1913"/>
                      </a:lnTo>
                      <a:lnTo>
                        <a:pt x="847" y="1928"/>
                      </a:lnTo>
                      <a:lnTo>
                        <a:pt x="815" y="1947"/>
                      </a:lnTo>
                      <a:lnTo>
                        <a:pt x="783" y="1969"/>
                      </a:lnTo>
                      <a:lnTo>
                        <a:pt x="752" y="1996"/>
                      </a:lnTo>
                      <a:lnTo>
                        <a:pt x="724" y="2027"/>
                      </a:lnTo>
                      <a:lnTo>
                        <a:pt x="696" y="2061"/>
                      </a:lnTo>
                      <a:lnTo>
                        <a:pt x="669" y="2102"/>
                      </a:lnTo>
                      <a:lnTo>
                        <a:pt x="646" y="2147"/>
                      </a:lnTo>
                      <a:lnTo>
                        <a:pt x="625" y="2198"/>
                      </a:lnTo>
                      <a:lnTo>
                        <a:pt x="603" y="2146"/>
                      </a:lnTo>
                      <a:lnTo>
                        <a:pt x="578" y="2100"/>
                      </a:lnTo>
                      <a:lnTo>
                        <a:pt x="549" y="2059"/>
                      </a:lnTo>
                      <a:lnTo>
                        <a:pt x="518" y="2021"/>
                      </a:lnTo>
                      <a:lnTo>
                        <a:pt x="482" y="1990"/>
                      </a:lnTo>
                      <a:lnTo>
                        <a:pt x="444" y="1963"/>
                      </a:lnTo>
                      <a:lnTo>
                        <a:pt x="403" y="1941"/>
                      </a:lnTo>
                      <a:lnTo>
                        <a:pt x="356" y="1924"/>
                      </a:lnTo>
                      <a:lnTo>
                        <a:pt x="309" y="1913"/>
                      </a:lnTo>
                      <a:lnTo>
                        <a:pt x="262" y="1906"/>
                      </a:lnTo>
                      <a:lnTo>
                        <a:pt x="217" y="1905"/>
                      </a:lnTo>
                      <a:lnTo>
                        <a:pt x="173" y="1907"/>
                      </a:lnTo>
                      <a:lnTo>
                        <a:pt x="132" y="1913"/>
                      </a:lnTo>
                      <a:lnTo>
                        <a:pt x="93" y="1920"/>
                      </a:lnTo>
                      <a:lnTo>
                        <a:pt x="58" y="1928"/>
                      </a:lnTo>
                      <a:lnTo>
                        <a:pt x="27" y="1937"/>
                      </a:lnTo>
                      <a:lnTo>
                        <a:pt x="0" y="1946"/>
                      </a:lnTo>
                      <a:lnTo>
                        <a:pt x="0" y="403"/>
                      </a:lnTo>
                      <a:lnTo>
                        <a:pt x="0" y="388"/>
                      </a:lnTo>
                      <a:lnTo>
                        <a:pt x="1" y="371"/>
                      </a:lnTo>
                      <a:lnTo>
                        <a:pt x="2" y="351"/>
                      </a:lnTo>
                      <a:lnTo>
                        <a:pt x="6" y="330"/>
                      </a:lnTo>
                      <a:lnTo>
                        <a:pt x="9" y="307"/>
                      </a:lnTo>
                      <a:lnTo>
                        <a:pt x="13" y="282"/>
                      </a:lnTo>
                      <a:lnTo>
                        <a:pt x="20" y="257"/>
                      </a:lnTo>
                      <a:lnTo>
                        <a:pt x="28" y="230"/>
                      </a:lnTo>
                      <a:lnTo>
                        <a:pt x="37" y="205"/>
                      </a:lnTo>
                      <a:lnTo>
                        <a:pt x="49" y="180"/>
                      </a:lnTo>
                      <a:lnTo>
                        <a:pt x="62" y="154"/>
                      </a:lnTo>
                      <a:lnTo>
                        <a:pt x="79" y="129"/>
                      </a:lnTo>
                      <a:lnTo>
                        <a:pt x="97" y="105"/>
                      </a:lnTo>
                      <a:lnTo>
                        <a:pt x="120" y="83"/>
                      </a:lnTo>
                      <a:lnTo>
                        <a:pt x="144" y="63"/>
                      </a:lnTo>
                      <a:lnTo>
                        <a:pt x="172" y="46"/>
                      </a:lnTo>
                      <a:lnTo>
                        <a:pt x="201" y="30"/>
                      </a:lnTo>
                      <a:lnTo>
                        <a:pt x="237" y="18"/>
                      </a:lnTo>
                      <a:lnTo>
                        <a:pt x="274" y="8"/>
                      </a:lnTo>
                      <a:lnTo>
                        <a:pt x="316"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9" name="Freeform 18"/>
                <p:cNvSpPr>
                  <a:spLocks noEditPoints="1"/>
                </p:cNvSpPr>
                <p:nvPr/>
              </p:nvSpPr>
              <p:spPr bwMode="auto">
                <a:xfrm>
                  <a:off x="9413875" y="3330575"/>
                  <a:ext cx="1519238" cy="2789238"/>
                </a:xfrm>
                <a:custGeom>
                  <a:avLst/>
                  <a:gdLst>
                    <a:gd name="T0" fmla="*/ 1014 w 1914"/>
                    <a:gd name="T1" fmla="*/ 1926 h 3516"/>
                    <a:gd name="T2" fmla="*/ 1147 w 1914"/>
                    <a:gd name="T3" fmla="*/ 2631 h 3516"/>
                    <a:gd name="T4" fmla="*/ 1288 w 1914"/>
                    <a:gd name="T5" fmla="*/ 2717 h 3516"/>
                    <a:gd name="T6" fmla="*/ 1369 w 1914"/>
                    <a:gd name="T7" fmla="*/ 2792 h 3516"/>
                    <a:gd name="T8" fmla="*/ 1408 w 1914"/>
                    <a:gd name="T9" fmla="*/ 2976 h 3516"/>
                    <a:gd name="T10" fmla="*/ 906 w 1914"/>
                    <a:gd name="T11" fmla="*/ 2768 h 3516"/>
                    <a:gd name="T12" fmla="*/ 950 w 1914"/>
                    <a:gd name="T13" fmla="*/ 2887 h 3516"/>
                    <a:gd name="T14" fmla="*/ 863 w 1914"/>
                    <a:gd name="T15" fmla="*/ 2924 h 3516"/>
                    <a:gd name="T16" fmla="*/ 712 w 1914"/>
                    <a:gd name="T17" fmla="*/ 3096 h 3516"/>
                    <a:gd name="T18" fmla="*/ 607 w 1914"/>
                    <a:gd name="T19" fmla="*/ 3001 h 3516"/>
                    <a:gd name="T20" fmla="*/ 528 w 1914"/>
                    <a:gd name="T21" fmla="*/ 2897 h 3516"/>
                    <a:gd name="T22" fmla="*/ 667 w 1914"/>
                    <a:gd name="T23" fmla="*/ 2857 h 3516"/>
                    <a:gd name="T24" fmla="*/ 933 w 1914"/>
                    <a:gd name="T25" fmla="*/ 2669 h 3516"/>
                    <a:gd name="T26" fmla="*/ 1072 w 1914"/>
                    <a:gd name="T27" fmla="*/ 2543 h 3516"/>
                    <a:gd name="T28" fmla="*/ 818 w 1914"/>
                    <a:gd name="T29" fmla="*/ 2418 h 3516"/>
                    <a:gd name="T30" fmla="*/ 867 w 1914"/>
                    <a:gd name="T31" fmla="*/ 2277 h 3516"/>
                    <a:gd name="T32" fmla="*/ 541 w 1914"/>
                    <a:gd name="T33" fmla="*/ 2299 h 3516"/>
                    <a:gd name="T34" fmla="*/ 434 w 1914"/>
                    <a:gd name="T35" fmla="*/ 2130 h 3516"/>
                    <a:gd name="T36" fmla="*/ 409 w 1914"/>
                    <a:gd name="T37" fmla="*/ 1999 h 3516"/>
                    <a:gd name="T38" fmla="*/ 149 w 1914"/>
                    <a:gd name="T39" fmla="*/ 2072 h 3516"/>
                    <a:gd name="T40" fmla="*/ 41 w 1914"/>
                    <a:gd name="T41" fmla="*/ 2824 h 3516"/>
                    <a:gd name="T42" fmla="*/ 37 w 1914"/>
                    <a:gd name="T43" fmla="*/ 3206 h 3516"/>
                    <a:gd name="T44" fmla="*/ 229 w 1914"/>
                    <a:gd name="T45" fmla="*/ 3142 h 3516"/>
                    <a:gd name="T46" fmla="*/ 190 w 1914"/>
                    <a:gd name="T47" fmla="*/ 3409 h 3516"/>
                    <a:gd name="T48" fmla="*/ 445 w 1914"/>
                    <a:gd name="T49" fmla="*/ 3317 h 3516"/>
                    <a:gd name="T50" fmla="*/ 569 w 1914"/>
                    <a:gd name="T51" fmla="*/ 3514 h 3516"/>
                    <a:gd name="T52" fmla="*/ 767 w 1914"/>
                    <a:gd name="T53" fmla="*/ 3306 h 3516"/>
                    <a:gd name="T54" fmla="*/ 964 w 1914"/>
                    <a:gd name="T55" fmla="*/ 3365 h 3516"/>
                    <a:gd name="T56" fmla="*/ 1038 w 1914"/>
                    <a:gd name="T57" fmla="*/ 3102 h 3516"/>
                    <a:gd name="T58" fmla="*/ 1746 w 1914"/>
                    <a:gd name="T59" fmla="*/ 2562 h 3516"/>
                    <a:gd name="T60" fmla="*/ 1649 w 1914"/>
                    <a:gd name="T61" fmla="*/ 2148 h 3516"/>
                    <a:gd name="T62" fmla="*/ 1868 w 1914"/>
                    <a:gd name="T63" fmla="*/ 2075 h 3516"/>
                    <a:gd name="T64" fmla="*/ 1705 w 1914"/>
                    <a:gd name="T65" fmla="*/ 1905 h 3516"/>
                    <a:gd name="T66" fmla="*/ 1856 w 1914"/>
                    <a:gd name="T67" fmla="*/ 1811 h 3516"/>
                    <a:gd name="T68" fmla="*/ 1725 w 1914"/>
                    <a:gd name="T69" fmla="*/ 1700 h 3516"/>
                    <a:gd name="T70" fmla="*/ 703 w 1914"/>
                    <a:gd name="T71" fmla="*/ 910 h 3516"/>
                    <a:gd name="T72" fmla="*/ 719 w 1914"/>
                    <a:gd name="T73" fmla="*/ 1130 h 3516"/>
                    <a:gd name="T74" fmla="*/ 788 w 1914"/>
                    <a:gd name="T75" fmla="*/ 1294 h 3516"/>
                    <a:gd name="T76" fmla="*/ 827 w 1914"/>
                    <a:gd name="T77" fmla="*/ 1418 h 3516"/>
                    <a:gd name="T78" fmla="*/ 971 w 1914"/>
                    <a:gd name="T79" fmla="*/ 1594 h 3516"/>
                    <a:gd name="T80" fmla="*/ 1046 w 1914"/>
                    <a:gd name="T81" fmla="*/ 1646 h 3516"/>
                    <a:gd name="T82" fmla="*/ 1108 w 1914"/>
                    <a:gd name="T83" fmla="*/ 1771 h 3516"/>
                    <a:gd name="T84" fmla="*/ 1338 w 1914"/>
                    <a:gd name="T85" fmla="*/ 1567 h 3516"/>
                    <a:gd name="T86" fmla="*/ 1357 w 1914"/>
                    <a:gd name="T87" fmla="*/ 1099 h 3516"/>
                    <a:gd name="T88" fmla="*/ 0 w 1914"/>
                    <a:gd name="T89" fmla="*/ 388 h 3516"/>
                    <a:gd name="T90" fmla="*/ 1038 w 1914"/>
                    <a:gd name="T91" fmla="*/ 1876 h 3516"/>
                    <a:gd name="T92" fmla="*/ 211 w 1914"/>
                    <a:gd name="T93" fmla="*/ 1503 h 3516"/>
                    <a:gd name="T94" fmla="*/ 461 w 1914"/>
                    <a:gd name="T95" fmla="*/ 1642 h 3516"/>
                    <a:gd name="T96" fmla="*/ 578 w 1914"/>
                    <a:gd name="T97" fmla="*/ 1518 h 3516"/>
                    <a:gd name="T98" fmla="*/ 600 w 1914"/>
                    <a:gd name="T99" fmla="*/ 998 h 3516"/>
                    <a:gd name="T100" fmla="*/ 197 w 1914"/>
                    <a:gd name="T101" fmla="*/ 669 h 3516"/>
                    <a:gd name="T102" fmla="*/ 298 w 1914"/>
                    <a:gd name="T103" fmla="*/ 574 h 3516"/>
                    <a:gd name="T104" fmla="*/ 395 w 1914"/>
                    <a:gd name="T105" fmla="*/ 542 h 3516"/>
                    <a:gd name="T106" fmla="*/ 542 w 1914"/>
                    <a:gd name="T107" fmla="*/ 561 h 3516"/>
                    <a:gd name="T108" fmla="*/ 516 w 1914"/>
                    <a:gd name="T109" fmla="*/ 690 h 3516"/>
                    <a:gd name="T110" fmla="*/ 808 w 1914"/>
                    <a:gd name="T111" fmla="*/ 889 h 3516"/>
                    <a:gd name="T112" fmla="*/ 971 w 1914"/>
                    <a:gd name="T113" fmla="*/ 844 h 3516"/>
                    <a:gd name="T114" fmla="*/ 1111 w 1914"/>
                    <a:gd name="T115" fmla="*/ 729 h 3516"/>
                    <a:gd name="T116" fmla="*/ 1322 w 1914"/>
                    <a:gd name="T117" fmla="*/ 864 h 3516"/>
                    <a:gd name="T118" fmla="*/ 1604 w 1914"/>
                    <a:gd name="T119" fmla="*/ 1100 h 3516"/>
                    <a:gd name="T120" fmla="*/ 1342 w 1914"/>
                    <a:gd name="T121" fmla="*/ 596 h 3516"/>
                    <a:gd name="T122" fmla="*/ 626 w 1914"/>
                    <a:gd name="T123" fmla="*/ 153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14" h="3516">
                      <a:moveTo>
                        <a:pt x="1523" y="1573"/>
                      </a:moveTo>
                      <a:lnTo>
                        <a:pt x="1479" y="1576"/>
                      </a:lnTo>
                      <a:lnTo>
                        <a:pt x="1435" y="1583"/>
                      </a:lnTo>
                      <a:lnTo>
                        <a:pt x="1390" y="1597"/>
                      </a:lnTo>
                      <a:lnTo>
                        <a:pt x="1360" y="1612"/>
                      </a:lnTo>
                      <a:lnTo>
                        <a:pt x="1332" y="1630"/>
                      </a:lnTo>
                      <a:lnTo>
                        <a:pt x="1308" y="1651"/>
                      </a:lnTo>
                      <a:lnTo>
                        <a:pt x="1288" y="1674"/>
                      </a:lnTo>
                      <a:lnTo>
                        <a:pt x="1271" y="1700"/>
                      </a:lnTo>
                      <a:lnTo>
                        <a:pt x="1257" y="1726"/>
                      </a:lnTo>
                      <a:lnTo>
                        <a:pt x="1244" y="1753"/>
                      </a:lnTo>
                      <a:lnTo>
                        <a:pt x="1236" y="1779"/>
                      </a:lnTo>
                      <a:lnTo>
                        <a:pt x="1229" y="1805"/>
                      </a:lnTo>
                      <a:lnTo>
                        <a:pt x="1223" y="1829"/>
                      </a:lnTo>
                      <a:lnTo>
                        <a:pt x="1220" y="1851"/>
                      </a:lnTo>
                      <a:lnTo>
                        <a:pt x="1218" y="1871"/>
                      </a:lnTo>
                      <a:lnTo>
                        <a:pt x="1216" y="1887"/>
                      </a:lnTo>
                      <a:lnTo>
                        <a:pt x="1216" y="1900"/>
                      </a:lnTo>
                      <a:lnTo>
                        <a:pt x="1216" y="1907"/>
                      </a:lnTo>
                      <a:lnTo>
                        <a:pt x="1216" y="1911"/>
                      </a:lnTo>
                      <a:lnTo>
                        <a:pt x="1216" y="1944"/>
                      </a:lnTo>
                      <a:lnTo>
                        <a:pt x="1185" y="1935"/>
                      </a:lnTo>
                      <a:lnTo>
                        <a:pt x="1183" y="1935"/>
                      </a:lnTo>
                      <a:lnTo>
                        <a:pt x="1179" y="1934"/>
                      </a:lnTo>
                      <a:lnTo>
                        <a:pt x="1174" y="1933"/>
                      </a:lnTo>
                      <a:lnTo>
                        <a:pt x="1163" y="1931"/>
                      </a:lnTo>
                      <a:lnTo>
                        <a:pt x="1148" y="1928"/>
                      </a:lnTo>
                      <a:lnTo>
                        <a:pt x="1132" y="1926"/>
                      </a:lnTo>
                      <a:lnTo>
                        <a:pt x="1113" y="1924"/>
                      </a:lnTo>
                      <a:lnTo>
                        <a:pt x="1091" y="1923"/>
                      </a:lnTo>
                      <a:lnTo>
                        <a:pt x="1066" y="1922"/>
                      </a:lnTo>
                      <a:lnTo>
                        <a:pt x="1041" y="1923"/>
                      </a:lnTo>
                      <a:lnTo>
                        <a:pt x="1014" y="1926"/>
                      </a:lnTo>
                      <a:lnTo>
                        <a:pt x="987" y="1929"/>
                      </a:lnTo>
                      <a:lnTo>
                        <a:pt x="957" y="1936"/>
                      </a:lnTo>
                      <a:lnTo>
                        <a:pt x="928" y="1945"/>
                      </a:lnTo>
                      <a:lnTo>
                        <a:pt x="898" y="1956"/>
                      </a:lnTo>
                      <a:lnTo>
                        <a:pt x="868" y="1970"/>
                      </a:lnTo>
                      <a:lnTo>
                        <a:pt x="840" y="1988"/>
                      </a:lnTo>
                      <a:lnTo>
                        <a:pt x="811" y="2009"/>
                      </a:lnTo>
                      <a:lnTo>
                        <a:pt x="783" y="2033"/>
                      </a:lnTo>
                      <a:lnTo>
                        <a:pt x="756" y="2062"/>
                      </a:lnTo>
                      <a:lnTo>
                        <a:pt x="731" y="2095"/>
                      </a:lnTo>
                      <a:lnTo>
                        <a:pt x="707" y="2133"/>
                      </a:lnTo>
                      <a:lnTo>
                        <a:pt x="686" y="2176"/>
                      </a:lnTo>
                      <a:lnTo>
                        <a:pt x="667" y="2224"/>
                      </a:lnTo>
                      <a:lnTo>
                        <a:pt x="705" y="2218"/>
                      </a:lnTo>
                      <a:lnTo>
                        <a:pt x="745" y="2215"/>
                      </a:lnTo>
                      <a:lnTo>
                        <a:pt x="785" y="2215"/>
                      </a:lnTo>
                      <a:lnTo>
                        <a:pt x="826" y="2219"/>
                      </a:lnTo>
                      <a:lnTo>
                        <a:pt x="868" y="2227"/>
                      </a:lnTo>
                      <a:lnTo>
                        <a:pt x="909" y="2239"/>
                      </a:lnTo>
                      <a:lnTo>
                        <a:pt x="949" y="2256"/>
                      </a:lnTo>
                      <a:lnTo>
                        <a:pt x="987" y="2277"/>
                      </a:lnTo>
                      <a:lnTo>
                        <a:pt x="1023" y="2303"/>
                      </a:lnTo>
                      <a:lnTo>
                        <a:pt x="1040" y="2319"/>
                      </a:lnTo>
                      <a:lnTo>
                        <a:pt x="1058" y="2337"/>
                      </a:lnTo>
                      <a:lnTo>
                        <a:pt x="1074" y="2358"/>
                      </a:lnTo>
                      <a:lnTo>
                        <a:pt x="1090" y="2382"/>
                      </a:lnTo>
                      <a:lnTo>
                        <a:pt x="1105" y="2407"/>
                      </a:lnTo>
                      <a:lnTo>
                        <a:pt x="1117" y="2437"/>
                      </a:lnTo>
                      <a:lnTo>
                        <a:pt x="1129" y="2469"/>
                      </a:lnTo>
                      <a:lnTo>
                        <a:pt x="1138" y="2504"/>
                      </a:lnTo>
                      <a:lnTo>
                        <a:pt x="1144" y="2543"/>
                      </a:lnTo>
                      <a:lnTo>
                        <a:pt x="1147" y="2585"/>
                      </a:lnTo>
                      <a:lnTo>
                        <a:pt x="1147" y="2631"/>
                      </a:lnTo>
                      <a:lnTo>
                        <a:pt x="1144" y="2681"/>
                      </a:lnTo>
                      <a:lnTo>
                        <a:pt x="1136" y="2735"/>
                      </a:lnTo>
                      <a:lnTo>
                        <a:pt x="1159" y="2746"/>
                      </a:lnTo>
                      <a:lnTo>
                        <a:pt x="1181" y="2760"/>
                      </a:lnTo>
                      <a:lnTo>
                        <a:pt x="1190" y="2742"/>
                      </a:lnTo>
                      <a:lnTo>
                        <a:pt x="1196" y="2722"/>
                      </a:lnTo>
                      <a:lnTo>
                        <a:pt x="1200" y="2701"/>
                      </a:lnTo>
                      <a:lnTo>
                        <a:pt x="1202" y="2679"/>
                      </a:lnTo>
                      <a:lnTo>
                        <a:pt x="1204" y="2659"/>
                      </a:lnTo>
                      <a:lnTo>
                        <a:pt x="1207" y="2650"/>
                      </a:lnTo>
                      <a:lnTo>
                        <a:pt x="1214" y="2646"/>
                      </a:lnTo>
                      <a:lnTo>
                        <a:pt x="1220" y="2644"/>
                      </a:lnTo>
                      <a:lnTo>
                        <a:pt x="1228" y="2646"/>
                      </a:lnTo>
                      <a:lnTo>
                        <a:pt x="1233" y="2650"/>
                      </a:lnTo>
                      <a:lnTo>
                        <a:pt x="1235" y="2659"/>
                      </a:lnTo>
                      <a:lnTo>
                        <a:pt x="1232" y="2683"/>
                      </a:lnTo>
                      <a:lnTo>
                        <a:pt x="1229" y="2709"/>
                      </a:lnTo>
                      <a:lnTo>
                        <a:pt x="1225" y="2733"/>
                      </a:lnTo>
                      <a:lnTo>
                        <a:pt x="1217" y="2757"/>
                      </a:lnTo>
                      <a:lnTo>
                        <a:pt x="1206" y="2778"/>
                      </a:lnTo>
                      <a:lnTo>
                        <a:pt x="1231" y="2804"/>
                      </a:lnTo>
                      <a:lnTo>
                        <a:pt x="1240" y="2793"/>
                      </a:lnTo>
                      <a:lnTo>
                        <a:pt x="1247" y="2778"/>
                      </a:lnTo>
                      <a:lnTo>
                        <a:pt x="1251" y="2762"/>
                      </a:lnTo>
                      <a:lnTo>
                        <a:pt x="1254" y="2744"/>
                      </a:lnTo>
                      <a:lnTo>
                        <a:pt x="1257" y="2729"/>
                      </a:lnTo>
                      <a:lnTo>
                        <a:pt x="1258" y="2717"/>
                      </a:lnTo>
                      <a:lnTo>
                        <a:pt x="1260" y="2708"/>
                      </a:lnTo>
                      <a:lnTo>
                        <a:pt x="1267" y="2703"/>
                      </a:lnTo>
                      <a:lnTo>
                        <a:pt x="1273" y="2702"/>
                      </a:lnTo>
                      <a:lnTo>
                        <a:pt x="1281" y="2703"/>
                      </a:lnTo>
                      <a:lnTo>
                        <a:pt x="1287" y="2708"/>
                      </a:lnTo>
                      <a:lnTo>
                        <a:pt x="1288" y="2717"/>
                      </a:lnTo>
                      <a:lnTo>
                        <a:pt x="1287" y="2733"/>
                      </a:lnTo>
                      <a:lnTo>
                        <a:pt x="1283" y="2754"/>
                      </a:lnTo>
                      <a:lnTo>
                        <a:pt x="1279" y="2774"/>
                      </a:lnTo>
                      <a:lnTo>
                        <a:pt x="1272" y="2795"/>
                      </a:lnTo>
                      <a:lnTo>
                        <a:pt x="1263" y="2813"/>
                      </a:lnTo>
                      <a:lnTo>
                        <a:pt x="1251" y="2828"/>
                      </a:lnTo>
                      <a:lnTo>
                        <a:pt x="1265" y="2848"/>
                      </a:lnTo>
                      <a:lnTo>
                        <a:pt x="1278" y="2869"/>
                      </a:lnTo>
                      <a:lnTo>
                        <a:pt x="1293" y="2847"/>
                      </a:lnTo>
                      <a:lnTo>
                        <a:pt x="1304" y="2823"/>
                      </a:lnTo>
                      <a:lnTo>
                        <a:pt x="1310" y="2796"/>
                      </a:lnTo>
                      <a:lnTo>
                        <a:pt x="1311" y="2770"/>
                      </a:lnTo>
                      <a:lnTo>
                        <a:pt x="1313" y="2762"/>
                      </a:lnTo>
                      <a:lnTo>
                        <a:pt x="1319" y="2756"/>
                      </a:lnTo>
                      <a:lnTo>
                        <a:pt x="1325" y="2755"/>
                      </a:lnTo>
                      <a:lnTo>
                        <a:pt x="1333" y="2756"/>
                      </a:lnTo>
                      <a:lnTo>
                        <a:pt x="1338" y="2762"/>
                      </a:lnTo>
                      <a:lnTo>
                        <a:pt x="1342" y="2770"/>
                      </a:lnTo>
                      <a:lnTo>
                        <a:pt x="1341" y="2798"/>
                      </a:lnTo>
                      <a:lnTo>
                        <a:pt x="1334" y="2826"/>
                      </a:lnTo>
                      <a:lnTo>
                        <a:pt x="1324" y="2851"/>
                      </a:lnTo>
                      <a:lnTo>
                        <a:pt x="1311" y="2876"/>
                      </a:lnTo>
                      <a:lnTo>
                        <a:pt x="1292" y="2898"/>
                      </a:lnTo>
                      <a:lnTo>
                        <a:pt x="1300" y="2916"/>
                      </a:lnTo>
                      <a:lnTo>
                        <a:pt x="1317" y="2908"/>
                      </a:lnTo>
                      <a:lnTo>
                        <a:pt x="1333" y="2895"/>
                      </a:lnTo>
                      <a:lnTo>
                        <a:pt x="1344" y="2881"/>
                      </a:lnTo>
                      <a:lnTo>
                        <a:pt x="1353" y="2864"/>
                      </a:lnTo>
                      <a:lnTo>
                        <a:pt x="1358" y="2845"/>
                      </a:lnTo>
                      <a:lnTo>
                        <a:pt x="1361" y="2825"/>
                      </a:lnTo>
                      <a:lnTo>
                        <a:pt x="1361" y="2805"/>
                      </a:lnTo>
                      <a:lnTo>
                        <a:pt x="1364" y="2797"/>
                      </a:lnTo>
                      <a:lnTo>
                        <a:pt x="1369" y="2792"/>
                      </a:lnTo>
                      <a:lnTo>
                        <a:pt x="1376" y="2791"/>
                      </a:lnTo>
                      <a:lnTo>
                        <a:pt x="1384" y="2792"/>
                      </a:lnTo>
                      <a:lnTo>
                        <a:pt x="1389" y="2797"/>
                      </a:lnTo>
                      <a:lnTo>
                        <a:pt x="1392" y="2805"/>
                      </a:lnTo>
                      <a:lnTo>
                        <a:pt x="1390" y="2828"/>
                      </a:lnTo>
                      <a:lnTo>
                        <a:pt x="1387" y="2851"/>
                      </a:lnTo>
                      <a:lnTo>
                        <a:pt x="1382" y="2874"/>
                      </a:lnTo>
                      <a:lnTo>
                        <a:pt x="1372" y="2895"/>
                      </a:lnTo>
                      <a:lnTo>
                        <a:pt x="1357" y="2913"/>
                      </a:lnTo>
                      <a:lnTo>
                        <a:pt x="1343" y="2925"/>
                      </a:lnTo>
                      <a:lnTo>
                        <a:pt x="1327" y="2937"/>
                      </a:lnTo>
                      <a:lnTo>
                        <a:pt x="1311" y="2944"/>
                      </a:lnTo>
                      <a:lnTo>
                        <a:pt x="1319" y="2971"/>
                      </a:lnTo>
                      <a:lnTo>
                        <a:pt x="1337" y="2971"/>
                      </a:lnTo>
                      <a:lnTo>
                        <a:pt x="1356" y="2969"/>
                      </a:lnTo>
                      <a:lnTo>
                        <a:pt x="1374" y="2962"/>
                      </a:lnTo>
                      <a:lnTo>
                        <a:pt x="1390" y="2953"/>
                      </a:lnTo>
                      <a:lnTo>
                        <a:pt x="1404" y="2941"/>
                      </a:lnTo>
                      <a:lnTo>
                        <a:pt x="1415" y="2927"/>
                      </a:lnTo>
                      <a:lnTo>
                        <a:pt x="1420" y="2911"/>
                      </a:lnTo>
                      <a:lnTo>
                        <a:pt x="1420" y="2892"/>
                      </a:lnTo>
                      <a:lnTo>
                        <a:pt x="1421" y="2885"/>
                      </a:lnTo>
                      <a:lnTo>
                        <a:pt x="1425" y="2879"/>
                      </a:lnTo>
                      <a:lnTo>
                        <a:pt x="1430" y="2876"/>
                      </a:lnTo>
                      <a:lnTo>
                        <a:pt x="1436" y="2874"/>
                      </a:lnTo>
                      <a:lnTo>
                        <a:pt x="1442" y="2875"/>
                      </a:lnTo>
                      <a:lnTo>
                        <a:pt x="1447" y="2878"/>
                      </a:lnTo>
                      <a:lnTo>
                        <a:pt x="1450" y="2885"/>
                      </a:lnTo>
                      <a:lnTo>
                        <a:pt x="1450" y="2907"/>
                      </a:lnTo>
                      <a:lnTo>
                        <a:pt x="1446" y="2928"/>
                      </a:lnTo>
                      <a:lnTo>
                        <a:pt x="1437" y="2946"/>
                      </a:lnTo>
                      <a:lnTo>
                        <a:pt x="1424" y="2963"/>
                      </a:lnTo>
                      <a:lnTo>
                        <a:pt x="1408" y="2976"/>
                      </a:lnTo>
                      <a:lnTo>
                        <a:pt x="1389" y="2987"/>
                      </a:lnTo>
                      <a:lnTo>
                        <a:pt x="1369" y="2995"/>
                      </a:lnTo>
                      <a:lnTo>
                        <a:pt x="1347" y="3000"/>
                      </a:lnTo>
                      <a:lnTo>
                        <a:pt x="1326" y="3002"/>
                      </a:lnTo>
                      <a:lnTo>
                        <a:pt x="1327" y="3007"/>
                      </a:lnTo>
                      <a:lnTo>
                        <a:pt x="1327" y="3012"/>
                      </a:lnTo>
                      <a:lnTo>
                        <a:pt x="1329" y="3015"/>
                      </a:lnTo>
                      <a:lnTo>
                        <a:pt x="1329" y="3017"/>
                      </a:lnTo>
                      <a:lnTo>
                        <a:pt x="1329" y="3017"/>
                      </a:lnTo>
                      <a:lnTo>
                        <a:pt x="1280" y="3023"/>
                      </a:lnTo>
                      <a:lnTo>
                        <a:pt x="1280" y="3023"/>
                      </a:lnTo>
                      <a:lnTo>
                        <a:pt x="1280" y="3018"/>
                      </a:lnTo>
                      <a:lnTo>
                        <a:pt x="1279" y="3011"/>
                      </a:lnTo>
                      <a:lnTo>
                        <a:pt x="1277" y="3000"/>
                      </a:lnTo>
                      <a:lnTo>
                        <a:pt x="1273" y="2985"/>
                      </a:lnTo>
                      <a:lnTo>
                        <a:pt x="1268" y="2967"/>
                      </a:lnTo>
                      <a:lnTo>
                        <a:pt x="1262" y="2949"/>
                      </a:lnTo>
                      <a:lnTo>
                        <a:pt x="1254" y="2929"/>
                      </a:lnTo>
                      <a:lnTo>
                        <a:pt x="1244" y="2907"/>
                      </a:lnTo>
                      <a:lnTo>
                        <a:pt x="1232" y="2886"/>
                      </a:lnTo>
                      <a:lnTo>
                        <a:pt x="1218" y="2864"/>
                      </a:lnTo>
                      <a:lnTo>
                        <a:pt x="1202" y="2843"/>
                      </a:lnTo>
                      <a:lnTo>
                        <a:pt x="1183" y="2823"/>
                      </a:lnTo>
                      <a:lnTo>
                        <a:pt x="1160" y="2805"/>
                      </a:lnTo>
                      <a:lnTo>
                        <a:pt x="1136" y="2788"/>
                      </a:lnTo>
                      <a:lnTo>
                        <a:pt x="1107" y="2775"/>
                      </a:lnTo>
                      <a:lnTo>
                        <a:pt x="1076" y="2765"/>
                      </a:lnTo>
                      <a:lnTo>
                        <a:pt x="1041" y="2759"/>
                      </a:lnTo>
                      <a:lnTo>
                        <a:pt x="1002" y="2756"/>
                      </a:lnTo>
                      <a:lnTo>
                        <a:pt x="1001" y="2756"/>
                      </a:lnTo>
                      <a:lnTo>
                        <a:pt x="967" y="2757"/>
                      </a:lnTo>
                      <a:lnTo>
                        <a:pt x="935" y="2762"/>
                      </a:lnTo>
                      <a:lnTo>
                        <a:pt x="906" y="2768"/>
                      </a:lnTo>
                      <a:lnTo>
                        <a:pt x="926" y="2776"/>
                      </a:lnTo>
                      <a:lnTo>
                        <a:pt x="946" y="2784"/>
                      </a:lnTo>
                      <a:lnTo>
                        <a:pt x="964" y="2795"/>
                      </a:lnTo>
                      <a:lnTo>
                        <a:pt x="980" y="2808"/>
                      </a:lnTo>
                      <a:lnTo>
                        <a:pt x="993" y="2823"/>
                      </a:lnTo>
                      <a:lnTo>
                        <a:pt x="1003" y="2840"/>
                      </a:lnTo>
                      <a:lnTo>
                        <a:pt x="1009" y="2860"/>
                      </a:lnTo>
                      <a:lnTo>
                        <a:pt x="1008" y="2867"/>
                      </a:lnTo>
                      <a:lnTo>
                        <a:pt x="1003" y="2870"/>
                      </a:lnTo>
                      <a:lnTo>
                        <a:pt x="998" y="2872"/>
                      </a:lnTo>
                      <a:lnTo>
                        <a:pt x="991" y="2870"/>
                      </a:lnTo>
                      <a:lnTo>
                        <a:pt x="986" y="2867"/>
                      </a:lnTo>
                      <a:lnTo>
                        <a:pt x="983" y="2860"/>
                      </a:lnTo>
                      <a:lnTo>
                        <a:pt x="978" y="2844"/>
                      </a:lnTo>
                      <a:lnTo>
                        <a:pt x="968" y="2829"/>
                      </a:lnTo>
                      <a:lnTo>
                        <a:pt x="954" y="2817"/>
                      </a:lnTo>
                      <a:lnTo>
                        <a:pt x="937" y="2807"/>
                      </a:lnTo>
                      <a:lnTo>
                        <a:pt x="918" y="2799"/>
                      </a:lnTo>
                      <a:lnTo>
                        <a:pt x="899" y="2793"/>
                      </a:lnTo>
                      <a:lnTo>
                        <a:pt x="882" y="2788"/>
                      </a:lnTo>
                      <a:lnTo>
                        <a:pt x="866" y="2785"/>
                      </a:lnTo>
                      <a:lnTo>
                        <a:pt x="865" y="2784"/>
                      </a:lnTo>
                      <a:lnTo>
                        <a:pt x="864" y="2784"/>
                      </a:lnTo>
                      <a:lnTo>
                        <a:pt x="845" y="2793"/>
                      </a:lnTo>
                      <a:lnTo>
                        <a:pt x="827" y="2804"/>
                      </a:lnTo>
                      <a:lnTo>
                        <a:pt x="847" y="2807"/>
                      </a:lnTo>
                      <a:lnTo>
                        <a:pt x="868" y="2813"/>
                      </a:lnTo>
                      <a:lnTo>
                        <a:pt x="887" y="2819"/>
                      </a:lnTo>
                      <a:lnTo>
                        <a:pt x="905" y="2829"/>
                      </a:lnTo>
                      <a:lnTo>
                        <a:pt x="920" y="2840"/>
                      </a:lnTo>
                      <a:lnTo>
                        <a:pt x="934" y="2854"/>
                      </a:lnTo>
                      <a:lnTo>
                        <a:pt x="944" y="2869"/>
                      </a:lnTo>
                      <a:lnTo>
                        <a:pt x="950" y="2887"/>
                      </a:lnTo>
                      <a:lnTo>
                        <a:pt x="951" y="2908"/>
                      </a:lnTo>
                      <a:lnTo>
                        <a:pt x="950" y="2914"/>
                      </a:lnTo>
                      <a:lnTo>
                        <a:pt x="945" y="2919"/>
                      </a:lnTo>
                      <a:lnTo>
                        <a:pt x="939" y="2920"/>
                      </a:lnTo>
                      <a:lnTo>
                        <a:pt x="933" y="2919"/>
                      </a:lnTo>
                      <a:lnTo>
                        <a:pt x="928" y="2914"/>
                      </a:lnTo>
                      <a:lnTo>
                        <a:pt x="926" y="2908"/>
                      </a:lnTo>
                      <a:lnTo>
                        <a:pt x="924" y="2889"/>
                      </a:lnTo>
                      <a:lnTo>
                        <a:pt x="917" y="2874"/>
                      </a:lnTo>
                      <a:lnTo>
                        <a:pt x="906" y="2860"/>
                      </a:lnTo>
                      <a:lnTo>
                        <a:pt x="892" y="2850"/>
                      </a:lnTo>
                      <a:lnTo>
                        <a:pt x="875" y="2841"/>
                      </a:lnTo>
                      <a:lnTo>
                        <a:pt x="856" y="2835"/>
                      </a:lnTo>
                      <a:lnTo>
                        <a:pt x="836" y="2830"/>
                      </a:lnTo>
                      <a:lnTo>
                        <a:pt x="816" y="2827"/>
                      </a:lnTo>
                      <a:lnTo>
                        <a:pt x="798" y="2826"/>
                      </a:lnTo>
                      <a:lnTo>
                        <a:pt x="782" y="2839"/>
                      </a:lnTo>
                      <a:lnTo>
                        <a:pt x="770" y="2854"/>
                      </a:lnTo>
                      <a:lnTo>
                        <a:pt x="795" y="2858"/>
                      </a:lnTo>
                      <a:lnTo>
                        <a:pt x="821" y="2865"/>
                      </a:lnTo>
                      <a:lnTo>
                        <a:pt x="845" y="2876"/>
                      </a:lnTo>
                      <a:lnTo>
                        <a:pt x="864" y="2889"/>
                      </a:lnTo>
                      <a:lnTo>
                        <a:pt x="878" y="2904"/>
                      </a:lnTo>
                      <a:lnTo>
                        <a:pt x="892" y="2921"/>
                      </a:lnTo>
                      <a:lnTo>
                        <a:pt x="904" y="2940"/>
                      </a:lnTo>
                      <a:lnTo>
                        <a:pt x="906" y="2946"/>
                      </a:lnTo>
                      <a:lnTo>
                        <a:pt x="905" y="2952"/>
                      </a:lnTo>
                      <a:lnTo>
                        <a:pt x="899" y="2956"/>
                      </a:lnTo>
                      <a:lnTo>
                        <a:pt x="894" y="2959"/>
                      </a:lnTo>
                      <a:lnTo>
                        <a:pt x="887" y="2958"/>
                      </a:lnTo>
                      <a:lnTo>
                        <a:pt x="882" y="2953"/>
                      </a:lnTo>
                      <a:lnTo>
                        <a:pt x="873" y="2939"/>
                      </a:lnTo>
                      <a:lnTo>
                        <a:pt x="863" y="2924"/>
                      </a:lnTo>
                      <a:lnTo>
                        <a:pt x="852" y="2912"/>
                      </a:lnTo>
                      <a:lnTo>
                        <a:pt x="840" y="2902"/>
                      </a:lnTo>
                      <a:lnTo>
                        <a:pt x="823" y="2893"/>
                      </a:lnTo>
                      <a:lnTo>
                        <a:pt x="800" y="2886"/>
                      </a:lnTo>
                      <a:lnTo>
                        <a:pt x="776" y="2880"/>
                      </a:lnTo>
                      <a:lnTo>
                        <a:pt x="751" y="2878"/>
                      </a:lnTo>
                      <a:lnTo>
                        <a:pt x="741" y="2896"/>
                      </a:lnTo>
                      <a:lnTo>
                        <a:pt x="735" y="2909"/>
                      </a:lnTo>
                      <a:lnTo>
                        <a:pt x="757" y="2937"/>
                      </a:lnTo>
                      <a:lnTo>
                        <a:pt x="773" y="2967"/>
                      </a:lnTo>
                      <a:lnTo>
                        <a:pt x="788" y="3000"/>
                      </a:lnTo>
                      <a:lnTo>
                        <a:pt x="798" y="3032"/>
                      </a:lnTo>
                      <a:lnTo>
                        <a:pt x="804" y="3065"/>
                      </a:lnTo>
                      <a:lnTo>
                        <a:pt x="810" y="3096"/>
                      </a:lnTo>
                      <a:lnTo>
                        <a:pt x="812" y="3126"/>
                      </a:lnTo>
                      <a:lnTo>
                        <a:pt x="813" y="3153"/>
                      </a:lnTo>
                      <a:lnTo>
                        <a:pt x="812" y="3179"/>
                      </a:lnTo>
                      <a:lnTo>
                        <a:pt x="811" y="3200"/>
                      </a:lnTo>
                      <a:lnTo>
                        <a:pt x="810" y="3216"/>
                      </a:lnTo>
                      <a:lnTo>
                        <a:pt x="809" y="3227"/>
                      </a:lnTo>
                      <a:lnTo>
                        <a:pt x="808" y="3233"/>
                      </a:lnTo>
                      <a:lnTo>
                        <a:pt x="760" y="3225"/>
                      </a:lnTo>
                      <a:lnTo>
                        <a:pt x="760" y="3221"/>
                      </a:lnTo>
                      <a:lnTo>
                        <a:pt x="761" y="3210"/>
                      </a:lnTo>
                      <a:lnTo>
                        <a:pt x="762" y="3193"/>
                      </a:lnTo>
                      <a:lnTo>
                        <a:pt x="763" y="3172"/>
                      </a:lnTo>
                      <a:lnTo>
                        <a:pt x="763" y="3147"/>
                      </a:lnTo>
                      <a:lnTo>
                        <a:pt x="762" y="3119"/>
                      </a:lnTo>
                      <a:lnTo>
                        <a:pt x="759" y="3088"/>
                      </a:lnTo>
                      <a:lnTo>
                        <a:pt x="753" y="3057"/>
                      </a:lnTo>
                      <a:lnTo>
                        <a:pt x="745" y="3026"/>
                      </a:lnTo>
                      <a:lnTo>
                        <a:pt x="731" y="3061"/>
                      </a:lnTo>
                      <a:lnTo>
                        <a:pt x="712" y="3096"/>
                      </a:lnTo>
                      <a:lnTo>
                        <a:pt x="689" y="3127"/>
                      </a:lnTo>
                      <a:lnTo>
                        <a:pt x="684" y="3131"/>
                      </a:lnTo>
                      <a:lnTo>
                        <a:pt x="678" y="3131"/>
                      </a:lnTo>
                      <a:lnTo>
                        <a:pt x="673" y="3128"/>
                      </a:lnTo>
                      <a:lnTo>
                        <a:pt x="669" y="3122"/>
                      </a:lnTo>
                      <a:lnTo>
                        <a:pt x="669" y="3116"/>
                      </a:lnTo>
                      <a:lnTo>
                        <a:pt x="672" y="3109"/>
                      </a:lnTo>
                      <a:lnTo>
                        <a:pt x="693" y="3081"/>
                      </a:lnTo>
                      <a:lnTo>
                        <a:pt x="708" y="3051"/>
                      </a:lnTo>
                      <a:lnTo>
                        <a:pt x="720" y="3021"/>
                      </a:lnTo>
                      <a:lnTo>
                        <a:pt x="729" y="2987"/>
                      </a:lnTo>
                      <a:lnTo>
                        <a:pt x="718" y="2967"/>
                      </a:lnTo>
                      <a:lnTo>
                        <a:pt x="706" y="2950"/>
                      </a:lnTo>
                      <a:lnTo>
                        <a:pt x="696" y="2982"/>
                      </a:lnTo>
                      <a:lnTo>
                        <a:pt x="683" y="3012"/>
                      </a:lnTo>
                      <a:lnTo>
                        <a:pt x="665" y="3039"/>
                      </a:lnTo>
                      <a:lnTo>
                        <a:pt x="644" y="3065"/>
                      </a:lnTo>
                      <a:lnTo>
                        <a:pt x="636" y="3068"/>
                      </a:lnTo>
                      <a:lnTo>
                        <a:pt x="630" y="3067"/>
                      </a:lnTo>
                      <a:lnTo>
                        <a:pt x="624" y="3061"/>
                      </a:lnTo>
                      <a:lnTo>
                        <a:pt x="622" y="3054"/>
                      </a:lnTo>
                      <a:lnTo>
                        <a:pt x="626" y="3047"/>
                      </a:lnTo>
                      <a:lnTo>
                        <a:pt x="647" y="3021"/>
                      </a:lnTo>
                      <a:lnTo>
                        <a:pt x="664" y="2992"/>
                      </a:lnTo>
                      <a:lnTo>
                        <a:pt x="677" y="2960"/>
                      </a:lnTo>
                      <a:lnTo>
                        <a:pt x="684" y="2927"/>
                      </a:lnTo>
                      <a:lnTo>
                        <a:pt x="676" y="2920"/>
                      </a:lnTo>
                      <a:lnTo>
                        <a:pt x="660" y="2909"/>
                      </a:lnTo>
                      <a:lnTo>
                        <a:pt x="644" y="2899"/>
                      </a:lnTo>
                      <a:lnTo>
                        <a:pt x="641" y="2925"/>
                      </a:lnTo>
                      <a:lnTo>
                        <a:pt x="633" y="2952"/>
                      </a:lnTo>
                      <a:lnTo>
                        <a:pt x="622" y="2977"/>
                      </a:lnTo>
                      <a:lnTo>
                        <a:pt x="607" y="3001"/>
                      </a:lnTo>
                      <a:lnTo>
                        <a:pt x="589" y="3021"/>
                      </a:lnTo>
                      <a:lnTo>
                        <a:pt x="568" y="3038"/>
                      </a:lnTo>
                      <a:lnTo>
                        <a:pt x="561" y="3040"/>
                      </a:lnTo>
                      <a:lnTo>
                        <a:pt x="555" y="3039"/>
                      </a:lnTo>
                      <a:lnTo>
                        <a:pt x="552" y="3035"/>
                      </a:lnTo>
                      <a:lnTo>
                        <a:pt x="550" y="3028"/>
                      </a:lnTo>
                      <a:lnTo>
                        <a:pt x="551" y="3023"/>
                      </a:lnTo>
                      <a:lnTo>
                        <a:pt x="555" y="3017"/>
                      </a:lnTo>
                      <a:lnTo>
                        <a:pt x="574" y="3001"/>
                      </a:lnTo>
                      <a:lnTo>
                        <a:pt x="590" y="2982"/>
                      </a:lnTo>
                      <a:lnTo>
                        <a:pt x="603" y="2961"/>
                      </a:lnTo>
                      <a:lnTo>
                        <a:pt x="612" y="2938"/>
                      </a:lnTo>
                      <a:lnTo>
                        <a:pt x="617" y="2913"/>
                      </a:lnTo>
                      <a:lnTo>
                        <a:pt x="618" y="2888"/>
                      </a:lnTo>
                      <a:lnTo>
                        <a:pt x="590" y="2880"/>
                      </a:lnTo>
                      <a:lnTo>
                        <a:pt x="558" y="2876"/>
                      </a:lnTo>
                      <a:lnTo>
                        <a:pt x="552" y="2902"/>
                      </a:lnTo>
                      <a:lnTo>
                        <a:pt x="541" y="2928"/>
                      </a:lnTo>
                      <a:lnTo>
                        <a:pt x="526" y="2952"/>
                      </a:lnTo>
                      <a:lnTo>
                        <a:pt x="508" y="2974"/>
                      </a:lnTo>
                      <a:lnTo>
                        <a:pt x="487" y="2993"/>
                      </a:lnTo>
                      <a:lnTo>
                        <a:pt x="465" y="3008"/>
                      </a:lnTo>
                      <a:lnTo>
                        <a:pt x="458" y="3011"/>
                      </a:lnTo>
                      <a:lnTo>
                        <a:pt x="453" y="3009"/>
                      </a:lnTo>
                      <a:lnTo>
                        <a:pt x="448" y="3005"/>
                      </a:lnTo>
                      <a:lnTo>
                        <a:pt x="446" y="2998"/>
                      </a:lnTo>
                      <a:lnTo>
                        <a:pt x="447" y="2993"/>
                      </a:lnTo>
                      <a:lnTo>
                        <a:pt x="453" y="2987"/>
                      </a:lnTo>
                      <a:lnTo>
                        <a:pt x="470" y="2974"/>
                      </a:lnTo>
                      <a:lnTo>
                        <a:pt x="488" y="2958"/>
                      </a:lnTo>
                      <a:lnTo>
                        <a:pt x="505" y="2939"/>
                      </a:lnTo>
                      <a:lnTo>
                        <a:pt x="518" y="2919"/>
                      </a:lnTo>
                      <a:lnTo>
                        <a:pt x="528" y="2897"/>
                      </a:lnTo>
                      <a:lnTo>
                        <a:pt x="532" y="2874"/>
                      </a:lnTo>
                      <a:lnTo>
                        <a:pt x="508" y="2875"/>
                      </a:lnTo>
                      <a:lnTo>
                        <a:pt x="482" y="2876"/>
                      </a:lnTo>
                      <a:lnTo>
                        <a:pt x="474" y="2899"/>
                      </a:lnTo>
                      <a:lnTo>
                        <a:pt x="462" y="2921"/>
                      </a:lnTo>
                      <a:lnTo>
                        <a:pt x="447" y="2940"/>
                      </a:lnTo>
                      <a:lnTo>
                        <a:pt x="430" y="2959"/>
                      </a:lnTo>
                      <a:lnTo>
                        <a:pt x="413" y="2976"/>
                      </a:lnTo>
                      <a:lnTo>
                        <a:pt x="396" y="2994"/>
                      </a:lnTo>
                      <a:lnTo>
                        <a:pt x="388" y="2997"/>
                      </a:lnTo>
                      <a:lnTo>
                        <a:pt x="382" y="2996"/>
                      </a:lnTo>
                      <a:lnTo>
                        <a:pt x="376" y="2991"/>
                      </a:lnTo>
                      <a:lnTo>
                        <a:pt x="375" y="2983"/>
                      </a:lnTo>
                      <a:lnTo>
                        <a:pt x="378" y="2976"/>
                      </a:lnTo>
                      <a:lnTo>
                        <a:pt x="396" y="2959"/>
                      </a:lnTo>
                      <a:lnTo>
                        <a:pt x="414" y="2941"/>
                      </a:lnTo>
                      <a:lnTo>
                        <a:pt x="430" y="2922"/>
                      </a:lnTo>
                      <a:lnTo>
                        <a:pt x="445" y="2902"/>
                      </a:lnTo>
                      <a:lnTo>
                        <a:pt x="455" y="2880"/>
                      </a:lnTo>
                      <a:lnTo>
                        <a:pt x="416" y="2887"/>
                      </a:lnTo>
                      <a:lnTo>
                        <a:pt x="374" y="2898"/>
                      </a:lnTo>
                      <a:lnTo>
                        <a:pt x="331" y="2911"/>
                      </a:lnTo>
                      <a:lnTo>
                        <a:pt x="286" y="2928"/>
                      </a:lnTo>
                      <a:lnTo>
                        <a:pt x="268" y="2881"/>
                      </a:lnTo>
                      <a:lnTo>
                        <a:pt x="324" y="2862"/>
                      </a:lnTo>
                      <a:lnTo>
                        <a:pt x="377" y="2846"/>
                      </a:lnTo>
                      <a:lnTo>
                        <a:pt x="427" y="2835"/>
                      </a:lnTo>
                      <a:lnTo>
                        <a:pt x="475" y="2828"/>
                      </a:lnTo>
                      <a:lnTo>
                        <a:pt x="519" y="2825"/>
                      </a:lnTo>
                      <a:lnTo>
                        <a:pt x="561" y="2827"/>
                      </a:lnTo>
                      <a:lnTo>
                        <a:pt x="600" y="2833"/>
                      </a:lnTo>
                      <a:lnTo>
                        <a:pt x="635" y="2843"/>
                      </a:lnTo>
                      <a:lnTo>
                        <a:pt x="667" y="2857"/>
                      </a:lnTo>
                      <a:lnTo>
                        <a:pt x="697" y="2875"/>
                      </a:lnTo>
                      <a:lnTo>
                        <a:pt x="705" y="2861"/>
                      </a:lnTo>
                      <a:lnTo>
                        <a:pt x="715" y="2847"/>
                      </a:lnTo>
                      <a:lnTo>
                        <a:pt x="727" y="2830"/>
                      </a:lnTo>
                      <a:lnTo>
                        <a:pt x="741" y="2814"/>
                      </a:lnTo>
                      <a:lnTo>
                        <a:pt x="758" y="2796"/>
                      </a:lnTo>
                      <a:lnTo>
                        <a:pt x="778" y="2780"/>
                      </a:lnTo>
                      <a:lnTo>
                        <a:pt x="800" y="2763"/>
                      </a:lnTo>
                      <a:lnTo>
                        <a:pt x="825" y="2749"/>
                      </a:lnTo>
                      <a:lnTo>
                        <a:pt x="854" y="2735"/>
                      </a:lnTo>
                      <a:lnTo>
                        <a:pt x="885" y="2724"/>
                      </a:lnTo>
                      <a:lnTo>
                        <a:pt x="920" y="2715"/>
                      </a:lnTo>
                      <a:lnTo>
                        <a:pt x="959" y="2710"/>
                      </a:lnTo>
                      <a:lnTo>
                        <a:pt x="1001" y="2708"/>
                      </a:lnTo>
                      <a:lnTo>
                        <a:pt x="1002" y="2708"/>
                      </a:lnTo>
                      <a:lnTo>
                        <a:pt x="1033" y="2709"/>
                      </a:lnTo>
                      <a:lnTo>
                        <a:pt x="1063" y="2713"/>
                      </a:lnTo>
                      <a:lnTo>
                        <a:pt x="1090" y="2719"/>
                      </a:lnTo>
                      <a:lnTo>
                        <a:pt x="1092" y="2704"/>
                      </a:lnTo>
                      <a:lnTo>
                        <a:pt x="1089" y="2692"/>
                      </a:lnTo>
                      <a:lnTo>
                        <a:pt x="1081" y="2682"/>
                      </a:lnTo>
                      <a:lnTo>
                        <a:pt x="1070" y="2677"/>
                      </a:lnTo>
                      <a:lnTo>
                        <a:pt x="1056" y="2672"/>
                      </a:lnTo>
                      <a:lnTo>
                        <a:pt x="1041" y="2670"/>
                      </a:lnTo>
                      <a:lnTo>
                        <a:pt x="1024" y="2670"/>
                      </a:lnTo>
                      <a:lnTo>
                        <a:pt x="1008" y="2672"/>
                      </a:lnTo>
                      <a:lnTo>
                        <a:pt x="991" y="2673"/>
                      </a:lnTo>
                      <a:lnTo>
                        <a:pt x="976" y="2677"/>
                      </a:lnTo>
                      <a:lnTo>
                        <a:pt x="962" y="2679"/>
                      </a:lnTo>
                      <a:lnTo>
                        <a:pt x="951" y="2680"/>
                      </a:lnTo>
                      <a:lnTo>
                        <a:pt x="943" y="2680"/>
                      </a:lnTo>
                      <a:lnTo>
                        <a:pt x="937" y="2676"/>
                      </a:lnTo>
                      <a:lnTo>
                        <a:pt x="933" y="2669"/>
                      </a:lnTo>
                      <a:lnTo>
                        <a:pt x="933" y="2661"/>
                      </a:lnTo>
                      <a:lnTo>
                        <a:pt x="936" y="2655"/>
                      </a:lnTo>
                      <a:lnTo>
                        <a:pt x="944" y="2651"/>
                      </a:lnTo>
                      <a:lnTo>
                        <a:pt x="960" y="2649"/>
                      </a:lnTo>
                      <a:lnTo>
                        <a:pt x="979" y="2646"/>
                      </a:lnTo>
                      <a:lnTo>
                        <a:pt x="1000" y="2644"/>
                      </a:lnTo>
                      <a:lnTo>
                        <a:pt x="1021" y="2642"/>
                      </a:lnTo>
                      <a:lnTo>
                        <a:pt x="1042" y="2642"/>
                      </a:lnTo>
                      <a:lnTo>
                        <a:pt x="1063" y="2645"/>
                      </a:lnTo>
                      <a:lnTo>
                        <a:pt x="1081" y="2649"/>
                      </a:lnTo>
                      <a:lnTo>
                        <a:pt x="1097" y="2657"/>
                      </a:lnTo>
                      <a:lnTo>
                        <a:pt x="1100" y="2604"/>
                      </a:lnTo>
                      <a:lnTo>
                        <a:pt x="1083" y="2586"/>
                      </a:lnTo>
                      <a:lnTo>
                        <a:pt x="1064" y="2573"/>
                      </a:lnTo>
                      <a:lnTo>
                        <a:pt x="1044" y="2564"/>
                      </a:lnTo>
                      <a:lnTo>
                        <a:pt x="1022" y="2557"/>
                      </a:lnTo>
                      <a:lnTo>
                        <a:pt x="999" y="2555"/>
                      </a:lnTo>
                      <a:lnTo>
                        <a:pt x="975" y="2554"/>
                      </a:lnTo>
                      <a:lnTo>
                        <a:pt x="950" y="2555"/>
                      </a:lnTo>
                      <a:lnTo>
                        <a:pt x="927" y="2558"/>
                      </a:lnTo>
                      <a:lnTo>
                        <a:pt x="904" y="2563"/>
                      </a:lnTo>
                      <a:lnTo>
                        <a:pt x="896" y="2563"/>
                      </a:lnTo>
                      <a:lnTo>
                        <a:pt x="889" y="2558"/>
                      </a:lnTo>
                      <a:lnTo>
                        <a:pt x="886" y="2552"/>
                      </a:lnTo>
                      <a:lnTo>
                        <a:pt x="886" y="2544"/>
                      </a:lnTo>
                      <a:lnTo>
                        <a:pt x="889" y="2539"/>
                      </a:lnTo>
                      <a:lnTo>
                        <a:pt x="896" y="2534"/>
                      </a:lnTo>
                      <a:lnTo>
                        <a:pt x="926" y="2529"/>
                      </a:lnTo>
                      <a:lnTo>
                        <a:pt x="956" y="2525"/>
                      </a:lnTo>
                      <a:lnTo>
                        <a:pt x="986" y="2524"/>
                      </a:lnTo>
                      <a:lnTo>
                        <a:pt x="1017" y="2528"/>
                      </a:lnTo>
                      <a:lnTo>
                        <a:pt x="1045" y="2533"/>
                      </a:lnTo>
                      <a:lnTo>
                        <a:pt x="1072" y="2543"/>
                      </a:lnTo>
                      <a:lnTo>
                        <a:pt x="1097" y="2558"/>
                      </a:lnTo>
                      <a:lnTo>
                        <a:pt x="1091" y="2516"/>
                      </a:lnTo>
                      <a:lnTo>
                        <a:pt x="1059" y="2499"/>
                      </a:lnTo>
                      <a:lnTo>
                        <a:pt x="1027" y="2488"/>
                      </a:lnTo>
                      <a:lnTo>
                        <a:pt x="993" y="2481"/>
                      </a:lnTo>
                      <a:lnTo>
                        <a:pt x="959" y="2479"/>
                      </a:lnTo>
                      <a:lnTo>
                        <a:pt x="924" y="2480"/>
                      </a:lnTo>
                      <a:lnTo>
                        <a:pt x="888" y="2484"/>
                      </a:lnTo>
                      <a:lnTo>
                        <a:pt x="853" y="2490"/>
                      </a:lnTo>
                      <a:lnTo>
                        <a:pt x="844" y="2490"/>
                      </a:lnTo>
                      <a:lnTo>
                        <a:pt x="839" y="2485"/>
                      </a:lnTo>
                      <a:lnTo>
                        <a:pt x="835" y="2479"/>
                      </a:lnTo>
                      <a:lnTo>
                        <a:pt x="834" y="2471"/>
                      </a:lnTo>
                      <a:lnTo>
                        <a:pt x="837" y="2466"/>
                      </a:lnTo>
                      <a:lnTo>
                        <a:pt x="845" y="2461"/>
                      </a:lnTo>
                      <a:lnTo>
                        <a:pt x="879" y="2456"/>
                      </a:lnTo>
                      <a:lnTo>
                        <a:pt x="915" y="2451"/>
                      </a:lnTo>
                      <a:lnTo>
                        <a:pt x="949" y="2449"/>
                      </a:lnTo>
                      <a:lnTo>
                        <a:pt x="982" y="2450"/>
                      </a:lnTo>
                      <a:lnTo>
                        <a:pt x="1016" y="2453"/>
                      </a:lnTo>
                      <a:lnTo>
                        <a:pt x="1049" y="2462"/>
                      </a:lnTo>
                      <a:lnTo>
                        <a:pt x="1080" y="2476"/>
                      </a:lnTo>
                      <a:lnTo>
                        <a:pt x="1070" y="2447"/>
                      </a:lnTo>
                      <a:lnTo>
                        <a:pt x="1056" y="2420"/>
                      </a:lnTo>
                      <a:lnTo>
                        <a:pt x="1012" y="2410"/>
                      </a:lnTo>
                      <a:lnTo>
                        <a:pt x="968" y="2407"/>
                      </a:lnTo>
                      <a:lnTo>
                        <a:pt x="924" y="2410"/>
                      </a:lnTo>
                      <a:lnTo>
                        <a:pt x="879" y="2420"/>
                      </a:lnTo>
                      <a:lnTo>
                        <a:pt x="835" y="2435"/>
                      </a:lnTo>
                      <a:lnTo>
                        <a:pt x="827" y="2436"/>
                      </a:lnTo>
                      <a:lnTo>
                        <a:pt x="821" y="2432"/>
                      </a:lnTo>
                      <a:lnTo>
                        <a:pt x="818" y="2426"/>
                      </a:lnTo>
                      <a:lnTo>
                        <a:pt x="818" y="2418"/>
                      </a:lnTo>
                      <a:lnTo>
                        <a:pt x="821" y="2411"/>
                      </a:lnTo>
                      <a:lnTo>
                        <a:pt x="827" y="2406"/>
                      </a:lnTo>
                      <a:lnTo>
                        <a:pt x="878" y="2389"/>
                      </a:lnTo>
                      <a:lnTo>
                        <a:pt x="929" y="2379"/>
                      </a:lnTo>
                      <a:lnTo>
                        <a:pt x="981" y="2377"/>
                      </a:lnTo>
                      <a:lnTo>
                        <a:pt x="1032" y="2384"/>
                      </a:lnTo>
                      <a:lnTo>
                        <a:pt x="1013" y="2361"/>
                      </a:lnTo>
                      <a:lnTo>
                        <a:pt x="991" y="2341"/>
                      </a:lnTo>
                      <a:lnTo>
                        <a:pt x="987" y="2337"/>
                      </a:lnTo>
                      <a:lnTo>
                        <a:pt x="983" y="2334"/>
                      </a:lnTo>
                      <a:lnTo>
                        <a:pt x="981" y="2334"/>
                      </a:lnTo>
                      <a:lnTo>
                        <a:pt x="979" y="2334"/>
                      </a:lnTo>
                      <a:lnTo>
                        <a:pt x="946" y="2332"/>
                      </a:lnTo>
                      <a:lnTo>
                        <a:pt x="914" y="2332"/>
                      </a:lnTo>
                      <a:lnTo>
                        <a:pt x="881" y="2334"/>
                      </a:lnTo>
                      <a:lnTo>
                        <a:pt x="849" y="2340"/>
                      </a:lnTo>
                      <a:lnTo>
                        <a:pt x="816" y="2348"/>
                      </a:lnTo>
                      <a:lnTo>
                        <a:pt x="787" y="2361"/>
                      </a:lnTo>
                      <a:lnTo>
                        <a:pt x="758" y="2377"/>
                      </a:lnTo>
                      <a:lnTo>
                        <a:pt x="750" y="2380"/>
                      </a:lnTo>
                      <a:lnTo>
                        <a:pt x="743" y="2378"/>
                      </a:lnTo>
                      <a:lnTo>
                        <a:pt x="739" y="2373"/>
                      </a:lnTo>
                      <a:lnTo>
                        <a:pt x="736" y="2366"/>
                      </a:lnTo>
                      <a:lnTo>
                        <a:pt x="738" y="2358"/>
                      </a:lnTo>
                      <a:lnTo>
                        <a:pt x="742" y="2352"/>
                      </a:lnTo>
                      <a:lnTo>
                        <a:pt x="771" y="2334"/>
                      </a:lnTo>
                      <a:lnTo>
                        <a:pt x="802" y="2322"/>
                      </a:lnTo>
                      <a:lnTo>
                        <a:pt x="833" y="2312"/>
                      </a:lnTo>
                      <a:lnTo>
                        <a:pt x="866" y="2306"/>
                      </a:lnTo>
                      <a:lnTo>
                        <a:pt x="899" y="2303"/>
                      </a:lnTo>
                      <a:lnTo>
                        <a:pt x="933" y="2302"/>
                      </a:lnTo>
                      <a:lnTo>
                        <a:pt x="900" y="2288"/>
                      </a:lnTo>
                      <a:lnTo>
                        <a:pt x="867" y="2277"/>
                      </a:lnTo>
                      <a:lnTo>
                        <a:pt x="834" y="2270"/>
                      </a:lnTo>
                      <a:lnTo>
                        <a:pt x="802" y="2277"/>
                      </a:lnTo>
                      <a:lnTo>
                        <a:pt x="773" y="2288"/>
                      </a:lnTo>
                      <a:lnTo>
                        <a:pt x="747" y="2303"/>
                      </a:lnTo>
                      <a:lnTo>
                        <a:pt x="722" y="2323"/>
                      </a:lnTo>
                      <a:lnTo>
                        <a:pt x="701" y="2348"/>
                      </a:lnTo>
                      <a:lnTo>
                        <a:pt x="695" y="2354"/>
                      </a:lnTo>
                      <a:lnTo>
                        <a:pt x="688" y="2355"/>
                      </a:lnTo>
                      <a:lnTo>
                        <a:pt x="680" y="2353"/>
                      </a:lnTo>
                      <a:lnTo>
                        <a:pt x="675" y="2347"/>
                      </a:lnTo>
                      <a:lnTo>
                        <a:pt x="673" y="2341"/>
                      </a:lnTo>
                      <a:lnTo>
                        <a:pt x="676" y="2333"/>
                      </a:lnTo>
                      <a:lnTo>
                        <a:pt x="694" y="2311"/>
                      </a:lnTo>
                      <a:lnTo>
                        <a:pt x="712" y="2292"/>
                      </a:lnTo>
                      <a:lnTo>
                        <a:pt x="733" y="2277"/>
                      </a:lnTo>
                      <a:lnTo>
                        <a:pt x="757" y="2263"/>
                      </a:lnTo>
                      <a:lnTo>
                        <a:pt x="711" y="2266"/>
                      </a:lnTo>
                      <a:lnTo>
                        <a:pt x="668" y="2273"/>
                      </a:lnTo>
                      <a:lnTo>
                        <a:pt x="628" y="2284"/>
                      </a:lnTo>
                      <a:lnTo>
                        <a:pt x="604" y="2293"/>
                      </a:lnTo>
                      <a:lnTo>
                        <a:pt x="597" y="2269"/>
                      </a:lnTo>
                      <a:lnTo>
                        <a:pt x="584" y="2283"/>
                      </a:lnTo>
                      <a:lnTo>
                        <a:pt x="573" y="2300"/>
                      </a:lnTo>
                      <a:lnTo>
                        <a:pt x="566" y="2319"/>
                      </a:lnTo>
                      <a:lnTo>
                        <a:pt x="564" y="2341"/>
                      </a:lnTo>
                      <a:lnTo>
                        <a:pt x="561" y="2348"/>
                      </a:lnTo>
                      <a:lnTo>
                        <a:pt x="555" y="2354"/>
                      </a:lnTo>
                      <a:lnTo>
                        <a:pt x="549" y="2355"/>
                      </a:lnTo>
                      <a:lnTo>
                        <a:pt x="541" y="2354"/>
                      </a:lnTo>
                      <a:lnTo>
                        <a:pt x="535" y="2348"/>
                      </a:lnTo>
                      <a:lnTo>
                        <a:pt x="533" y="2341"/>
                      </a:lnTo>
                      <a:lnTo>
                        <a:pt x="535" y="2319"/>
                      </a:lnTo>
                      <a:lnTo>
                        <a:pt x="541" y="2299"/>
                      </a:lnTo>
                      <a:lnTo>
                        <a:pt x="549" y="2281"/>
                      </a:lnTo>
                      <a:lnTo>
                        <a:pt x="560" y="2266"/>
                      </a:lnTo>
                      <a:lnTo>
                        <a:pt x="572" y="2251"/>
                      </a:lnTo>
                      <a:lnTo>
                        <a:pt x="587" y="2238"/>
                      </a:lnTo>
                      <a:lnTo>
                        <a:pt x="569" y="2189"/>
                      </a:lnTo>
                      <a:lnTo>
                        <a:pt x="548" y="2145"/>
                      </a:lnTo>
                      <a:lnTo>
                        <a:pt x="533" y="2153"/>
                      </a:lnTo>
                      <a:lnTo>
                        <a:pt x="520" y="2162"/>
                      </a:lnTo>
                      <a:lnTo>
                        <a:pt x="507" y="2176"/>
                      </a:lnTo>
                      <a:lnTo>
                        <a:pt x="497" y="2191"/>
                      </a:lnTo>
                      <a:lnTo>
                        <a:pt x="490" y="2208"/>
                      </a:lnTo>
                      <a:lnTo>
                        <a:pt x="486" y="2227"/>
                      </a:lnTo>
                      <a:lnTo>
                        <a:pt x="482" y="2246"/>
                      </a:lnTo>
                      <a:lnTo>
                        <a:pt x="479" y="2253"/>
                      </a:lnTo>
                      <a:lnTo>
                        <a:pt x="472" y="2258"/>
                      </a:lnTo>
                      <a:lnTo>
                        <a:pt x="465" y="2260"/>
                      </a:lnTo>
                      <a:lnTo>
                        <a:pt x="458" y="2258"/>
                      </a:lnTo>
                      <a:lnTo>
                        <a:pt x="454" y="2253"/>
                      </a:lnTo>
                      <a:lnTo>
                        <a:pt x="451" y="2246"/>
                      </a:lnTo>
                      <a:lnTo>
                        <a:pt x="456" y="2224"/>
                      </a:lnTo>
                      <a:lnTo>
                        <a:pt x="460" y="2202"/>
                      </a:lnTo>
                      <a:lnTo>
                        <a:pt x="468" y="2181"/>
                      </a:lnTo>
                      <a:lnTo>
                        <a:pt x="478" y="2163"/>
                      </a:lnTo>
                      <a:lnTo>
                        <a:pt x="492" y="2146"/>
                      </a:lnTo>
                      <a:lnTo>
                        <a:pt x="505" y="2135"/>
                      </a:lnTo>
                      <a:lnTo>
                        <a:pt x="518" y="2127"/>
                      </a:lnTo>
                      <a:lnTo>
                        <a:pt x="532" y="2120"/>
                      </a:lnTo>
                      <a:lnTo>
                        <a:pt x="511" y="2090"/>
                      </a:lnTo>
                      <a:lnTo>
                        <a:pt x="489" y="2063"/>
                      </a:lnTo>
                      <a:lnTo>
                        <a:pt x="471" y="2078"/>
                      </a:lnTo>
                      <a:lnTo>
                        <a:pt x="456" y="2093"/>
                      </a:lnTo>
                      <a:lnTo>
                        <a:pt x="444" y="2111"/>
                      </a:lnTo>
                      <a:lnTo>
                        <a:pt x="434" y="2130"/>
                      </a:lnTo>
                      <a:lnTo>
                        <a:pt x="426" y="2152"/>
                      </a:lnTo>
                      <a:lnTo>
                        <a:pt x="424" y="2175"/>
                      </a:lnTo>
                      <a:lnTo>
                        <a:pt x="420" y="2183"/>
                      </a:lnTo>
                      <a:lnTo>
                        <a:pt x="415" y="2188"/>
                      </a:lnTo>
                      <a:lnTo>
                        <a:pt x="407" y="2189"/>
                      </a:lnTo>
                      <a:lnTo>
                        <a:pt x="401" y="2188"/>
                      </a:lnTo>
                      <a:lnTo>
                        <a:pt x="395" y="2183"/>
                      </a:lnTo>
                      <a:lnTo>
                        <a:pt x="393" y="2175"/>
                      </a:lnTo>
                      <a:lnTo>
                        <a:pt x="396" y="2147"/>
                      </a:lnTo>
                      <a:lnTo>
                        <a:pt x="404" y="2122"/>
                      </a:lnTo>
                      <a:lnTo>
                        <a:pt x="415" y="2099"/>
                      </a:lnTo>
                      <a:lnTo>
                        <a:pt x="430" y="2078"/>
                      </a:lnTo>
                      <a:lnTo>
                        <a:pt x="447" y="2059"/>
                      </a:lnTo>
                      <a:lnTo>
                        <a:pt x="468" y="2041"/>
                      </a:lnTo>
                      <a:lnTo>
                        <a:pt x="441" y="2020"/>
                      </a:lnTo>
                      <a:lnTo>
                        <a:pt x="418" y="2029"/>
                      </a:lnTo>
                      <a:lnTo>
                        <a:pt x="399" y="2041"/>
                      </a:lnTo>
                      <a:lnTo>
                        <a:pt x="384" y="2058"/>
                      </a:lnTo>
                      <a:lnTo>
                        <a:pt x="373" y="2076"/>
                      </a:lnTo>
                      <a:lnTo>
                        <a:pt x="365" y="2100"/>
                      </a:lnTo>
                      <a:lnTo>
                        <a:pt x="362" y="2124"/>
                      </a:lnTo>
                      <a:lnTo>
                        <a:pt x="360" y="2132"/>
                      </a:lnTo>
                      <a:lnTo>
                        <a:pt x="354" y="2136"/>
                      </a:lnTo>
                      <a:lnTo>
                        <a:pt x="346" y="2138"/>
                      </a:lnTo>
                      <a:lnTo>
                        <a:pt x="340" y="2136"/>
                      </a:lnTo>
                      <a:lnTo>
                        <a:pt x="334" y="2132"/>
                      </a:lnTo>
                      <a:lnTo>
                        <a:pt x="332" y="2124"/>
                      </a:lnTo>
                      <a:lnTo>
                        <a:pt x="335" y="2096"/>
                      </a:lnTo>
                      <a:lnTo>
                        <a:pt x="342" y="2072"/>
                      </a:lnTo>
                      <a:lnTo>
                        <a:pt x="353" y="2049"/>
                      </a:lnTo>
                      <a:lnTo>
                        <a:pt x="368" y="2029"/>
                      </a:lnTo>
                      <a:lnTo>
                        <a:pt x="387" y="2012"/>
                      </a:lnTo>
                      <a:lnTo>
                        <a:pt x="409" y="1999"/>
                      </a:lnTo>
                      <a:lnTo>
                        <a:pt x="383" y="1986"/>
                      </a:lnTo>
                      <a:lnTo>
                        <a:pt x="353" y="1974"/>
                      </a:lnTo>
                      <a:lnTo>
                        <a:pt x="331" y="1985"/>
                      </a:lnTo>
                      <a:lnTo>
                        <a:pt x="313" y="1999"/>
                      </a:lnTo>
                      <a:lnTo>
                        <a:pt x="299" y="2017"/>
                      </a:lnTo>
                      <a:lnTo>
                        <a:pt x="289" y="2037"/>
                      </a:lnTo>
                      <a:lnTo>
                        <a:pt x="281" y="2060"/>
                      </a:lnTo>
                      <a:lnTo>
                        <a:pt x="278" y="2086"/>
                      </a:lnTo>
                      <a:lnTo>
                        <a:pt x="274" y="2094"/>
                      </a:lnTo>
                      <a:lnTo>
                        <a:pt x="269" y="2100"/>
                      </a:lnTo>
                      <a:lnTo>
                        <a:pt x="261" y="2101"/>
                      </a:lnTo>
                      <a:lnTo>
                        <a:pt x="253" y="2100"/>
                      </a:lnTo>
                      <a:lnTo>
                        <a:pt x="249" y="2094"/>
                      </a:lnTo>
                      <a:lnTo>
                        <a:pt x="247" y="2086"/>
                      </a:lnTo>
                      <a:lnTo>
                        <a:pt x="250" y="2063"/>
                      </a:lnTo>
                      <a:lnTo>
                        <a:pt x="255" y="2040"/>
                      </a:lnTo>
                      <a:lnTo>
                        <a:pt x="261" y="2018"/>
                      </a:lnTo>
                      <a:lnTo>
                        <a:pt x="272" y="1997"/>
                      </a:lnTo>
                      <a:lnTo>
                        <a:pt x="290" y="1978"/>
                      </a:lnTo>
                      <a:lnTo>
                        <a:pt x="309" y="1962"/>
                      </a:lnTo>
                      <a:lnTo>
                        <a:pt x="270" y="1956"/>
                      </a:lnTo>
                      <a:lnTo>
                        <a:pt x="231" y="1954"/>
                      </a:lnTo>
                      <a:lnTo>
                        <a:pt x="216" y="1968"/>
                      </a:lnTo>
                      <a:lnTo>
                        <a:pt x="204" y="1984"/>
                      </a:lnTo>
                      <a:lnTo>
                        <a:pt x="194" y="2002"/>
                      </a:lnTo>
                      <a:lnTo>
                        <a:pt x="186" y="2022"/>
                      </a:lnTo>
                      <a:lnTo>
                        <a:pt x="182" y="2043"/>
                      </a:lnTo>
                      <a:lnTo>
                        <a:pt x="178" y="2064"/>
                      </a:lnTo>
                      <a:lnTo>
                        <a:pt x="175" y="2072"/>
                      </a:lnTo>
                      <a:lnTo>
                        <a:pt x="168" y="2076"/>
                      </a:lnTo>
                      <a:lnTo>
                        <a:pt x="162" y="2079"/>
                      </a:lnTo>
                      <a:lnTo>
                        <a:pt x="154" y="2076"/>
                      </a:lnTo>
                      <a:lnTo>
                        <a:pt x="149" y="2072"/>
                      </a:lnTo>
                      <a:lnTo>
                        <a:pt x="147" y="2064"/>
                      </a:lnTo>
                      <a:lnTo>
                        <a:pt x="153" y="2034"/>
                      </a:lnTo>
                      <a:lnTo>
                        <a:pt x="161" y="2006"/>
                      </a:lnTo>
                      <a:lnTo>
                        <a:pt x="172" y="1979"/>
                      </a:lnTo>
                      <a:lnTo>
                        <a:pt x="187" y="1955"/>
                      </a:lnTo>
                      <a:lnTo>
                        <a:pt x="147" y="1959"/>
                      </a:lnTo>
                      <a:lnTo>
                        <a:pt x="111" y="1966"/>
                      </a:lnTo>
                      <a:lnTo>
                        <a:pt x="102" y="1979"/>
                      </a:lnTo>
                      <a:lnTo>
                        <a:pt x="95" y="1992"/>
                      </a:lnTo>
                      <a:lnTo>
                        <a:pt x="92" y="2008"/>
                      </a:lnTo>
                      <a:lnTo>
                        <a:pt x="89" y="2036"/>
                      </a:lnTo>
                      <a:lnTo>
                        <a:pt x="88" y="2064"/>
                      </a:lnTo>
                      <a:lnTo>
                        <a:pt x="85" y="2072"/>
                      </a:lnTo>
                      <a:lnTo>
                        <a:pt x="80" y="2076"/>
                      </a:lnTo>
                      <a:lnTo>
                        <a:pt x="72" y="2079"/>
                      </a:lnTo>
                      <a:lnTo>
                        <a:pt x="65" y="2076"/>
                      </a:lnTo>
                      <a:lnTo>
                        <a:pt x="60" y="2072"/>
                      </a:lnTo>
                      <a:lnTo>
                        <a:pt x="58" y="2064"/>
                      </a:lnTo>
                      <a:lnTo>
                        <a:pt x="58" y="2041"/>
                      </a:lnTo>
                      <a:lnTo>
                        <a:pt x="59" y="2017"/>
                      </a:lnTo>
                      <a:lnTo>
                        <a:pt x="63" y="1995"/>
                      </a:lnTo>
                      <a:lnTo>
                        <a:pt x="71" y="1976"/>
                      </a:lnTo>
                      <a:lnTo>
                        <a:pt x="43" y="1984"/>
                      </a:lnTo>
                      <a:lnTo>
                        <a:pt x="19" y="1991"/>
                      </a:lnTo>
                      <a:lnTo>
                        <a:pt x="0" y="1999"/>
                      </a:lnTo>
                      <a:lnTo>
                        <a:pt x="0" y="2958"/>
                      </a:lnTo>
                      <a:lnTo>
                        <a:pt x="12" y="2929"/>
                      </a:lnTo>
                      <a:lnTo>
                        <a:pt x="20" y="2899"/>
                      </a:lnTo>
                      <a:lnTo>
                        <a:pt x="24" y="2868"/>
                      </a:lnTo>
                      <a:lnTo>
                        <a:pt x="26" y="2838"/>
                      </a:lnTo>
                      <a:lnTo>
                        <a:pt x="28" y="2830"/>
                      </a:lnTo>
                      <a:lnTo>
                        <a:pt x="33" y="2826"/>
                      </a:lnTo>
                      <a:lnTo>
                        <a:pt x="41" y="2824"/>
                      </a:lnTo>
                      <a:lnTo>
                        <a:pt x="48" y="2826"/>
                      </a:lnTo>
                      <a:lnTo>
                        <a:pt x="53" y="2830"/>
                      </a:lnTo>
                      <a:lnTo>
                        <a:pt x="55" y="2838"/>
                      </a:lnTo>
                      <a:lnTo>
                        <a:pt x="54" y="2868"/>
                      </a:lnTo>
                      <a:lnTo>
                        <a:pt x="50" y="2899"/>
                      </a:lnTo>
                      <a:lnTo>
                        <a:pt x="43" y="2929"/>
                      </a:lnTo>
                      <a:lnTo>
                        <a:pt x="32" y="2959"/>
                      </a:lnTo>
                      <a:lnTo>
                        <a:pt x="19" y="2985"/>
                      </a:lnTo>
                      <a:lnTo>
                        <a:pt x="1" y="3009"/>
                      </a:lnTo>
                      <a:lnTo>
                        <a:pt x="3" y="3056"/>
                      </a:lnTo>
                      <a:lnTo>
                        <a:pt x="9" y="3099"/>
                      </a:lnTo>
                      <a:lnTo>
                        <a:pt x="17" y="3139"/>
                      </a:lnTo>
                      <a:lnTo>
                        <a:pt x="34" y="3122"/>
                      </a:lnTo>
                      <a:lnTo>
                        <a:pt x="50" y="3102"/>
                      </a:lnTo>
                      <a:lnTo>
                        <a:pt x="64" y="3080"/>
                      </a:lnTo>
                      <a:lnTo>
                        <a:pt x="75" y="3056"/>
                      </a:lnTo>
                      <a:lnTo>
                        <a:pt x="84" y="3032"/>
                      </a:lnTo>
                      <a:lnTo>
                        <a:pt x="90" y="3007"/>
                      </a:lnTo>
                      <a:lnTo>
                        <a:pt x="94" y="2985"/>
                      </a:lnTo>
                      <a:lnTo>
                        <a:pt x="97" y="2977"/>
                      </a:lnTo>
                      <a:lnTo>
                        <a:pt x="103" y="2972"/>
                      </a:lnTo>
                      <a:lnTo>
                        <a:pt x="111" y="2971"/>
                      </a:lnTo>
                      <a:lnTo>
                        <a:pt x="117" y="2972"/>
                      </a:lnTo>
                      <a:lnTo>
                        <a:pt x="123" y="2977"/>
                      </a:lnTo>
                      <a:lnTo>
                        <a:pt x="124" y="2985"/>
                      </a:lnTo>
                      <a:lnTo>
                        <a:pt x="120" y="3013"/>
                      </a:lnTo>
                      <a:lnTo>
                        <a:pt x="111" y="3043"/>
                      </a:lnTo>
                      <a:lnTo>
                        <a:pt x="100" y="3072"/>
                      </a:lnTo>
                      <a:lnTo>
                        <a:pt x="85" y="3101"/>
                      </a:lnTo>
                      <a:lnTo>
                        <a:pt x="69" y="3128"/>
                      </a:lnTo>
                      <a:lnTo>
                        <a:pt x="48" y="3151"/>
                      </a:lnTo>
                      <a:lnTo>
                        <a:pt x="24" y="3170"/>
                      </a:lnTo>
                      <a:lnTo>
                        <a:pt x="37" y="3206"/>
                      </a:lnTo>
                      <a:lnTo>
                        <a:pt x="51" y="3241"/>
                      </a:lnTo>
                      <a:lnTo>
                        <a:pt x="68" y="3221"/>
                      </a:lnTo>
                      <a:lnTo>
                        <a:pt x="84" y="3200"/>
                      </a:lnTo>
                      <a:lnTo>
                        <a:pt x="101" y="3180"/>
                      </a:lnTo>
                      <a:lnTo>
                        <a:pt x="116" y="3159"/>
                      </a:lnTo>
                      <a:lnTo>
                        <a:pt x="130" y="3137"/>
                      </a:lnTo>
                      <a:lnTo>
                        <a:pt x="140" y="3113"/>
                      </a:lnTo>
                      <a:lnTo>
                        <a:pt x="145" y="3089"/>
                      </a:lnTo>
                      <a:lnTo>
                        <a:pt x="148" y="3081"/>
                      </a:lnTo>
                      <a:lnTo>
                        <a:pt x="154" y="3076"/>
                      </a:lnTo>
                      <a:lnTo>
                        <a:pt x="162" y="3075"/>
                      </a:lnTo>
                      <a:lnTo>
                        <a:pt x="168" y="3076"/>
                      </a:lnTo>
                      <a:lnTo>
                        <a:pt x="174" y="3081"/>
                      </a:lnTo>
                      <a:lnTo>
                        <a:pt x="175" y="3089"/>
                      </a:lnTo>
                      <a:lnTo>
                        <a:pt x="169" y="3116"/>
                      </a:lnTo>
                      <a:lnTo>
                        <a:pt x="159" y="3140"/>
                      </a:lnTo>
                      <a:lnTo>
                        <a:pt x="147" y="3163"/>
                      </a:lnTo>
                      <a:lnTo>
                        <a:pt x="132" y="3185"/>
                      </a:lnTo>
                      <a:lnTo>
                        <a:pt x="115" y="3206"/>
                      </a:lnTo>
                      <a:lnTo>
                        <a:pt x="99" y="3227"/>
                      </a:lnTo>
                      <a:lnTo>
                        <a:pt x="82" y="3248"/>
                      </a:lnTo>
                      <a:lnTo>
                        <a:pt x="67" y="3270"/>
                      </a:lnTo>
                      <a:lnTo>
                        <a:pt x="86" y="3301"/>
                      </a:lnTo>
                      <a:lnTo>
                        <a:pt x="107" y="3330"/>
                      </a:lnTo>
                      <a:lnTo>
                        <a:pt x="127" y="3307"/>
                      </a:lnTo>
                      <a:lnTo>
                        <a:pt x="147" y="3284"/>
                      </a:lnTo>
                      <a:lnTo>
                        <a:pt x="167" y="3260"/>
                      </a:lnTo>
                      <a:lnTo>
                        <a:pt x="185" y="3236"/>
                      </a:lnTo>
                      <a:lnTo>
                        <a:pt x="200" y="3211"/>
                      </a:lnTo>
                      <a:lnTo>
                        <a:pt x="213" y="3183"/>
                      </a:lnTo>
                      <a:lnTo>
                        <a:pt x="219" y="3153"/>
                      </a:lnTo>
                      <a:lnTo>
                        <a:pt x="222" y="3145"/>
                      </a:lnTo>
                      <a:lnTo>
                        <a:pt x="229" y="3142"/>
                      </a:lnTo>
                      <a:lnTo>
                        <a:pt x="236" y="3143"/>
                      </a:lnTo>
                      <a:lnTo>
                        <a:pt x="242" y="3147"/>
                      </a:lnTo>
                      <a:lnTo>
                        <a:pt x="247" y="3152"/>
                      </a:lnTo>
                      <a:lnTo>
                        <a:pt x="248" y="3161"/>
                      </a:lnTo>
                      <a:lnTo>
                        <a:pt x="240" y="3193"/>
                      </a:lnTo>
                      <a:lnTo>
                        <a:pt x="227" y="3223"/>
                      </a:lnTo>
                      <a:lnTo>
                        <a:pt x="210" y="3250"/>
                      </a:lnTo>
                      <a:lnTo>
                        <a:pt x="192" y="3277"/>
                      </a:lnTo>
                      <a:lnTo>
                        <a:pt x="170" y="3302"/>
                      </a:lnTo>
                      <a:lnTo>
                        <a:pt x="148" y="3328"/>
                      </a:lnTo>
                      <a:lnTo>
                        <a:pt x="127" y="3352"/>
                      </a:lnTo>
                      <a:lnTo>
                        <a:pt x="146" y="3372"/>
                      </a:lnTo>
                      <a:lnTo>
                        <a:pt x="166" y="3390"/>
                      </a:lnTo>
                      <a:lnTo>
                        <a:pt x="187" y="3373"/>
                      </a:lnTo>
                      <a:lnTo>
                        <a:pt x="206" y="3352"/>
                      </a:lnTo>
                      <a:lnTo>
                        <a:pt x="222" y="3329"/>
                      </a:lnTo>
                      <a:lnTo>
                        <a:pt x="238" y="3302"/>
                      </a:lnTo>
                      <a:lnTo>
                        <a:pt x="251" y="3277"/>
                      </a:lnTo>
                      <a:lnTo>
                        <a:pt x="263" y="3253"/>
                      </a:lnTo>
                      <a:lnTo>
                        <a:pt x="274" y="3231"/>
                      </a:lnTo>
                      <a:lnTo>
                        <a:pt x="280" y="3225"/>
                      </a:lnTo>
                      <a:lnTo>
                        <a:pt x="287" y="3223"/>
                      </a:lnTo>
                      <a:lnTo>
                        <a:pt x="293" y="3225"/>
                      </a:lnTo>
                      <a:lnTo>
                        <a:pt x="299" y="3231"/>
                      </a:lnTo>
                      <a:lnTo>
                        <a:pt x="302" y="3237"/>
                      </a:lnTo>
                      <a:lnTo>
                        <a:pt x="300" y="3245"/>
                      </a:lnTo>
                      <a:lnTo>
                        <a:pt x="289" y="3268"/>
                      </a:lnTo>
                      <a:lnTo>
                        <a:pt x="276" y="3292"/>
                      </a:lnTo>
                      <a:lnTo>
                        <a:pt x="262" y="3318"/>
                      </a:lnTo>
                      <a:lnTo>
                        <a:pt x="247" y="3344"/>
                      </a:lnTo>
                      <a:lnTo>
                        <a:pt x="230" y="3369"/>
                      </a:lnTo>
                      <a:lnTo>
                        <a:pt x="211" y="3390"/>
                      </a:lnTo>
                      <a:lnTo>
                        <a:pt x="190" y="3409"/>
                      </a:lnTo>
                      <a:lnTo>
                        <a:pt x="220" y="3430"/>
                      </a:lnTo>
                      <a:lnTo>
                        <a:pt x="251" y="3447"/>
                      </a:lnTo>
                      <a:lnTo>
                        <a:pt x="277" y="3432"/>
                      </a:lnTo>
                      <a:lnTo>
                        <a:pt x="298" y="3412"/>
                      </a:lnTo>
                      <a:lnTo>
                        <a:pt x="314" y="3389"/>
                      </a:lnTo>
                      <a:lnTo>
                        <a:pt x="328" y="3363"/>
                      </a:lnTo>
                      <a:lnTo>
                        <a:pt x="336" y="3336"/>
                      </a:lnTo>
                      <a:lnTo>
                        <a:pt x="342" y="3306"/>
                      </a:lnTo>
                      <a:lnTo>
                        <a:pt x="345" y="3298"/>
                      </a:lnTo>
                      <a:lnTo>
                        <a:pt x="351" y="3292"/>
                      </a:lnTo>
                      <a:lnTo>
                        <a:pt x="359" y="3291"/>
                      </a:lnTo>
                      <a:lnTo>
                        <a:pt x="365" y="3292"/>
                      </a:lnTo>
                      <a:lnTo>
                        <a:pt x="370" y="3298"/>
                      </a:lnTo>
                      <a:lnTo>
                        <a:pt x="372" y="3306"/>
                      </a:lnTo>
                      <a:lnTo>
                        <a:pt x="366" y="3338"/>
                      </a:lnTo>
                      <a:lnTo>
                        <a:pt x="356" y="3368"/>
                      </a:lnTo>
                      <a:lnTo>
                        <a:pt x="344" y="3396"/>
                      </a:lnTo>
                      <a:lnTo>
                        <a:pt x="328" y="3422"/>
                      </a:lnTo>
                      <a:lnTo>
                        <a:pt x="307" y="3444"/>
                      </a:lnTo>
                      <a:lnTo>
                        <a:pt x="282" y="3463"/>
                      </a:lnTo>
                      <a:lnTo>
                        <a:pt x="329" y="3482"/>
                      </a:lnTo>
                      <a:lnTo>
                        <a:pt x="375" y="3497"/>
                      </a:lnTo>
                      <a:lnTo>
                        <a:pt x="393" y="3486"/>
                      </a:lnTo>
                      <a:lnTo>
                        <a:pt x="407" y="3473"/>
                      </a:lnTo>
                      <a:lnTo>
                        <a:pt x="419" y="3455"/>
                      </a:lnTo>
                      <a:lnTo>
                        <a:pt x="429" y="3436"/>
                      </a:lnTo>
                      <a:lnTo>
                        <a:pt x="437" y="3415"/>
                      </a:lnTo>
                      <a:lnTo>
                        <a:pt x="441" y="3393"/>
                      </a:lnTo>
                      <a:lnTo>
                        <a:pt x="444" y="3372"/>
                      </a:lnTo>
                      <a:lnTo>
                        <a:pt x="444" y="3351"/>
                      </a:lnTo>
                      <a:lnTo>
                        <a:pt x="440" y="3331"/>
                      </a:lnTo>
                      <a:lnTo>
                        <a:pt x="441" y="3323"/>
                      </a:lnTo>
                      <a:lnTo>
                        <a:pt x="445" y="3317"/>
                      </a:lnTo>
                      <a:lnTo>
                        <a:pt x="450" y="3312"/>
                      </a:lnTo>
                      <a:lnTo>
                        <a:pt x="457" y="3310"/>
                      </a:lnTo>
                      <a:lnTo>
                        <a:pt x="464" y="3311"/>
                      </a:lnTo>
                      <a:lnTo>
                        <a:pt x="469" y="3316"/>
                      </a:lnTo>
                      <a:lnTo>
                        <a:pt x="472" y="3322"/>
                      </a:lnTo>
                      <a:lnTo>
                        <a:pt x="476" y="3350"/>
                      </a:lnTo>
                      <a:lnTo>
                        <a:pt x="476" y="3379"/>
                      </a:lnTo>
                      <a:lnTo>
                        <a:pt x="471" y="3409"/>
                      </a:lnTo>
                      <a:lnTo>
                        <a:pt x="464" y="3436"/>
                      </a:lnTo>
                      <a:lnTo>
                        <a:pt x="451" y="3463"/>
                      </a:lnTo>
                      <a:lnTo>
                        <a:pt x="436" y="3487"/>
                      </a:lnTo>
                      <a:lnTo>
                        <a:pt x="417" y="3507"/>
                      </a:lnTo>
                      <a:lnTo>
                        <a:pt x="455" y="3514"/>
                      </a:lnTo>
                      <a:lnTo>
                        <a:pt x="496" y="3516"/>
                      </a:lnTo>
                      <a:lnTo>
                        <a:pt x="516" y="3489"/>
                      </a:lnTo>
                      <a:lnTo>
                        <a:pt x="530" y="3463"/>
                      </a:lnTo>
                      <a:lnTo>
                        <a:pt x="540" y="3434"/>
                      </a:lnTo>
                      <a:lnTo>
                        <a:pt x="545" y="3404"/>
                      </a:lnTo>
                      <a:lnTo>
                        <a:pt x="549" y="3373"/>
                      </a:lnTo>
                      <a:lnTo>
                        <a:pt x="549" y="3339"/>
                      </a:lnTo>
                      <a:lnTo>
                        <a:pt x="551" y="3331"/>
                      </a:lnTo>
                      <a:lnTo>
                        <a:pt x="555" y="3327"/>
                      </a:lnTo>
                      <a:lnTo>
                        <a:pt x="562" y="3323"/>
                      </a:lnTo>
                      <a:lnTo>
                        <a:pt x="569" y="3323"/>
                      </a:lnTo>
                      <a:lnTo>
                        <a:pt x="575" y="3327"/>
                      </a:lnTo>
                      <a:lnTo>
                        <a:pt x="580" y="3331"/>
                      </a:lnTo>
                      <a:lnTo>
                        <a:pt x="582" y="3339"/>
                      </a:lnTo>
                      <a:lnTo>
                        <a:pt x="581" y="3379"/>
                      </a:lnTo>
                      <a:lnTo>
                        <a:pt x="576" y="3416"/>
                      </a:lnTo>
                      <a:lnTo>
                        <a:pt x="569" y="3451"/>
                      </a:lnTo>
                      <a:lnTo>
                        <a:pt x="555" y="3484"/>
                      </a:lnTo>
                      <a:lnTo>
                        <a:pt x="537" y="3516"/>
                      </a:lnTo>
                      <a:lnTo>
                        <a:pt x="569" y="3514"/>
                      </a:lnTo>
                      <a:lnTo>
                        <a:pt x="601" y="3510"/>
                      </a:lnTo>
                      <a:lnTo>
                        <a:pt x="616" y="3495"/>
                      </a:lnTo>
                      <a:lnTo>
                        <a:pt x="631" y="3477"/>
                      </a:lnTo>
                      <a:lnTo>
                        <a:pt x="644" y="3457"/>
                      </a:lnTo>
                      <a:lnTo>
                        <a:pt x="655" y="3436"/>
                      </a:lnTo>
                      <a:lnTo>
                        <a:pt x="664" y="3414"/>
                      </a:lnTo>
                      <a:lnTo>
                        <a:pt x="669" y="3392"/>
                      </a:lnTo>
                      <a:lnTo>
                        <a:pt x="672" y="3369"/>
                      </a:lnTo>
                      <a:lnTo>
                        <a:pt x="668" y="3348"/>
                      </a:lnTo>
                      <a:lnTo>
                        <a:pt x="662" y="3328"/>
                      </a:lnTo>
                      <a:lnTo>
                        <a:pt x="659" y="3320"/>
                      </a:lnTo>
                      <a:lnTo>
                        <a:pt x="662" y="3313"/>
                      </a:lnTo>
                      <a:lnTo>
                        <a:pt x="665" y="3308"/>
                      </a:lnTo>
                      <a:lnTo>
                        <a:pt x="672" y="3305"/>
                      </a:lnTo>
                      <a:lnTo>
                        <a:pt x="678" y="3304"/>
                      </a:lnTo>
                      <a:lnTo>
                        <a:pt x="685" y="3306"/>
                      </a:lnTo>
                      <a:lnTo>
                        <a:pt x="689" y="3311"/>
                      </a:lnTo>
                      <a:lnTo>
                        <a:pt x="698" y="3334"/>
                      </a:lnTo>
                      <a:lnTo>
                        <a:pt x="703" y="3359"/>
                      </a:lnTo>
                      <a:lnTo>
                        <a:pt x="703" y="3383"/>
                      </a:lnTo>
                      <a:lnTo>
                        <a:pt x="698" y="3409"/>
                      </a:lnTo>
                      <a:lnTo>
                        <a:pt x="691" y="3433"/>
                      </a:lnTo>
                      <a:lnTo>
                        <a:pt x="680" y="3457"/>
                      </a:lnTo>
                      <a:lnTo>
                        <a:pt x="668" y="3479"/>
                      </a:lnTo>
                      <a:lnTo>
                        <a:pt x="653" y="3501"/>
                      </a:lnTo>
                      <a:lnTo>
                        <a:pt x="693" y="3493"/>
                      </a:lnTo>
                      <a:lnTo>
                        <a:pt x="732" y="3482"/>
                      </a:lnTo>
                      <a:lnTo>
                        <a:pt x="747" y="3455"/>
                      </a:lnTo>
                      <a:lnTo>
                        <a:pt x="757" y="3426"/>
                      </a:lnTo>
                      <a:lnTo>
                        <a:pt x="762" y="3397"/>
                      </a:lnTo>
                      <a:lnTo>
                        <a:pt x="764" y="3367"/>
                      </a:lnTo>
                      <a:lnTo>
                        <a:pt x="766" y="3336"/>
                      </a:lnTo>
                      <a:lnTo>
                        <a:pt x="767" y="3306"/>
                      </a:lnTo>
                      <a:lnTo>
                        <a:pt x="768" y="3298"/>
                      </a:lnTo>
                      <a:lnTo>
                        <a:pt x="773" y="3292"/>
                      </a:lnTo>
                      <a:lnTo>
                        <a:pt x="779" y="3290"/>
                      </a:lnTo>
                      <a:lnTo>
                        <a:pt x="787" y="3290"/>
                      </a:lnTo>
                      <a:lnTo>
                        <a:pt x="793" y="3292"/>
                      </a:lnTo>
                      <a:lnTo>
                        <a:pt x="798" y="3298"/>
                      </a:lnTo>
                      <a:lnTo>
                        <a:pt x="799" y="3306"/>
                      </a:lnTo>
                      <a:lnTo>
                        <a:pt x="799" y="3339"/>
                      </a:lnTo>
                      <a:lnTo>
                        <a:pt x="798" y="3372"/>
                      </a:lnTo>
                      <a:lnTo>
                        <a:pt x="793" y="3404"/>
                      </a:lnTo>
                      <a:lnTo>
                        <a:pt x="788" y="3436"/>
                      </a:lnTo>
                      <a:lnTo>
                        <a:pt x="777" y="3466"/>
                      </a:lnTo>
                      <a:lnTo>
                        <a:pt x="830" y="3445"/>
                      </a:lnTo>
                      <a:lnTo>
                        <a:pt x="881" y="3421"/>
                      </a:lnTo>
                      <a:lnTo>
                        <a:pt x="884" y="3388"/>
                      </a:lnTo>
                      <a:lnTo>
                        <a:pt x="889" y="3354"/>
                      </a:lnTo>
                      <a:lnTo>
                        <a:pt x="894" y="3320"/>
                      </a:lnTo>
                      <a:lnTo>
                        <a:pt x="897" y="3287"/>
                      </a:lnTo>
                      <a:lnTo>
                        <a:pt x="897" y="3254"/>
                      </a:lnTo>
                      <a:lnTo>
                        <a:pt x="893" y="3221"/>
                      </a:lnTo>
                      <a:lnTo>
                        <a:pt x="893" y="3212"/>
                      </a:lnTo>
                      <a:lnTo>
                        <a:pt x="897" y="3205"/>
                      </a:lnTo>
                      <a:lnTo>
                        <a:pt x="904" y="3202"/>
                      </a:lnTo>
                      <a:lnTo>
                        <a:pt x="912" y="3202"/>
                      </a:lnTo>
                      <a:lnTo>
                        <a:pt x="918" y="3205"/>
                      </a:lnTo>
                      <a:lnTo>
                        <a:pt x="922" y="3212"/>
                      </a:lnTo>
                      <a:lnTo>
                        <a:pt x="927" y="3250"/>
                      </a:lnTo>
                      <a:lnTo>
                        <a:pt x="927" y="3288"/>
                      </a:lnTo>
                      <a:lnTo>
                        <a:pt x="923" y="3326"/>
                      </a:lnTo>
                      <a:lnTo>
                        <a:pt x="917" y="3364"/>
                      </a:lnTo>
                      <a:lnTo>
                        <a:pt x="913" y="3402"/>
                      </a:lnTo>
                      <a:lnTo>
                        <a:pt x="939" y="3384"/>
                      </a:lnTo>
                      <a:lnTo>
                        <a:pt x="964" y="3365"/>
                      </a:lnTo>
                      <a:lnTo>
                        <a:pt x="964" y="3365"/>
                      </a:lnTo>
                      <a:lnTo>
                        <a:pt x="964" y="3364"/>
                      </a:lnTo>
                      <a:lnTo>
                        <a:pt x="969" y="3334"/>
                      </a:lnTo>
                      <a:lnTo>
                        <a:pt x="973" y="3305"/>
                      </a:lnTo>
                      <a:lnTo>
                        <a:pt x="976" y="3275"/>
                      </a:lnTo>
                      <a:lnTo>
                        <a:pt x="975" y="3245"/>
                      </a:lnTo>
                      <a:lnTo>
                        <a:pt x="970" y="3215"/>
                      </a:lnTo>
                      <a:lnTo>
                        <a:pt x="961" y="3186"/>
                      </a:lnTo>
                      <a:lnTo>
                        <a:pt x="949" y="3159"/>
                      </a:lnTo>
                      <a:lnTo>
                        <a:pt x="947" y="3151"/>
                      </a:lnTo>
                      <a:lnTo>
                        <a:pt x="949" y="3143"/>
                      </a:lnTo>
                      <a:lnTo>
                        <a:pt x="955" y="3139"/>
                      </a:lnTo>
                      <a:lnTo>
                        <a:pt x="961" y="3137"/>
                      </a:lnTo>
                      <a:lnTo>
                        <a:pt x="969" y="3138"/>
                      </a:lnTo>
                      <a:lnTo>
                        <a:pt x="976" y="3143"/>
                      </a:lnTo>
                      <a:lnTo>
                        <a:pt x="989" y="3173"/>
                      </a:lnTo>
                      <a:lnTo>
                        <a:pt x="999" y="3204"/>
                      </a:lnTo>
                      <a:lnTo>
                        <a:pt x="1004" y="3235"/>
                      </a:lnTo>
                      <a:lnTo>
                        <a:pt x="1006" y="3267"/>
                      </a:lnTo>
                      <a:lnTo>
                        <a:pt x="1004" y="3299"/>
                      </a:lnTo>
                      <a:lnTo>
                        <a:pt x="1001" y="3331"/>
                      </a:lnTo>
                      <a:lnTo>
                        <a:pt x="1019" y="3309"/>
                      </a:lnTo>
                      <a:lnTo>
                        <a:pt x="1033" y="3287"/>
                      </a:lnTo>
                      <a:lnTo>
                        <a:pt x="1044" y="3264"/>
                      </a:lnTo>
                      <a:lnTo>
                        <a:pt x="1046" y="3235"/>
                      </a:lnTo>
                      <a:lnTo>
                        <a:pt x="1043" y="3206"/>
                      </a:lnTo>
                      <a:lnTo>
                        <a:pt x="1037" y="3178"/>
                      </a:lnTo>
                      <a:lnTo>
                        <a:pt x="1028" y="3149"/>
                      </a:lnTo>
                      <a:lnTo>
                        <a:pt x="1019" y="3121"/>
                      </a:lnTo>
                      <a:lnTo>
                        <a:pt x="1019" y="3112"/>
                      </a:lnTo>
                      <a:lnTo>
                        <a:pt x="1023" y="3106"/>
                      </a:lnTo>
                      <a:lnTo>
                        <a:pt x="1030" y="3102"/>
                      </a:lnTo>
                      <a:lnTo>
                        <a:pt x="1038" y="3102"/>
                      </a:lnTo>
                      <a:lnTo>
                        <a:pt x="1044" y="3106"/>
                      </a:lnTo>
                      <a:lnTo>
                        <a:pt x="1049" y="3112"/>
                      </a:lnTo>
                      <a:lnTo>
                        <a:pt x="1060" y="3151"/>
                      </a:lnTo>
                      <a:lnTo>
                        <a:pt x="1071" y="3189"/>
                      </a:lnTo>
                      <a:lnTo>
                        <a:pt x="1076" y="3227"/>
                      </a:lnTo>
                      <a:lnTo>
                        <a:pt x="1082" y="3227"/>
                      </a:lnTo>
                      <a:lnTo>
                        <a:pt x="1116" y="3228"/>
                      </a:lnTo>
                      <a:lnTo>
                        <a:pt x="1164" y="3226"/>
                      </a:lnTo>
                      <a:lnTo>
                        <a:pt x="1209" y="3220"/>
                      </a:lnTo>
                      <a:lnTo>
                        <a:pt x="1250" y="3210"/>
                      </a:lnTo>
                      <a:lnTo>
                        <a:pt x="1289" y="3196"/>
                      </a:lnTo>
                      <a:lnTo>
                        <a:pt x="1323" y="3181"/>
                      </a:lnTo>
                      <a:lnTo>
                        <a:pt x="1354" y="3163"/>
                      </a:lnTo>
                      <a:lnTo>
                        <a:pt x="1383" y="3144"/>
                      </a:lnTo>
                      <a:lnTo>
                        <a:pt x="1408" y="3124"/>
                      </a:lnTo>
                      <a:lnTo>
                        <a:pt x="1430" y="3105"/>
                      </a:lnTo>
                      <a:lnTo>
                        <a:pt x="1450" y="3085"/>
                      </a:lnTo>
                      <a:lnTo>
                        <a:pt x="1482" y="3045"/>
                      </a:lnTo>
                      <a:lnTo>
                        <a:pt x="1510" y="3003"/>
                      </a:lnTo>
                      <a:lnTo>
                        <a:pt x="1533" y="2961"/>
                      </a:lnTo>
                      <a:lnTo>
                        <a:pt x="1552" y="2917"/>
                      </a:lnTo>
                      <a:lnTo>
                        <a:pt x="1565" y="2874"/>
                      </a:lnTo>
                      <a:lnTo>
                        <a:pt x="1576" y="2832"/>
                      </a:lnTo>
                      <a:lnTo>
                        <a:pt x="1582" y="2791"/>
                      </a:lnTo>
                      <a:lnTo>
                        <a:pt x="1584" y="2752"/>
                      </a:lnTo>
                      <a:lnTo>
                        <a:pt x="1583" y="2717"/>
                      </a:lnTo>
                      <a:lnTo>
                        <a:pt x="1581" y="2692"/>
                      </a:lnTo>
                      <a:lnTo>
                        <a:pt x="1603" y="2683"/>
                      </a:lnTo>
                      <a:lnTo>
                        <a:pt x="1642" y="2665"/>
                      </a:lnTo>
                      <a:lnTo>
                        <a:pt x="1675" y="2644"/>
                      </a:lnTo>
                      <a:lnTo>
                        <a:pt x="1703" y="2619"/>
                      </a:lnTo>
                      <a:lnTo>
                        <a:pt x="1727" y="2593"/>
                      </a:lnTo>
                      <a:lnTo>
                        <a:pt x="1746" y="2562"/>
                      </a:lnTo>
                      <a:lnTo>
                        <a:pt x="1759" y="2528"/>
                      </a:lnTo>
                      <a:lnTo>
                        <a:pt x="1768" y="2491"/>
                      </a:lnTo>
                      <a:lnTo>
                        <a:pt x="1772" y="2449"/>
                      </a:lnTo>
                      <a:lnTo>
                        <a:pt x="1772" y="2405"/>
                      </a:lnTo>
                      <a:lnTo>
                        <a:pt x="1767" y="2356"/>
                      </a:lnTo>
                      <a:lnTo>
                        <a:pt x="1757" y="2303"/>
                      </a:lnTo>
                      <a:lnTo>
                        <a:pt x="1751" y="2282"/>
                      </a:lnTo>
                      <a:lnTo>
                        <a:pt x="1761" y="2275"/>
                      </a:lnTo>
                      <a:lnTo>
                        <a:pt x="1723" y="2277"/>
                      </a:lnTo>
                      <a:lnTo>
                        <a:pt x="1685" y="2273"/>
                      </a:lnTo>
                      <a:lnTo>
                        <a:pt x="1648" y="2267"/>
                      </a:lnTo>
                      <a:lnTo>
                        <a:pt x="1612" y="2257"/>
                      </a:lnTo>
                      <a:lnTo>
                        <a:pt x="1605" y="2252"/>
                      </a:lnTo>
                      <a:lnTo>
                        <a:pt x="1602" y="2246"/>
                      </a:lnTo>
                      <a:lnTo>
                        <a:pt x="1602" y="2239"/>
                      </a:lnTo>
                      <a:lnTo>
                        <a:pt x="1605" y="2232"/>
                      </a:lnTo>
                      <a:lnTo>
                        <a:pt x="1612" y="2229"/>
                      </a:lnTo>
                      <a:lnTo>
                        <a:pt x="1619" y="2229"/>
                      </a:lnTo>
                      <a:lnTo>
                        <a:pt x="1649" y="2237"/>
                      </a:lnTo>
                      <a:lnTo>
                        <a:pt x="1680" y="2243"/>
                      </a:lnTo>
                      <a:lnTo>
                        <a:pt x="1712" y="2247"/>
                      </a:lnTo>
                      <a:lnTo>
                        <a:pt x="1744" y="2248"/>
                      </a:lnTo>
                      <a:lnTo>
                        <a:pt x="1776" y="2245"/>
                      </a:lnTo>
                      <a:lnTo>
                        <a:pt x="1807" y="2238"/>
                      </a:lnTo>
                      <a:lnTo>
                        <a:pt x="1828" y="2214"/>
                      </a:lnTo>
                      <a:lnTo>
                        <a:pt x="1847" y="2188"/>
                      </a:lnTo>
                      <a:lnTo>
                        <a:pt x="1817" y="2188"/>
                      </a:lnTo>
                      <a:lnTo>
                        <a:pt x="1789" y="2187"/>
                      </a:lnTo>
                      <a:lnTo>
                        <a:pt x="1761" y="2184"/>
                      </a:lnTo>
                      <a:lnTo>
                        <a:pt x="1725" y="2178"/>
                      </a:lnTo>
                      <a:lnTo>
                        <a:pt x="1689" y="2168"/>
                      </a:lnTo>
                      <a:lnTo>
                        <a:pt x="1655" y="2154"/>
                      </a:lnTo>
                      <a:lnTo>
                        <a:pt x="1649" y="2148"/>
                      </a:lnTo>
                      <a:lnTo>
                        <a:pt x="1648" y="2142"/>
                      </a:lnTo>
                      <a:lnTo>
                        <a:pt x="1650" y="2135"/>
                      </a:lnTo>
                      <a:lnTo>
                        <a:pt x="1655" y="2130"/>
                      </a:lnTo>
                      <a:lnTo>
                        <a:pt x="1661" y="2127"/>
                      </a:lnTo>
                      <a:lnTo>
                        <a:pt x="1669" y="2128"/>
                      </a:lnTo>
                      <a:lnTo>
                        <a:pt x="1699" y="2142"/>
                      </a:lnTo>
                      <a:lnTo>
                        <a:pt x="1729" y="2151"/>
                      </a:lnTo>
                      <a:lnTo>
                        <a:pt x="1759" y="2155"/>
                      </a:lnTo>
                      <a:lnTo>
                        <a:pt x="1791" y="2156"/>
                      </a:lnTo>
                      <a:lnTo>
                        <a:pt x="1815" y="2157"/>
                      </a:lnTo>
                      <a:lnTo>
                        <a:pt x="1841" y="2158"/>
                      </a:lnTo>
                      <a:lnTo>
                        <a:pt x="1865" y="2156"/>
                      </a:lnTo>
                      <a:lnTo>
                        <a:pt x="1877" y="2130"/>
                      </a:lnTo>
                      <a:lnTo>
                        <a:pt x="1887" y="2102"/>
                      </a:lnTo>
                      <a:lnTo>
                        <a:pt x="1858" y="2105"/>
                      </a:lnTo>
                      <a:lnTo>
                        <a:pt x="1830" y="2106"/>
                      </a:lnTo>
                      <a:lnTo>
                        <a:pt x="1801" y="2107"/>
                      </a:lnTo>
                      <a:lnTo>
                        <a:pt x="1773" y="2106"/>
                      </a:lnTo>
                      <a:lnTo>
                        <a:pt x="1746" y="2102"/>
                      </a:lnTo>
                      <a:lnTo>
                        <a:pt x="1719" y="2093"/>
                      </a:lnTo>
                      <a:lnTo>
                        <a:pt x="1695" y="2079"/>
                      </a:lnTo>
                      <a:lnTo>
                        <a:pt x="1689" y="2072"/>
                      </a:lnTo>
                      <a:lnTo>
                        <a:pt x="1688" y="2064"/>
                      </a:lnTo>
                      <a:lnTo>
                        <a:pt x="1690" y="2058"/>
                      </a:lnTo>
                      <a:lnTo>
                        <a:pt x="1695" y="2053"/>
                      </a:lnTo>
                      <a:lnTo>
                        <a:pt x="1701" y="2051"/>
                      </a:lnTo>
                      <a:lnTo>
                        <a:pt x="1709" y="2053"/>
                      </a:lnTo>
                      <a:lnTo>
                        <a:pt x="1733" y="2067"/>
                      </a:lnTo>
                      <a:lnTo>
                        <a:pt x="1759" y="2075"/>
                      </a:lnTo>
                      <a:lnTo>
                        <a:pt x="1785" y="2079"/>
                      </a:lnTo>
                      <a:lnTo>
                        <a:pt x="1813" y="2080"/>
                      </a:lnTo>
                      <a:lnTo>
                        <a:pt x="1841" y="2078"/>
                      </a:lnTo>
                      <a:lnTo>
                        <a:pt x="1868" y="2075"/>
                      </a:lnTo>
                      <a:lnTo>
                        <a:pt x="1896" y="2073"/>
                      </a:lnTo>
                      <a:lnTo>
                        <a:pt x="1903" y="2043"/>
                      </a:lnTo>
                      <a:lnTo>
                        <a:pt x="1908" y="2012"/>
                      </a:lnTo>
                      <a:lnTo>
                        <a:pt x="1871" y="2021"/>
                      </a:lnTo>
                      <a:lnTo>
                        <a:pt x="1834" y="2026"/>
                      </a:lnTo>
                      <a:lnTo>
                        <a:pt x="1796" y="2025"/>
                      </a:lnTo>
                      <a:lnTo>
                        <a:pt x="1759" y="2018"/>
                      </a:lnTo>
                      <a:lnTo>
                        <a:pt x="1722" y="2007"/>
                      </a:lnTo>
                      <a:lnTo>
                        <a:pt x="1716" y="2002"/>
                      </a:lnTo>
                      <a:lnTo>
                        <a:pt x="1712" y="1995"/>
                      </a:lnTo>
                      <a:lnTo>
                        <a:pt x="1712" y="1988"/>
                      </a:lnTo>
                      <a:lnTo>
                        <a:pt x="1716" y="1981"/>
                      </a:lnTo>
                      <a:lnTo>
                        <a:pt x="1721" y="1978"/>
                      </a:lnTo>
                      <a:lnTo>
                        <a:pt x="1729" y="1979"/>
                      </a:lnTo>
                      <a:lnTo>
                        <a:pt x="1765" y="1990"/>
                      </a:lnTo>
                      <a:lnTo>
                        <a:pt x="1802" y="1996"/>
                      </a:lnTo>
                      <a:lnTo>
                        <a:pt x="1838" y="1997"/>
                      </a:lnTo>
                      <a:lnTo>
                        <a:pt x="1875" y="1991"/>
                      </a:lnTo>
                      <a:lnTo>
                        <a:pt x="1911" y="1981"/>
                      </a:lnTo>
                      <a:lnTo>
                        <a:pt x="1914" y="1949"/>
                      </a:lnTo>
                      <a:lnTo>
                        <a:pt x="1914" y="1917"/>
                      </a:lnTo>
                      <a:lnTo>
                        <a:pt x="1889" y="1929"/>
                      </a:lnTo>
                      <a:lnTo>
                        <a:pt x="1863" y="1938"/>
                      </a:lnTo>
                      <a:lnTo>
                        <a:pt x="1836" y="1946"/>
                      </a:lnTo>
                      <a:lnTo>
                        <a:pt x="1809" y="1950"/>
                      </a:lnTo>
                      <a:lnTo>
                        <a:pt x="1781" y="1950"/>
                      </a:lnTo>
                      <a:lnTo>
                        <a:pt x="1754" y="1948"/>
                      </a:lnTo>
                      <a:lnTo>
                        <a:pt x="1729" y="1942"/>
                      </a:lnTo>
                      <a:lnTo>
                        <a:pt x="1705" y="1931"/>
                      </a:lnTo>
                      <a:lnTo>
                        <a:pt x="1699" y="1924"/>
                      </a:lnTo>
                      <a:lnTo>
                        <a:pt x="1698" y="1917"/>
                      </a:lnTo>
                      <a:lnTo>
                        <a:pt x="1700" y="1911"/>
                      </a:lnTo>
                      <a:lnTo>
                        <a:pt x="1705" y="1905"/>
                      </a:lnTo>
                      <a:lnTo>
                        <a:pt x="1711" y="1903"/>
                      </a:lnTo>
                      <a:lnTo>
                        <a:pt x="1719" y="1905"/>
                      </a:lnTo>
                      <a:lnTo>
                        <a:pt x="1741" y="1915"/>
                      </a:lnTo>
                      <a:lnTo>
                        <a:pt x="1765" y="1921"/>
                      </a:lnTo>
                      <a:lnTo>
                        <a:pt x="1791" y="1922"/>
                      </a:lnTo>
                      <a:lnTo>
                        <a:pt x="1816" y="1921"/>
                      </a:lnTo>
                      <a:lnTo>
                        <a:pt x="1843" y="1915"/>
                      </a:lnTo>
                      <a:lnTo>
                        <a:pt x="1867" y="1907"/>
                      </a:lnTo>
                      <a:lnTo>
                        <a:pt x="1890" y="1896"/>
                      </a:lnTo>
                      <a:lnTo>
                        <a:pt x="1911" y="1884"/>
                      </a:lnTo>
                      <a:lnTo>
                        <a:pt x="1911" y="1884"/>
                      </a:lnTo>
                      <a:lnTo>
                        <a:pt x="1907" y="1849"/>
                      </a:lnTo>
                      <a:lnTo>
                        <a:pt x="1900" y="1816"/>
                      </a:lnTo>
                      <a:lnTo>
                        <a:pt x="1880" y="1831"/>
                      </a:lnTo>
                      <a:lnTo>
                        <a:pt x="1857" y="1843"/>
                      </a:lnTo>
                      <a:lnTo>
                        <a:pt x="1833" y="1852"/>
                      </a:lnTo>
                      <a:lnTo>
                        <a:pt x="1806" y="1856"/>
                      </a:lnTo>
                      <a:lnTo>
                        <a:pt x="1781" y="1859"/>
                      </a:lnTo>
                      <a:lnTo>
                        <a:pt x="1754" y="1856"/>
                      </a:lnTo>
                      <a:lnTo>
                        <a:pt x="1729" y="1852"/>
                      </a:lnTo>
                      <a:lnTo>
                        <a:pt x="1707" y="1843"/>
                      </a:lnTo>
                      <a:lnTo>
                        <a:pt x="1700" y="1839"/>
                      </a:lnTo>
                      <a:lnTo>
                        <a:pt x="1699" y="1832"/>
                      </a:lnTo>
                      <a:lnTo>
                        <a:pt x="1701" y="1826"/>
                      </a:lnTo>
                      <a:lnTo>
                        <a:pt x="1706" y="1820"/>
                      </a:lnTo>
                      <a:lnTo>
                        <a:pt x="1712" y="1817"/>
                      </a:lnTo>
                      <a:lnTo>
                        <a:pt x="1721" y="1819"/>
                      </a:lnTo>
                      <a:lnTo>
                        <a:pt x="1742" y="1826"/>
                      </a:lnTo>
                      <a:lnTo>
                        <a:pt x="1764" y="1830"/>
                      </a:lnTo>
                      <a:lnTo>
                        <a:pt x="1788" y="1830"/>
                      </a:lnTo>
                      <a:lnTo>
                        <a:pt x="1812" y="1827"/>
                      </a:lnTo>
                      <a:lnTo>
                        <a:pt x="1835" y="1821"/>
                      </a:lnTo>
                      <a:lnTo>
                        <a:pt x="1856" y="1811"/>
                      </a:lnTo>
                      <a:lnTo>
                        <a:pt x="1875" y="1798"/>
                      </a:lnTo>
                      <a:lnTo>
                        <a:pt x="1890" y="1782"/>
                      </a:lnTo>
                      <a:lnTo>
                        <a:pt x="1880" y="1755"/>
                      </a:lnTo>
                      <a:lnTo>
                        <a:pt x="1868" y="1730"/>
                      </a:lnTo>
                      <a:lnTo>
                        <a:pt x="1849" y="1747"/>
                      </a:lnTo>
                      <a:lnTo>
                        <a:pt x="1830" y="1761"/>
                      </a:lnTo>
                      <a:lnTo>
                        <a:pt x="1809" y="1774"/>
                      </a:lnTo>
                      <a:lnTo>
                        <a:pt x="1786" y="1784"/>
                      </a:lnTo>
                      <a:lnTo>
                        <a:pt x="1763" y="1789"/>
                      </a:lnTo>
                      <a:lnTo>
                        <a:pt x="1741" y="1790"/>
                      </a:lnTo>
                      <a:lnTo>
                        <a:pt x="1718" y="1786"/>
                      </a:lnTo>
                      <a:lnTo>
                        <a:pt x="1711" y="1781"/>
                      </a:lnTo>
                      <a:lnTo>
                        <a:pt x="1709" y="1775"/>
                      </a:lnTo>
                      <a:lnTo>
                        <a:pt x="1709" y="1767"/>
                      </a:lnTo>
                      <a:lnTo>
                        <a:pt x="1712" y="1761"/>
                      </a:lnTo>
                      <a:lnTo>
                        <a:pt x="1718" y="1757"/>
                      </a:lnTo>
                      <a:lnTo>
                        <a:pt x="1726" y="1758"/>
                      </a:lnTo>
                      <a:lnTo>
                        <a:pt x="1744" y="1761"/>
                      </a:lnTo>
                      <a:lnTo>
                        <a:pt x="1764" y="1759"/>
                      </a:lnTo>
                      <a:lnTo>
                        <a:pt x="1783" y="1754"/>
                      </a:lnTo>
                      <a:lnTo>
                        <a:pt x="1803" y="1745"/>
                      </a:lnTo>
                      <a:lnTo>
                        <a:pt x="1821" y="1733"/>
                      </a:lnTo>
                      <a:lnTo>
                        <a:pt x="1837" y="1719"/>
                      </a:lnTo>
                      <a:lnTo>
                        <a:pt x="1853" y="1706"/>
                      </a:lnTo>
                      <a:lnTo>
                        <a:pt x="1841" y="1691"/>
                      </a:lnTo>
                      <a:lnTo>
                        <a:pt x="1827" y="1676"/>
                      </a:lnTo>
                      <a:lnTo>
                        <a:pt x="1814" y="1690"/>
                      </a:lnTo>
                      <a:lnTo>
                        <a:pt x="1799" y="1700"/>
                      </a:lnTo>
                      <a:lnTo>
                        <a:pt x="1783" y="1707"/>
                      </a:lnTo>
                      <a:lnTo>
                        <a:pt x="1765" y="1711"/>
                      </a:lnTo>
                      <a:lnTo>
                        <a:pt x="1749" y="1711"/>
                      </a:lnTo>
                      <a:lnTo>
                        <a:pt x="1730" y="1704"/>
                      </a:lnTo>
                      <a:lnTo>
                        <a:pt x="1725" y="1700"/>
                      </a:lnTo>
                      <a:lnTo>
                        <a:pt x="1723" y="1693"/>
                      </a:lnTo>
                      <a:lnTo>
                        <a:pt x="1726" y="1685"/>
                      </a:lnTo>
                      <a:lnTo>
                        <a:pt x="1730" y="1681"/>
                      </a:lnTo>
                      <a:lnTo>
                        <a:pt x="1737" y="1677"/>
                      </a:lnTo>
                      <a:lnTo>
                        <a:pt x="1744" y="1680"/>
                      </a:lnTo>
                      <a:lnTo>
                        <a:pt x="1758" y="1683"/>
                      </a:lnTo>
                      <a:lnTo>
                        <a:pt x="1770" y="1682"/>
                      </a:lnTo>
                      <a:lnTo>
                        <a:pt x="1782" y="1676"/>
                      </a:lnTo>
                      <a:lnTo>
                        <a:pt x="1794" y="1669"/>
                      </a:lnTo>
                      <a:lnTo>
                        <a:pt x="1805" y="1660"/>
                      </a:lnTo>
                      <a:lnTo>
                        <a:pt x="1796" y="1654"/>
                      </a:lnTo>
                      <a:lnTo>
                        <a:pt x="1788" y="1650"/>
                      </a:lnTo>
                      <a:lnTo>
                        <a:pt x="1759" y="1638"/>
                      </a:lnTo>
                      <a:lnTo>
                        <a:pt x="1762" y="1629"/>
                      </a:lnTo>
                      <a:lnTo>
                        <a:pt x="1740" y="1620"/>
                      </a:lnTo>
                      <a:lnTo>
                        <a:pt x="1713" y="1609"/>
                      </a:lnTo>
                      <a:lnTo>
                        <a:pt x="1681" y="1599"/>
                      </a:lnTo>
                      <a:lnTo>
                        <a:pt x="1646" y="1589"/>
                      </a:lnTo>
                      <a:lnTo>
                        <a:pt x="1607" y="1581"/>
                      </a:lnTo>
                      <a:lnTo>
                        <a:pt x="1566" y="1576"/>
                      </a:lnTo>
                      <a:lnTo>
                        <a:pt x="1523" y="1573"/>
                      </a:lnTo>
                      <a:close/>
                      <a:moveTo>
                        <a:pt x="1158" y="864"/>
                      </a:moveTo>
                      <a:lnTo>
                        <a:pt x="1135" y="877"/>
                      </a:lnTo>
                      <a:lnTo>
                        <a:pt x="1106" y="890"/>
                      </a:lnTo>
                      <a:lnTo>
                        <a:pt x="1073" y="905"/>
                      </a:lnTo>
                      <a:lnTo>
                        <a:pt x="1035" y="918"/>
                      </a:lnTo>
                      <a:lnTo>
                        <a:pt x="993" y="929"/>
                      </a:lnTo>
                      <a:lnTo>
                        <a:pt x="949" y="938"/>
                      </a:lnTo>
                      <a:lnTo>
                        <a:pt x="902" y="942"/>
                      </a:lnTo>
                      <a:lnTo>
                        <a:pt x="852" y="942"/>
                      </a:lnTo>
                      <a:lnTo>
                        <a:pt x="800" y="938"/>
                      </a:lnTo>
                      <a:lnTo>
                        <a:pt x="750" y="927"/>
                      </a:lnTo>
                      <a:lnTo>
                        <a:pt x="703" y="910"/>
                      </a:lnTo>
                      <a:lnTo>
                        <a:pt x="675" y="956"/>
                      </a:lnTo>
                      <a:lnTo>
                        <a:pt x="652" y="999"/>
                      </a:lnTo>
                      <a:lnTo>
                        <a:pt x="634" y="1041"/>
                      </a:lnTo>
                      <a:lnTo>
                        <a:pt x="643" y="1033"/>
                      </a:lnTo>
                      <a:lnTo>
                        <a:pt x="651" y="1025"/>
                      </a:lnTo>
                      <a:lnTo>
                        <a:pt x="672" y="1008"/>
                      </a:lnTo>
                      <a:lnTo>
                        <a:pt x="694" y="992"/>
                      </a:lnTo>
                      <a:lnTo>
                        <a:pt x="716" y="977"/>
                      </a:lnTo>
                      <a:lnTo>
                        <a:pt x="722" y="974"/>
                      </a:lnTo>
                      <a:lnTo>
                        <a:pt x="728" y="975"/>
                      </a:lnTo>
                      <a:lnTo>
                        <a:pt x="732" y="981"/>
                      </a:lnTo>
                      <a:lnTo>
                        <a:pt x="735" y="986"/>
                      </a:lnTo>
                      <a:lnTo>
                        <a:pt x="733" y="993"/>
                      </a:lnTo>
                      <a:lnTo>
                        <a:pt x="729" y="999"/>
                      </a:lnTo>
                      <a:lnTo>
                        <a:pt x="705" y="1016"/>
                      </a:lnTo>
                      <a:lnTo>
                        <a:pt x="681" y="1033"/>
                      </a:lnTo>
                      <a:lnTo>
                        <a:pt x="659" y="1053"/>
                      </a:lnTo>
                      <a:lnTo>
                        <a:pt x="616" y="1096"/>
                      </a:lnTo>
                      <a:lnTo>
                        <a:pt x="610" y="1139"/>
                      </a:lnTo>
                      <a:lnTo>
                        <a:pt x="607" y="1179"/>
                      </a:lnTo>
                      <a:lnTo>
                        <a:pt x="611" y="1218"/>
                      </a:lnTo>
                      <a:lnTo>
                        <a:pt x="630" y="1189"/>
                      </a:lnTo>
                      <a:lnTo>
                        <a:pt x="651" y="1162"/>
                      </a:lnTo>
                      <a:lnTo>
                        <a:pt x="674" y="1137"/>
                      </a:lnTo>
                      <a:lnTo>
                        <a:pt x="699" y="1114"/>
                      </a:lnTo>
                      <a:lnTo>
                        <a:pt x="726" y="1092"/>
                      </a:lnTo>
                      <a:lnTo>
                        <a:pt x="732" y="1088"/>
                      </a:lnTo>
                      <a:lnTo>
                        <a:pt x="739" y="1088"/>
                      </a:lnTo>
                      <a:lnTo>
                        <a:pt x="745" y="1092"/>
                      </a:lnTo>
                      <a:lnTo>
                        <a:pt x="748" y="1097"/>
                      </a:lnTo>
                      <a:lnTo>
                        <a:pt x="748" y="1104"/>
                      </a:lnTo>
                      <a:lnTo>
                        <a:pt x="745" y="1109"/>
                      </a:lnTo>
                      <a:lnTo>
                        <a:pt x="719" y="1130"/>
                      </a:lnTo>
                      <a:lnTo>
                        <a:pt x="696" y="1152"/>
                      </a:lnTo>
                      <a:lnTo>
                        <a:pt x="673" y="1176"/>
                      </a:lnTo>
                      <a:lnTo>
                        <a:pt x="653" y="1201"/>
                      </a:lnTo>
                      <a:lnTo>
                        <a:pt x="635" y="1227"/>
                      </a:lnTo>
                      <a:lnTo>
                        <a:pt x="621" y="1256"/>
                      </a:lnTo>
                      <a:lnTo>
                        <a:pt x="623" y="1263"/>
                      </a:lnTo>
                      <a:lnTo>
                        <a:pt x="634" y="1287"/>
                      </a:lnTo>
                      <a:lnTo>
                        <a:pt x="647" y="1309"/>
                      </a:lnTo>
                      <a:lnTo>
                        <a:pt x="662" y="1330"/>
                      </a:lnTo>
                      <a:lnTo>
                        <a:pt x="672" y="1300"/>
                      </a:lnTo>
                      <a:lnTo>
                        <a:pt x="685" y="1271"/>
                      </a:lnTo>
                      <a:lnTo>
                        <a:pt x="701" y="1242"/>
                      </a:lnTo>
                      <a:lnTo>
                        <a:pt x="722" y="1216"/>
                      </a:lnTo>
                      <a:lnTo>
                        <a:pt x="745" y="1195"/>
                      </a:lnTo>
                      <a:lnTo>
                        <a:pt x="770" y="1178"/>
                      </a:lnTo>
                      <a:lnTo>
                        <a:pt x="778" y="1176"/>
                      </a:lnTo>
                      <a:lnTo>
                        <a:pt x="783" y="1178"/>
                      </a:lnTo>
                      <a:lnTo>
                        <a:pt x="788" y="1182"/>
                      </a:lnTo>
                      <a:lnTo>
                        <a:pt x="790" y="1189"/>
                      </a:lnTo>
                      <a:lnTo>
                        <a:pt x="789" y="1194"/>
                      </a:lnTo>
                      <a:lnTo>
                        <a:pt x="783" y="1200"/>
                      </a:lnTo>
                      <a:lnTo>
                        <a:pt x="759" y="1218"/>
                      </a:lnTo>
                      <a:lnTo>
                        <a:pt x="737" y="1240"/>
                      </a:lnTo>
                      <a:lnTo>
                        <a:pt x="717" y="1266"/>
                      </a:lnTo>
                      <a:lnTo>
                        <a:pt x="701" y="1294"/>
                      </a:lnTo>
                      <a:lnTo>
                        <a:pt x="690" y="1325"/>
                      </a:lnTo>
                      <a:lnTo>
                        <a:pt x="683" y="1355"/>
                      </a:lnTo>
                      <a:lnTo>
                        <a:pt x="707" y="1377"/>
                      </a:lnTo>
                      <a:lnTo>
                        <a:pt x="731" y="1396"/>
                      </a:lnTo>
                      <a:lnTo>
                        <a:pt x="743" y="1367"/>
                      </a:lnTo>
                      <a:lnTo>
                        <a:pt x="758" y="1339"/>
                      </a:lnTo>
                      <a:lnTo>
                        <a:pt x="776" y="1314"/>
                      </a:lnTo>
                      <a:lnTo>
                        <a:pt x="788" y="1294"/>
                      </a:lnTo>
                      <a:lnTo>
                        <a:pt x="801" y="1275"/>
                      </a:lnTo>
                      <a:lnTo>
                        <a:pt x="815" y="1258"/>
                      </a:lnTo>
                      <a:lnTo>
                        <a:pt x="833" y="1243"/>
                      </a:lnTo>
                      <a:lnTo>
                        <a:pt x="840" y="1241"/>
                      </a:lnTo>
                      <a:lnTo>
                        <a:pt x="845" y="1242"/>
                      </a:lnTo>
                      <a:lnTo>
                        <a:pt x="850" y="1246"/>
                      </a:lnTo>
                      <a:lnTo>
                        <a:pt x="851" y="1253"/>
                      </a:lnTo>
                      <a:lnTo>
                        <a:pt x="851" y="1260"/>
                      </a:lnTo>
                      <a:lnTo>
                        <a:pt x="845" y="1265"/>
                      </a:lnTo>
                      <a:lnTo>
                        <a:pt x="827" y="1282"/>
                      </a:lnTo>
                      <a:lnTo>
                        <a:pt x="813" y="1300"/>
                      </a:lnTo>
                      <a:lnTo>
                        <a:pt x="800" y="1321"/>
                      </a:lnTo>
                      <a:lnTo>
                        <a:pt x="787" y="1342"/>
                      </a:lnTo>
                      <a:lnTo>
                        <a:pt x="773" y="1365"/>
                      </a:lnTo>
                      <a:lnTo>
                        <a:pt x="762" y="1387"/>
                      </a:lnTo>
                      <a:lnTo>
                        <a:pt x="754" y="1411"/>
                      </a:lnTo>
                      <a:lnTo>
                        <a:pt x="773" y="1422"/>
                      </a:lnTo>
                      <a:lnTo>
                        <a:pt x="791" y="1432"/>
                      </a:lnTo>
                      <a:lnTo>
                        <a:pt x="805" y="1404"/>
                      </a:lnTo>
                      <a:lnTo>
                        <a:pt x="823" y="1378"/>
                      </a:lnTo>
                      <a:lnTo>
                        <a:pt x="842" y="1355"/>
                      </a:lnTo>
                      <a:lnTo>
                        <a:pt x="865" y="1333"/>
                      </a:lnTo>
                      <a:lnTo>
                        <a:pt x="891" y="1315"/>
                      </a:lnTo>
                      <a:lnTo>
                        <a:pt x="897" y="1313"/>
                      </a:lnTo>
                      <a:lnTo>
                        <a:pt x="903" y="1314"/>
                      </a:lnTo>
                      <a:lnTo>
                        <a:pt x="907" y="1319"/>
                      </a:lnTo>
                      <a:lnTo>
                        <a:pt x="909" y="1325"/>
                      </a:lnTo>
                      <a:lnTo>
                        <a:pt x="908" y="1331"/>
                      </a:lnTo>
                      <a:lnTo>
                        <a:pt x="904" y="1337"/>
                      </a:lnTo>
                      <a:lnTo>
                        <a:pt x="881" y="1354"/>
                      </a:lnTo>
                      <a:lnTo>
                        <a:pt x="861" y="1372"/>
                      </a:lnTo>
                      <a:lnTo>
                        <a:pt x="843" y="1394"/>
                      </a:lnTo>
                      <a:lnTo>
                        <a:pt x="827" y="1418"/>
                      </a:lnTo>
                      <a:lnTo>
                        <a:pt x="814" y="1443"/>
                      </a:lnTo>
                      <a:lnTo>
                        <a:pt x="834" y="1451"/>
                      </a:lnTo>
                      <a:lnTo>
                        <a:pt x="851" y="1457"/>
                      </a:lnTo>
                      <a:lnTo>
                        <a:pt x="864" y="1462"/>
                      </a:lnTo>
                      <a:lnTo>
                        <a:pt x="873" y="1464"/>
                      </a:lnTo>
                      <a:lnTo>
                        <a:pt x="876" y="1465"/>
                      </a:lnTo>
                      <a:lnTo>
                        <a:pt x="897" y="1471"/>
                      </a:lnTo>
                      <a:lnTo>
                        <a:pt x="894" y="1492"/>
                      </a:lnTo>
                      <a:lnTo>
                        <a:pt x="892" y="1523"/>
                      </a:lnTo>
                      <a:lnTo>
                        <a:pt x="892" y="1552"/>
                      </a:lnTo>
                      <a:lnTo>
                        <a:pt x="913" y="1528"/>
                      </a:lnTo>
                      <a:lnTo>
                        <a:pt x="937" y="1506"/>
                      </a:lnTo>
                      <a:lnTo>
                        <a:pt x="965" y="1487"/>
                      </a:lnTo>
                      <a:lnTo>
                        <a:pt x="992" y="1472"/>
                      </a:lnTo>
                      <a:lnTo>
                        <a:pt x="1000" y="1471"/>
                      </a:lnTo>
                      <a:lnTo>
                        <a:pt x="1006" y="1473"/>
                      </a:lnTo>
                      <a:lnTo>
                        <a:pt x="1010" y="1477"/>
                      </a:lnTo>
                      <a:lnTo>
                        <a:pt x="1012" y="1484"/>
                      </a:lnTo>
                      <a:lnTo>
                        <a:pt x="1011" y="1489"/>
                      </a:lnTo>
                      <a:lnTo>
                        <a:pt x="1006" y="1495"/>
                      </a:lnTo>
                      <a:lnTo>
                        <a:pt x="980" y="1509"/>
                      </a:lnTo>
                      <a:lnTo>
                        <a:pt x="956" y="1526"/>
                      </a:lnTo>
                      <a:lnTo>
                        <a:pt x="934" y="1545"/>
                      </a:lnTo>
                      <a:lnTo>
                        <a:pt x="914" y="1567"/>
                      </a:lnTo>
                      <a:lnTo>
                        <a:pt x="898" y="1591"/>
                      </a:lnTo>
                      <a:lnTo>
                        <a:pt x="897" y="1594"/>
                      </a:lnTo>
                      <a:lnTo>
                        <a:pt x="895" y="1596"/>
                      </a:lnTo>
                      <a:lnTo>
                        <a:pt x="902" y="1632"/>
                      </a:lnTo>
                      <a:lnTo>
                        <a:pt x="912" y="1664"/>
                      </a:lnTo>
                      <a:lnTo>
                        <a:pt x="924" y="1694"/>
                      </a:lnTo>
                      <a:lnTo>
                        <a:pt x="937" y="1659"/>
                      </a:lnTo>
                      <a:lnTo>
                        <a:pt x="952" y="1625"/>
                      </a:lnTo>
                      <a:lnTo>
                        <a:pt x="971" y="1594"/>
                      </a:lnTo>
                      <a:lnTo>
                        <a:pt x="995" y="1566"/>
                      </a:lnTo>
                      <a:lnTo>
                        <a:pt x="1021" y="1540"/>
                      </a:lnTo>
                      <a:lnTo>
                        <a:pt x="1029" y="1537"/>
                      </a:lnTo>
                      <a:lnTo>
                        <a:pt x="1035" y="1538"/>
                      </a:lnTo>
                      <a:lnTo>
                        <a:pt x="1041" y="1541"/>
                      </a:lnTo>
                      <a:lnTo>
                        <a:pt x="1044" y="1547"/>
                      </a:lnTo>
                      <a:lnTo>
                        <a:pt x="1044" y="1552"/>
                      </a:lnTo>
                      <a:lnTo>
                        <a:pt x="1041" y="1559"/>
                      </a:lnTo>
                      <a:lnTo>
                        <a:pt x="1012" y="1586"/>
                      </a:lnTo>
                      <a:lnTo>
                        <a:pt x="990" y="1616"/>
                      </a:lnTo>
                      <a:lnTo>
                        <a:pt x="971" y="1648"/>
                      </a:lnTo>
                      <a:lnTo>
                        <a:pt x="956" y="1683"/>
                      </a:lnTo>
                      <a:lnTo>
                        <a:pt x="945" y="1719"/>
                      </a:lnTo>
                      <a:lnTo>
                        <a:pt x="944" y="1723"/>
                      </a:lnTo>
                      <a:lnTo>
                        <a:pt x="941" y="1725"/>
                      </a:lnTo>
                      <a:lnTo>
                        <a:pt x="955" y="1744"/>
                      </a:lnTo>
                      <a:lnTo>
                        <a:pt x="969" y="1761"/>
                      </a:lnTo>
                      <a:lnTo>
                        <a:pt x="972" y="1735"/>
                      </a:lnTo>
                      <a:lnTo>
                        <a:pt x="978" y="1708"/>
                      </a:lnTo>
                      <a:lnTo>
                        <a:pt x="987" y="1684"/>
                      </a:lnTo>
                      <a:lnTo>
                        <a:pt x="1000" y="1662"/>
                      </a:lnTo>
                      <a:lnTo>
                        <a:pt x="1016" y="1642"/>
                      </a:lnTo>
                      <a:lnTo>
                        <a:pt x="1032" y="1625"/>
                      </a:lnTo>
                      <a:lnTo>
                        <a:pt x="1051" y="1609"/>
                      </a:lnTo>
                      <a:lnTo>
                        <a:pt x="1071" y="1593"/>
                      </a:lnTo>
                      <a:lnTo>
                        <a:pt x="1077" y="1591"/>
                      </a:lnTo>
                      <a:lnTo>
                        <a:pt x="1084" y="1592"/>
                      </a:lnTo>
                      <a:lnTo>
                        <a:pt x="1087" y="1598"/>
                      </a:lnTo>
                      <a:lnTo>
                        <a:pt x="1090" y="1603"/>
                      </a:lnTo>
                      <a:lnTo>
                        <a:pt x="1089" y="1610"/>
                      </a:lnTo>
                      <a:lnTo>
                        <a:pt x="1084" y="1616"/>
                      </a:lnTo>
                      <a:lnTo>
                        <a:pt x="1065" y="1631"/>
                      </a:lnTo>
                      <a:lnTo>
                        <a:pt x="1046" y="1646"/>
                      </a:lnTo>
                      <a:lnTo>
                        <a:pt x="1030" y="1664"/>
                      </a:lnTo>
                      <a:lnTo>
                        <a:pt x="1017" y="1683"/>
                      </a:lnTo>
                      <a:lnTo>
                        <a:pt x="1007" y="1705"/>
                      </a:lnTo>
                      <a:lnTo>
                        <a:pt x="1000" y="1733"/>
                      </a:lnTo>
                      <a:lnTo>
                        <a:pt x="996" y="1759"/>
                      </a:lnTo>
                      <a:lnTo>
                        <a:pt x="995" y="1787"/>
                      </a:lnTo>
                      <a:lnTo>
                        <a:pt x="1022" y="1809"/>
                      </a:lnTo>
                      <a:lnTo>
                        <a:pt x="1025" y="1789"/>
                      </a:lnTo>
                      <a:lnTo>
                        <a:pt x="1031" y="1769"/>
                      </a:lnTo>
                      <a:lnTo>
                        <a:pt x="1042" y="1743"/>
                      </a:lnTo>
                      <a:lnTo>
                        <a:pt x="1058" y="1719"/>
                      </a:lnTo>
                      <a:lnTo>
                        <a:pt x="1074" y="1698"/>
                      </a:lnTo>
                      <a:lnTo>
                        <a:pt x="1092" y="1677"/>
                      </a:lnTo>
                      <a:lnTo>
                        <a:pt x="1111" y="1655"/>
                      </a:lnTo>
                      <a:lnTo>
                        <a:pt x="1116" y="1651"/>
                      </a:lnTo>
                      <a:lnTo>
                        <a:pt x="1123" y="1651"/>
                      </a:lnTo>
                      <a:lnTo>
                        <a:pt x="1127" y="1654"/>
                      </a:lnTo>
                      <a:lnTo>
                        <a:pt x="1132" y="1660"/>
                      </a:lnTo>
                      <a:lnTo>
                        <a:pt x="1132" y="1667"/>
                      </a:lnTo>
                      <a:lnTo>
                        <a:pt x="1129" y="1674"/>
                      </a:lnTo>
                      <a:lnTo>
                        <a:pt x="1114" y="1692"/>
                      </a:lnTo>
                      <a:lnTo>
                        <a:pt x="1098" y="1708"/>
                      </a:lnTo>
                      <a:lnTo>
                        <a:pt x="1083" y="1726"/>
                      </a:lnTo>
                      <a:lnTo>
                        <a:pt x="1070" y="1745"/>
                      </a:lnTo>
                      <a:lnTo>
                        <a:pt x="1060" y="1766"/>
                      </a:lnTo>
                      <a:lnTo>
                        <a:pt x="1054" y="1786"/>
                      </a:lnTo>
                      <a:lnTo>
                        <a:pt x="1049" y="1806"/>
                      </a:lnTo>
                      <a:lnTo>
                        <a:pt x="1048" y="1827"/>
                      </a:lnTo>
                      <a:lnTo>
                        <a:pt x="1074" y="1842"/>
                      </a:lnTo>
                      <a:lnTo>
                        <a:pt x="1100" y="1855"/>
                      </a:lnTo>
                      <a:lnTo>
                        <a:pt x="1098" y="1828"/>
                      </a:lnTo>
                      <a:lnTo>
                        <a:pt x="1102" y="1799"/>
                      </a:lnTo>
                      <a:lnTo>
                        <a:pt x="1108" y="1771"/>
                      </a:lnTo>
                      <a:lnTo>
                        <a:pt x="1119" y="1744"/>
                      </a:lnTo>
                      <a:lnTo>
                        <a:pt x="1133" y="1718"/>
                      </a:lnTo>
                      <a:lnTo>
                        <a:pt x="1149" y="1695"/>
                      </a:lnTo>
                      <a:lnTo>
                        <a:pt x="1166" y="1675"/>
                      </a:lnTo>
                      <a:lnTo>
                        <a:pt x="1173" y="1672"/>
                      </a:lnTo>
                      <a:lnTo>
                        <a:pt x="1179" y="1673"/>
                      </a:lnTo>
                      <a:lnTo>
                        <a:pt x="1185" y="1676"/>
                      </a:lnTo>
                      <a:lnTo>
                        <a:pt x="1188" y="1682"/>
                      </a:lnTo>
                      <a:lnTo>
                        <a:pt x="1189" y="1688"/>
                      </a:lnTo>
                      <a:lnTo>
                        <a:pt x="1185" y="1694"/>
                      </a:lnTo>
                      <a:lnTo>
                        <a:pt x="1170" y="1711"/>
                      </a:lnTo>
                      <a:lnTo>
                        <a:pt x="1157" y="1729"/>
                      </a:lnTo>
                      <a:lnTo>
                        <a:pt x="1145" y="1751"/>
                      </a:lnTo>
                      <a:lnTo>
                        <a:pt x="1136" y="1775"/>
                      </a:lnTo>
                      <a:lnTo>
                        <a:pt x="1128" y="1798"/>
                      </a:lnTo>
                      <a:lnTo>
                        <a:pt x="1125" y="1822"/>
                      </a:lnTo>
                      <a:lnTo>
                        <a:pt x="1126" y="1847"/>
                      </a:lnTo>
                      <a:lnTo>
                        <a:pt x="1131" y="1869"/>
                      </a:lnTo>
                      <a:lnTo>
                        <a:pt x="1150" y="1875"/>
                      </a:lnTo>
                      <a:lnTo>
                        <a:pt x="1167" y="1881"/>
                      </a:lnTo>
                      <a:lnTo>
                        <a:pt x="1169" y="1863"/>
                      </a:lnTo>
                      <a:lnTo>
                        <a:pt x="1171" y="1842"/>
                      </a:lnTo>
                      <a:lnTo>
                        <a:pt x="1175" y="1819"/>
                      </a:lnTo>
                      <a:lnTo>
                        <a:pt x="1180" y="1793"/>
                      </a:lnTo>
                      <a:lnTo>
                        <a:pt x="1188" y="1768"/>
                      </a:lnTo>
                      <a:lnTo>
                        <a:pt x="1197" y="1740"/>
                      </a:lnTo>
                      <a:lnTo>
                        <a:pt x="1208" y="1713"/>
                      </a:lnTo>
                      <a:lnTo>
                        <a:pt x="1222" y="1685"/>
                      </a:lnTo>
                      <a:lnTo>
                        <a:pt x="1239" y="1658"/>
                      </a:lnTo>
                      <a:lnTo>
                        <a:pt x="1259" y="1632"/>
                      </a:lnTo>
                      <a:lnTo>
                        <a:pt x="1281" y="1608"/>
                      </a:lnTo>
                      <a:lnTo>
                        <a:pt x="1309" y="1587"/>
                      </a:lnTo>
                      <a:lnTo>
                        <a:pt x="1338" y="1567"/>
                      </a:lnTo>
                      <a:lnTo>
                        <a:pt x="1373" y="1551"/>
                      </a:lnTo>
                      <a:lnTo>
                        <a:pt x="1423" y="1536"/>
                      </a:lnTo>
                      <a:lnTo>
                        <a:pt x="1471" y="1528"/>
                      </a:lnTo>
                      <a:lnTo>
                        <a:pt x="1520" y="1525"/>
                      </a:lnTo>
                      <a:lnTo>
                        <a:pt x="1566" y="1527"/>
                      </a:lnTo>
                      <a:lnTo>
                        <a:pt x="1611" y="1533"/>
                      </a:lnTo>
                      <a:lnTo>
                        <a:pt x="1654" y="1540"/>
                      </a:lnTo>
                      <a:lnTo>
                        <a:pt x="1691" y="1550"/>
                      </a:lnTo>
                      <a:lnTo>
                        <a:pt x="1727" y="1561"/>
                      </a:lnTo>
                      <a:lnTo>
                        <a:pt x="1755" y="1573"/>
                      </a:lnTo>
                      <a:lnTo>
                        <a:pt x="1780" y="1583"/>
                      </a:lnTo>
                      <a:lnTo>
                        <a:pt x="1796" y="1533"/>
                      </a:lnTo>
                      <a:lnTo>
                        <a:pt x="1809" y="1485"/>
                      </a:lnTo>
                      <a:lnTo>
                        <a:pt x="1815" y="1439"/>
                      </a:lnTo>
                      <a:lnTo>
                        <a:pt x="1816" y="1396"/>
                      </a:lnTo>
                      <a:lnTo>
                        <a:pt x="1813" y="1355"/>
                      </a:lnTo>
                      <a:lnTo>
                        <a:pt x="1804" y="1316"/>
                      </a:lnTo>
                      <a:lnTo>
                        <a:pt x="1791" y="1281"/>
                      </a:lnTo>
                      <a:lnTo>
                        <a:pt x="1772" y="1247"/>
                      </a:lnTo>
                      <a:lnTo>
                        <a:pt x="1749" y="1216"/>
                      </a:lnTo>
                      <a:lnTo>
                        <a:pt x="1720" y="1189"/>
                      </a:lnTo>
                      <a:lnTo>
                        <a:pt x="1686" y="1164"/>
                      </a:lnTo>
                      <a:lnTo>
                        <a:pt x="1648" y="1142"/>
                      </a:lnTo>
                      <a:lnTo>
                        <a:pt x="1647" y="1142"/>
                      </a:lnTo>
                      <a:lnTo>
                        <a:pt x="1624" y="1147"/>
                      </a:lnTo>
                      <a:lnTo>
                        <a:pt x="1594" y="1150"/>
                      </a:lnTo>
                      <a:lnTo>
                        <a:pt x="1557" y="1151"/>
                      </a:lnTo>
                      <a:lnTo>
                        <a:pt x="1528" y="1150"/>
                      </a:lnTo>
                      <a:lnTo>
                        <a:pt x="1497" y="1147"/>
                      </a:lnTo>
                      <a:lnTo>
                        <a:pt x="1462" y="1140"/>
                      </a:lnTo>
                      <a:lnTo>
                        <a:pt x="1428" y="1131"/>
                      </a:lnTo>
                      <a:lnTo>
                        <a:pt x="1393" y="1117"/>
                      </a:lnTo>
                      <a:lnTo>
                        <a:pt x="1357" y="1099"/>
                      </a:lnTo>
                      <a:lnTo>
                        <a:pt x="1321" y="1076"/>
                      </a:lnTo>
                      <a:lnTo>
                        <a:pt x="1285" y="1047"/>
                      </a:lnTo>
                      <a:lnTo>
                        <a:pt x="1282" y="1048"/>
                      </a:lnTo>
                      <a:lnTo>
                        <a:pt x="1279" y="1048"/>
                      </a:lnTo>
                      <a:lnTo>
                        <a:pt x="1275" y="1047"/>
                      </a:lnTo>
                      <a:lnTo>
                        <a:pt x="1272" y="1045"/>
                      </a:lnTo>
                      <a:lnTo>
                        <a:pt x="1270" y="1042"/>
                      </a:lnTo>
                      <a:lnTo>
                        <a:pt x="1257" y="1019"/>
                      </a:lnTo>
                      <a:lnTo>
                        <a:pt x="1230" y="986"/>
                      </a:lnTo>
                      <a:lnTo>
                        <a:pt x="1205" y="951"/>
                      </a:lnTo>
                      <a:lnTo>
                        <a:pt x="1180" y="910"/>
                      </a:lnTo>
                      <a:lnTo>
                        <a:pt x="1158" y="864"/>
                      </a:lnTo>
                      <a:close/>
                      <a:moveTo>
                        <a:pt x="362" y="0"/>
                      </a:moveTo>
                      <a:lnTo>
                        <a:pt x="316" y="3"/>
                      </a:lnTo>
                      <a:lnTo>
                        <a:pt x="274" y="8"/>
                      </a:lnTo>
                      <a:lnTo>
                        <a:pt x="237" y="18"/>
                      </a:lnTo>
                      <a:lnTo>
                        <a:pt x="201" y="30"/>
                      </a:lnTo>
                      <a:lnTo>
                        <a:pt x="172" y="46"/>
                      </a:lnTo>
                      <a:lnTo>
                        <a:pt x="144" y="63"/>
                      </a:lnTo>
                      <a:lnTo>
                        <a:pt x="120" y="83"/>
                      </a:lnTo>
                      <a:lnTo>
                        <a:pt x="97" y="105"/>
                      </a:lnTo>
                      <a:lnTo>
                        <a:pt x="79" y="129"/>
                      </a:lnTo>
                      <a:lnTo>
                        <a:pt x="62" y="154"/>
                      </a:lnTo>
                      <a:lnTo>
                        <a:pt x="49" y="180"/>
                      </a:lnTo>
                      <a:lnTo>
                        <a:pt x="37" y="205"/>
                      </a:lnTo>
                      <a:lnTo>
                        <a:pt x="28" y="230"/>
                      </a:lnTo>
                      <a:lnTo>
                        <a:pt x="20" y="257"/>
                      </a:lnTo>
                      <a:lnTo>
                        <a:pt x="13" y="282"/>
                      </a:lnTo>
                      <a:lnTo>
                        <a:pt x="9" y="307"/>
                      </a:lnTo>
                      <a:lnTo>
                        <a:pt x="6" y="330"/>
                      </a:lnTo>
                      <a:lnTo>
                        <a:pt x="2" y="351"/>
                      </a:lnTo>
                      <a:lnTo>
                        <a:pt x="1" y="371"/>
                      </a:lnTo>
                      <a:lnTo>
                        <a:pt x="0" y="388"/>
                      </a:lnTo>
                      <a:lnTo>
                        <a:pt x="0" y="403"/>
                      </a:lnTo>
                      <a:lnTo>
                        <a:pt x="0" y="1946"/>
                      </a:lnTo>
                      <a:lnTo>
                        <a:pt x="27" y="1937"/>
                      </a:lnTo>
                      <a:lnTo>
                        <a:pt x="58" y="1928"/>
                      </a:lnTo>
                      <a:lnTo>
                        <a:pt x="93" y="1920"/>
                      </a:lnTo>
                      <a:lnTo>
                        <a:pt x="132" y="1913"/>
                      </a:lnTo>
                      <a:lnTo>
                        <a:pt x="173" y="1907"/>
                      </a:lnTo>
                      <a:lnTo>
                        <a:pt x="217" y="1905"/>
                      </a:lnTo>
                      <a:lnTo>
                        <a:pt x="262" y="1906"/>
                      </a:lnTo>
                      <a:lnTo>
                        <a:pt x="309" y="1913"/>
                      </a:lnTo>
                      <a:lnTo>
                        <a:pt x="356" y="1924"/>
                      </a:lnTo>
                      <a:lnTo>
                        <a:pt x="403" y="1941"/>
                      </a:lnTo>
                      <a:lnTo>
                        <a:pt x="444" y="1963"/>
                      </a:lnTo>
                      <a:lnTo>
                        <a:pt x="482" y="1990"/>
                      </a:lnTo>
                      <a:lnTo>
                        <a:pt x="518" y="2021"/>
                      </a:lnTo>
                      <a:lnTo>
                        <a:pt x="549" y="2059"/>
                      </a:lnTo>
                      <a:lnTo>
                        <a:pt x="578" y="2100"/>
                      </a:lnTo>
                      <a:lnTo>
                        <a:pt x="603" y="2146"/>
                      </a:lnTo>
                      <a:lnTo>
                        <a:pt x="625" y="2198"/>
                      </a:lnTo>
                      <a:lnTo>
                        <a:pt x="646" y="2147"/>
                      </a:lnTo>
                      <a:lnTo>
                        <a:pt x="669" y="2102"/>
                      </a:lnTo>
                      <a:lnTo>
                        <a:pt x="696" y="2061"/>
                      </a:lnTo>
                      <a:lnTo>
                        <a:pt x="724" y="2027"/>
                      </a:lnTo>
                      <a:lnTo>
                        <a:pt x="752" y="1996"/>
                      </a:lnTo>
                      <a:lnTo>
                        <a:pt x="783" y="1969"/>
                      </a:lnTo>
                      <a:lnTo>
                        <a:pt x="815" y="1947"/>
                      </a:lnTo>
                      <a:lnTo>
                        <a:pt x="847" y="1928"/>
                      </a:lnTo>
                      <a:lnTo>
                        <a:pt x="881" y="1913"/>
                      </a:lnTo>
                      <a:lnTo>
                        <a:pt x="913" y="1901"/>
                      </a:lnTo>
                      <a:lnTo>
                        <a:pt x="946" y="1891"/>
                      </a:lnTo>
                      <a:lnTo>
                        <a:pt x="977" y="1884"/>
                      </a:lnTo>
                      <a:lnTo>
                        <a:pt x="1008" y="1880"/>
                      </a:lnTo>
                      <a:lnTo>
                        <a:pt x="1038" y="1876"/>
                      </a:lnTo>
                      <a:lnTo>
                        <a:pt x="1038" y="1876"/>
                      </a:lnTo>
                      <a:lnTo>
                        <a:pt x="1012" y="1860"/>
                      </a:lnTo>
                      <a:lnTo>
                        <a:pt x="987" y="1842"/>
                      </a:lnTo>
                      <a:lnTo>
                        <a:pt x="961" y="1821"/>
                      </a:lnTo>
                      <a:lnTo>
                        <a:pt x="938" y="1798"/>
                      </a:lnTo>
                      <a:lnTo>
                        <a:pt x="916" y="1771"/>
                      </a:lnTo>
                      <a:lnTo>
                        <a:pt x="896" y="1742"/>
                      </a:lnTo>
                      <a:lnTo>
                        <a:pt x="878" y="1709"/>
                      </a:lnTo>
                      <a:lnTo>
                        <a:pt x="863" y="1674"/>
                      </a:lnTo>
                      <a:lnTo>
                        <a:pt x="852" y="1634"/>
                      </a:lnTo>
                      <a:lnTo>
                        <a:pt x="845" y="1592"/>
                      </a:lnTo>
                      <a:lnTo>
                        <a:pt x="843" y="1546"/>
                      </a:lnTo>
                      <a:lnTo>
                        <a:pt x="818" y="1566"/>
                      </a:lnTo>
                      <a:lnTo>
                        <a:pt x="789" y="1587"/>
                      </a:lnTo>
                      <a:lnTo>
                        <a:pt x="756" y="1609"/>
                      </a:lnTo>
                      <a:lnTo>
                        <a:pt x="718" y="1630"/>
                      </a:lnTo>
                      <a:lnTo>
                        <a:pt x="678" y="1650"/>
                      </a:lnTo>
                      <a:lnTo>
                        <a:pt x="634" y="1666"/>
                      </a:lnTo>
                      <a:lnTo>
                        <a:pt x="587" y="1680"/>
                      </a:lnTo>
                      <a:lnTo>
                        <a:pt x="540" y="1688"/>
                      </a:lnTo>
                      <a:lnTo>
                        <a:pt x="489" y="1692"/>
                      </a:lnTo>
                      <a:lnTo>
                        <a:pt x="447" y="1690"/>
                      </a:lnTo>
                      <a:lnTo>
                        <a:pt x="397" y="1681"/>
                      </a:lnTo>
                      <a:lnTo>
                        <a:pt x="350" y="1665"/>
                      </a:lnTo>
                      <a:lnTo>
                        <a:pt x="303" y="1642"/>
                      </a:lnTo>
                      <a:lnTo>
                        <a:pt x="259" y="1613"/>
                      </a:lnTo>
                      <a:lnTo>
                        <a:pt x="216" y="1577"/>
                      </a:lnTo>
                      <a:lnTo>
                        <a:pt x="175" y="1535"/>
                      </a:lnTo>
                      <a:lnTo>
                        <a:pt x="136" y="1485"/>
                      </a:lnTo>
                      <a:lnTo>
                        <a:pt x="100" y="1430"/>
                      </a:lnTo>
                      <a:lnTo>
                        <a:pt x="141" y="1404"/>
                      </a:lnTo>
                      <a:lnTo>
                        <a:pt x="175" y="1456"/>
                      </a:lnTo>
                      <a:lnTo>
                        <a:pt x="211" y="1503"/>
                      </a:lnTo>
                      <a:lnTo>
                        <a:pt x="249" y="1541"/>
                      </a:lnTo>
                      <a:lnTo>
                        <a:pt x="250" y="1505"/>
                      </a:lnTo>
                      <a:lnTo>
                        <a:pt x="251" y="1466"/>
                      </a:lnTo>
                      <a:lnTo>
                        <a:pt x="253" y="1460"/>
                      </a:lnTo>
                      <a:lnTo>
                        <a:pt x="259" y="1455"/>
                      </a:lnTo>
                      <a:lnTo>
                        <a:pt x="266" y="1453"/>
                      </a:lnTo>
                      <a:lnTo>
                        <a:pt x="272" y="1455"/>
                      </a:lnTo>
                      <a:lnTo>
                        <a:pt x="277" y="1460"/>
                      </a:lnTo>
                      <a:lnTo>
                        <a:pt x="279" y="1466"/>
                      </a:lnTo>
                      <a:lnTo>
                        <a:pt x="278" y="1486"/>
                      </a:lnTo>
                      <a:lnTo>
                        <a:pt x="277" y="1507"/>
                      </a:lnTo>
                      <a:lnTo>
                        <a:pt x="276" y="1528"/>
                      </a:lnTo>
                      <a:lnTo>
                        <a:pt x="277" y="1549"/>
                      </a:lnTo>
                      <a:lnTo>
                        <a:pt x="281" y="1568"/>
                      </a:lnTo>
                      <a:lnTo>
                        <a:pt x="321" y="1596"/>
                      </a:lnTo>
                      <a:lnTo>
                        <a:pt x="362" y="1618"/>
                      </a:lnTo>
                      <a:lnTo>
                        <a:pt x="405" y="1632"/>
                      </a:lnTo>
                      <a:lnTo>
                        <a:pt x="387" y="1614"/>
                      </a:lnTo>
                      <a:lnTo>
                        <a:pt x="374" y="1594"/>
                      </a:lnTo>
                      <a:lnTo>
                        <a:pt x="364" y="1572"/>
                      </a:lnTo>
                      <a:lnTo>
                        <a:pt x="359" y="1547"/>
                      </a:lnTo>
                      <a:lnTo>
                        <a:pt x="360" y="1540"/>
                      </a:lnTo>
                      <a:lnTo>
                        <a:pt x="364" y="1537"/>
                      </a:lnTo>
                      <a:lnTo>
                        <a:pt x="370" y="1535"/>
                      </a:lnTo>
                      <a:lnTo>
                        <a:pt x="376" y="1537"/>
                      </a:lnTo>
                      <a:lnTo>
                        <a:pt x="381" y="1540"/>
                      </a:lnTo>
                      <a:lnTo>
                        <a:pt x="383" y="1547"/>
                      </a:lnTo>
                      <a:lnTo>
                        <a:pt x="387" y="1568"/>
                      </a:lnTo>
                      <a:lnTo>
                        <a:pt x="396" y="1587"/>
                      </a:lnTo>
                      <a:lnTo>
                        <a:pt x="409" y="1603"/>
                      </a:lnTo>
                      <a:lnTo>
                        <a:pt x="425" y="1618"/>
                      </a:lnTo>
                      <a:lnTo>
                        <a:pt x="443" y="1631"/>
                      </a:lnTo>
                      <a:lnTo>
                        <a:pt x="461" y="1642"/>
                      </a:lnTo>
                      <a:lnTo>
                        <a:pt x="497" y="1643"/>
                      </a:lnTo>
                      <a:lnTo>
                        <a:pt x="532" y="1641"/>
                      </a:lnTo>
                      <a:lnTo>
                        <a:pt x="565" y="1635"/>
                      </a:lnTo>
                      <a:lnTo>
                        <a:pt x="548" y="1628"/>
                      </a:lnTo>
                      <a:lnTo>
                        <a:pt x="530" y="1620"/>
                      </a:lnTo>
                      <a:lnTo>
                        <a:pt x="514" y="1611"/>
                      </a:lnTo>
                      <a:lnTo>
                        <a:pt x="500" y="1600"/>
                      </a:lnTo>
                      <a:lnTo>
                        <a:pt x="488" y="1586"/>
                      </a:lnTo>
                      <a:lnTo>
                        <a:pt x="478" y="1570"/>
                      </a:lnTo>
                      <a:lnTo>
                        <a:pt x="471" y="1550"/>
                      </a:lnTo>
                      <a:lnTo>
                        <a:pt x="471" y="1543"/>
                      </a:lnTo>
                      <a:lnTo>
                        <a:pt x="475" y="1537"/>
                      </a:lnTo>
                      <a:lnTo>
                        <a:pt x="481" y="1534"/>
                      </a:lnTo>
                      <a:lnTo>
                        <a:pt x="488" y="1534"/>
                      </a:lnTo>
                      <a:lnTo>
                        <a:pt x="493" y="1537"/>
                      </a:lnTo>
                      <a:lnTo>
                        <a:pt x="498" y="1544"/>
                      </a:lnTo>
                      <a:lnTo>
                        <a:pt x="505" y="1560"/>
                      </a:lnTo>
                      <a:lnTo>
                        <a:pt x="514" y="1575"/>
                      </a:lnTo>
                      <a:lnTo>
                        <a:pt x="527" y="1587"/>
                      </a:lnTo>
                      <a:lnTo>
                        <a:pt x="541" y="1596"/>
                      </a:lnTo>
                      <a:lnTo>
                        <a:pt x="558" y="1604"/>
                      </a:lnTo>
                      <a:lnTo>
                        <a:pt x="575" y="1611"/>
                      </a:lnTo>
                      <a:lnTo>
                        <a:pt x="593" y="1617"/>
                      </a:lnTo>
                      <a:lnTo>
                        <a:pt x="610" y="1623"/>
                      </a:lnTo>
                      <a:lnTo>
                        <a:pt x="655" y="1606"/>
                      </a:lnTo>
                      <a:lnTo>
                        <a:pt x="698" y="1585"/>
                      </a:lnTo>
                      <a:lnTo>
                        <a:pt x="672" y="1578"/>
                      </a:lnTo>
                      <a:lnTo>
                        <a:pt x="646" y="1569"/>
                      </a:lnTo>
                      <a:lnTo>
                        <a:pt x="622" y="1558"/>
                      </a:lnTo>
                      <a:lnTo>
                        <a:pt x="600" y="1544"/>
                      </a:lnTo>
                      <a:lnTo>
                        <a:pt x="580" y="1525"/>
                      </a:lnTo>
                      <a:lnTo>
                        <a:pt x="579" y="1522"/>
                      </a:lnTo>
                      <a:lnTo>
                        <a:pt x="578" y="1518"/>
                      </a:lnTo>
                      <a:lnTo>
                        <a:pt x="579" y="1515"/>
                      </a:lnTo>
                      <a:lnTo>
                        <a:pt x="580" y="1512"/>
                      </a:lnTo>
                      <a:lnTo>
                        <a:pt x="582" y="1509"/>
                      </a:lnTo>
                      <a:lnTo>
                        <a:pt x="585" y="1508"/>
                      </a:lnTo>
                      <a:lnTo>
                        <a:pt x="589" y="1507"/>
                      </a:lnTo>
                      <a:lnTo>
                        <a:pt x="592" y="1508"/>
                      </a:lnTo>
                      <a:lnTo>
                        <a:pt x="594" y="1510"/>
                      </a:lnTo>
                      <a:lnTo>
                        <a:pt x="612" y="1527"/>
                      </a:lnTo>
                      <a:lnTo>
                        <a:pt x="632" y="1540"/>
                      </a:lnTo>
                      <a:lnTo>
                        <a:pt x="654" y="1550"/>
                      </a:lnTo>
                      <a:lnTo>
                        <a:pt x="676" y="1558"/>
                      </a:lnTo>
                      <a:lnTo>
                        <a:pt x="699" y="1565"/>
                      </a:lnTo>
                      <a:lnTo>
                        <a:pt x="724" y="1570"/>
                      </a:lnTo>
                      <a:lnTo>
                        <a:pt x="753" y="1551"/>
                      </a:lnTo>
                      <a:lnTo>
                        <a:pt x="781" y="1533"/>
                      </a:lnTo>
                      <a:lnTo>
                        <a:pt x="804" y="1515"/>
                      </a:lnTo>
                      <a:lnTo>
                        <a:pt x="823" y="1498"/>
                      </a:lnTo>
                      <a:lnTo>
                        <a:pt x="801" y="1491"/>
                      </a:lnTo>
                      <a:lnTo>
                        <a:pt x="777" y="1478"/>
                      </a:lnTo>
                      <a:lnTo>
                        <a:pt x="750" y="1465"/>
                      </a:lnTo>
                      <a:lnTo>
                        <a:pt x="722" y="1449"/>
                      </a:lnTo>
                      <a:lnTo>
                        <a:pt x="694" y="1429"/>
                      </a:lnTo>
                      <a:lnTo>
                        <a:pt x="666" y="1405"/>
                      </a:lnTo>
                      <a:lnTo>
                        <a:pt x="639" y="1380"/>
                      </a:lnTo>
                      <a:lnTo>
                        <a:pt x="615" y="1350"/>
                      </a:lnTo>
                      <a:lnTo>
                        <a:pt x="594" y="1317"/>
                      </a:lnTo>
                      <a:lnTo>
                        <a:pt x="578" y="1281"/>
                      </a:lnTo>
                      <a:lnTo>
                        <a:pt x="565" y="1237"/>
                      </a:lnTo>
                      <a:lnTo>
                        <a:pt x="559" y="1193"/>
                      </a:lnTo>
                      <a:lnTo>
                        <a:pt x="560" y="1147"/>
                      </a:lnTo>
                      <a:lnTo>
                        <a:pt x="566" y="1098"/>
                      </a:lnTo>
                      <a:lnTo>
                        <a:pt x="580" y="1048"/>
                      </a:lnTo>
                      <a:lnTo>
                        <a:pt x="600" y="998"/>
                      </a:lnTo>
                      <a:lnTo>
                        <a:pt x="626" y="943"/>
                      </a:lnTo>
                      <a:lnTo>
                        <a:pt x="658" y="889"/>
                      </a:lnTo>
                      <a:lnTo>
                        <a:pt x="618" y="864"/>
                      </a:lnTo>
                      <a:lnTo>
                        <a:pt x="581" y="835"/>
                      </a:lnTo>
                      <a:lnTo>
                        <a:pt x="544" y="802"/>
                      </a:lnTo>
                      <a:lnTo>
                        <a:pt x="510" y="763"/>
                      </a:lnTo>
                      <a:lnTo>
                        <a:pt x="478" y="721"/>
                      </a:lnTo>
                      <a:lnTo>
                        <a:pt x="448" y="738"/>
                      </a:lnTo>
                      <a:lnTo>
                        <a:pt x="417" y="751"/>
                      </a:lnTo>
                      <a:lnTo>
                        <a:pt x="383" y="761"/>
                      </a:lnTo>
                      <a:lnTo>
                        <a:pt x="346" y="767"/>
                      </a:lnTo>
                      <a:lnTo>
                        <a:pt x="308" y="769"/>
                      </a:lnTo>
                      <a:lnTo>
                        <a:pt x="268" y="767"/>
                      </a:lnTo>
                      <a:lnTo>
                        <a:pt x="226" y="761"/>
                      </a:lnTo>
                      <a:lnTo>
                        <a:pt x="183" y="752"/>
                      </a:lnTo>
                      <a:lnTo>
                        <a:pt x="136" y="740"/>
                      </a:lnTo>
                      <a:lnTo>
                        <a:pt x="151" y="694"/>
                      </a:lnTo>
                      <a:lnTo>
                        <a:pt x="167" y="698"/>
                      </a:lnTo>
                      <a:lnTo>
                        <a:pt x="166" y="682"/>
                      </a:lnTo>
                      <a:lnTo>
                        <a:pt x="165" y="668"/>
                      </a:lnTo>
                      <a:lnTo>
                        <a:pt x="162" y="654"/>
                      </a:lnTo>
                      <a:lnTo>
                        <a:pt x="156" y="640"/>
                      </a:lnTo>
                      <a:lnTo>
                        <a:pt x="146" y="627"/>
                      </a:lnTo>
                      <a:lnTo>
                        <a:pt x="142" y="619"/>
                      </a:lnTo>
                      <a:lnTo>
                        <a:pt x="142" y="612"/>
                      </a:lnTo>
                      <a:lnTo>
                        <a:pt x="146" y="605"/>
                      </a:lnTo>
                      <a:lnTo>
                        <a:pt x="154" y="601"/>
                      </a:lnTo>
                      <a:lnTo>
                        <a:pt x="162" y="600"/>
                      </a:lnTo>
                      <a:lnTo>
                        <a:pt x="169" y="604"/>
                      </a:lnTo>
                      <a:lnTo>
                        <a:pt x="183" y="619"/>
                      </a:lnTo>
                      <a:lnTo>
                        <a:pt x="190" y="636"/>
                      </a:lnTo>
                      <a:lnTo>
                        <a:pt x="195" y="653"/>
                      </a:lnTo>
                      <a:lnTo>
                        <a:pt x="197" y="669"/>
                      </a:lnTo>
                      <a:lnTo>
                        <a:pt x="198" y="688"/>
                      </a:lnTo>
                      <a:lnTo>
                        <a:pt x="200" y="707"/>
                      </a:lnTo>
                      <a:lnTo>
                        <a:pt x="245" y="715"/>
                      </a:lnTo>
                      <a:lnTo>
                        <a:pt x="247" y="690"/>
                      </a:lnTo>
                      <a:lnTo>
                        <a:pt x="246" y="666"/>
                      </a:lnTo>
                      <a:lnTo>
                        <a:pt x="239" y="643"/>
                      </a:lnTo>
                      <a:lnTo>
                        <a:pt x="227" y="621"/>
                      </a:lnTo>
                      <a:lnTo>
                        <a:pt x="210" y="601"/>
                      </a:lnTo>
                      <a:lnTo>
                        <a:pt x="206" y="592"/>
                      </a:lnTo>
                      <a:lnTo>
                        <a:pt x="207" y="584"/>
                      </a:lnTo>
                      <a:lnTo>
                        <a:pt x="211" y="577"/>
                      </a:lnTo>
                      <a:lnTo>
                        <a:pt x="218" y="573"/>
                      </a:lnTo>
                      <a:lnTo>
                        <a:pt x="226" y="572"/>
                      </a:lnTo>
                      <a:lnTo>
                        <a:pt x="235" y="577"/>
                      </a:lnTo>
                      <a:lnTo>
                        <a:pt x="255" y="602"/>
                      </a:lnTo>
                      <a:lnTo>
                        <a:pt x="269" y="629"/>
                      </a:lnTo>
                      <a:lnTo>
                        <a:pt x="278" y="658"/>
                      </a:lnTo>
                      <a:lnTo>
                        <a:pt x="281" y="688"/>
                      </a:lnTo>
                      <a:lnTo>
                        <a:pt x="278" y="719"/>
                      </a:lnTo>
                      <a:lnTo>
                        <a:pt x="307" y="720"/>
                      </a:lnTo>
                      <a:lnTo>
                        <a:pt x="312" y="704"/>
                      </a:lnTo>
                      <a:lnTo>
                        <a:pt x="315" y="685"/>
                      </a:lnTo>
                      <a:lnTo>
                        <a:pt x="314" y="666"/>
                      </a:lnTo>
                      <a:lnTo>
                        <a:pt x="310" y="647"/>
                      </a:lnTo>
                      <a:lnTo>
                        <a:pt x="303" y="629"/>
                      </a:lnTo>
                      <a:lnTo>
                        <a:pt x="293" y="614"/>
                      </a:lnTo>
                      <a:lnTo>
                        <a:pt x="280" y="603"/>
                      </a:lnTo>
                      <a:lnTo>
                        <a:pt x="274" y="596"/>
                      </a:lnTo>
                      <a:lnTo>
                        <a:pt x="273" y="589"/>
                      </a:lnTo>
                      <a:lnTo>
                        <a:pt x="276" y="581"/>
                      </a:lnTo>
                      <a:lnTo>
                        <a:pt x="281" y="574"/>
                      </a:lnTo>
                      <a:lnTo>
                        <a:pt x="289" y="572"/>
                      </a:lnTo>
                      <a:lnTo>
                        <a:pt x="298" y="574"/>
                      </a:lnTo>
                      <a:lnTo>
                        <a:pt x="314" y="589"/>
                      </a:lnTo>
                      <a:lnTo>
                        <a:pt x="328" y="606"/>
                      </a:lnTo>
                      <a:lnTo>
                        <a:pt x="338" y="626"/>
                      </a:lnTo>
                      <a:lnTo>
                        <a:pt x="345" y="649"/>
                      </a:lnTo>
                      <a:lnTo>
                        <a:pt x="349" y="673"/>
                      </a:lnTo>
                      <a:lnTo>
                        <a:pt x="347" y="696"/>
                      </a:lnTo>
                      <a:lnTo>
                        <a:pt x="343" y="718"/>
                      </a:lnTo>
                      <a:lnTo>
                        <a:pt x="378" y="712"/>
                      </a:lnTo>
                      <a:lnTo>
                        <a:pt x="376" y="684"/>
                      </a:lnTo>
                      <a:lnTo>
                        <a:pt x="373" y="657"/>
                      </a:lnTo>
                      <a:lnTo>
                        <a:pt x="366" y="632"/>
                      </a:lnTo>
                      <a:lnTo>
                        <a:pt x="356" y="607"/>
                      </a:lnTo>
                      <a:lnTo>
                        <a:pt x="341" y="583"/>
                      </a:lnTo>
                      <a:lnTo>
                        <a:pt x="338" y="575"/>
                      </a:lnTo>
                      <a:lnTo>
                        <a:pt x="340" y="568"/>
                      </a:lnTo>
                      <a:lnTo>
                        <a:pt x="345" y="562"/>
                      </a:lnTo>
                      <a:lnTo>
                        <a:pt x="353" y="560"/>
                      </a:lnTo>
                      <a:lnTo>
                        <a:pt x="362" y="561"/>
                      </a:lnTo>
                      <a:lnTo>
                        <a:pt x="370" y="566"/>
                      </a:lnTo>
                      <a:lnTo>
                        <a:pt x="386" y="592"/>
                      </a:lnTo>
                      <a:lnTo>
                        <a:pt x="397" y="617"/>
                      </a:lnTo>
                      <a:lnTo>
                        <a:pt x="405" y="645"/>
                      </a:lnTo>
                      <a:lnTo>
                        <a:pt x="409" y="673"/>
                      </a:lnTo>
                      <a:lnTo>
                        <a:pt x="412" y="701"/>
                      </a:lnTo>
                      <a:lnTo>
                        <a:pt x="429" y="694"/>
                      </a:lnTo>
                      <a:lnTo>
                        <a:pt x="446" y="685"/>
                      </a:lnTo>
                      <a:lnTo>
                        <a:pt x="446" y="661"/>
                      </a:lnTo>
                      <a:lnTo>
                        <a:pt x="445" y="639"/>
                      </a:lnTo>
                      <a:lnTo>
                        <a:pt x="441" y="617"/>
                      </a:lnTo>
                      <a:lnTo>
                        <a:pt x="435" y="595"/>
                      </a:lnTo>
                      <a:lnTo>
                        <a:pt x="425" y="575"/>
                      </a:lnTo>
                      <a:lnTo>
                        <a:pt x="412" y="558"/>
                      </a:lnTo>
                      <a:lnTo>
                        <a:pt x="395" y="542"/>
                      </a:lnTo>
                      <a:lnTo>
                        <a:pt x="389" y="534"/>
                      </a:lnTo>
                      <a:lnTo>
                        <a:pt x="388" y="526"/>
                      </a:lnTo>
                      <a:lnTo>
                        <a:pt x="391" y="518"/>
                      </a:lnTo>
                      <a:lnTo>
                        <a:pt x="396" y="511"/>
                      </a:lnTo>
                      <a:lnTo>
                        <a:pt x="404" y="510"/>
                      </a:lnTo>
                      <a:lnTo>
                        <a:pt x="413" y="513"/>
                      </a:lnTo>
                      <a:lnTo>
                        <a:pt x="433" y="532"/>
                      </a:lnTo>
                      <a:lnTo>
                        <a:pt x="450" y="554"/>
                      </a:lnTo>
                      <a:lnTo>
                        <a:pt x="462" y="577"/>
                      </a:lnTo>
                      <a:lnTo>
                        <a:pt x="471" y="604"/>
                      </a:lnTo>
                      <a:lnTo>
                        <a:pt x="477" y="631"/>
                      </a:lnTo>
                      <a:lnTo>
                        <a:pt x="479" y="658"/>
                      </a:lnTo>
                      <a:lnTo>
                        <a:pt x="499" y="636"/>
                      </a:lnTo>
                      <a:lnTo>
                        <a:pt x="497" y="615"/>
                      </a:lnTo>
                      <a:lnTo>
                        <a:pt x="493" y="593"/>
                      </a:lnTo>
                      <a:lnTo>
                        <a:pt x="488" y="572"/>
                      </a:lnTo>
                      <a:lnTo>
                        <a:pt x="480" y="551"/>
                      </a:lnTo>
                      <a:lnTo>
                        <a:pt x="470" y="532"/>
                      </a:lnTo>
                      <a:lnTo>
                        <a:pt x="458" y="516"/>
                      </a:lnTo>
                      <a:lnTo>
                        <a:pt x="441" y="502"/>
                      </a:lnTo>
                      <a:lnTo>
                        <a:pt x="436" y="495"/>
                      </a:lnTo>
                      <a:lnTo>
                        <a:pt x="435" y="486"/>
                      </a:lnTo>
                      <a:lnTo>
                        <a:pt x="437" y="478"/>
                      </a:lnTo>
                      <a:lnTo>
                        <a:pt x="443" y="472"/>
                      </a:lnTo>
                      <a:lnTo>
                        <a:pt x="450" y="470"/>
                      </a:lnTo>
                      <a:lnTo>
                        <a:pt x="459" y="474"/>
                      </a:lnTo>
                      <a:lnTo>
                        <a:pt x="477" y="488"/>
                      </a:lnTo>
                      <a:lnTo>
                        <a:pt x="492" y="506"/>
                      </a:lnTo>
                      <a:lnTo>
                        <a:pt x="505" y="526"/>
                      </a:lnTo>
                      <a:lnTo>
                        <a:pt x="514" y="548"/>
                      </a:lnTo>
                      <a:lnTo>
                        <a:pt x="522" y="570"/>
                      </a:lnTo>
                      <a:lnTo>
                        <a:pt x="527" y="593"/>
                      </a:lnTo>
                      <a:lnTo>
                        <a:pt x="542" y="561"/>
                      </a:lnTo>
                      <a:lnTo>
                        <a:pt x="539" y="542"/>
                      </a:lnTo>
                      <a:lnTo>
                        <a:pt x="534" y="523"/>
                      </a:lnTo>
                      <a:lnTo>
                        <a:pt x="529" y="505"/>
                      </a:lnTo>
                      <a:lnTo>
                        <a:pt x="520" y="488"/>
                      </a:lnTo>
                      <a:lnTo>
                        <a:pt x="508" y="472"/>
                      </a:lnTo>
                      <a:lnTo>
                        <a:pt x="495" y="460"/>
                      </a:lnTo>
                      <a:lnTo>
                        <a:pt x="477" y="451"/>
                      </a:lnTo>
                      <a:lnTo>
                        <a:pt x="470" y="447"/>
                      </a:lnTo>
                      <a:lnTo>
                        <a:pt x="467" y="442"/>
                      </a:lnTo>
                      <a:lnTo>
                        <a:pt x="466" y="434"/>
                      </a:lnTo>
                      <a:lnTo>
                        <a:pt x="468" y="427"/>
                      </a:lnTo>
                      <a:lnTo>
                        <a:pt x="472" y="422"/>
                      </a:lnTo>
                      <a:lnTo>
                        <a:pt x="478" y="418"/>
                      </a:lnTo>
                      <a:lnTo>
                        <a:pt x="486" y="419"/>
                      </a:lnTo>
                      <a:lnTo>
                        <a:pt x="506" y="429"/>
                      </a:lnTo>
                      <a:lnTo>
                        <a:pt x="523" y="443"/>
                      </a:lnTo>
                      <a:lnTo>
                        <a:pt x="538" y="458"/>
                      </a:lnTo>
                      <a:lnTo>
                        <a:pt x="550" y="476"/>
                      </a:lnTo>
                      <a:lnTo>
                        <a:pt x="560" y="495"/>
                      </a:lnTo>
                      <a:lnTo>
                        <a:pt x="562" y="480"/>
                      </a:lnTo>
                      <a:lnTo>
                        <a:pt x="563" y="471"/>
                      </a:lnTo>
                      <a:lnTo>
                        <a:pt x="563" y="467"/>
                      </a:lnTo>
                      <a:lnTo>
                        <a:pt x="612" y="469"/>
                      </a:lnTo>
                      <a:lnTo>
                        <a:pt x="612" y="475"/>
                      </a:lnTo>
                      <a:lnTo>
                        <a:pt x="611" y="487"/>
                      </a:lnTo>
                      <a:lnTo>
                        <a:pt x="607" y="503"/>
                      </a:lnTo>
                      <a:lnTo>
                        <a:pt x="603" y="524"/>
                      </a:lnTo>
                      <a:lnTo>
                        <a:pt x="597" y="550"/>
                      </a:lnTo>
                      <a:lnTo>
                        <a:pt x="587" y="576"/>
                      </a:lnTo>
                      <a:lnTo>
                        <a:pt x="575" y="605"/>
                      </a:lnTo>
                      <a:lnTo>
                        <a:pt x="560" y="634"/>
                      </a:lnTo>
                      <a:lnTo>
                        <a:pt x="540" y="663"/>
                      </a:lnTo>
                      <a:lnTo>
                        <a:pt x="516" y="690"/>
                      </a:lnTo>
                      <a:lnTo>
                        <a:pt x="550" y="734"/>
                      </a:lnTo>
                      <a:lnTo>
                        <a:pt x="585" y="773"/>
                      </a:lnTo>
                      <a:lnTo>
                        <a:pt x="624" y="807"/>
                      </a:lnTo>
                      <a:lnTo>
                        <a:pt x="664" y="835"/>
                      </a:lnTo>
                      <a:lnTo>
                        <a:pt x="706" y="858"/>
                      </a:lnTo>
                      <a:lnTo>
                        <a:pt x="750" y="875"/>
                      </a:lnTo>
                      <a:lnTo>
                        <a:pt x="730" y="858"/>
                      </a:lnTo>
                      <a:lnTo>
                        <a:pt x="709" y="843"/>
                      </a:lnTo>
                      <a:lnTo>
                        <a:pt x="689" y="825"/>
                      </a:lnTo>
                      <a:lnTo>
                        <a:pt x="672" y="806"/>
                      </a:lnTo>
                      <a:lnTo>
                        <a:pt x="657" y="786"/>
                      </a:lnTo>
                      <a:lnTo>
                        <a:pt x="645" y="764"/>
                      </a:lnTo>
                      <a:lnTo>
                        <a:pt x="636" y="740"/>
                      </a:lnTo>
                      <a:lnTo>
                        <a:pt x="630" y="716"/>
                      </a:lnTo>
                      <a:lnTo>
                        <a:pt x="625" y="691"/>
                      </a:lnTo>
                      <a:lnTo>
                        <a:pt x="626" y="684"/>
                      </a:lnTo>
                      <a:lnTo>
                        <a:pt x="631" y="677"/>
                      </a:lnTo>
                      <a:lnTo>
                        <a:pt x="637" y="674"/>
                      </a:lnTo>
                      <a:lnTo>
                        <a:pt x="644" y="674"/>
                      </a:lnTo>
                      <a:lnTo>
                        <a:pt x="649" y="677"/>
                      </a:lnTo>
                      <a:lnTo>
                        <a:pt x="653" y="684"/>
                      </a:lnTo>
                      <a:lnTo>
                        <a:pt x="658" y="712"/>
                      </a:lnTo>
                      <a:lnTo>
                        <a:pt x="667" y="739"/>
                      </a:lnTo>
                      <a:lnTo>
                        <a:pt x="679" y="765"/>
                      </a:lnTo>
                      <a:lnTo>
                        <a:pt x="695" y="789"/>
                      </a:lnTo>
                      <a:lnTo>
                        <a:pt x="715" y="810"/>
                      </a:lnTo>
                      <a:lnTo>
                        <a:pt x="741" y="830"/>
                      </a:lnTo>
                      <a:lnTo>
                        <a:pt x="767" y="852"/>
                      </a:lnTo>
                      <a:lnTo>
                        <a:pt x="791" y="875"/>
                      </a:lnTo>
                      <a:lnTo>
                        <a:pt x="793" y="879"/>
                      </a:lnTo>
                      <a:lnTo>
                        <a:pt x="794" y="883"/>
                      </a:lnTo>
                      <a:lnTo>
                        <a:pt x="794" y="887"/>
                      </a:lnTo>
                      <a:lnTo>
                        <a:pt x="808" y="889"/>
                      </a:lnTo>
                      <a:lnTo>
                        <a:pt x="841" y="894"/>
                      </a:lnTo>
                      <a:lnTo>
                        <a:pt x="874" y="895"/>
                      </a:lnTo>
                      <a:lnTo>
                        <a:pt x="839" y="858"/>
                      </a:lnTo>
                      <a:lnTo>
                        <a:pt x="806" y="820"/>
                      </a:lnTo>
                      <a:lnTo>
                        <a:pt x="778" y="779"/>
                      </a:lnTo>
                      <a:lnTo>
                        <a:pt x="751" y="736"/>
                      </a:lnTo>
                      <a:lnTo>
                        <a:pt x="729" y="690"/>
                      </a:lnTo>
                      <a:lnTo>
                        <a:pt x="728" y="681"/>
                      </a:lnTo>
                      <a:lnTo>
                        <a:pt x="730" y="675"/>
                      </a:lnTo>
                      <a:lnTo>
                        <a:pt x="736" y="669"/>
                      </a:lnTo>
                      <a:lnTo>
                        <a:pt x="742" y="667"/>
                      </a:lnTo>
                      <a:lnTo>
                        <a:pt x="749" y="669"/>
                      </a:lnTo>
                      <a:lnTo>
                        <a:pt x="754" y="675"/>
                      </a:lnTo>
                      <a:lnTo>
                        <a:pt x="779" y="725"/>
                      </a:lnTo>
                      <a:lnTo>
                        <a:pt x="808" y="770"/>
                      </a:lnTo>
                      <a:lnTo>
                        <a:pt x="840" y="813"/>
                      </a:lnTo>
                      <a:lnTo>
                        <a:pt x="875" y="854"/>
                      </a:lnTo>
                      <a:lnTo>
                        <a:pt x="914" y="893"/>
                      </a:lnTo>
                      <a:lnTo>
                        <a:pt x="941" y="889"/>
                      </a:lnTo>
                      <a:lnTo>
                        <a:pt x="967" y="885"/>
                      </a:lnTo>
                      <a:lnTo>
                        <a:pt x="940" y="852"/>
                      </a:lnTo>
                      <a:lnTo>
                        <a:pt x="917" y="815"/>
                      </a:lnTo>
                      <a:lnTo>
                        <a:pt x="898" y="776"/>
                      </a:lnTo>
                      <a:lnTo>
                        <a:pt x="883" y="737"/>
                      </a:lnTo>
                      <a:lnTo>
                        <a:pt x="883" y="728"/>
                      </a:lnTo>
                      <a:lnTo>
                        <a:pt x="886" y="722"/>
                      </a:lnTo>
                      <a:lnTo>
                        <a:pt x="893" y="719"/>
                      </a:lnTo>
                      <a:lnTo>
                        <a:pt x="899" y="719"/>
                      </a:lnTo>
                      <a:lnTo>
                        <a:pt x="906" y="721"/>
                      </a:lnTo>
                      <a:lnTo>
                        <a:pt x="912" y="729"/>
                      </a:lnTo>
                      <a:lnTo>
                        <a:pt x="927" y="770"/>
                      </a:lnTo>
                      <a:lnTo>
                        <a:pt x="947" y="809"/>
                      </a:lnTo>
                      <a:lnTo>
                        <a:pt x="971" y="844"/>
                      </a:lnTo>
                      <a:lnTo>
                        <a:pt x="1000" y="877"/>
                      </a:lnTo>
                      <a:lnTo>
                        <a:pt x="1046" y="863"/>
                      </a:lnTo>
                      <a:lnTo>
                        <a:pt x="1021" y="841"/>
                      </a:lnTo>
                      <a:lnTo>
                        <a:pt x="1000" y="815"/>
                      </a:lnTo>
                      <a:lnTo>
                        <a:pt x="981" y="788"/>
                      </a:lnTo>
                      <a:lnTo>
                        <a:pt x="965" y="759"/>
                      </a:lnTo>
                      <a:lnTo>
                        <a:pt x="950" y="728"/>
                      </a:lnTo>
                      <a:lnTo>
                        <a:pt x="937" y="697"/>
                      </a:lnTo>
                      <a:lnTo>
                        <a:pt x="937" y="689"/>
                      </a:lnTo>
                      <a:lnTo>
                        <a:pt x="940" y="684"/>
                      </a:lnTo>
                      <a:lnTo>
                        <a:pt x="946" y="680"/>
                      </a:lnTo>
                      <a:lnTo>
                        <a:pt x="954" y="680"/>
                      </a:lnTo>
                      <a:lnTo>
                        <a:pt x="961" y="682"/>
                      </a:lnTo>
                      <a:lnTo>
                        <a:pt x="966" y="689"/>
                      </a:lnTo>
                      <a:lnTo>
                        <a:pt x="979" y="720"/>
                      </a:lnTo>
                      <a:lnTo>
                        <a:pt x="993" y="750"/>
                      </a:lnTo>
                      <a:lnTo>
                        <a:pt x="1010" y="779"/>
                      </a:lnTo>
                      <a:lnTo>
                        <a:pt x="1030" y="805"/>
                      </a:lnTo>
                      <a:lnTo>
                        <a:pt x="1052" y="830"/>
                      </a:lnTo>
                      <a:lnTo>
                        <a:pt x="1079" y="849"/>
                      </a:lnTo>
                      <a:lnTo>
                        <a:pt x="1096" y="842"/>
                      </a:lnTo>
                      <a:lnTo>
                        <a:pt x="1112" y="834"/>
                      </a:lnTo>
                      <a:lnTo>
                        <a:pt x="1098" y="797"/>
                      </a:lnTo>
                      <a:lnTo>
                        <a:pt x="1087" y="760"/>
                      </a:lnTo>
                      <a:lnTo>
                        <a:pt x="1080" y="721"/>
                      </a:lnTo>
                      <a:lnTo>
                        <a:pt x="1074" y="682"/>
                      </a:lnTo>
                      <a:lnTo>
                        <a:pt x="1075" y="675"/>
                      </a:lnTo>
                      <a:lnTo>
                        <a:pt x="1080" y="670"/>
                      </a:lnTo>
                      <a:lnTo>
                        <a:pt x="1086" y="668"/>
                      </a:lnTo>
                      <a:lnTo>
                        <a:pt x="1094" y="670"/>
                      </a:lnTo>
                      <a:lnTo>
                        <a:pt x="1100" y="675"/>
                      </a:lnTo>
                      <a:lnTo>
                        <a:pt x="1103" y="682"/>
                      </a:lnTo>
                      <a:lnTo>
                        <a:pt x="1111" y="729"/>
                      </a:lnTo>
                      <a:lnTo>
                        <a:pt x="1122" y="775"/>
                      </a:lnTo>
                      <a:lnTo>
                        <a:pt x="1138" y="820"/>
                      </a:lnTo>
                      <a:lnTo>
                        <a:pt x="1144" y="815"/>
                      </a:lnTo>
                      <a:lnTo>
                        <a:pt x="1149" y="811"/>
                      </a:lnTo>
                      <a:lnTo>
                        <a:pt x="1154" y="809"/>
                      </a:lnTo>
                      <a:lnTo>
                        <a:pt x="1179" y="788"/>
                      </a:lnTo>
                      <a:lnTo>
                        <a:pt x="1191" y="818"/>
                      </a:lnTo>
                      <a:lnTo>
                        <a:pt x="1206" y="851"/>
                      </a:lnTo>
                      <a:lnTo>
                        <a:pt x="1220" y="880"/>
                      </a:lnTo>
                      <a:lnTo>
                        <a:pt x="1220" y="851"/>
                      </a:lnTo>
                      <a:lnTo>
                        <a:pt x="1225" y="820"/>
                      </a:lnTo>
                      <a:lnTo>
                        <a:pt x="1231" y="790"/>
                      </a:lnTo>
                      <a:lnTo>
                        <a:pt x="1236" y="783"/>
                      </a:lnTo>
                      <a:lnTo>
                        <a:pt x="1242" y="780"/>
                      </a:lnTo>
                      <a:lnTo>
                        <a:pt x="1250" y="780"/>
                      </a:lnTo>
                      <a:lnTo>
                        <a:pt x="1257" y="783"/>
                      </a:lnTo>
                      <a:lnTo>
                        <a:pt x="1260" y="790"/>
                      </a:lnTo>
                      <a:lnTo>
                        <a:pt x="1260" y="797"/>
                      </a:lnTo>
                      <a:lnTo>
                        <a:pt x="1252" y="834"/>
                      </a:lnTo>
                      <a:lnTo>
                        <a:pt x="1250" y="872"/>
                      </a:lnTo>
                      <a:lnTo>
                        <a:pt x="1252" y="909"/>
                      </a:lnTo>
                      <a:lnTo>
                        <a:pt x="1260" y="946"/>
                      </a:lnTo>
                      <a:lnTo>
                        <a:pt x="1285" y="978"/>
                      </a:lnTo>
                      <a:lnTo>
                        <a:pt x="1312" y="1005"/>
                      </a:lnTo>
                      <a:lnTo>
                        <a:pt x="1338" y="1029"/>
                      </a:lnTo>
                      <a:lnTo>
                        <a:pt x="1366" y="1048"/>
                      </a:lnTo>
                      <a:lnTo>
                        <a:pt x="1393" y="1065"/>
                      </a:lnTo>
                      <a:lnTo>
                        <a:pt x="1369" y="1030"/>
                      </a:lnTo>
                      <a:lnTo>
                        <a:pt x="1350" y="993"/>
                      </a:lnTo>
                      <a:lnTo>
                        <a:pt x="1335" y="954"/>
                      </a:lnTo>
                      <a:lnTo>
                        <a:pt x="1324" y="914"/>
                      </a:lnTo>
                      <a:lnTo>
                        <a:pt x="1320" y="873"/>
                      </a:lnTo>
                      <a:lnTo>
                        <a:pt x="1322" y="864"/>
                      </a:lnTo>
                      <a:lnTo>
                        <a:pt x="1327" y="859"/>
                      </a:lnTo>
                      <a:lnTo>
                        <a:pt x="1334" y="858"/>
                      </a:lnTo>
                      <a:lnTo>
                        <a:pt x="1342" y="859"/>
                      </a:lnTo>
                      <a:lnTo>
                        <a:pt x="1347" y="864"/>
                      </a:lnTo>
                      <a:lnTo>
                        <a:pt x="1350" y="873"/>
                      </a:lnTo>
                      <a:lnTo>
                        <a:pt x="1354" y="912"/>
                      </a:lnTo>
                      <a:lnTo>
                        <a:pt x="1365" y="952"/>
                      </a:lnTo>
                      <a:lnTo>
                        <a:pt x="1381" y="989"/>
                      </a:lnTo>
                      <a:lnTo>
                        <a:pt x="1402" y="1024"/>
                      </a:lnTo>
                      <a:lnTo>
                        <a:pt x="1425" y="1057"/>
                      </a:lnTo>
                      <a:lnTo>
                        <a:pt x="1451" y="1088"/>
                      </a:lnTo>
                      <a:lnTo>
                        <a:pt x="1491" y="1098"/>
                      </a:lnTo>
                      <a:lnTo>
                        <a:pt x="1528" y="1103"/>
                      </a:lnTo>
                      <a:lnTo>
                        <a:pt x="1507" y="1078"/>
                      </a:lnTo>
                      <a:lnTo>
                        <a:pt x="1488" y="1052"/>
                      </a:lnTo>
                      <a:lnTo>
                        <a:pt x="1473" y="1024"/>
                      </a:lnTo>
                      <a:lnTo>
                        <a:pt x="1461" y="993"/>
                      </a:lnTo>
                      <a:lnTo>
                        <a:pt x="1451" y="960"/>
                      </a:lnTo>
                      <a:lnTo>
                        <a:pt x="1444" y="925"/>
                      </a:lnTo>
                      <a:lnTo>
                        <a:pt x="1445" y="917"/>
                      </a:lnTo>
                      <a:lnTo>
                        <a:pt x="1449" y="910"/>
                      </a:lnTo>
                      <a:lnTo>
                        <a:pt x="1456" y="907"/>
                      </a:lnTo>
                      <a:lnTo>
                        <a:pt x="1462" y="907"/>
                      </a:lnTo>
                      <a:lnTo>
                        <a:pt x="1469" y="910"/>
                      </a:lnTo>
                      <a:lnTo>
                        <a:pt x="1472" y="917"/>
                      </a:lnTo>
                      <a:lnTo>
                        <a:pt x="1480" y="950"/>
                      </a:lnTo>
                      <a:lnTo>
                        <a:pt x="1488" y="980"/>
                      </a:lnTo>
                      <a:lnTo>
                        <a:pt x="1499" y="1009"/>
                      </a:lnTo>
                      <a:lnTo>
                        <a:pt x="1512" y="1035"/>
                      </a:lnTo>
                      <a:lnTo>
                        <a:pt x="1529" y="1059"/>
                      </a:lnTo>
                      <a:lnTo>
                        <a:pt x="1550" y="1083"/>
                      </a:lnTo>
                      <a:lnTo>
                        <a:pt x="1574" y="1104"/>
                      </a:lnTo>
                      <a:lnTo>
                        <a:pt x="1604" y="1100"/>
                      </a:lnTo>
                      <a:lnTo>
                        <a:pt x="1585" y="1079"/>
                      </a:lnTo>
                      <a:lnTo>
                        <a:pt x="1569" y="1054"/>
                      </a:lnTo>
                      <a:lnTo>
                        <a:pt x="1555" y="1026"/>
                      </a:lnTo>
                      <a:lnTo>
                        <a:pt x="1544" y="998"/>
                      </a:lnTo>
                      <a:lnTo>
                        <a:pt x="1536" y="970"/>
                      </a:lnTo>
                      <a:lnTo>
                        <a:pt x="1531" y="943"/>
                      </a:lnTo>
                      <a:lnTo>
                        <a:pt x="1531" y="935"/>
                      </a:lnTo>
                      <a:lnTo>
                        <a:pt x="1535" y="929"/>
                      </a:lnTo>
                      <a:lnTo>
                        <a:pt x="1542" y="926"/>
                      </a:lnTo>
                      <a:lnTo>
                        <a:pt x="1549" y="925"/>
                      </a:lnTo>
                      <a:lnTo>
                        <a:pt x="1555" y="928"/>
                      </a:lnTo>
                      <a:lnTo>
                        <a:pt x="1559" y="936"/>
                      </a:lnTo>
                      <a:lnTo>
                        <a:pt x="1564" y="958"/>
                      </a:lnTo>
                      <a:lnTo>
                        <a:pt x="1571" y="982"/>
                      </a:lnTo>
                      <a:lnTo>
                        <a:pt x="1580" y="1008"/>
                      </a:lnTo>
                      <a:lnTo>
                        <a:pt x="1590" y="1032"/>
                      </a:lnTo>
                      <a:lnTo>
                        <a:pt x="1603" y="1054"/>
                      </a:lnTo>
                      <a:lnTo>
                        <a:pt x="1618" y="1074"/>
                      </a:lnTo>
                      <a:lnTo>
                        <a:pt x="1637" y="1089"/>
                      </a:lnTo>
                      <a:lnTo>
                        <a:pt x="1653" y="1043"/>
                      </a:lnTo>
                      <a:lnTo>
                        <a:pt x="1660" y="995"/>
                      </a:lnTo>
                      <a:lnTo>
                        <a:pt x="1663" y="949"/>
                      </a:lnTo>
                      <a:lnTo>
                        <a:pt x="1658" y="901"/>
                      </a:lnTo>
                      <a:lnTo>
                        <a:pt x="1646" y="855"/>
                      </a:lnTo>
                      <a:lnTo>
                        <a:pt x="1628" y="811"/>
                      </a:lnTo>
                      <a:lnTo>
                        <a:pt x="1604" y="767"/>
                      </a:lnTo>
                      <a:lnTo>
                        <a:pt x="1576" y="729"/>
                      </a:lnTo>
                      <a:lnTo>
                        <a:pt x="1544" y="696"/>
                      </a:lnTo>
                      <a:lnTo>
                        <a:pt x="1509" y="666"/>
                      </a:lnTo>
                      <a:lnTo>
                        <a:pt x="1470" y="640"/>
                      </a:lnTo>
                      <a:lnTo>
                        <a:pt x="1429" y="621"/>
                      </a:lnTo>
                      <a:lnTo>
                        <a:pt x="1386" y="606"/>
                      </a:lnTo>
                      <a:lnTo>
                        <a:pt x="1342" y="596"/>
                      </a:lnTo>
                      <a:lnTo>
                        <a:pt x="1296" y="592"/>
                      </a:lnTo>
                      <a:lnTo>
                        <a:pt x="1251" y="593"/>
                      </a:lnTo>
                      <a:lnTo>
                        <a:pt x="1225" y="596"/>
                      </a:lnTo>
                      <a:lnTo>
                        <a:pt x="1217" y="571"/>
                      </a:lnTo>
                      <a:lnTo>
                        <a:pt x="1198" y="519"/>
                      </a:lnTo>
                      <a:lnTo>
                        <a:pt x="1176" y="471"/>
                      </a:lnTo>
                      <a:lnTo>
                        <a:pt x="1152" y="428"/>
                      </a:lnTo>
                      <a:lnTo>
                        <a:pt x="1125" y="391"/>
                      </a:lnTo>
                      <a:lnTo>
                        <a:pt x="1095" y="357"/>
                      </a:lnTo>
                      <a:lnTo>
                        <a:pt x="1063" y="329"/>
                      </a:lnTo>
                      <a:lnTo>
                        <a:pt x="1029" y="306"/>
                      </a:lnTo>
                      <a:lnTo>
                        <a:pt x="992" y="288"/>
                      </a:lnTo>
                      <a:lnTo>
                        <a:pt x="954" y="275"/>
                      </a:lnTo>
                      <a:lnTo>
                        <a:pt x="913" y="267"/>
                      </a:lnTo>
                      <a:lnTo>
                        <a:pt x="870" y="265"/>
                      </a:lnTo>
                      <a:lnTo>
                        <a:pt x="840" y="266"/>
                      </a:lnTo>
                      <a:lnTo>
                        <a:pt x="812" y="269"/>
                      </a:lnTo>
                      <a:lnTo>
                        <a:pt x="787" y="273"/>
                      </a:lnTo>
                      <a:lnTo>
                        <a:pt x="766" y="279"/>
                      </a:lnTo>
                      <a:lnTo>
                        <a:pt x="747" y="283"/>
                      </a:lnTo>
                      <a:lnTo>
                        <a:pt x="733" y="288"/>
                      </a:lnTo>
                      <a:lnTo>
                        <a:pt x="726" y="291"/>
                      </a:lnTo>
                      <a:lnTo>
                        <a:pt x="722" y="292"/>
                      </a:lnTo>
                      <a:lnTo>
                        <a:pt x="686" y="309"/>
                      </a:lnTo>
                      <a:lnTo>
                        <a:pt x="677" y="270"/>
                      </a:lnTo>
                      <a:lnTo>
                        <a:pt x="676" y="267"/>
                      </a:lnTo>
                      <a:lnTo>
                        <a:pt x="674" y="258"/>
                      </a:lnTo>
                      <a:lnTo>
                        <a:pt x="670" y="247"/>
                      </a:lnTo>
                      <a:lnTo>
                        <a:pt x="665" y="231"/>
                      </a:lnTo>
                      <a:lnTo>
                        <a:pt x="658" y="215"/>
                      </a:lnTo>
                      <a:lnTo>
                        <a:pt x="649" y="196"/>
                      </a:lnTo>
                      <a:lnTo>
                        <a:pt x="639" y="175"/>
                      </a:lnTo>
                      <a:lnTo>
                        <a:pt x="626" y="153"/>
                      </a:lnTo>
                      <a:lnTo>
                        <a:pt x="612" y="131"/>
                      </a:lnTo>
                      <a:lnTo>
                        <a:pt x="595" y="110"/>
                      </a:lnTo>
                      <a:lnTo>
                        <a:pt x="575" y="88"/>
                      </a:lnTo>
                      <a:lnTo>
                        <a:pt x="554" y="68"/>
                      </a:lnTo>
                      <a:lnTo>
                        <a:pt x="529" y="49"/>
                      </a:lnTo>
                      <a:lnTo>
                        <a:pt x="502" y="34"/>
                      </a:lnTo>
                      <a:lnTo>
                        <a:pt x="471" y="19"/>
                      </a:lnTo>
                      <a:lnTo>
                        <a:pt x="438" y="9"/>
                      </a:lnTo>
                      <a:lnTo>
                        <a:pt x="402"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grpSp>
      <p:sp>
        <p:nvSpPr>
          <p:cNvPr id="48" name="TextBox 47"/>
          <p:cNvSpPr txBox="1"/>
          <p:nvPr/>
        </p:nvSpPr>
        <p:spPr>
          <a:xfrm>
            <a:off x="8716461" y="2349212"/>
            <a:ext cx="4032632" cy="4031873"/>
          </a:xfrm>
          <a:prstGeom prst="rect">
            <a:avLst/>
          </a:prstGeom>
          <a:noFill/>
        </p:spPr>
        <p:txBody>
          <a:bodyPr wrap="square" rtlCol="0">
            <a:spAutoFit/>
          </a:bodyPr>
          <a:lstStyle/>
          <a:p>
            <a:r>
              <a:rPr lang="en-US" sz="2400" b="1" u="sng" dirty="0">
                <a:solidFill>
                  <a:schemeClr val="tx1">
                    <a:lumMod val="75000"/>
                    <a:lumOff val="25000"/>
                  </a:schemeClr>
                </a:solidFill>
                <a:latin typeface="Agency FB" panose="020B0503020202020204" pitchFamily="34" charset="0"/>
                <a:cs typeface="Arial" panose="020B0604020202020204" pitchFamily="34" charset="0"/>
              </a:rPr>
              <a:t>Interests and Hobbies:</a:t>
            </a:r>
          </a:p>
          <a:p>
            <a:endParaRPr lang="en-US" sz="2400" b="1" u="sng" dirty="0">
              <a:solidFill>
                <a:schemeClr val="tx1">
                  <a:lumMod val="75000"/>
                  <a:lumOff val="25000"/>
                </a:schemeClr>
              </a:solidFill>
              <a:latin typeface="Abadi" panose="020B060402010402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1. Coding!!!!!!!!!!</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2. Playing FIFA.</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3. Netflixing?</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4. Music (EDMS!)</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AutoNum type="arabicPeriod"/>
            </a:pPr>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AutoNum type="arabicPeriod"/>
            </a:pPr>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AutoNum type="arabicPeriod"/>
            </a:pP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TextBox 54"/>
          <p:cNvSpPr txBox="1"/>
          <p:nvPr/>
        </p:nvSpPr>
        <p:spPr>
          <a:xfrm>
            <a:off x="2610700" y="5632514"/>
            <a:ext cx="1208985" cy="584775"/>
          </a:xfrm>
          <a:prstGeom prst="rect">
            <a:avLst/>
          </a:prstGeom>
          <a:noFill/>
        </p:spPr>
        <p:txBody>
          <a:bodyPr wrap="none" rtlCol="0">
            <a:spAutoFit/>
          </a:bodyPr>
          <a:lstStyle/>
          <a:p>
            <a:r>
              <a:rPr lang="en-US" sz="3200" b="1" dirty="0">
                <a:solidFill>
                  <a:schemeClr val="accent2"/>
                </a:solidFill>
                <a:latin typeface="Arial" panose="020B0604020202020204" pitchFamily="34" charset="0"/>
                <a:cs typeface="Arial" panose="020B0604020202020204" pitchFamily="34" charset="0"/>
              </a:rPr>
              <a:t>LEFT</a:t>
            </a:r>
          </a:p>
        </p:txBody>
      </p:sp>
      <p:sp>
        <p:nvSpPr>
          <p:cNvPr id="56" name="TextBox 55"/>
          <p:cNvSpPr txBox="1"/>
          <p:nvPr/>
        </p:nvSpPr>
        <p:spPr>
          <a:xfrm>
            <a:off x="8810982" y="5632514"/>
            <a:ext cx="1460656" cy="584775"/>
          </a:xfrm>
          <a:prstGeom prst="rect">
            <a:avLst/>
          </a:prstGeom>
          <a:noFill/>
        </p:spPr>
        <p:txBody>
          <a:bodyPr wrap="none" rtlCol="0">
            <a:spAutoFit/>
          </a:bodyPr>
          <a:lstStyle/>
          <a:p>
            <a:r>
              <a:rPr lang="en-US" sz="3200" b="1" dirty="0">
                <a:solidFill>
                  <a:schemeClr val="accent1"/>
                </a:solidFill>
                <a:latin typeface="Arial" panose="020B0604020202020204" pitchFamily="34" charset="0"/>
                <a:cs typeface="Arial" panose="020B0604020202020204" pitchFamily="34" charset="0"/>
              </a:rPr>
              <a:t>RIGHT</a:t>
            </a:r>
          </a:p>
        </p:txBody>
      </p:sp>
      <p:sp>
        <p:nvSpPr>
          <p:cNvPr id="2" name="Rectangle 1">
            <a:extLst>
              <a:ext uri="{FF2B5EF4-FFF2-40B4-BE49-F238E27FC236}">
                <a16:creationId xmlns:a16="http://schemas.microsoft.com/office/drawing/2014/main" id="{CD342962-DF7B-4F5F-A6C7-760255619C59}"/>
              </a:ext>
            </a:extLst>
          </p:cNvPr>
          <p:cNvSpPr/>
          <p:nvPr/>
        </p:nvSpPr>
        <p:spPr>
          <a:xfrm>
            <a:off x="451491" y="2175710"/>
            <a:ext cx="6758865" cy="3508653"/>
          </a:xfrm>
          <a:prstGeom prst="rect">
            <a:avLst/>
          </a:prstGeom>
        </p:spPr>
        <p:txBody>
          <a:bodyPr wrap="square">
            <a:spAutoFit/>
          </a:bodyPr>
          <a:lstStyle/>
          <a:p>
            <a:r>
              <a:rPr lang="en-US" sz="2400" b="1" u="sng" dirty="0">
                <a:solidFill>
                  <a:schemeClr val="tx1">
                    <a:lumMod val="75000"/>
                    <a:lumOff val="25000"/>
                  </a:schemeClr>
                </a:solidFill>
                <a:latin typeface="Agency FB" panose="020B0503020202020204" pitchFamily="34" charset="0"/>
                <a:cs typeface="Arial" panose="020B0604020202020204" pitchFamily="34" charset="0"/>
              </a:rPr>
              <a:t>Interests and Hobbies:</a:t>
            </a:r>
          </a:p>
          <a:p>
            <a:endParaRPr lang="en-US" sz="2400" b="1" u="sng" dirty="0">
              <a:solidFill>
                <a:schemeClr val="tx1">
                  <a:lumMod val="75000"/>
                  <a:lumOff val="25000"/>
                </a:schemeClr>
              </a:solidFill>
              <a:latin typeface="Agency FB" panose="020B0503020202020204" pitchFamily="34" charset="0"/>
              <a:cs typeface="Arial" panose="020B0604020202020204" pitchFamily="34" charset="0"/>
            </a:endParaRPr>
          </a:p>
          <a:p>
            <a:endParaRPr lang="en-US" sz="1200" b="1" u="sng" dirty="0">
              <a:solidFill>
                <a:schemeClr val="tx1">
                  <a:lumMod val="75000"/>
                  <a:lumOff val="25000"/>
                </a:schemeClr>
              </a:solidFill>
              <a:latin typeface="Agency FB" panose="020B0503020202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Web Development.</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Game Development.</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Hacking! (Ethical obviously xD)</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Soccer! (Please leave right now if </a:t>
            </a:r>
          </a:p>
          <a:p>
            <a:r>
              <a:rPr lang="en-US" b="1" dirty="0">
                <a:solidFill>
                  <a:schemeClr val="tx1">
                    <a:lumMod val="75000"/>
                    <a:lumOff val="25000"/>
                  </a:schemeClr>
                </a:solidFill>
                <a:latin typeface="Abadi" panose="020B0604020104020204" pitchFamily="34" charset="0"/>
                <a:cs typeface="Arial" panose="020B0604020202020204" pitchFamily="34" charset="0"/>
              </a:rPr>
              <a:t>     you’re a Barca fan. ) </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p:txBody>
      </p:sp>
    </p:spTree>
    <p:extLst>
      <p:ext uri="{BB962C8B-B14F-4D97-AF65-F5344CB8AC3E}">
        <p14:creationId xmlns:p14="http://schemas.microsoft.com/office/powerpoint/2010/main" val="193522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14DF-569A-466C-9304-DC27BB01E8A9}"/>
              </a:ext>
            </a:extLst>
          </p:cNvPr>
          <p:cNvSpPr>
            <a:spLocks noGrp="1"/>
          </p:cNvSpPr>
          <p:nvPr>
            <p:ph type="title"/>
          </p:nvPr>
        </p:nvSpPr>
        <p:spPr>
          <a:xfrm>
            <a:off x="581192" y="239510"/>
            <a:ext cx="11029616" cy="1189554"/>
          </a:xfrm>
        </p:spPr>
        <p:txBody>
          <a:bodyPr/>
          <a:lstStyle/>
          <a:p>
            <a:pPr algn="ctr"/>
            <a:r>
              <a:rPr lang="en-CA" b="1" u="sng" dirty="0"/>
              <a:t>STEP 1 : installing python 3.8.1</a:t>
            </a:r>
          </a:p>
        </p:txBody>
      </p:sp>
      <p:sp>
        <p:nvSpPr>
          <p:cNvPr id="5" name="TextBox 4">
            <a:extLst>
              <a:ext uri="{FF2B5EF4-FFF2-40B4-BE49-F238E27FC236}">
                <a16:creationId xmlns:a16="http://schemas.microsoft.com/office/drawing/2014/main" id="{71658C21-B2F2-4392-954D-EDC8F3BE1614}"/>
              </a:ext>
            </a:extLst>
          </p:cNvPr>
          <p:cNvSpPr txBox="1"/>
          <p:nvPr/>
        </p:nvSpPr>
        <p:spPr>
          <a:xfrm>
            <a:off x="581193" y="1879289"/>
            <a:ext cx="6795715" cy="4801314"/>
          </a:xfrm>
          <a:prstGeom prst="rect">
            <a:avLst/>
          </a:prstGeom>
          <a:noFill/>
        </p:spPr>
        <p:txBody>
          <a:bodyPr wrap="square" rtlCol="0">
            <a:spAutoFit/>
          </a:bodyPr>
          <a:lstStyle/>
          <a:p>
            <a:pPr marL="285750" indent="-285750">
              <a:buFont typeface="Arial" panose="020B0604020202020204" pitchFamily="34" charset="0"/>
              <a:buChar char="•"/>
            </a:pPr>
            <a:r>
              <a:rPr lang="en-CA" dirty="0"/>
              <a:t>Click on this Link in order to be directed to download Python!</a:t>
            </a:r>
          </a:p>
          <a:p>
            <a:r>
              <a:rPr lang="en-CA" dirty="0"/>
              <a:t>    </a:t>
            </a:r>
            <a:r>
              <a:rPr lang="en-CA" dirty="0">
                <a:hlinkClick r:id="rId2"/>
              </a:rPr>
              <a:t>https://www.python.org/downloads/</a:t>
            </a:r>
            <a:endParaRPr lang="en-CA" dirty="0"/>
          </a:p>
          <a:p>
            <a:endParaRPr lang="en-CA" dirty="0"/>
          </a:p>
          <a:p>
            <a:pPr marL="285750" indent="-285750">
              <a:buFont typeface="Arial" panose="020B0604020202020204" pitchFamily="34" charset="0"/>
              <a:buChar char="•"/>
            </a:pPr>
            <a:r>
              <a:rPr lang="en-CA" dirty="0"/>
              <a:t>After clicking the appropriate link (depending on whether you are running MacOS or Windows), initialise the set up wizard by agreeing to the terms and conditions!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MAKE SURE TO ALWAYS ADD PYTHON TO YOUR </a:t>
            </a:r>
            <a:r>
              <a:rPr lang="en-CA" b="1" dirty="0"/>
              <a:t>PATH</a:t>
            </a:r>
            <a:r>
              <a:rPr lang="en-CA" dirty="0"/>
              <a:t> BEFORE FINISHING THE INSTALLATION PROCESS. (Even though this is not recommended by the system, I urge you guys to do it for better and efficient accessibility.)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To check if Python has been installed in the right directory, open your Command Line interface and hit “Python”. If the output is similar to the picture on this slide, YOUR GOOD TO GO! </a:t>
            </a:r>
          </a:p>
        </p:txBody>
      </p:sp>
      <p:pic>
        <p:nvPicPr>
          <p:cNvPr id="7" name="Picture 6">
            <a:extLst>
              <a:ext uri="{FF2B5EF4-FFF2-40B4-BE49-F238E27FC236}">
                <a16:creationId xmlns:a16="http://schemas.microsoft.com/office/drawing/2014/main" id="{B40FBE52-CEE5-4AE7-A5A1-2BD5862EDC4D}"/>
              </a:ext>
            </a:extLst>
          </p:cNvPr>
          <p:cNvPicPr>
            <a:picLocks noChangeAspect="1"/>
          </p:cNvPicPr>
          <p:nvPr/>
        </p:nvPicPr>
        <p:blipFill>
          <a:blip r:embed="rId3"/>
          <a:stretch>
            <a:fillRect/>
          </a:stretch>
        </p:blipFill>
        <p:spPr>
          <a:xfrm>
            <a:off x="7376908" y="2911151"/>
            <a:ext cx="4729074" cy="27375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4064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ADB08581-279A-478B-83DD-945E4CB34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9">
            <a:extLst>
              <a:ext uri="{FF2B5EF4-FFF2-40B4-BE49-F238E27FC236}">
                <a16:creationId xmlns:a16="http://schemas.microsoft.com/office/drawing/2014/main" id="{21E40D98-2DD7-4DBC-9170-584D5BA2D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1">
            <a:extLst>
              <a:ext uri="{FF2B5EF4-FFF2-40B4-BE49-F238E27FC236}">
                <a16:creationId xmlns:a16="http://schemas.microsoft.com/office/drawing/2014/main" id="{56F5A787-B406-4A79-B561-57041C4B0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028EDF-4DF3-48F7-95F6-60CDB382F2E2}"/>
              </a:ext>
            </a:extLst>
          </p:cNvPr>
          <p:cNvSpPr>
            <a:spLocks noGrp="1"/>
          </p:cNvSpPr>
          <p:nvPr>
            <p:ph type="title"/>
          </p:nvPr>
        </p:nvSpPr>
        <p:spPr>
          <a:xfrm>
            <a:off x="1280987" y="732272"/>
            <a:ext cx="7032916" cy="1247938"/>
          </a:xfrm>
        </p:spPr>
        <p:txBody>
          <a:bodyPr vert="horz" lIns="91440" tIns="45720" rIns="91440" bIns="45720" rtlCol="0" anchor="ctr">
            <a:normAutofit/>
          </a:bodyPr>
          <a:lstStyle/>
          <a:p>
            <a:r>
              <a:rPr lang="en-US" sz="2800" b="0" u="sng" kern="1200" cap="all" dirty="0">
                <a:solidFill>
                  <a:srgbClr val="FFFFFF"/>
                </a:solidFill>
                <a:latin typeface="+mj-lt"/>
                <a:ea typeface="+mj-ea"/>
                <a:cs typeface="+mj-cs"/>
              </a:rPr>
              <a:t>STEP 2: INSTALLING A NEW IDE!</a:t>
            </a:r>
          </a:p>
        </p:txBody>
      </p:sp>
      <p:sp>
        <p:nvSpPr>
          <p:cNvPr id="3" name="Rectangle 2">
            <a:extLst>
              <a:ext uri="{FF2B5EF4-FFF2-40B4-BE49-F238E27FC236}">
                <a16:creationId xmlns:a16="http://schemas.microsoft.com/office/drawing/2014/main" id="{F30F846E-8F90-4164-BAA0-5DF4C146C2D2}"/>
              </a:ext>
            </a:extLst>
          </p:cNvPr>
          <p:cNvSpPr/>
          <p:nvPr/>
        </p:nvSpPr>
        <p:spPr>
          <a:xfrm>
            <a:off x="868928" y="2019985"/>
            <a:ext cx="6855115" cy="3495742"/>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Click on this Link in order to be directed to download ATOM!</a:t>
            </a:r>
          </a:p>
          <a:p>
            <a:pPr>
              <a:lnSpc>
                <a:spcPct val="90000"/>
              </a:lnSpc>
              <a:spcBef>
                <a:spcPct val="20000"/>
              </a:spcBef>
              <a:spcAft>
                <a:spcPts val="600"/>
              </a:spcAft>
              <a:buClr>
                <a:schemeClr val="accent1"/>
              </a:buClr>
              <a:buSzPct val="92000"/>
            </a:pPr>
            <a:r>
              <a:rPr lang="en-US" sz="1500" dirty="0">
                <a:solidFill>
                  <a:srgbClr val="FFFFFF"/>
                </a:solidFill>
              </a:rPr>
              <a:t>     </a:t>
            </a:r>
            <a:r>
              <a:rPr lang="en-US" sz="1500" dirty="0">
                <a:solidFill>
                  <a:srgbClr val="FFFFFF"/>
                </a:solidFill>
                <a:hlinkClick r:id="rId2"/>
              </a:rPr>
              <a:t>https://atom.io/</a:t>
            </a:r>
            <a:endParaRPr lang="en-US" sz="1500" dirty="0">
              <a:solidFill>
                <a:srgbClr val="FFFFFF"/>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Follow the set-up process and after installing, run the program!</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Next, it is time for us to let ATOM link up with Python! Click settings in ATOM and go to the sub-section called Packages. </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Now, search ‘Script’ in the Install sub-section and install it!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We are all set to write our first Python Code in Atom!</a:t>
            </a:r>
          </a:p>
        </p:txBody>
      </p:sp>
      <p:pic>
        <p:nvPicPr>
          <p:cNvPr id="5" name="Picture 4" descr="A screenshot of a computer&#10;&#10;Description automatically generated">
            <a:extLst>
              <a:ext uri="{FF2B5EF4-FFF2-40B4-BE49-F238E27FC236}">
                <a16:creationId xmlns:a16="http://schemas.microsoft.com/office/drawing/2014/main" id="{EBDA0F4C-2BF7-4353-98C1-E7F5E4B09D2F}"/>
              </a:ext>
            </a:extLst>
          </p:cNvPr>
          <p:cNvPicPr>
            <a:picLocks noChangeAspect="1"/>
          </p:cNvPicPr>
          <p:nvPr/>
        </p:nvPicPr>
        <p:blipFill>
          <a:blip r:embed="rId3"/>
          <a:stretch>
            <a:fillRect/>
          </a:stretch>
        </p:blipFill>
        <p:spPr>
          <a:xfrm>
            <a:off x="8268548" y="923128"/>
            <a:ext cx="3548638" cy="1996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picture containing device&#10;&#10;Description automatically generated">
            <a:extLst>
              <a:ext uri="{FF2B5EF4-FFF2-40B4-BE49-F238E27FC236}">
                <a16:creationId xmlns:a16="http://schemas.microsoft.com/office/drawing/2014/main" id="{70DF1C0F-4433-4474-BC40-F393E9175A0D}"/>
              </a:ext>
            </a:extLst>
          </p:cNvPr>
          <p:cNvPicPr>
            <a:picLocks noChangeAspect="1"/>
          </p:cNvPicPr>
          <p:nvPr/>
        </p:nvPicPr>
        <p:blipFill>
          <a:blip r:embed="rId4"/>
          <a:stretch>
            <a:fillRect/>
          </a:stretch>
        </p:blipFill>
        <p:spPr>
          <a:xfrm>
            <a:off x="8252591" y="3669958"/>
            <a:ext cx="3610739" cy="2175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37975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8195-85B6-433C-9A67-A730A36AE74E}"/>
              </a:ext>
            </a:extLst>
          </p:cNvPr>
          <p:cNvSpPr>
            <a:spLocks noGrp="1"/>
          </p:cNvSpPr>
          <p:nvPr>
            <p:ph type="title"/>
          </p:nvPr>
        </p:nvSpPr>
        <p:spPr>
          <a:xfrm>
            <a:off x="581192" y="293165"/>
            <a:ext cx="11029616" cy="1189554"/>
          </a:xfrm>
        </p:spPr>
        <p:txBody>
          <a:bodyPr/>
          <a:lstStyle/>
          <a:p>
            <a:r>
              <a:rPr lang="en-CA" dirty="0"/>
              <a:t> </a:t>
            </a:r>
            <a:r>
              <a:rPr lang="en-CA" b="1" u="sng" dirty="0"/>
              <a:t>introduction to python programming.</a:t>
            </a:r>
          </a:p>
        </p:txBody>
      </p:sp>
      <p:sp>
        <p:nvSpPr>
          <p:cNvPr id="4" name="TextBox 3">
            <a:extLst>
              <a:ext uri="{FF2B5EF4-FFF2-40B4-BE49-F238E27FC236}">
                <a16:creationId xmlns:a16="http://schemas.microsoft.com/office/drawing/2014/main" id="{C4205ABC-4111-4191-9094-7547CE9BE51E}"/>
              </a:ext>
            </a:extLst>
          </p:cNvPr>
          <p:cNvSpPr txBox="1"/>
          <p:nvPr/>
        </p:nvSpPr>
        <p:spPr>
          <a:xfrm>
            <a:off x="718057" y="2333686"/>
            <a:ext cx="6990049" cy="4524315"/>
          </a:xfrm>
          <a:prstGeom prst="rect">
            <a:avLst/>
          </a:prstGeom>
          <a:noFill/>
        </p:spPr>
        <p:txBody>
          <a:bodyPr wrap="square" rtlCol="0">
            <a:spAutoFit/>
          </a:bodyPr>
          <a:lstStyle/>
          <a:p>
            <a:pPr marL="342900" indent="-342900">
              <a:buAutoNum type="arabicPeriod"/>
            </a:pPr>
            <a:r>
              <a:rPr lang="en-CA" dirty="0"/>
              <a:t>What are variables in Python?</a:t>
            </a:r>
          </a:p>
          <a:p>
            <a:pPr marL="342900" indent="-342900">
              <a:buAutoNum type="arabicPeriod"/>
            </a:pPr>
            <a:endParaRPr lang="en-CA" dirty="0"/>
          </a:p>
          <a:p>
            <a:pPr marL="342900" indent="-342900">
              <a:buAutoNum type="arabicPeriod"/>
            </a:pPr>
            <a:r>
              <a:rPr lang="en-CA" dirty="0"/>
              <a:t>What are the different Data Types? What are their uses?</a:t>
            </a:r>
          </a:p>
          <a:p>
            <a:pPr marL="342900" indent="-342900">
              <a:buAutoNum type="arabicPeriod"/>
            </a:pPr>
            <a:endParaRPr lang="en-CA" dirty="0"/>
          </a:p>
          <a:p>
            <a:pPr marL="342900" indent="-342900">
              <a:buAutoNum type="arabicPeriod"/>
            </a:pPr>
            <a:r>
              <a:rPr lang="en-CA" dirty="0"/>
              <a:t>What are if-else statements? How do you use them? </a:t>
            </a:r>
          </a:p>
          <a:p>
            <a:pPr marL="342900" indent="-342900">
              <a:buAutoNum type="arabicPeriod"/>
            </a:pPr>
            <a:endParaRPr lang="en-CA" dirty="0"/>
          </a:p>
          <a:p>
            <a:pPr marL="342900" indent="-342900">
              <a:buAutoNum type="arabicPeriod"/>
            </a:pPr>
            <a:r>
              <a:rPr lang="en-CA" dirty="0"/>
              <a:t>What are Loops? Do we really need them?</a:t>
            </a:r>
          </a:p>
          <a:p>
            <a:pPr marL="342900" indent="-342900">
              <a:buAutoNum type="arabicPeriod"/>
            </a:pPr>
            <a:endParaRPr lang="en-CA" dirty="0"/>
          </a:p>
          <a:p>
            <a:pPr marL="342900" indent="-342900">
              <a:buAutoNum type="arabicPeriod"/>
            </a:pPr>
            <a:r>
              <a:rPr lang="en-CA" dirty="0"/>
              <a:t>What is an Array? Why do you use it? Is it required for making this game?</a:t>
            </a:r>
          </a:p>
          <a:p>
            <a:pPr marL="342900" indent="-342900">
              <a:buAutoNum type="arabicPeriod"/>
            </a:pPr>
            <a:endParaRPr lang="en-CA" dirty="0"/>
          </a:p>
          <a:p>
            <a:pPr marL="342900" indent="-342900">
              <a:buAutoNum type="arabicPeriod"/>
            </a:pPr>
            <a:r>
              <a:rPr lang="en-CA" dirty="0"/>
              <a:t>What is a Dictionary in Python? What are it’s applications?</a:t>
            </a:r>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p:txBody>
      </p:sp>
      <p:sp>
        <p:nvSpPr>
          <p:cNvPr id="5" name="TextBox 4">
            <a:extLst>
              <a:ext uri="{FF2B5EF4-FFF2-40B4-BE49-F238E27FC236}">
                <a16:creationId xmlns:a16="http://schemas.microsoft.com/office/drawing/2014/main" id="{D789128A-95C0-46F0-8E52-DDAB8A97722E}"/>
              </a:ext>
            </a:extLst>
          </p:cNvPr>
          <p:cNvSpPr txBox="1"/>
          <p:nvPr/>
        </p:nvSpPr>
        <p:spPr>
          <a:xfrm>
            <a:off x="718057" y="1755154"/>
            <a:ext cx="9497418" cy="677108"/>
          </a:xfrm>
          <a:prstGeom prst="rect">
            <a:avLst/>
          </a:prstGeom>
          <a:noFill/>
        </p:spPr>
        <p:txBody>
          <a:bodyPr wrap="square" rtlCol="0">
            <a:spAutoFit/>
          </a:bodyPr>
          <a:lstStyle/>
          <a:p>
            <a:r>
              <a:rPr lang="en-CA" sz="2000" b="1" dirty="0">
                <a:latin typeface="Arial Nova" panose="020B0504020202020204" pitchFamily="34" charset="0"/>
              </a:rPr>
              <a:t>Let’s try to discuss the following and improve our foundations in these topics!</a:t>
            </a:r>
            <a:endParaRPr lang="en-CA" b="1" dirty="0">
              <a:latin typeface="Arial Nova" panose="020B0504020202020204" pitchFamily="34" charset="0"/>
            </a:endParaRPr>
          </a:p>
          <a:p>
            <a:endParaRPr lang="en-CA" dirty="0"/>
          </a:p>
        </p:txBody>
      </p:sp>
      <p:pic>
        <p:nvPicPr>
          <p:cNvPr id="7" name="Picture 6" descr="A close up of a sign&#10;&#10;Description automatically generated">
            <a:extLst>
              <a:ext uri="{FF2B5EF4-FFF2-40B4-BE49-F238E27FC236}">
                <a16:creationId xmlns:a16="http://schemas.microsoft.com/office/drawing/2014/main" id="{4D2288AB-E390-4BEA-8750-45EF7635AC2A}"/>
              </a:ext>
            </a:extLst>
          </p:cNvPr>
          <p:cNvPicPr>
            <a:picLocks noChangeAspect="1"/>
          </p:cNvPicPr>
          <p:nvPr/>
        </p:nvPicPr>
        <p:blipFill>
          <a:blip r:embed="rId2"/>
          <a:stretch>
            <a:fillRect/>
          </a:stretch>
        </p:blipFill>
        <p:spPr>
          <a:xfrm>
            <a:off x="7979790" y="2469610"/>
            <a:ext cx="3565547" cy="3912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1870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25D3-28B8-45A0-B8FC-1C63CE82696C}"/>
              </a:ext>
            </a:extLst>
          </p:cNvPr>
          <p:cNvSpPr>
            <a:spLocks noGrp="1"/>
          </p:cNvSpPr>
          <p:nvPr>
            <p:ph type="title"/>
          </p:nvPr>
        </p:nvSpPr>
        <p:spPr>
          <a:xfrm>
            <a:off x="581192" y="430243"/>
            <a:ext cx="11029616" cy="1189554"/>
          </a:xfrm>
        </p:spPr>
        <p:txBody>
          <a:bodyPr/>
          <a:lstStyle/>
          <a:p>
            <a:r>
              <a:rPr lang="en-CA" dirty="0"/>
              <a:t>Variables!</a:t>
            </a:r>
          </a:p>
        </p:txBody>
      </p:sp>
      <p:sp>
        <p:nvSpPr>
          <p:cNvPr id="4" name="TextBox 3">
            <a:extLst>
              <a:ext uri="{FF2B5EF4-FFF2-40B4-BE49-F238E27FC236}">
                <a16:creationId xmlns:a16="http://schemas.microsoft.com/office/drawing/2014/main" id="{6E746C2A-7741-4BCD-BE65-FEC9C49856B6}"/>
              </a:ext>
            </a:extLst>
          </p:cNvPr>
          <p:cNvSpPr txBox="1"/>
          <p:nvPr/>
        </p:nvSpPr>
        <p:spPr>
          <a:xfrm>
            <a:off x="581192" y="1999552"/>
            <a:ext cx="10664260" cy="5909310"/>
          </a:xfrm>
          <a:prstGeom prst="rect">
            <a:avLst/>
          </a:prstGeom>
          <a:noFill/>
        </p:spPr>
        <p:txBody>
          <a:bodyPr wrap="square" rtlCol="0">
            <a:spAutoFit/>
          </a:bodyPr>
          <a:lstStyle/>
          <a:p>
            <a:r>
              <a:rPr lang="en-US" dirty="0"/>
              <a:t>A </a:t>
            </a:r>
            <a:r>
              <a:rPr lang="en-US" b="1" dirty="0"/>
              <a:t>Python variable</a:t>
            </a:r>
            <a:r>
              <a:rPr lang="en-US" dirty="0"/>
              <a:t> is a reserved memory location to store values and can be easily accessed with the help of </a:t>
            </a:r>
            <a:r>
              <a:rPr lang="en-US" b="1" dirty="0"/>
              <a:t>identifiers</a:t>
            </a:r>
            <a:r>
              <a:rPr lang="en-US" dirty="0"/>
              <a:t> during the run-time of a program!</a:t>
            </a:r>
          </a:p>
          <a:p>
            <a:endParaRPr lang="en-US" dirty="0"/>
          </a:p>
          <a:p>
            <a:r>
              <a:rPr lang="en-US" b="1" u="sng" dirty="0"/>
              <a:t>Identifiers? </a:t>
            </a:r>
          </a:p>
          <a:p>
            <a:endParaRPr lang="en-CA" dirty="0"/>
          </a:p>
          <a:p>
            <a:r>
              <a:rPr lang="en-CA" dirty="0"/>
              <a:t>The name given to any variable to access them from memory are called identifiers. </a:t>
            </a:r>
          </a:p>
          <a:p>
            <a:endParaRPr lang="en-CA" dirty="0"/>
          </a:p>
          <a:p>
            <a:r>
              <a:rPr lang="en-CA" dirty="0"/>
              <a:t>There are some rules to name identifiers, for examples, Do not have numbers at the beginning of your identifiers or don’t use special symbols like @,!,# etc. Also, </a:t>
            </a:r>
            <a:r>
              <a:rPr lang="en-CA" b="1" dirty="0"/>
              <a:t>keywords</a:t>
            </a:r>
            <a:r>
              <a:rPr lang="en-CA" dirty="0"/>
              <a:t> are also not allowed during naming variables!</a:t>
            </a:r>
          </a:p>
          <a:p>
            <a:endParaRPr lang="en-CA" dirty="0"/>
          </a:p>
          <a:p>
            <a:r>
              <a:rPr lang="en-CA" b="1" u="sng" dirty="0"/>
              <a:t>Keywords?</a:t>
            </a:r>
          </a:p>
          <a:p>
            <a:endParaRPr lang="en-CA" b="1" u="sng" dirty="0"/>
          </a:p>
          <a:p>
            <a:r>
              <a:rPr lang="en-CA" dirty="0"/>
              <a:t>Think of them as special, reserved words which often convey a special meaning to the language.</a:t>
            </a:r>
          </a:p>
          <a:p>
            <a:r>
              <a:rPr lang="en-CA" dirty="0"/>
              <a:t>They are used to define the structure and syntax of any programming language, so don’t be filthy and use them while naming your variables!</a:t>
            </a:r>
          </a:p>
          <a:p>
            <a:endParaRPr lang="en-CA" dirty="0"/>
          </a:p>
          <a:p>
            <a:endParaRPr lang="en-CA" b="1" u="sng" dirty="0"/>
          </a:p>
          <a:p>
            <a:endParaRPr lang="en-CA" b="1" u="sng" dirty="0"/>
          </a:p>
          <a:p>
            <a:endParaRPr lang="en-CA" dirty="0"/>
          </a:p>
          <a:p>
            <a:endParaRPr lang="en-US" dirty="0"/>
          </a:p>
        </p:txBody>
      </p:sp>
    </p:spTree>
    <p:extLst>
      <p:ext uri="{BB962C8B-B14F-4D97-AF65-F5344CB8AC3E}">
        <p14:creationId xmlns:p14="http://schemas.microsoft.com/office/powerpoint/2010/main" val="56295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7B7F-4316-4978-9E20-B1A87EEC6D0C}"/>
              </a:ext>
            </a:extLst>
          </p:cNvPr>
          <p:cNvSpPr>
            <a:spLocks noGrp="1"/>
          </p:cNvSpPr>
          <p:nvPr>
            <p:ph type="ctrTitle"/>
          </p:nvPr>
        </p:nvSpPr>
        <p:spPr>
          <a:xfrm>
            <a:off x="358003" y="22439"/>
            <a:ext cx="10993549" cy="1475013"/>
          </a:xfrm>
        </p:spPr>
        <p:txBody>
          <a:bodyPr/>
          <a:lstStyle/>
          <a:p>
            <a:r>
              <a:rPr lang="en-US" b="1" u="sng" dirty="0"/>
              <a:t>DATA TYPES:</a:t>
            </a:r>
            <a:endParaRPr lang="en-CA" b="1" u="sng" dirty="0"/>
          </a:p>
        </p:txBody>
      </p:sp>
      <p:sp>
        <p:nvSpPr>
          <p:cNvPr id="3" name="Subtitle 2">
            <a:extLst>
              <a:ext uri="{FF2B5EF4-FFF2-40B4-BE49-F238E27FC236}">
                <a16:creationId xmlns:a16="http://schemas.microsoft.com/office/drawing/2014/main" id="{084E3128-0164-42EF-8C64-BDDF14541210}"/>
              </a:ext>
            </a:extLst>
          </p:cNvPr>
          <p:cNvSpPr>
            <a:spLocks noGrp="1"/>
          </p:cNvSpPr>
          <p:nvPr>
            <p:ph type="subTitle" idx="1"/>
          </p:nvPr>
        </p:nvSpPr>
        <p:spPr>
          <a:xfrm>
            <a:off x="442152" y="1653973"/>
            <a:ext cx="11602122" cy="1302400"/>
          </a:xfrm>
        </p:spPr>
        <p:txBody>
          <a:bodyPr>
            <a:normAutofit lnSpcReduction="10000"/>
          </a:bodyPr>
          <a:lstStyle/>
          <a:p>
            <a:r>
              <a:rPr lang="en-CA" b="1" dirty="0"/>
              <a:t>Python has many data types and it’s popularity is mainly due to the availability and the accessibility of these data types.</a:t>
            </a:r>
          </a:p>
          <a:p>
            <a:r>
              <a:rPr lang="en-CA" b="1" dirty="0"/>
              <a:t>Data types are vital to a programming language as they are required to classify variables In hopes of accessing them from the memory.</a:t>
            </a:r>
          </a:p>
        </p:txBody>
      </p:sp>
      <p:sp>
        <p:nvSpPr>
          <p:cNvPr id="4" name="TextBox 3">
            <a:extLst>
              <a:ext uri="{FF2B5EF4-FFF2-40B4-BE49-F238E27FC236}">
                <a16:creationId xmlns:a16="http://schemas.microsoft.com/office/drawing/2014/main" id="{D4D07772-D00D-4919-BFBC-743D9E0F98D8}"/>
              </a:ext>
            </a:extLst>
          </p:cNvPr>
          <p:cNvSpPr txBox="1"/>
          <p:nvPr/>
        </p:nvSpPr>
        <p:spPr>
          <a:xfrm>
            <a:off x="622690" y="3309791"/>
            <a:ext cx="11017678" cy="2585323"/>
          </a:xfrm>
          <a:prstGeom prst="rect">
            <a:avLst/>
          </a:prstGeom>
          <a:noFill/>
        </p:spPr>
        <p:txBody>
          <a:bodyPr wrap="square" rtlCol="0">
            <a:spAutoFit/>
          </a:bodyPr>
          <a:lstStyle/>
          <a:p>
            <a:r>
              <a:rPr lang="en-CA" dirty="0">
                <a:solidFill>
                  <a:schemeClr val="bg1"/>
                </a:solidFill>
              </a:rPr>
              <a:t>Few of the Data Types in Python include:</a:t>
            </a:r>
          </a:p>
          <a:p>
            <a:endParaRPr lang="en-CA" dirty="0">
              <a:solidFill>
                <a:schemeClr val="bg1"/>
              </a:solidFill>
            </a:endParaRPr>
          </a:p>
          <a:p>
            <a:pPr marL="342900" indent="-342900">
              <a:buAutoNum type="arabicPeriod"/>
            </a:pPr>
            <a:r>
              <a:rPr lang="en-CA" dirty="0">
                <a:solidFill>
                  <a:schemeClr val="bg1"/>
                </a:solidFill>
              </a:rPr>
              <a:t>Numeric. (Integers, Floats, Complex Numbers)</a:t>
            </a:r>
          </a:p>
          <a:p>
            <a:endParaRPr lang="en-CA" dirty="0">
              <a:solidFill>
                <a:schemeClr val="bg1"/>
              </a:solidFill>
            </a:endParaRPr>
          </a:p>
          <a:p>
            <a:r>
              <a:rPr lang="en-CA" dirty="0">
                <a:solidFill>
                  <a:schemeClr val="bg1"/>
                </a:solidFill>
              </a:rPr>
              <a:t>2. Sequence Type (Lists, Tuples, Strings)</a:t>
            </a:r>
          </a:p>
          <a:p>
            <a:endParaRPr lang="en-CA" dirty="0">
              <a:solidFill>
                <a:schemeClr val="bg1"/>
              </a:solidFill>
            </a:endParaRPr>
          </a:p>
          <a:p>
            <a:r>
              <a:rPr lang="en-CA" dirty="0">
                <a:solidFill>
                  <a:schemeClr val="bg1"/>
                </a:solidFill>
              </a:rPr>
              <a:t>3. Dictionaries.</a:t>
            </a: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06656222"/>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1596</TotalTime>
  <Words>1981</Words>
  <Application>Microsoft Office PowerPoint</Application>
  <PresentationFormat>Widescreen</PresentationFormat>
  <Paragraphs>258</Paragraphs>
  <Slides>17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Abadi</vt:lpstr>
      <vt:lpstr>Agency FB</vt:lpstr>
      <vt:lpstr>Aharoni</vt:lpstr>
      <vt:lpstr>Arial</vt:lpstr>
      <vt:lpstr>Arial Nova</vt:lpstr>
      <vt:lpstr>Arial Rounded MT Bold</vt:lpstr>
      <vt:lpstr>Bahnschrift</vt:lpstr>
      <vt:lpstr>Calibri</vt:lpstr>
      <vt:lpstr>Gill Sans MT</vt:lpstr>
      <vt:lpstr>News Gothic MT</vt:lpstr>
      <vt:lpstr>Wingdings 2</vt:lpstr>
      <vt:lpstr>DividendVTI</vt:lpstr>
      <vt:lpstr>  WELCOME TO  COFFEE N’ CODE</vt:lpstr>
      <vt:lpstr>DO THIS RIGHT NOW!</vt:lpstr>
      <vt:lpstr>PowerPoint Presentation</vt:lpstr>
      <vt:lpstr>Who am I?</vt:lpstr>
      <vt:lpstr>STEP 1 : installing python 3.8.1</vt:lpstr>
      <vt:lpstr>STEP 2: INSTALLING A NEW IDE!</vt:lpstr>
      <vt:lpstr> introduction to python programming.</vt:lpstr>
      <vt:lpstr>Variables!</vt:lpstr>
      <vt:lpstr>DATA TYPES:</vt:lpstr>
      <vt:lpstr>STRINGS AND INTEGERS:</vt:lpstr>
      <vt:lpstr>Accepting input from a user!</vt:lpstr>
      <vt:lpstr>Printing in python!</vt:lpstr>
      <vt:lpstr>PowerPoint Presentation</vt:lpstr>
      <vt:lpstr>Conditionals in python:</vt:lpstr>
      <vt:lpstr>Looping and iterations:</vt:lpstr>
      <vt:lpstr>PowerPoint Presentation</vt:lpstr>
      <vt:lpstr>Topics to cover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COFFEE N’ CODE</dc:title>
  <dc:creator>shivam saraf</dc:creator>
  <cp:lastModifiedBy>shivam saraf</cp:lastModifiedBy>
  <cp:revision>46</cp:revision>
  <dcterms:created xsi:type="dcterms:W3CDTF">2020-02-01T02:37:28Z</dcterms:created>
  <dcterms:modified xsi:type="dcterms:W3CDTF">2020-02-06T23:14:43Z</dcterms:modified>
</cp:coreProperties>
</file>