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3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297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938BE-636D-4B1C-8601-D0468B45C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579" y="-775157"/>
            <a:ext cx="6823988" cy="3453419"/>
          </a:xfrm>
        </p:spPr>
        <p:txBody>
          <a:bodyPr anchor="b">
            <a:normAutofit/>
          </a:bodyPr>
          <a:lstStyle/>
          <a:p>
            <a:r>
              <a:rPr lang="en-CA" sz="60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</a:t>
            </a:r>
            <a:r>
              <a:rPr lang="en-CA" sz="6000" b="1" u="sng" dirty="0">
                <a:solidFill>
                  <a:schemeClr val="tx1"/>
                </a:solidFill>
                <a:latin typeface="Arial Rounded MT Bold" panose="020F0704030504030204" pitchFamily="34" charset="0"/>
              </a:rPr>
              <a:t>WELCOME TO </a:t>
            </a:r>
            <a:br>
              <a:rPr lang="en-CA" sz="6000" b="1" u="sng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CA" sz="6000" b="1" u="sng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COFFEE N’ CODE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BA54CC3-8DBA-4415-AA07-45FBBBCB0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0" r="50495" b="-1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  <p:pic>
        <p:nvPicPr>
          <p:cNvPr id="14" name="Picture 13" descr="A picture containing flower&#10;&#10;Description automatically generated">
            <a:extLst>
              <a:ext uri="{FF2B5EF4-FFF2-40B4-BE49-F238E27FC236}">
                <a16:creationId xmlns:a16="http://schemas.microsoft.com/office/drawing/2014/main" id="{1183941C-1E04-4226-9F18-3F698A8B7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147" y="2754371"/>
            <a:ext cx="3187885" cy="39104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254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ight Triangle 361">
            <a:extLst>
              <a:ext uri="{FF2B5EF4-FFF2-40B4-BE49-F238E27FC236}">
                <a16:creationId xmlns:a16="http://schemas.microsoft.com/office/drawing/2014/main" id="{BB05B066-C7DE-4FA8-A213-79645BB19E35}"/>
              </a:ext>
            </a:extLst>
          </p:cNvPr>
          <p:cNvSpPr/>
          <p:nvPr/>
        </p:nvSpPr>
        <p:spPr>
          <a:xfrm rot="9000000">
            <a:off x="6503821" y="5232464"/>
            <a:ext cx="1454827" cy="1454827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>
            <a:noAutofit/>
          </a:bodyPr>
          <a:lstStyle/>
          <a:p>
            <a:r>
              <a:rPr lang="en-US" sz="3600" b="1" u="sng" dirty="0"/>
              <a:t>AGENDA FOR TODAY!</a:t>
            </a:r>
          </a:p>
        </p:txBody>
      </p:sp>
      <p:sp>
        <p:nvSpPr>
          <p:cNvPr id="321" name="Right Triangle 320">
            <a:extLst>
              <a:ext uri="{FF2B5EF4-FFF2-40B4-BE49-F238E27FC236}">
                <a16:creationId xmlns:a16="http://schemas.microsoft.com/office/drawing/2014/main" id="{40F80A07-AC7F-4A6C-8029-6CE407A8023D}"/>
              </a:ext>
            </a:extLst>
          </p:cNvPr>
          <p:cNvSpPr/>
          <p:nvPr/>
        </p:nvSpPr>
        <p:spPr>
          <a:xfrm rot="9000000">
            <a:off x="5048997" y="2718815"/>
            <a:ext cx="1454827" cy="1454827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2" name="Right Triangle 321">
            <a:extLst>
              <a:ext uri="{FF2B5EF4-FFF2-40B4-BE49-F238E27FC236}">
                <a16:creationId xmlns:a16="http://schemas.microsoft.com/office/drawing/2014/main" id="{2A3C7001-03E5-432C-88B5-CEEDD69BB204}"/>
              </a:ext>
            </a:extLst>
          </p:cNvPr>
          <p:cNvSpPr/>
          <p:nvPr/>
        </p:nvSpPr>
        <p:spPr>
          <a:xfrm rot="19800000">
            <a:off x="4321583" y="1458898"/>
            <a:ext cx="1454827" cy="1454827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3" name="Right Triangle 322">
            <a:extLst>
              <a:ext uri="{FF2B5EF4-FFF2-40B4-BE49-F238E27FC236}">
                <a16:creationId xmlns:a16="http://schemas.microsoft.com/office/drawing/2014/main" id="{4C656760-DA8B-4DF8-9D17-48BEF50E3D30}"/>
              </a:ext>
            </a:extLst>
          </p:cNvPr>
          <p:cNvSpPr/>
          <p:nvPr/>
        </p:nvSpPr>
        <p:spPr>
          <a:xfrm rot="19800000">
            <a:off x="5048996" y="2718815"/>
            <a:ext cx="1454827" cy="145482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4" name="Right Triangle 323">
            <a:extLst>
              <a:ext uri="{FF2B5EF4-FFF2-40B4-BE49-F238E27FC236}">
                <a16:creationId xmlns:a16="http://schemas.microsoft.com/office/drawing/2014/main" id="{1E7F1FB6-CB5C-4ADF-99C8-9F46EBA13782}"/>
              </a:ext>
            </a:extLst>
          </p:cNvPr>
          <p:cNvSpPr/>
          <p:nvPr/>
        </p:nvSpPr>
        <p:spPr>
          <a:xfrm rot="9000000">
            <a:off x="5776410" y="3978731"/>
            <a:ext cx="1454827" cy="145482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5" name="Right Triangle 324">
            <a:extLst>
              <a:ext uri="{FF2B5EF4-FFF2-40B4-BE49-F238E27FC236}">
                <a16:creationId xmlns:a16="http://schemas.microsoft.com/office/drawing/2014/main" id="{647E8AFA-2DAA-4448-A88A-19C8A25F613C}"/>
              </a:ext>
            </a:extLst>
          </p:cNvPr>
          <p:cNvSpPr/>
          <p:nvPr/>
        </p:nvSpPr>
        <p:spPr>
          <a:xfrm rot="19800000">
            <a:off x="5776409" y="3978732"/>
            <a:ext cx="1454827" cy="145482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7AFFE95C-E025-489E-BB96-B70CA69E8000}"/>
              </a:ext>
            </a:extLst>
          </p:cNvPr>
          <p:cNvSpPr/>
          <p:nvPr/>
        </p:nvSpPr>
        <p:spPr>
          <a:xfrm rot="19800000">
            <a:off x="4089291" y="2240789"/>
            <a:ext cx="763380" cy="763380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59DCAF45-28C9-459F-A3E8-766C85718692}"/>
              </a:ext>
            </a:extLst>
          </p:cNvPr>
          <p:cNvSpPr/>
          <p:nvPr/>
        </p:nvSpPr>
        <p:spPr>
          <a:xfrm rot="19800000">
            <a:off x="4817154" y="3501485"/>
            <a:ext cx="763380" cy="76338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0E724A8F-40A9-4308-935C-497EEB1650D3}"/>
              </a:ext>
            </a:extLst>
          </p:cNvPr>
          <p:cNvSpPr/>
          <p:nvPr/>
        </p:nvSpPr>
        <p:spPr>
          <a:xfrm rot="19800000">
            <a:off x="5545018" y="4762181"/>
            <a:ext cx="763380" cy="76338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8FAE535F-11EC-4EE5-83A5-61E539698B99}"/>
              </a:ext>
            </a:extLst>
          </p:cNvPr>
          <p:cNvSpPr/>
          <p:nvPr/>
        </p:nvSpPr>
        <p:spPr>
          <a:xfrm rot="19800000">
            <a:off x="6696359" y="3885607"/>
            <a:ext cx="763380" cy="76338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EE078D6F-0047-4DA1-B540-DFC1A3CAC076}"/>
              </a:ext>
            </a:extLst>
          </p:cNvPr>
          <p:cNvSpPr/>
          <p:nvPr/>
        </p:nvSpPr>
        <p:spPr>
          <a:xfrm rot="19800000">
            <a:off x="7424223" y="5146303"/>
            <a:ext cx="763380" cy="763380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7C9A6A73-0064-4971-BE15-1C7C9B1AA37C}"/>
              </a:ext>
            </a:extLst>
          </p:cNvPr>
          <p:cNvSpPr/>
          <p:nvPr/>
        </p:nvSpPr>
        <p:spPr>
          <a:xfrm rot="19800000">
            <a:off x="5968496" y="2624910"/>
            <a:ext cx="763380" cy="763380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68BE4FFF-4FE0-43D9-9C1A-71A84889F824}"/>
              </a:ext>
            </a:extLst>
          </p:cNvPr>
          <p:cNvSpPr/>
          <p:nvPr/>
        </p:nvSpPr>
        <p:spPr>
          <a:xfrm>
            <a:off x="5015882" y="2331762"/>
            <a:ext cx="63817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67A1772-4AA4-4C35-8B48-8B6EAD475D5D}"/>
              </a:ext>
            </a:extLst>
          </p:cNvPr>
          <p:cNvSpPr/>
          <p:nvPr/>
        </p:nvSpPr>
        <p:spPr>
          <a:xfrm>
            <a:off x="5651368" y="3586846"/>
            <a:ext cx="68722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54D138A8-E12F-4343-B055-19FB2743A226}"/>
              </a:ext>
            </a:extLst>
          </p:cNvPr>
          <p:cNvSpPr/>
          <p:nvPr/>
        </p:nvSpPr>
        <p:spPr>
          <a:xfrm>
            <a:off x="6364186" y="4874553"/>
            <a:ext cx="63817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3D029D93-8084-421C-ABFE-5F87E3081021}"/>
              </a:ext>
            </a:extLst>
          </p:cNvPr>
          <p:cNvSpPr/>
          <p:nvPr/>
        </p:nvSpPr>
        <p:spPr>
          <a:xfrm>
            <a:off x="5333626" y="2949877"/>
            <a:ext cx="63817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409B9C2C-DFAA-4981-9F80-7105501233AD}"/>
              </a:ext>
            </a:extLst>
          </p:cNvPr>
          <p:cNvSpPr/>
          <p:nvPr/>
        </p:nvSpPr>
        <p:spPr>
          <a:xfrm>
            <a:off x="6018161" y="4186107"/>
            <a:ext cx="63817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0E53642-763E-4786-8788-44AF975DCCAC}"/>
              </a:ext>
            </a:extLst>
          </p:cNvPr>
          <p:cNvSpPr/>
          <p:nvPr/>
        </p:nvSpPr>
        <p:spPr>
          <a:xfrm>
            <a:off x="6653649" y="5422336"/>
            <a:ext cx="63817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CBA38124-4143-4A8C-A041-C50436A48FE0}"/>
              </a:ext>
            </a:extLst>
          </p:cNvPr>
          <p:cNvSpPr txBox="1"/>
          <p:nvPr/>
        </p:nvSpPr>
        <p:spPr>
          <a:xfrm>
            <a:off x="8267035" y="5006838"/>
            <a:ext cx="3090543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COME BACK NEXT WEEK!</a:t>
            </a:r>
          </a:p>
          <a:p>
            <a:endParaRPr lang="en-US" altLang="ko-KR" sz="1200" b="1" u="sng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small talk on how I desperately need you guys to come next week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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655EBCB-F691-4272-81B1-61DB87D1335A}"/>
              </a:ext>
            </a:extLst>
          </p:cNvPr>
          <p:cNvGrpSpPr/>
          <p:nvPr/>
        </p:nvGrpSpPr>
        <p:grpSpPr>
          <a:xfrm>
            <a:off x="621183" y="2192892"/>
            <a:ext cx="3346783" cy="962047"/>
            <a:chOff x="-475010" y="1114177"/>
            <a:chExt cx="3867862" cy="962047"/>
          </a:xfrm>
        </p:grpSpPr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8520247C-EEF6-4669-BB54-994BA5E858B1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Personal and Group Introduction.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1069DCC-4597-46C5-85E7-053E5AC0E85C}"/>
                </a:ext>
              </a:extLst>
            </p:cNvPr>
            <p:cNvSpPr txBox="1"/>
            <p:nvPr/>
          </p:nvSpPr>
          <p:spPr>
            <a:xfrm>
              <a:off x="-452470" y="1429893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haroni" panose="020B0604020202020204" pitchFamily="2" charset="-79"/>
                </a:rPr>
                <a:t>Who I am, Who you guys are, What is this all about? Why Game development and much more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B0604020202020204" pitchFamily="2" charset="-79"/>
                  <a:cs typeface="Aharoni" panose="020B0604020202020204" pitchFamily="2" charset="-79"/>
                </a:rPr>
                <a:t>. </a:t>
              </a:r>
            </a:p>
          </p:txBody>
        </p:sp>
      </p:grpSp>
      <p:sp>
        <p:nvSpPr>
          <p:cNvPr id="345" name="TextBox 344">
            <a:extLst>
              <a:ext uri="{FF2B5EF4-FFF2-40B4-BE49-F238E27FC236}">
                <a16:creationId xmlns:a16="http://schemas.microsoft.com/office/drawing/2014/main" id="{96681A81-E91B-46CE-9893-099760A374A9}"/>
              </a:ext>
            </a:extLst>
          </p:cNvPr>
          <p:cNvSpPr txBox="1"/>
          <p:nvPr/>
        </p:nvSpPr>
        <p:spPr>
          <a:xfrm>
            <a:off x="7638698" y="3683033"/>
            <a:ext cx="309054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Our First Python Program!</a:t>
            </a:r>
          </a:p>
          <a:p>
            <a:endParaRPr lang="en-US" altLang="ko-KR" sz="1400" b="1" u="sng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CA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familiar with Python and Atom, how Atom works and how to have the right mindset while coding games.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38C0E15E-C3A7-4825-AA2C-CA99692D6BE6}"/>
              </a:ext>
            </a:extLst>
          </p:cNvPr>
          <p:cNvSpPr txBox="1"/>
          <p:nvPr/>
        </p:nvSpPr>
        <p:spPr>
          <a:xfrm>
            <a:off x="6871585" y="2462261"/>
            <a:ext cx="3090543" cy="10464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for this entire project.</a:t>
            </a:r>
          </a:p>
          <a:p>
            <a:endParaRPr lang="en-US" altLang="ko-KR" sz="1200" b="1" u="sng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CA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Brief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CA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description about how the project will develop with time and what the final product should look like.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4CF4E12-8218-469A-9108-D40B9BCE2A90}"/>
              </a:ext>
            </a:extLst>
          </p:cNvPr>
          <p:cNvSpPr txBox="1"/>
          <p:nvPr/>
        </p:nvSpPr>
        <p:spPr>
          <a:xfrm>
            <a:off x="529099" y="3229587"/>
            <a:ext cx="4086295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Which Software and Programs are required?</a:t>
            </a:r>
          </a:p>
          <a:p>
            <a:pPr algn="r"/>
            <a:endParaRPr lang="en-CA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CA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to install Python and Atom, Which module to use and how to check if Python is really working!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94ACE53C-336A-413C-9778-5F26C94B7F06}"/>
              </a:ext>
            </a:extLst>
          </p:cNvPr>
          <p:cNvSpPr txBox="1"/>
          <p:nvPr/>
        </p:nvSpPr>
        <p:spPr>
          <a:xfrm>
            <a:off x="778932" y="4440689"/>
            <a:ext cx="4789481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altLang="ko-KR" sz="1400" b="1" u="sng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Basics of Python.</a:t>
            </a:r>
          </a:p>
          <a:p>
            <a:pPr algn="r"/>
            <a:endParaRPr lang="en-US" altLang="ko-KR" sz="1400" b="1" u="sng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Demonstrations on how to run a code in Python, basic if-else statements, data types in Python and introduction to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Loops and iterations. Also included will be a coding challenge which will be stressed on the concepts mentioned above.   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6" name="Rounded Rectangle 5">
            <a:extLst>
              <a:ext uri="{FF2B5EF4-FFF2-40B4-BE49-F238E27FC236}">
                <a16:creationId xmlns:a16="http://schemas.microsoft.com/office/drawing/2014/main" id="{10A988C7-7964-4E1C-803F-974159A7514E}"/>
              </a:ext>
            </a:extLst>
          </p:cNvPr>
          <p:cNvSpPr/>
          <p:nvPr/>
        </p:nvSpPr>
        <p:spPr>
          <a:xfrm flipH="1">
            <a:off x="6146844" y="2856863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7" name="Teardrop 1">
            <a:extLst>
              <a:ext uri="{FF2B5EF4-FFF2-40B4-BE49-F238E27FC236}">
                <a16:creationId xmlns:a16="http://schemas.microsoft.com/office/drawing/2014/main" id="{F6854CF2-B818-4073-97BD-792A4EEA1F3B}"/>
              </a:ext>
            </a:extLst>
          </p:cNvPr>
          <p:cNvSpPr/>
          <p:nvPr/>
        </p:nvSpPr>
        <p:spPr>
          <a:xfrm rot="18805991">
            <a:off x="4279660" y="2447129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8" name="Rounded Rectangle 25">
            <a:extLst>
              <a:ext uri="{FF2B5EF4-FFF2-40B4-BE49-F238E27FC236}">
                <a16:creationId xmlns:a16="http://schemas.microsoft.com/office/drawing/2014/main" id="{89A71E65-F2EE-47F4-B9D2-66336A1584FF}"/>
              </a:ext>
            </a:extLst>
          </p:cNvPr>
          <p:cNvSpPr/>
          <p:nvPr/>
        </p:nvSpPr>
        <p:spPr>
          <a:xfrm>
            <a:off x="7606480" y="5370219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9" name="Donut 39">
            <a:extLst>
              <a:ext uri="{FF2B5EF4-FFF2-40B4-BE49-F238E27FC236}">
                <a16:creationId xmlns:a16="http://schemas.microsoft.com/office/drawing/2014/main" id="{EDEE9EEE-0DB2-4445-9F07-3E3C9A073752}"/>
              </a:ext>
            </a:extLst>
          </p:cNvPr>
          <p:cNvSpPr/>
          <p:nvPr/>
        </p:nvSpPr>
        <p:spPr>
          <a:xfrm>
            <a:off x="5717508" y="4935605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0" name="Rectangle 36">
            <a:extLst>
              <a:ext uri="{FF2B5EF4-FFF2-40B4-BE49-F238E27FC236}">
                <a16:creationId xmlns:a16="http://schemas.microsoft.com/office/drawing/2014/main" id="{A1DADAE2-6A0E-4E9F-91CF-FA2191BDBC1F}"/>
              </a:ext>
            </a:extLst>
          </p:cNvPr>
          <p:cNvSpPr/>
          <p:nvPr/>
        </p:nvSpPr>
        <p:spPr>
          <a:xfrm>
            <a:off x="5011794" y="371758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1" name="Chord 15">
            <a:extLst>
              <a:ext uri="{FF2B5EF4-FFF2-40B4-BE49-F238E27FC236}">
                <a16:creationId xmlns:a16="http://schemas.microsoft.com/office/drawing/2014/main" id="{ED16FAAD-2119-46FE-B5C3-2F5C572E3543}"/>
              </a:ext>
            </a:extLst>
          </p:cNvPr>
          <p:cNvSpPr/>
          <p:nvPr/>
        </p:nvSpPr>
        <p:spPr>
          <a:xfrm>
            <a:off x="6981994" y="4058439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Aharoni</vt:lpstr>
      <vt:lpstr>Arial Rounded MT Bold</vt:lpstr>
      <vt:lpstr>Bahnschrift</vt:lpstr>
      <vt:lpstr>Gill Sans MT</vt:lpstr>
      <vt:lpstr>News Gothic MT</vt:lpstr>
      <vt:lpstr>Wingdings 2</vt:lpstr>
      <vt:lpstr>DividendVTI</vt:lpstr>
      <vt:lpstr>  WELCOME TO  COFFEE N’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COFFEE N’ CODE</dc:title>
  <dc:creator>shivam saraf</dc:creator>
  <cp:lastModifiedBy>shivam saraf</cp:lastModifiedBy>
  <cp:revision>6</cp:revision>
  <dcterms:created xsi:type="dcterms:W3CDTF">2020-02-01T02:37:28Z</dcterms:created>
  <dcterms:modified xsi:type="dcterms:W3CDTF">2020-02-01T03:19:29Z</dcterms:modified>
</cp:coreProperties>
</file>