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saraf" initials="ss" lastIdx="1" clrIdx="0">
    <p:extLst>
      <p:ext uri="{19B8F6BF-5375-455C-9EA6-DF929625EA0E}">
        <p15:presenceInfo xmlns:p15="http://schemas.microsoft.com/office/powerpoint/2012/main" userId="cb4e7ee68d9fa4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6827-BF6D-4846-8ECE-EB780A1F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35" y="-108628"/>
            <a:ext cx="7766936" cy="1646302"/>
          </a:xfrm>
        </p:spPr>
        <p:txBody>
          <a:bodyPr/>
          <a:lstStyle/>
          <a:p>
            <a:r>
              <a:rPr lang="en-CA" b="1" i="1" u="sng" dirty="0"/>
              <a:t>Welcome to Week 4!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2CBF3-E80B-4E4E-A8C8-6EE0D3472A6B}"/>
              </a:ext>
            </a:extLst>
          </p:cNvPr>
          <p:cNvSpPr txBox="1"/>
          <p:nvPr/>
        </p:nvSpPr>
        <p:spPr>
          <a:xfrm>
            <a:off x="914400" y="1771291"/>
            <a:ext cx="80570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Quote of the day</a:t>
            </a:r>
            <a:r>
              <a:rPr lang="en-CA" b="1" i="1" u="sng" dirty="0"/>
              <a:t>: </a:t>
            </a:r>
          </a:p>
          <a:p>
            <a:endParaRPr lang="en-CA" b="1" i="1" u="sng" dirty="0"/>
          </a:p>
          <a:p>
            <a:r>
              <a:rPr lang="en-CA" i="1" dirty="0"/>
              <a:t>In order to understand recursion, one must understand recursion.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u="sng" dirty="0"/>
              <a:t>Topics to Discuss today!</a:t>
            </a:r>
          </a:p>
          <a:p>
            <a:endParaRPr lang="en-CA" b="1" u="sng" dirty="0"/>
          </a:p>
          <a:p>
            <a:pPr marL="342900" indent="-342900">
              <a:buAutoNum type="arabicPeriod"/>
            </a:pPr>
            <a:r>
              <a:rPr lang="en-CA" i="1" dirty="0"/>
              <a:t>Creating our enemies!</a:t>
            </a:r>
          </a:p>
          <a:p>
            <a:endParaRPr lang="en-CA" i="1" dirty="0"/>
          </a:p>
          <a:p>
            <a:r>
              <a:rPr lang="en-CA" i="1" dirty="0"/>
              <a:t>2. Writing a main game loop!</a:t>
            </a:r>
          </a:p>
          <a:p>
            <a:endParaRPr lang="en-CA" i="1" dirty="0"/>
          </a:p>
          <a:p>
            <a:r>
              <a:rPr lang="en-CA" i="1" dirty="0"/>
              <a:t>3. Creating our player’s weapon!</a:t>
            </a:r>
          </a:p>
          <a:p>
            <a:endParaRPr lang="en-CA" i="1" dirty="0"/>
          </a:p>
          <a:p>
            <a:r>
              <a:rPr lang="en-CA" i="1" dirty="0"/>
              <a:t>4. Creating our Score!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8F56BF7-142D-432D-8CB1-2C8D6873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28" y="1771291"/>
            <a:ext cx="1729088" cy="150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F0460-4DC6-4B04-B796-FEB2381A0C21}"/>
              </a:ext>
            </a:extLst>
          </p:cNvPr>
          <p:cNvSpPr txBox="1"/>
          <p:nvPr/>
        </p:nvSpPr>
        <p:spPr>
          <a:xfrm>
            <a:off x="102358" y="272955"/>
            <a:ext cx="11784842" cy="635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D0FF-1A62-484B-8F7A-EA03D29DB95A}"/>
              </a:ext>
            </a:extLst>
          </p:cNvPr>
          <p:cNvSpPr txBox="1"/>
          <p:nvPr/>
        </p:nvSpPr>
        <p:spPr>
          <a:xfrm>
            <a:off x="102358" y="103517"/>
            <a:ext cx="11987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// Following is the code for writing our main loop!</a:t>
            </a:r>
          </a:p>
          <a:p>
            <a:endParaRPr lang="en-CA" dirty="0"/>
          </a:p>
          <a:p>
            <a:r>
              <a:rPr lang="en-CA" dirty="0"/>
              <a:t> while True:</a:t>
            </a:r>
          </a:p>
          <a:p>
            <a:r>
              <a:rPr lang="en-CA" dirty="0"/>
              <a:t>         for enemy in enemies:   // </a:t>
            </a:r>
            <a:r>
              <a:rPr lang="en-CA" i="1" dirty="0"/>
              <a:t>Accessing each and every enemy in our list!</a:t>
            </a:r>
          </a:p>
          <a:p>
            <a:endParaRPr lang="en-CA" i="1" dirty="0"/>
          </a:p>
          <a:p>
            <a:r>
              <a:rPr lang="en-CA" i="1" dirty="0"/>
              <a:t>                   // Moving our enemies!</a:t>
            </a:r>
          </a:p>
          <a:p>
            <a:r>
              <a:rPr lang="en-CA" i="1" dirty="0"/>
              <a:t>                   </a:t>
            </a:r>
            <a:r>
              <a:rPr lang="en-CA" dirty="0"/>
              <a:t>x = </a:t>
            </a:r>
            <a:r>
              <a:rPr lang="en-CA" dirty="0" err="1"/>
              <a:t>enemy.xcor</a:t>
            </a:r>
            <a:r>
              <a:rPr lang="en-CA" dirty="0"/>
              <a:t>()</a:t>
            </a:r>
          </a:p>
          <a:p>
            <a:r>
              <a:rPr lang="en-CA" dirty="0"/>
              <a:t>                   x = x + </a:t>
            </a:r>
            <a:r>
              <a:rPr lang="en-CA" dirty="0" err="1"/>
              <a:t>enemyspeed</a:t>
            </a:r>
            <a:endParaRPr lang="en-CA" dirty="0"/>
          </a:p>
          <a:p>
            <a:r>
              <a:rPr lang="en-CA" dirty="0"/>
              <a:t>                   </a:t>
            </a:r>
            <a:r>
              <a:rPr lang="en-CA" dirty="0" err="1"/>
              <a:t>enemy.setx</a:t>
            </a:r>
            <a:r>
              <a:rPr lang="en-CA" dirty="0"/>
              <a:t>(x)          // </a:t>
            </a:r>
            <a:r>
              <a:rPr lang="en-CA" i="1" dirty="0"/>
              <a:t>Setting the new x-coordinate of every enemy!</a:t>
            </a:r>
          </a:p>
          <a:p>
            <a:r>
              <a:rPr lang="en-CA" i="1" dirty="0"/>
              <a:t>       </a:t>
            </a:r>
          </a:p>
          <a:p>
            <a:endParaRPr lang="en-CA" i="1" dirty="0"/>
          </a:p>
          <a:p>
            <a:r>
              <a:rPr lang="en-CA" i="1" dirty="0"/>
              <a:t>      // Moving our enemy back and forth to make shooting it hard!</a:t>
            </a:r>
          </a:p>
          <a:p>
            <a:r>
              <a:rPr lang="en-CA" dirty="0"/>
              <a:t>                  // </a:t>
            </a:r>
            <a:r>
              <a:rPr lang="en-CA" i="1" dirty="0"/>
              <a:t>Notice this is inside the for loop!</a:t>
            </a:r>
          </a:p>
          <a:p>
            <a:endParaRPr lang="en-CA" dirty="0"/>
          </a:p>
          <a:p>
            <a:r>
              <a:rPr lang="en-CA" dirty="0"/>
              <a:t>                 if </a:t>
            </a:r>
            <a:r>
              <a:rPr lang="en-CA" dirty="0" err="1"/>
              <a:t>enemy.xcor</a:t>
            </a:r>
            <a:r>
              <a:rPr lang="en-CA" dirty="0"/>
              <a:t>() &gt; 280:</a:t>
            </a:r>
          </a:p>
          <a:p>
            <a:r>
              <a:rPr lang="en-CA" dirty="0"/>
              <a:t>                         for e in enemies:   // </a:t>
            </a:r>
            <a:r>
              <a:rPr lang="en-CA" i="1" dirty="0"/>
              <a:t>Accessing every enemy again.</a:t>
            </a:r>
          </a:p>
          <a:p>
            <a:r>
              <a:rPr lang="en-CA" dirty="0"/>
              <a:t>                               y = </a:t>
            </a:r>
            <a:r>
              <a:rPr lang="en-CA" dirty="0" err="1"/>
              <a:t>e.ycor</a:t>
            </a:r>
            <a:r>
              <a:rPr lang="en-CA" dirty="0"/>
              <a:t>()     // </a:t>
            </a:r>
            <a:r>
              <a:rPr lang="en-CA" i="1" dirty="0"/>
              <a:t>Getting the y-coordinate of the enemy!</a:t>
            </a:r>
          </a:p>
          <a:p>
            <a:r>
              <a:rPr lang="en-CA" i="1" dirty="0"/>
              <a:t>                               </a:t>
            </a:r>
            <a:r>
              <a:rPr lang="en-CA" dirty="0"/>
              <a:t>y = y – 40</a:t>
            </a:r>
          </a:p>
          <a:p>
            <a:r>
              <a:rPr lang="en-CA" dirty="0"/>
              <a:t>                               </a:t>
            </a:r>
            <a:r>
              <a:rPr lang="en-CA" dirty="0" err="1"/>
              <a:t>e.sety</a:t>
            </a:r>
            <a:r>
              <a:rPr lang="en-CA" dirty="0"/>
              <a:t>(y)</a:t>
            </a:r>
          </a:p>
          <a:p>
            <a:r>
              <a:rPr lang="en-CA" dirty="0"/>
              <a:t>                         </a:t>
            </a:r>
            <a:r>
              <a:rPr lang="en-CA" dirty="0" err="1"/>
              <a:t>enemyspeed</a:t>
            </a:r>
            <a:r>
              <a:rPr lang="en-CA" dirty="0"/>
              <a:t> = </a:t>
            </a:r>
            <a:r>
              <a:rPr lang="en-CA" dirty="0" err="1"/>
              <a:t>enemyspeed</a:t>
            </a:r>
            <a:r>
              <a:rPr lang="en-CA" dirty="0"/>
              <a:t> * -1  //</a:t>
            </a:r>
            <a:r>
              <a:rPr lang="en-CA" i="1" dirty="0"/>
              <a:t> Notice the indentation!!</a:t>
            </a:r>
          </a:p>
          <a:p>
            <a:endParaRPr lang="en-CA" i="1" dirty="0"/>
          </a:p>
          <a:p>
            <a:endParaRPr lang="en-CA" i="1" dirty="0"/>
          </a:p>
          <a:p>
            <a:r>
              <a:rPr lang="en-CA" b="1" i="1" dirty="0"/>
              <a:t> NOW LET’S REPEAT THIS ENTIRE PROCESS IF THE ENEMY HITS THE LEFT SIDE OF OUR SCREEN!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4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38078-29D6-4824-8ED4-41DF3CA188EB}"/>
              </a:ext>
            </a:extLst>
          </p:cNvPr>
          <p:cNvSpPr txBox="1"/>
          <p:nvPr/>
        </p:nvSpPr>
        <p:spPr>
          <a:xfrm>
            <a:off x="57509" y="201283"/>
            <a:ext cx="120654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// </a:t>
            </a:r>
            <a:r>
              <a:rPr lang="en-CA" b="1" dirty="0"/>
              <a:t>Following is the code on checking the collision for the other side of the screen.</a:t>
            </a:r>
          </a:p>
          <a:p>
            <a:endParaRPr lang="en-CA" b="1" dirty="0"/>
          </a:p>
          <a:p>
            <a:r>
              <a:rPr lang="en-CA" dirty="0"/>
              <a:t> // This is once again inside our initial for-loop!</a:t>
            </a:r>
          </a:p>
          <a:p>
            <a:endParaRPr lang="en-CA" dirty="0"/>
          </a:p>
          <a:p>
            <a:r>
              <a:rPr lang="en-CA" dirty="0"/>
              <a:t> if </a:t>
            </a:r>
            <a:r>
              <a:rPr lang="en-CA" dirty="0" err="1"/>
              <a:t>enemy.xcor</a:t>
            </a:r>
            <a:r>
              <a:rPr lang="en-CA" dirty="0"/>
              <a:t>() &lt; -280:</a:t>
            </a:r>
          </a:p>
          <a:p>
            <a:r>
              <a:rPr lang="en-CA" dirty="0"/>
              <a:t>    for e in enemies:</a:t>
            </a:r>
          </a:p>
          <a:p>
            <a:r>
              <a:rPr lang="en-CA" dirty="0"/>
              <a:t>          y = </a:t>
            </a:r>
            <a:r>
              <a:rPr lang="en-CA" dirty="0" err="1"/>
              <a:t>e.ycor</a:t>
            </a:r>
            <a:r>
              <a:rPr lang="en-CA" dirty="0"/>
              <a:t>() </a:t>
            </a:r>
          </a:p>
          <a:p>
            <a:r>
              <a:rPr lang="en-CA" dirty="0"/>
              <a:t>          y = y – 40</a:t>
            </a:r>
          </a:p>
          <a:p>
            <a:r>
              <a:rPr lang="en-CA" dirty="0"/>
              <a:t>          </a:t>
            </a:r>
            <a:r>
              <a:rPr lang="en-CA" dirty="0" err="1"/>
              <a:t>e.set</a:t>
            </a:r>
            <a:r>
              <a:rPr lang="en-CA" dirty="0"/>
              <a:t>(y)</a:t>
            </a:r>
          </a:p>
          <a:p>
            <a:r>
              <a:rPr lang="en-CA" dirty="0"/>
              <a:t> </a:t>
            </a:r>
            <a:endParaRPr lang="en-CA" b="1" dirty="0"/>
          </a:p>
          <a:p>
            <a:r>
              <a:rPr lang="en-CA" b="1" dirty="0"/>
              <a:t> // Changing the direction of our enemy.</a:t>
            </a:r>
          </a:p>
          <a:p>
            <a:endParaRPr lang="en-CA" b="1" dirty="0"/>
          </a:p>
          <a:p>
            <a:r>
              <a:rPr lang="en-CA" b="1" dirty="0"/>
              <a:t>  </a:t>
            </a:r>
            <a:r>
              <a:rPr lang="en-CA" dirty="0" err="1"/>
              <a:t>enemyspeed</a:t>
            </a:r>
            <a:r>
              <a:rPr lang="en-CA" dirty="0"/>
              <a:t> = </a:t>
            </a:r>
            <a:r>
              <a:rPr lang="en-CA" dirty="0" err="1"/>
              <a:t>enemyspeed</a:t>
            </a:r>
            <a:r>
              <a:rPr lang="en-CA" dirty="0"/>
              <a:t> * -1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sz="2800" b="1" i="1" u="sng" dirty="0"/>
          </a:p>
          <a:p>
            <a:pPr algn="ctr"/>
            <a:r>
              <a:rPr lang="en-CA" sz="2800" b="1" i="1" u="sng" dirty="0"/>
              <a:t>That’s all for this week! See you all very soon!</a:t>
            </a:r>
          </a:p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703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819DF-5819-43E2-AA91-0E0CD2D00891}"/>
              </a:ext>
            </a:extLst>
          </p:cNvPr>
          <p:cNvSpPr txBox="1"/>
          <p:nvPr/>
        </p:nvSpPr>
        <p:spPr>
          <a:xfrm>
            <a:off x="126521" y="201283"/>
            <a:ext cx="9742098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u="sng" dirty="0"/>
              <a:t>LET’S CREATE A WEAPON FOR OUR LONELY PLAYER!</a:t>
            </a:r>
          </a:p>
          <a:p>
            <a:endParaRPr lang="en-CA" sz="2800" b="1" i="1" u="sng" dirty="0"/>
          </a:p>
          <a:p>
            <a:r>
              <a:rPr lang="en-CA" sz="2800" b="1" i="1" u="sng" dirty="0"/>
              <a:t>Note:</a:t>
            </a:r>
            <a:r>
              <a:rPr lang="en-CA" sz="2800" i="1" dirty="0"/>
              <a:t> The code which you will write now won’t be having </a:t>
            </a:r>
          </a:p>
          <a:p>
            <a:r>
              <a:rPr lang="en-CA" sz="2800" i="1" dirty="0"/>
              <a:t>          any immediate effects </a:t>
            </a:r>
            <a:r>
              <a:rPr lang="en-CA" sz="2800" i="1" dirty="0">
                <a:sym typeface="Wingdings" panose="05000000000000000000" pitchFamily="2" charset="2"/>
              </a:rPr>
              <a:t>.</a:t>
            </a:r>
          </a:p>
          <a:p>
            <a:endParaRPr lang="en-CA" sz="2800" i="1" dirty="0">
              <a:sym typeface="Wingdings" panose="05000000000000000000" pitchFamily="2" charset="2"/>
            </a:endParaRPr>
          </a:p>
          <a:p>
            <a:r>
              <a:rPr lang="en-CA" sz="2800" b="1" i="1" dirty="0">
                <a:sym typeface="Wingdings" panose="05000000000000000000" pitchFamily="2" charset="2"/>
              </a:rPr>
              <a:t>As always the first step will be creating a Turtle!</a:t>
            </a:r>
          </a:p>
          <a:p>
            <a:endParaRPr lang="en-CA" sz="2800" b="1" i="1" dirty="0">
              <a:sym typeface="Wingdings" panose="05000000000000000000" pitchFamily="2" charset="2"/>
            </a:endParaRPr>
          </a:p>
          <a:p>
            <a:r>
              <a:rPr lang="en-CA" sz="2400" b="1" i="1" dirty="0">
                <a:sym typeface="Wingdings" panose="05000000000000000000" pitchFamily="2" charset="2"/>
              </a:rPr>
              <a:t>// Creating our weapon (Good practice to comment your code)</a:t>
            </a:r>
          </a:p>
          <a:p>
            <a:endParaRPr lang="en-CA" sz="2400" b="1" i="1" dirty="0">
              <a:sym typeface="Wingdings" panose="05000000000000000000" pitchFamily="2" charset="2"/>
            </a:endParaRPr>
          </a:p>
          <a:p>
            <a:r>
              <a:rPr lang="en-CA" sz="2400" i="1" dirty="0">
                <a:sym typeface="Wingdings" panose="05000000000000000000" pitchFamily="2" charset="2"/>
              </a:rPr>
              <a:t> playerbullet = turtle.Turtle()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playerbullet.color(“yellow”)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playerbullet.penup()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playerbullet.speed(0)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playerbullet.setheading(90)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playerbullet.shapesize(0.5, 0.5) //Any guesses as to what this does?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playerbullet.hideturtle() // Any guesses why?</a:t>
            </a:r>
          </a:p>
          <a:p>
            <a:endParaRPr lang="en-CA" sz="2400" b="1" i="1" dirty="0">
              <a:sym typeface="Wingdings" panose="05000000000000000000" pitchFamily="2" charset="2"/>
            </a:endParaRPr>
          </a:p>
          <a:p>
            <a:endParaRPr lang="en-CA" sz="2800" i="1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80036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9E436-5E5F-49D4-9F12-5428328C501A}"/>
              </a:ext>
            </a:extLst>
          </p:cNvPr>
          <p:cNvSpPr txBox="1"/>
          <p:nvPr/>
        </p:nvSpPr>
        <p:spPr>
          <a:xfrm>
            <a:off x="296984" y="320456"/>
            <a:ext cx="109102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Let’s also add this piece of code now!</a:t>
            </a:r>
          </a:p>
          <a:p>
            <a:endParaRPr lang="en-CA" sz="2000" b="1" dirty="0"/>
          </a:p>
          <a:p>
            <a:r>
              <a:rPr lang="en-CA" sz="2000" dirty="0"/>
              <a:t> bulletspeed = 20</a:t>
            </a:r>
          </a:p>
          <a:p>
            <a:r>
              <a:rPr lang="en-CA" sz="2000" dirty="0"/>
              <a:t> bulletstate = ‘ready’  (</a:t>
            </a:r>
            <a:r>
              <a:rPr lang="en-CA" sz="2000" b="1" dirty="0"/>
              <a:t>Any guesses on what the data types of these two variables are?)</a:t>
            </a:r>
          </a:p>
          <a:p>
            <a:endParaRPr lang="en-CA" sz="2000" b="1" dirty="0"/>
          </a:p>
          <a:p>
            <a:r>
              <a:rPr lang="en-CA" sz="2000" b="1" dirty="0"/>
              <a:t>Let’s make our Enemies!!!!</a:t>
            </a:r>
          </a:p>
          <a:p>
            <a:endParaRPr lang="en-CA" sz="2000" b="1" dirty="0"/>
          </a:p>
          <a:p>
            <a:r>
              <a:rPr lang="en-CA" sz="2000" b="1" i="1" dirty="0"/>
              <a:t>Before we proceed, any ideas on how we can make many enemies effectively?? </a:t>
            </a:r>
          </a:p>
          <a:p>
            <a:endParaRPr lang="en-CA" sz="2000" b="1" i="1" dirty="0"/>
          </a:p>
          <a:p>
            <a:r>
              <a:rPr lang="en-CA" sz="2000" b="1" i="1" dirty="0"/>
              <a:t>// Following is the code required.</a:t>
            </a:r>
          </a:p>
          <a:p>
            <a:endParaRPr lang="en-CA" sz="2000" b="1" i="1" dirty="0"/>
          </a:p>
          <a:p>
            <a:r>
              <a:rPr lang="en-CA" sz="2000" b="1" i="1" dirty="0"/>
              <a:t> </a:t>
            </a:r>
            <a:r>
              <a:rPr lang="en-CA" sz="2000" i="1" dirty="0"/>
              <a:t>number_of_enemies = 5</a:t>
            </a:r>
          </a:p>
          <a:p>
            <a:r>
              <a:rPr lang="en-CA" sz="2000" b="1" i="1" dirty="0"/>
              <a:t> enemies = []  // (Remember this?!)</a:t>
            </a:r>
          </a:p>
          <a:p>
            <a:r>
              <a:rPr lang="en-CA" sz="2000" b="1" i="1" dirty="0"/>
              <a:t> </a:t>
            </a:r>
          </a:p>
          <a:p>
            <a:r>
              <a:rPr lang="en-CA" sz="2000" b="1" i="1" dirty="0"/>
              <a:t>// Get ready for some magic now……</a:t>
            </a:r>
          </a:p>
          <a:p>
            <a:endParaRPr lang="en-CA" sz="2000" b="1" i="1" dirty="0"/>
          </a:p>
          <a:p>
            <a:r>
              <a:rPr lang="en-CA" sz="2000" b="1" i="1" dirty="0"/>
              <a:t> </a:t>
            </a:r>
            <a:r>
              <a:rPr lang="en-CA" sz="2000" i="1" dirty="0"/>
              <a:t>for i in range(number_of_enemies)</a:t>
            </a:r>
            <a:r>
              <a:rPr lang="en-CA" sz="2000" b="1" i="1" dirty="0"/>
              <a:t>:</a:t>
            </a:r>
          </a:p>
          <a:p>
            <a:r>
              <a:rPr lang="en-CA" sz="2000" b="1" i="1" dirty="0"/>
              <a:t>       </a:t>
            </a:r>
            <a:r>
              <a:rPr lang="en-CA" sz="2000" i="1" dirty="0"/>
              <a:t>enemies.append(turtle.Turtle())   </a:t>
            </a:r>
            <a:r>
              <a:rPr lang="en-CA" sz="2000" b="1" i="1" dirty="0"/>
              <a:t>// This command creates a number of enemies </a:t>
            </a:r>
          </a:p>
          <a:p>
            <a:r>
              <a:rPr lang="en-CA" sz="2000" b="1" i="1" dirty="0"/>
              <a:t>                                                          // in our list so that we can access them later!</a:t>
            </a:r>
          </a:p>
        </p:txBody>
      </p:sp>
    </p:spTree>
    <p:extLst>
      <p:ext uri="{BB962C8B-B14F-4D97-AF65-F5344CB8AC3E}">
        <p14:creationId xmlns:p14="http://schemas.microsoft.com/office/powerpoint/2010/main" val="235445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C6F48-F9A2-496F-9573-8F2219C9A80D}"/>
              </a:ext>
            </a:extLst>
          </p:cNvPr>
          <p:cNvSpPr txBox="1"/>
          <p:nvPr/>
        </p:nvSpPr>
        <p:spPr>
          <a:xfrm>
            <a:off x="70337" y="257908"/>
            <a:ext cx="1017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u="sng" dirty="0"/>
              <a:t>LET’S MAKE OUR ENEMIES COOLER!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108FA-8C7E-41B8-B44A-EECEE2B5FF4B}"/>
              </a:ext>
            </a:extLst>
          </p:cNvPr>
          <p:cNvSpPr txBox="1"/>
          <p:nvPr/>
        </p:nvSpPr>
        <p:spPr>
          <a:xfrm>
            <a:off x="515815" y="1383323"/>
            <a:ext cx="10951056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// FOLLOWING IS THE REQUIRED CODE!</a:t>
            </a:r>
          </a:p>
          <a:p>
            <a:endParaRPr lang="en-CA" dirty="0"/>
          </a:p>
          <a:p>
            <a:endParaRPr lang="en-CA" b="1" dirty="0"/>
          </a:p>
          <a:p>
            <a:r>
              <a:rPr lang="en-CA" dirty="0"/>
              <a:t> </a:t>
            </a:r>
            <a:r>
              <a:rPr lang="en-CA" sz="2400" dirty="0"/>
              <a:t>for enemy in enemies:  </a:t>
            </a:r>
            <a:r>
              <a:rPr lang="en-CA" sz="2400" b="1" dirty="0"/>
              <a:t>// </a:t>
            </a:r>
            <a:r>
              <a:rPr lang="en-CA" sz="2000" b="1" dirty="0"/>
              <a:t>(For accessing each and every one of enemy in our list!)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       </a:t>
            </a:r>
            <a:r>
              <a:rPr lang="en-CA" sz="2400" dirty="0"/>
              <a:t>enemy.color(“red”)</a:t>
            </a:r>
          </a:p>
          <a:p>
            <a:r>
              <a:rPr lang="en-CA" sz="2400" b="1" dirty="0"/>
              <a:t>       </a:t>
            </a:r>
            <a:r>
              <a:rPr lang="en-CA" sz="2400" dirty="0"/>
              <a:t>enemy.penup()</a:t>
            </a:r>
          </a:p>
          <a:p>
            <a:r>
              <a:rPr lang="en-CA" sz="2400" b="1" dirty="0"/>
              <a:t>       </a:t>
            </a:r>
            <a:r>
              <a:rPr lang="en-CA" sz="2400" dirty="0"/>
              <a:t>enemy.speed(0)</a:t>
            </a:r>
          </a:p>
          <a:p>
            <a:r>
              <a:rPr lang="en-CA" sz="2400" b="1" dirty="0"/>
              <a:t>       x = random.randint(-200 , 200)  // Let’s talk about these commands!</a:t>
            </a:r>
          </a:p>
          <a:p>
            <a:r>
              <a:rPr lang="en-CA" sz="2400" b="1" dirty="0"/>
              <a:t>       y = random.randint(100, 250)   </a:t>
            </a:r>
          </a:p>
          <a:p>
            <a:r>
              <a:rPr lang="en-CA" sz="2400" b="1" dirty="0"/>
              <a:t>       enemy.setposition(x,y)  </a:t>
            </a:r>
          </a:p>
          <a:p>
            <a:endParaRPr lang="en-CA" sz="2400" b="1" dirty="0"/>
          </a:p>
          <a:p>
            <a:r>
              <a:rPr lang="en-CA" sz="2400" b="1" dirty="0"/>
              <a:t> </a:t>
            </a:r>
          </a:p>
          <a:p>
            <a:endParaRPr lang="en-CA" sz="2400" b="1" dirty="0"/>
          </a:p>
          <a:p>
            <a:r>
              <a:rPr lang="en-CA" sz="2400" b="1" dirty="0"/>
              <a:t>  </a:t>
            </a:r>
            <a:r>
              <a:rPr lang="en-CA" sz="2400" b="1" dirty="0" err="1"/>
              <a:t>enemyspeed</a:t>
            </a:r>
            <a:r>
              <a:rPr lang="en-CA" sz="2400" b="1" dirty="0"/>
              <a:t> = 2   // (NOTICE THE INDENTATION)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7784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4EAF5-E4EF-45CF-9F8D-F10C39C161CF}"/>
              </a:ext>
            </a:extLst>
          </p:cNvPr>
          <p:cNvSpPr txBox="1"/>
          <p:nvPr/>
        </p:nvSpPr>
        <p:spPr>
          <a:xfrm>
            <a:off x="124691" y="322118"/>
            <a:ext cx="12067309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i="1" u="sng" dirty="0"/>
              <a:t>Setting a Score!</a:t>
            </a:r>
          </a:p>
          <a:p>
            <a:endParaRPr lang="en-CA" sz="3600" b="1" i="1" u="sng" dirty="0"/>
          </a:p>
          <a:p>
            <a:r>
              <a:rPr lang="en-CA" sz="3600" i="1" dirty="0"/>
              <a:t> </a:t>
            </a:r>
            <a:r>
              <a:rPr lang="en-CA" sz="2400" i="1" dirty="0"/>
              <a:t>// Setting a score variable to keep track of our score!</a:t>
            </a:r>
            <a:endParaRPr lang="en-CA" sz="3600" i="1" dirty="0"/>
          </a:p>
          <a:p>
            <a:r>
              <a:rPr lang="en-CA" sz="2400" i="1" dirty="0"/>
              <a:t> score = 0</a:t>
            </a:r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// Printing a score.</a:t>
            </a:r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</a:t>
            </a:r>
            <a:r>
              <a:rPr lang="en-CA" sz="2400" i="1" dirty="0"/>
              <a:t> = turtle.Turtle()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score_pen.speed</a:t>
            </a:r>
            <a:r>
              <a:rPr lang="en-CA" sz="2400" i="1" dirty="0"/>
              <a:t>(0)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score_pen.color</a:t>
            </a:r>
            <a:r>
              <a:rPr lang="en-CA" sz="2400" i="1" dirty="0"/>
              <a:t>(“white”)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score_pen.penup</a:t>
            </a:r>
            <a:r>
              <a:rPr lang="en-CA" sz="2400" i="1" dirty="0"/>
              <a:t>()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score_pen.setposition</a:t>
            </a:r>
            <a:r>
              <a:rPr lang="en-CA" sz="2400" i="1" dirty="0"/>
              <a:t>( -290, 280)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scorestring</a:t>
            </a:r>
            <a:r>
              <a:rPr lang="en-CA" sz="2400" i="1" dirty="0"/>
              <a:t> = “Score : {}”.format(score) //  </a:t>
            </a:r>
            <a:r>
              <a:rPr lang="en-CA" sz="2400" b="1" i="1" dirty="0"/>
              <a:t>Let’s discuss this!!!!</a:t>
            </a:r>
          </a:p>
          <a:p>
            <a:r>
              <a:rPr lang="en-CA" sz="2400" b="1" i="1" dirty="0"/>
              <a:t> </a:t>
            </a:r>
          </a:p>
          <a:p>
            <a:r>
              <a:rPr lang="en-CA" sz="2400" b="1" i="1" dirty="0"/>
              <a:t> // LET’S PRINT THIS SCORE BY USING A SPECIAL COMMAND.</a:t>
            </a:r>
          </a:p>
          <a:p>
            <a:endParaRPr lang="en-CA" sz="2400" i="1" dirty="0"/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44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718A7-5836-4895-B1BE-3149EF4AA194}"/>
              </a:ext>
            </a:extLst>
          </p:cNvPr>
          <p:cNvSpPr txBox="1"/>
          <p:nvPr/>
        </p:nvSpPr>
        <p:spPr>
          <a:xfrm>
            <a:off x="69011" y="189781"/>
            <a:ext cx="11599653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u="sng" dirty="0"/>
              <a:t>FOLLOWING IS A SPECIAL COMMAND TO DISPLAY AN OUTPUT USING OUR VERY TURTLE!</a:t>
            </a:r>
          </a:p>
          <a:p>
            <a:endParaRPr lang="en-CA" sz="2000" b="1" i="1" u="sng" dirty="0"/>
          </a:p>
          <a:p>
            <a:endParaRPr lang="en-CA" sz="2000" b="1" i="1" u="sng" dirty="0"/>
          </a:p>
          <a:p>
            <a:r>
              <a:rPr lang="en-CA" sz="2000" dirty="0"/>
              <a:t> </a:t>
            </a:r>
            <a:r>
              <a:rPr lang="en-CA" sz="2000" dirty="0" err="1"/>
              <a:t>score_pen.write</a:t>
            </a:r>
            <a:r>
              <a:rPr lang="en-CA" sz="2000" dirty="0"/>
              <a:t>(</a:t>
            </a:r>
            <a:r>
              <a:rPr lang="en-CA" sz="2000" dirty="0" err="1"/>
              <a:t>scorestring</a:t>
            </a:r>
            <a:r>
              <a:rPr lang="en-CA" sz="2000" dirty="0"/>
              <a:t>, False, align = “left”, font = (“Arial”, 14, “normal”))</a:t>
            </a:r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400" b="1" i="1" dirty="0"/>
              <a:t>//And now let’s hide our turtle because we have already displayed our output!</a:t>
            </a:r>
          </a:p>
          <a:p>
            <a:endParaRPr lang="en-CA" sz="2400" b="1" i="1" dirty="0"/>
          </a:p>
          <a:p>
            <a:r>
              <a:rPr lang="en-CA" sz="2000" b="1" i="1" dirty="0"/>
              <a:t> </a:t>
            </a:r>
            <a:r>
              <a:rPr lang="en-CA" sz="2000" i="1" dirty="0" err="1"/>
              <a:t>score_pen.hideturtle</a:t>
            </a:r>
            <a:r>
              <a:rPr lang="en-CA" sz="2000" i="1" dirty="0"/>
              <a:t>()</a:t>
            </a:r>
          </a:p>
          <a:p>
            <a:endParaRPr lang="en-CA" sz="2000" i="1" dirty="0"/>
          </a:p>
          <a:p>
            <a:r>
              <a:rPr lang="en-CA" sz="2400" b="1" i="1" dirty="0"/>
              <a:t>// Now let’s define our own functions for moving our player!</a:t>
            </a:r>
          </a:p>
          <a:p>
            <a:endParaRPr lang="en-CA" sz="2400" b="1" i="1" dirty="0"/>
          </a:p>
          <a:p>
            <a:r>
              <a:rPr lang="en-CA" sz="2000" i="1" dirty="0"/>
              <a:t> def </a:t>
            </a:r>
            <a:r>
              <a:rPr lang="en-CA" sz="2000" i="1" dirty="0" err="1"/>
              <a:t>lefttime</a:t>
            </a:r>
            <a:r>
              <a:rPr lang="en-CA" sz="2000" i="1" dirty="0"/>
              <a:t>():            // Name of my function for going left!</a:t>
            </a:r>
          </a:p>
          <a:p>
            <a:r>
              <a:rPr lang="en-CA" sz="2000" i="1" dirty="0"/>
              <a:t>      x = </a:t>
            </a:r>
            <a:r>
              <a:rPr lang="en-CA" sz="2000" i="1" dirty="0" err="1"/>
              <a:t>player.xcor</a:t>
            </a:r>
            <a:r>
              <a:rPr lang="en-CA" sz="2000" i="1" dirty="0"/>
              <a:t>()    // Get’s the x coordinate of the player.</a:t>
            </a:r>
          </a:p>
          <a:p>
            <a:r>
              <a:rPr lang="en-CA" sz="2000" i="1" dirty="0"/>
              <a:t>      x = x – playerspeed  // Remember this variable???????</a:t>
            </a:r>
          </a:p>
          <a:p>
            <a:r>
              <a:rPr lang="en-CA" sz="2000" i="1" dirty="0"/>
              <a:t>      if x &lt; -280:            // Checking for boundary</a:t>
            </a:r>
          </a:p>
          <a:p>
            <a:r>
              <a:rPr lang="en-CA" sz="2000" i="1" dirty="0"/>
              <a:t>          x = -280</a:t>
            </a:r>
          </a:p>
          <a:p>
            <a:r>
              <a:rPr lang="en-CA" sz="2000" i="1" dirty="0"/>
              <a:t>      </a:t>
            </a:r>
            <a:r>
              <a:rPr lang="en-CA" sz="2000" i="1" dirty="0" err="1"/>
              <a:t>player.setx</a:t>
            </a:r>
            <a:r>
              <a:rPr lang="en-CA" sz="2000" i="1" dirty="0"/>
              <a:t>(x)         // Updates the x coordinate of the location.</a:t>
            </a:r>
          </a:p>
          <a:p>
            <a:endParaRPr lang="en-CA" sz="2000" i="1" dirty="0"/>
          </a:p>
          <a:p>
            <a:endParaRPr lang="en-CA" sz="2000" b="1" i="1" dirty="0"/>
          </a:p>
          <a:p>
            <a:endParaRPr lang="en-CA" sz="2000" b="1" i="1" dirty="0"/>
          </a:p>
        </p:txBody>
      </p:sp>
    </p:spTree>
    <p:extLst>
      <p:ext uri="{BB962C8B-B14F-4D97-AF65-F5344CB8AC3E}">
        <p14:creationId xmlns:p14="http://schemas.microsoft.com/office/powerpoint/2010/main" val="54717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BB74-D8DA-4BE7-AEEC-96588C85EDE8}"/>
              </a:ext>
            </a:extLst>
          </p:cNvPr>
          <p:cNvSpPr txBox="1"/>
          <p:nvPr/>
        </p:nvSpPr>
        <p:spPr>
          <a:xfrm>
            <a:off x="102358" y="161114"/>
            <a:ext cx="1208964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/>
              <a:t>Let’s define a function for going right!</a:t>
            </a:r>
          </a:p>
          <a:p>
            <a:r>
              <a:rPr lang="en-CA" sz="2400" b="1" u="sng" dirty="0"/>
              <a:t> </a:t>
            </a:r>
          </a:p>
          <a:p>
            <a:r>
              <a:rPr lang="en-CA" sz="2400" b="1" dirty="0"/>
              <a:t> </a:t>
            </a:r>
            <a:r>
              <a:rPr lang="en-CA" sz="2400" dirty="0"/>
              <a:t>def </a:t>
            </a:r>
            <a:r>
              <a:rPr lang="en-CA" sz="2400" dirty="0" err="1"/>
              <a:t>righttime</a:t>
            </a:r>
            <a:r>
              <a:rPr lang="en-CA" sz="2400" dirty="0"/>
              <a:t>():</a:t>
            </a:r>
          </a:p>
          <a:p>
            <a:r>
              <a:rPr lang="en-CA" sz="2400" dirty="0"/>
              <a:t>      x = </a:t>
            </a:r>
            <a:r>
              <a:rPr lang="en-CA" sz="2400" dirty="0" err="1"/>
              <a:t>player.xcor</a:t>
            </a:r>
            <a:r>
              <a:rPr lang="en-CA" sz="2400" dirty="0"/>
              <a:t>()</a:t>
            </a:r>
          </a:p>
          <a:p>
            <a:r>
              <a:rPr lang="en-CA" sz="2400" dirty="0"/>
              <a:t>      x = x + playerspeed</a:t>
            </a:r>
          </a:p>
          <a:p>
            <a:r>
              <a:rPr lang="en-CA" sz="2400" dirty="0"/>
              <a:t>      if  x &gt; 280:</a:t>
            </a:r>
          </a:p>
          <a:p>
            <a:r>
              <a:rPr lang="en-CA" sz="2400" dirty="0"/>
              <a:t>          x = 280</a:t>
            </a:r>
          </a:p>
          <a:p>
            <a:r>
              <a:rPr lang="en-CA" sz="2400" dirty="0"/>
              <a:t>      </a:t>
            </a:r>
            <a:r>
              <a:rPr lang="en-CA" sz="2400" dirty="0" err="1"/>
              <a:t>player.setx</a:t>
            </a:r>
            <a:r>
              <a:rPr lang="en-CA" sz="2400" dirty="0"/>
              <a:t>(x)</a:t>
            </a:r>
          </a:p>
          <a:p>
            <a:endParaRPr lang="en-CA" sz="2400" dirty="0"/>
          </a:p>
          <a:p>
            <a:r>
              <a:rPr lang="en-CA" sz="2400" b="1" u="sng" dirty="0"/>
              <a:t>Let’s define a function for firing our bullet!</a:t>
            </a:r>
          </a:p>
          <a:p>
            <a:endParaRPr lang="en-CA" sz="2400" b="1" u="sng" dirty="0"/>
          </a:p>
          <a:p>
            <a:r>
              <a:rPr lang="en-CA" sz="2400" dirty="0"/>
              <a:t> def </a:t>
            </a:r>
            <a:r>
              <a:rPr lang="en-CA" sz="2400" dirty="0" err="1"/>
              <a:t>fire_bullet</a:t>
            </a:r>
            <a:r>
              <a:rPr lang="en-CA" sz="2400" dirty="0"/>
              <a:t>():</a:t>
            </a:r>
          </a:p>
          <a:p>
            <a:r>
              <a:rPr lang="en-CA" sz="2400" dirty="0"/>
              <a:t>      global bulletstate // Declaring bulletstate as a global to change it everywhere!</a:t>
            </a:r>
          </a:p>
          <a:p>
            <a:r>
              <a:rPr lang="en-CA" sz="2400" dirty="0"/>
              <a:t>      if bulletstate == “ready”:</a:t>
            </a:r>
          </a:p>
          <a:p>
            <a:r>
              <a:rPr lang="en-CA" sz="2400" dirty="0"/>
              <a:t>           bulletstate = ‘fire’</a:t>
            </a:r>
          </a:p>
          <a:p>
            <a:r>
              <a:rPr lang="en-CA" sz="2400" dirty="0"/>
              <a:t>           // Let’s move our bullet above our player!</a:t>
            </a:r>
          </a:p>
          <a:p>
            <a:r>
              <a:rPr lang="en-CA" sz="2400" dirty="0"/>
              <a:t>           x = </a:t>
            </a:r>
            <a:r>
              <a:rPr lang="en-CA" sz="2400" dirty="0" err="1"/>
              <a:t>player.xcor</a:t>
            </a:r>
            <a:r>
              <a:rPr lang="en-CA" sz="2400" dirty="0"/>
              <a:t>()</a:t>
            </a:r>
          </a:p>
          <a:p>
            <a:r>
              <a:rPr lang="en-CA" sz="2400" dirty="0"/>
              <a:t>           y = </a:t>
            </a:r>
            <a:r>
              <a:rPr lang="en-CA" sz="2400" dirty="0" err="1"/>
              <a:t>player.ycor</a:t>
            </a:r>
            <a:r>
              <a:rPr lang="en-CA" sz="2400" dirty="0"/>
              <a:t>() + 10   // Any guesses for our next command?</a:t>
            </a:r>
          </a:p>
          <a:p>
            <a:r>
              <a:rPr lang="en-CA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805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7C5CC-7C4C-49E0-ADB9-C9DF9D55918A}"/>
              </a:ext>
            </a:extLst>
          </p:cNvPr>
          <p:cNvSpPr txBox="1"/>
          <p:nvPr/>
        </p:nvSpPr>
        <p:spPr>
          <a:xfrm>
            <a:off x="156949" y="252484"/>
            <a:ext cx="115391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u="sng" dirty="0"/>
              <a:t>YOU GUESSED IT RIGHT!</a:t>
            </a:r>
          </a:p>
          <a:p>
            <a:pPr algn="ctr"/>
            <a:endParaRPr lang="en-CA" sz="2800" b="1" i="1" u="sng" dirty="0"/>
          </a:p>
          <a:p>
            <a:r>
              <a:rPr lang="en-CA" sz="2000" b="1" i="1" dirty="0"/>
              <a:t>// Let’s reposition our bullet and hide it!</a:t>
            </a:r>
          </a:p>
          <a:p>
            <a:endParaRPr lang="en-CA" sz="2000" b="1" i="1" dirty="0"/>
          </a:p>
          <a:p>
            <a:r>
              <a:rPr lang="en-CA" sz="2000" i="1" dirty="0"/>
              <a:t> </a:t>
            </a:r>
            <a:r>
              <a:rPr lang="en-CA" sz="2000" i="1" dirty="0" err="1"/>
              <a:t>playerbullet.setposition</a:t>
            </a:r>
            <a:r>
              <a:rPr lang="en-CA" sz="2000" i="1" dirty="0"/>
              <a:t>( x, y)</a:t>
            </a:r>
          </a:p>
          <a:p>
            <a:r>
              <a:rPr lang="en-CA" sz="2000" i="1" dirty="0"/>
              <a:t> </a:t>
            </a:r>
            <a:r>
              <a:rPr lang="en-CA" sz="2000" i="1" dirty="0" err="1"/>
              <a:t>playerbullet.showturtle</a:t>
            </a:r>
            <a:r>
              <a:rPr lang="en-CA" sz="2000" i="1" dirty="0"/>
              <a:t>()</a:t>
            </a:r>
          </a:p>
          <a:p>
            <a:endParaRPr lang="en-CA" sz="2000" i="1" dirty="0"/>
          </a:p>
          <a:p>
            <a:endParaRPr lang="en-CA" sz="2000" i="1" dirty="0"/>
          </a:p>
          <a:p>
            <a:r>
              <a:rPr lang="en-CA" sz="2000" b="1" i="1" dirty="0"/>
              <a:t>// Let’s check for collision:</a:t>
            </a:r>
          </a:p>
          <a:p>
            <a:endParaRPr lang="en-CA" sz="2000" b="1" i="1" dirty="0"/>
          </a:p>
          <a:p>
            <a:r>
              <a:rPr lang="en-CA" sz="2000" i="1" dirty="0"/>
              <a:t> def </a:t>
            </a:r>
            <a:r>
              <a:rPr lang="en-CA" sz="2000" i="1" dirty="0" err="1"/>
              <a:t>isCollision</a:t>
            </a:r>
            <a:r>
              <a:rPr lang="en-CA" sz="2000" i="1" dirty="0"/>
              <a:t>(t1, t2):    </a:t>
            </a:r>
            <a:r>
              <a:rPr lang="en-CA" sz="2000" b="1" i="1" dirty="0"/>
              <a:t>// Any guesses for what these two parameters are? </a:t>
            </a:r>
          </a:p>
          <a:p>
            <a:r>
              <a:rPr lang="en-CA" sz="2000" i="1" dirty="0"/>
              <a:t>      distance = </a:t>
            </a:r>
            <a:r>
              <a:rPr lang="en-CA" sz="2000" i="1" dirty="0" err="1"/>
              <a:t>math.sqrt</a:t>
            </a:r>
            <a:r>
              <a:rPr lang="en-CA" sz="2000" i="1" dirty="0"/>
              <a:t>(</a:t>
            </a:r>
            <a:r>
              <a:rPr lang="en-CA" sz="2000" i="1" dirty="0" err="1"/>
              <a:t>math.pow</a:t>
            </a:r>
            <a:r>
              <a:rPr lang="en-CA" sz="2000" i="1" dirty="0"/>
              <a:t>(t1.xcor() – t2.xcor(), 2) + </a:t>
            </a:r>
          </a:p>
          <a:p>
            <a:r>
              <a:rPr lang="en-CA" sz="2000" i="1" dirty="0"/>
              <a:t>                      </a:t>
            </a:r>
            <a:r>
              <a:rPr lang="en-CA" sz="2000" i="1" dirty="0" err="1"/>
              <a:t>math.pow</a:t>
            </a:r>
            <a:r>
              <a:rPr lang="en-CA" sz="2000" i="1" dirty="0"/>
              <a:t>(t1.ycor() – t2.ycor() , 2)) </a:t>
            </a:r>
            <a:r>
              <a:rPr lang="en-CA" sz="2000" b="1" i="1" dirty="0"/>
              <a:t>      // We need a new library for this!!!!!</a:t>
            </a:r>
          </a:p>
          <a:p>
            <a:r>
              <a:rPr lang="en-CA" sz="2000" i="1" dirty="0"/>
              <a:t>      </a:t>
            </a:r>
          </a:p>
          <a:p>
            <a:r>
              <a:rPr lang="en-CA" sz="2000" i="1" dirty="0"/>
              <a:t>     if distance &lt; 15:</a:t>
            </a:r>
          </a:p>
          <a:p>
            <a:r>
              <a:rPr lang="en-CA" sz="2000" i="1" dirty="0"/>
              <a:t>        return True          </a:t>
            </a:r>
            <a:r>
              <a:rPr lang="en-CA" sz="2000" b="1" i="1" dirty="0"/>
              <a:t>// Collision has happened that’s why we return True.</a:t>
            </a:r>
          </a:p>
          <a:p>
            <a:r>
              <a:rPr lang="en-CA" sz="2000" i="1" dirty="0"/>
              <a:t>    else:</a:t>
            </a:r>
          </a:p>
          <a:p>
            <a:r>
              <a:rPr lang="en-CA" sz="2000" i="1" dirty="0"/>
              <a:t>        return False</a:t>
            </a:r>
          </a:p>
          <a:p>
            <a:r>
              <a:rPr lang="en-CA" sz="2000" i="1" dirty="0"/>
              <a:t>     </a:t>
            </a:r>
          </a:p>
          <a:p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425547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4DBA7-58D5-418A-B3A1-3AE9B78440C4}"/>
              </a:ext>
            </a:extLst>
          </p:cNvPr>
          <p:cNvSpPr txBox="1"/>
          <p:nvPr/>
        </p:nvSpPr>
        <p:spPr>
          <a:xfrm>
            <a:off x="148988" y="163772"/>
            <a:ext cx="11894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u="sng" dirty="0"/>
              <a:t>Code for telling our turtle to listen to our keyboard actions and call these functions!</a:t>
            </a:r>
          </a:p>
          <a:p>
            <a:pPr algn="ctr"/>
            <a:endParaRPr lang="en-CA" sz="2800" b="1" i="1" u="sng" dirty="0"/>
          </a:p>
          <a:p>
            <a:r>
              <a:rPr lang="en-CA" sz="2000" dirty="0"/>
              <a:t> </a:t>
            </a:r>
            <a:r>
              <a:rPr lang="en-CA" sz="2000" dirty="0" err="1"/>
              <a:t>turtle.listen</a:t>
            </a:r>
            <a:r>
              <a:rPr lang="en-CA" sz="2000" dirty="0"/>
              <a:t>()   </a:t>
            </a:r>
            <a:r>
              <a:rPr lang="en-CA" sz="2000" b="1" dirty="0"/>
              <a:t>// Tells not one specific turtle but calls one method to do the following actions!</a:t>
            </a:r>
          </a:p>
          <a:p>
            <a:r>
              <a:rPr lang="en-CA" sz="2000" b="1" dirty="0"/>
              <a:t> </a:t>
            </a:r>
          </a:p>
          <a:p>
            <a:r>
              <a:rPr lang="en-CA" sz="2000" dirty="0"/>
              <a:t> </a:t>
            </a:r>
            <a:r>
              <a:rPr lang="en-CA" sz="2000" dirty="0" err="1"/>
              <a:t>turtle.onkey</a:t>
            </a:r>
            <a:r>
              <a:rPr lang="en-CA" sz="2000" dirty="0"/>
              <a:t>(</a:t>
            </a:r>
            <a:r>
              <a:rPr lang="en-CA" sz="2000" dirty="0" err="1"/>
              <a:t>lefttime</a:t>
            </a:r>
            <a:r>
              <a:rPr lang="en-CA" sz="2000" dirty="0"/>
              <a:t>, “Left”) </a:t>
            </a:r>
            <a:r>
              <a:rPr lang="en-CA" sz="2000" b="1" dirty="0"/>
              <a:t>// Here, “left” signifies your left arrow key!!!!</a:t>
            </a:r>
          </a:p>
          <a:p>
            <a:endParaRPr lang="en-CA" sz="2000" b="1" dirty="0"/>
          </a:p>
          <a:p>
            <a:r>
              <a:rPr lang="en-CA" sz="2000" dirty="0"/>
              <a:t> </a:t>
            </a:r>
            <a:r>
              <a:rPr lang="en-CA" sz="2000" dirty="0" err="1"/>
              <a:t>turtle.onkey</a:t>
            </a:r>
            <a:r>
              <a:rPr lang="en-CA" sz="2000" dirty="0"/>
              <a:t>(</a:t>
            </a:r>
            <a:r>
              <a:rPr lang="en-CA" sz="2000" dirty="0" err="1"/>
              <a:t>righttime</a:t>
            </a:r>
            <a:r>
              <a:rPr lang="en-CA" sz="2000" dirty="0"/>
              <a:t>, “Right”) </a:t>
            </a:r>
            <a:r>
              <a:rPr lang="en-CA" sz="2000" b="1" dirty="0"/>
              <a:t>// Here, “right” signifies your right arrow key!!!!</a:t>
            </a:r>
          </a:p>
          <a:p>
            <a:endParaRPr lang="en-CA" sz="2000" b="1" dirty="0"/>
          </a:p>
          <a:p>
            <a:r>
              <a:rPr lang="en-CA" sz="2000" dirty="0"/>
              <a:t> </a:t>
            </a:r>
            <a:r>
              <a:rPr lang="en-CA" sz="2000" dirty="0" err="1"/>
              <a:t>turtle.onkey</a:t>
            </a:r>
            <a:r>
              <a:rPr lang="en-CA" sz="2000" dirty="0"/>
              <a:t>(</a:t>
            </a:r>
            <a:r>
              <a:rPr lang="en-CA" sz="2000" dirty="0" err="1"/>
              <a:t>fire_bullet</a:t>
            </a:r>
            <a:r>
              <a:rPr lang="en-CA" sz="2000" dirty="0"/>
              <a:t>, “space”) </a:t>
            </a:r>
            <a:r>
              <a:rPr lang="en-CA" sz="2000" b="1" dirty="0"/>
              <a:t>// Here, “space” has been used to make firing easy!</a:t>
            </a:r>
          </a:p>
          <a:p>
            <a:endParaRPr lang="en-CA" sz="2000" b="1" dirty="0"/>
          </a:p>
          <a:p>
            <a:endParaRPr lang="en-CA" sz="2400" b="1" dirty="0"/>
          </a:p>
          <a:p>
            <a:r>
              <a:rPr lang="en-CA" sz="2400" b="1" dirty="0"/>
              <a:t> // Now lets define a main loop for our game! This is going to be one massive loop // which will control the entire execution of the game. </a:t>
            </a:r>
            <a:endParaRPr lang="en-CA" sz="2000" dirty="0"/>
          </a:p>
          <a:p>
            <a:r>
              <a:rPr lang="en-CA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845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1295</Words>
  <Application>Microsoft Office PowerPoint</Application>
  <PresentationFormat>Widescreen</PresentationFormat>
  <Paragraphs>223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Welcome to Week 4!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Week 4!</dc:title>
  <dc:creator>shivam saraf</dc:creator>
  <cp:lastModifiedBy>shivam saraf</cp:lastModifiedBy>
  <cp:revision>24</cp:revision>
  <dcterms:created xsi:type="dcterms:W3CDTF">2020-03-04T00:31:19Z</dcterms:created>
  <dcterms:modified xsi:type="dcterms:W3CDTF">2020-03-06T01:06:36Z</dcterms:modified>
</cp:coreProperties>
</file>