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4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4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9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1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7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9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9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7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3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1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3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E5BD5-70DE-4752-8E43-B3B4E2B129B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2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1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give a brief overview of the project that this case study is about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0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give a </a:t>
            </a:r>
            <a:r>
              <a:rPr lang="en-US" b="1" i="1" dirty="0" smtClean="0"/>
              <a:t>short and precise explanation</a:t>
            </a:r>
            <a:r>
              <a:rPr lang="en-US" dirty="0" smtClean="0"/>
              <a:t> of the problem faced in this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8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give an </a:t>
            </a:r>
            <a:r>
              <a:rPr lang="en-US" b="1" i="1" dirty="0" smtClean="0"/>
              <a:t>explanation </a:t>
            </a:r>
            <a:r>
              <a:rPr lang="en-US" dirty="0" smtClean="0"/>
              <a:t>of the solution that was identified for 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give a </a:t>
            </a:r>
            <a:r>
              <a:rPr lang="en-US" b="1" i="1" dirty="0" smtClean="0"/>
              <a:t>detailed explanation </a:t>
            </a:r>
            <a:r>
              <a:rPr lang="en-US" dirty="0" smtClean="0"/>
              <a:t>of your role in this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64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63</Words>
  <Application>Microsoft Office PowerPoint</Application>
  <PresentationFormat>On-screen Show (4:3)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Case Study</vt:lpstr>
      <vt:lpstr>Project Overview</vt:lpstr>
      <vt:lpstr>Problem Definition</vt:lpstr>
      <vt:lpstr>Solution</vt:lpstr>
      <vt:lpstr>My contribution</vt:lpstr>
      <vt:lpstr>My contribution</vt:lpstr>
    </vt:vector>
  </TitlesOfParts>
  <Company>Schlumberger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Neha Kharsikar</dc:creator>
  <cp:lastModifiedBy>Shekinah Silway</cp:lastModifiedBy>
  <cp:revision>3</cp:revision>
  <dcterms:created xsi:type="dcterms:W3CDTF">2014-08-07T06:22:27Z</dcterms:created>
  <dcterms:modified xsi:type="dcterms:W3CDTF">2016-11-11T10:17:15Z</dcterms:modified>
</cp:coreProperties>
</file>