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377" r:id="rId3"/>
    <p:sldId id="378" r:id="rId4"/>
    <p:sldId id="379" r:id="rId5"/>
    <p:sldId id="380" r:id="rId6"/>
    <p:sldId id="384" r:id="rId7"/>
    <p:sldId id="381" r:id="rId8"/>
    <p:sldId id="382" r:id="rId9"/>
    <p:sldId id="383" r:id="rId10"/>
    <p:sldId id="385" r:id="rId11"/>
    <p:sldId id="386" r:id="rId12"/>
    <p:sldId id="387" r:id="rId13"/>
    <p:sldId id="372" r:id="rId14"/>
    <p:sldId id="371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32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</p14:sldIdLst>
        </p14:section>
        <p14:section name="Scoping" id="{F6743CF4-4D22-40DB-AB99-FBAE77EA4E08}">
          <p14:sldIdLst>
            <p14:sldId id="377"/>
            <p14:sldId id="378"/>
            <p14:sldId id="379"/>
            <p14:sldId id="380"/>
            <p14:sldId id="384"/>
            <p14:sldId id="381"/>
            <p14:sldId id="382"/>
            <p14:sldId id="383"/>
            <p14:sldId id="385"/>
            <p14:sldId id="386"/>
            <p14:sldId id="387"/>
            <p14:sldId id="372"/>
            <p14:sldId id="371"/>
          </p14:sldIdLst>
        </p14:section>
        <p14:section name="Functions" id="{50EA5E13-E045-474E-976E-03B52F714E0A}">
          <p14:sldIdLst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D0EBE-8722-430F-AEB2-709BF6669C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67167-BA6A-4095-B0BF-0ABE15136BE7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08EE7BA3-71BB-44B9-A309-14AC9E5DD2BD}" type="parTrans" cxnId="{F8974021-4599-45A0-BA44-08300D74BBA1}">
      <dgm:prSet/>
      <dgm:spPr/>
      <dgm:t>
        <a:bodyPr/>
        <a:lstStyle/>
        <a:p>
          <a:endParaRPr lang="en-US"/>
        </a:p>
      </dgm:t>
    </dgm:pt>
    <dgm:pt modelId="{C44FF69D-CD7B-4354-ABC3-9258ECCC3960}" type="sibTrans" cxnId="{F8974021-4599-45A0-BA44-08300D74BBA1}">
      <dgm:prSet/>
      <dgm:spPr/>
      <dgm:t>
        <a:bodyPr/>
        <a:lstStyle/>
        <a:p>
          <a:endParaRPr lang="en-US"/>
        </a:p>
      </dgm:t>
    </dgm:pt>
    <dgm:pt modelId="{C05F618D-E274-457F-AFF1-B3866736A981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3C931166-5480-40B3-BE25-E31571DAED09}" type="parTrans" cxnId="{9F1DADC5-6DFF-49AD-82B9-72493A6424FA}">
      <dgm:prSet/>
      <dgm:spPr/>
      <dgm:t>
        <a:bodyPr/>
        <a:lstStyle/>
        <a:p>
          <a:endParaRPr lang="en-US"/>
        </a:p>
      </dgm:t>
    </dgm:pt>
    <dgm:pt modelId="{FFA7AB39-701E-45F5-9EA6-15DBFDCFA1A2}" type="sibTrans" cxnId="{9F1DADC5-6DFF-49AD-82B9-72493A6424FA}">
      <dgm:prSet/>
      <dgm:spPr/>
      <dgm:t>
        <a:bodyPr/>
        <a:lstStyle/>
        <a:p>
          <a:endParaRPr lang="en-US"/>
        </a:p>
      </dgm:t>
    </dgm:pt>
    <dgm:pt modelId="{F9F334AB-D957-45FB-A568-513E2399099E}">
      <dgm:prSet phldrT="[Text]"/>
      <dgm:spPr/>
      <dgm:t>
        <a:bodyPr/>
        <a:lstStyle/>
        <a:p>
          <a:r>
            <a:rPr lang="en-US" dirty="0" err="1" smtClean="0"/>
            <a:t>changeColor</a:t>
          </a:r>
          <a:r>
            <a:rPr lang="en-US" dirty="0" smtClean="0"/>
            <a:t>()</a:t>
          </a:r>
          <a:endParaRPr lang="en-US" dirty="0"/>
        </a:p>
      </dgm:t>
    </dgm:pt>
    <dgm:pt modelId="{E364AD35-9138-4314-AD18-DA64B0BBAF97}" type="parTrans" cxnId="{B00B1BBE-5EE2-457A-9963-7E79233635DA}">
      <dgm:prSet/>
      <dgm:spPr/>
      <dgm:t>
        <a:bodyPr/>
        <a:lstStyle/>
        <a:p>
          <a:endParaRPr lang="en-US"/>
        </a:p>
      </dgm:t>
    </dgm:pt>
    <dgm:pt modelId="{4C88051F-1DCC-4B75-87B6-570B0B744244}" type="sibTrans" cxnId="{B00B1BBE-5EE2-457A-9963-7E79233635DA}">
      <dgm:prSet/>
      <dgm:spPr/>
      <dgm:t>
        <a:bodyPr/>
        <a:lstStyle/>
        <a:p>
          <a:endParaRPr lang="en-US"/>
        </a:p>
      </dgm:t>
    </dgm:pt>
    <dgm:pt modelId="{A9ADBC99-DE13-428B-8927-ED34A939999F}">
      <dgm:prSet phldrT="[Text]"/>
      <dgm:spPr/>
      <dgm:t>
        <a:bodyPr/>
        <a:lstStyle/>
        <a:p>
          <a:r>
            <a:rPr lang="en-US" dirty="0" err="1" smtClean="0"/>
            <a:t>anotherColor</a:t>
          </a:r>
          <a:endParaRPr lang="en-US" dirty="0"/>
        </a:p>
      </dgm:t>
    </dgm:pt>
    <dgm:pt modelId="{CC53DD00-0E1E-42BA-91E8-1624B336DAAA}" type="parTrans" cxnId="{5F793C83-9B46-4410-95C6-884D62EFC646}">
      <dgm:prSet/>
      <dgm:spPr/>
      <dgm:t>
        <a:bodyPr/>
        <a:lstStyle/>
        <a:p>
          <a:endParaRPr lang="en-US"/>
        </a:p>
      </dgm:t>
    </dgm:pt>
    <dgm:pt modelId="{FDED0C8F-F6E7-4D41-9707-B9FBE042F031}" type="sibTrans" cxnId="{5F793C83-9B46-4410-95C6-884D62EFC646}">
      <dgm:prSet/>
      <dgm:spPr/>
      <dgm:t>
        <a:bodyPr/>
        <a:lstStyle/>
        <a:p>
          <a:endParaRPr lang="en-US"/>
        </a:p>
      </dgm:t>
    </dgm:pt>
    <dgm:pt modelId="{8F51AC27-2819-4B9D-A5B4-D57935A948CB}">
      <dgm:prSet phldrT="[Text]"/>
      <dgm:spPr/>
      <dgm:t>
        <a:bodyPr/>
        <a:lstStyle/>
        <a:p>
          <a:r>
            <a:rPr lang="en-US" dirty="0" err="1" smtClean="0"/>
            <a:t>swapColos</a:t>
          </a:r>
          <a:r>
            <a:rPr lang="en-US" dirty="0" smtClean="0"/>
            <a:t>()</a:t>
          </a:r>
          <a:endParaRPr lang="en-US" dirty="0"/>
        </a:p>
      </dgm:t>
    </dgm:pt>
    <dgm:pt modelId="{91570AD7-CB5A-4EBB-893D-5D0809FAC062}" type="parTrans" cxnId="{5B2D9F72-792D-441A-B947-AD116E31BBC1}">
      <dgm:prSet/>
      <dgm:spPr/>
      <dgm:t>
        <a:bodyPr/>
        <a:lstStyle/>
        <a:p>
          <a:endParaRPr lang="en-US"/>
        </a:p>
      </dgm:t>
    </dgm:pt>
    <dgm:pt modelId="{642C301E-1F00-4D27-85BB-EE3D4274604D}" type="sibTrans" cxnId="{5B2D9F72-792D-441A-B947-AD116E31BBC1}">
      <dgm:prSet/>
      <dgm:spPr/>
      <dgm:t>
        <a:bodyPr/>
        <a:lstStyle/>
        <a:p>
          <a:endParaRPr lang="en-US"/>
        </a:p>
      </dgm:t>
    </dgm:pt>
    <dgm:pt modelId="{25D85C03-0FBC-4726-AF4B-B94F1F4D205F}">
      <dgm:prSet phldrT="[Text]"/>
      <dgm:spPr/>
      <dgm:t>
        <a:bodyPr/>
        <a:lstStyle/>
        <a:p>
          <a:r>
            <a:rPr lang="en-US" dirty="0" err="1" smtClean="0"/>
            <a:t>tempColor</a:t>
          </a:r>
          <a:r>
            <a:rPr lang="en-US" dirty="0" smtClean="0"/>
            <a:t>()</a:t>
          </a:r>
          <a:endParaRPr lang="en-US" dirty="0"/>
        </a:p>
      </dgm:t>
    </dgm:pt>
    <dgm:pt modelId="{B2971619-B1D8-4789-A0D0-4EB7B717591B}" type="parTrans" cxnId="{9A3FC81E-C44E-470F-80C0-E0BFB5096ED7}">
      <dgm:prSet/>
      <dgm:spPr/>
      <dgm:t>
        <a:bodyPr/>
        <a:lstStyle/>
        <a:p>
          <a:endParaRPr lang="en-US"/>
        </a:p>
      </dgm:t>
    </dgm:pt>
    <dgm:pt modelId="{98CD4AC0-D2B9-4937-BE2C-52BD6174CF62}" type="sibTrans" cxnId="{9A3FC81E-C44E-470F-80C0-E0BFB5096ED7}">
      <dgm:prSet/>
      <dgm:spPr/>
      <dgm:t>
        <a:bodyPr/>
        <a:lstStyle/>
        <a:p>
          <a:endParaRPr lang="en-US"/>
        </a:p>
      </dgm:t>
    </dgm:pt>
    <dgm:pt modelId="{56E58C9F-AC28-414C-9EE2-0E37FDA19749}" type="pres">
      <dgm:prSet presAssocID="{5CCD0EBE-8722-430F-AEB2-709BF6669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87504-9715-4ED9-BEE0-AB4963646F16}" type="pres">
      <dgm:prSet presAssocID="{5CCD0EBE-8722-430F-AEB2-709BF6669C7F}" presName="hierFlow" presStyleCnt="0"/>
      <dgm:spPr/>
    </dgm:pt>
    <dgm:pt modelId="{9EAEF94B-4537-4AF4-BE09-571D5BD70264}" type="pres">
      <dgm:prSet presAssocID="{5CCD0EBE-8722-430F-AEB2-709BF6669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099440-A921-4968-A611-1C663C4744E4}" type="pres">
      <dgm:prSet presAssocID="{65B67167-BA6A-4095-B0BF-0ABE15136BE7}" presName="Name17" presStyleCnt="0"/>
      <dgm:spPr/>
    </dgm:pt>
    <dgm:pt modelId="{34F9C272-7050-4A4F-A3A1-384DE18B87FB}" type="pres">
      <dgm:prSet presAssocID="{65B67167-BA6A-4095-B0BF-0ABE15136BE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0C080-4BCD-483B-907C-767B1C861800}" type="pres">
      <dgm:prSet presAssocID="{65B67167-BA6A-4095-B0BF-0ABE15136BE7}" presName="hierChild2" presStyleCnt="0"/>
      <dgm:spPr/>
    </dgm:pt>
    <dgm:pt modelId="{5EBB45C9-00B1-47CA-A930-9BF16BC7A181}" type="pres">
      <dgm:prSet presAssocID="{3C931166-5480-40B3-BE25-E31571DAED09}" presName="Name25" presStyleLbl="parChTrans1D2" presStyleIdx="0" presStyleCnt="2"/>
      <dgm:spPr/>
      <dgm:t>
        <a:bodyPr/>
        <a:lstStyle/>
        <a:p>
          <a:endParaRPr lang="en-US"/>
        </a:p>
      </dgm:t>
    </dgm:pt>
    <dgm:pt modelId="{CC52CD01-2E27-4F50-9662-7E2E3CB05C3C}" type="pres">
      <dgm:prSet presAssocID="{3C931166-5480-40B3-BE25-E31571DAED0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758182F-EFBA-4FE7-913D-8B45182489FF}" type="pres">
      <dgm:prSet presAssocID="{C05F618D-E274-457F-AFF1-B3866736A981}" presName="Name30" presStyleCnt="0"/>
      <dgm:spPr/>
    </dgm:pt>
    <dgm:pt modelId="{A7E9E5B5-0B8C-41BE-ACBB-4DF1E6752149}" type="pres">
      <dgm:prSet presAssocID="{C05F618D-E274-457F-AFF1-B3866736A981}" presName="level2Shape" presStyleLbl="node2" presStyleIdx="0" presStyleCnt="2"/>
      <dgm:spPr/>
      <dgm:t>
        <a:bodyPr/>
        <a:lstStyle/>
        <a:p>
          <a:endParaRPr lang="en-US"/>
        </a:p>
      </dgm:t>
    </dgm:pt>
    <dgm:pt modelId="{3922DFA9-5441-4614-BB17-454E192F2B98}" type="pres">
      <dgm:prSet presAssocID="{C05F618D-E274-457F-AFF1-B3866736A981}" presName="hierChild3" presStyleCnt="0"/>
      <dgm:spPr/>
    </dgm:pt>
    <dgm:pt modelId="{47071A33-1619-4931-A953-AB5216F2722E}" type="pres">
      <dgm:prSet presAssocID="{E364AD35-9138-4314-AD18-DA64B0BBAF9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4D00AAD8-84B9-454F-9761-1B0B7F868922}" type="pres">
      <dgm:prSet presAssocID="{E364AD35-9138-4314-AD18-DA64B0BBAF9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7DF999-DEA1-4D4B-AA6A-7ECC3BFB9560}" type="pres">
      <dgm:prSet presAssocID="{F9F334AB-D957-45FB-A568-513E2399099E}" presName="Name30" presStyleCnt="0"/>
      <dgm:spPr/>
    </dgm:pt>
    <dgm:pt modelId="{B8310DB6-1416-4129-B8CC-9E1A8C58BA43}" type="pres">
      <dgm:prSet presAssocID="{F9F334AB-D957-45FB-A568-513E2399099E}" presName="level2Shape" presStyleLbl="node2" presStyleIdx="1" presStyleCnt="2"/>
      <dgm:spPr/>
      <dgm:t>
        <a:bodyPr/>
        <a:lstStyle/>
        <a:p>
          <a:endParaRPr lang="en-US"/>
        </a:p>
      </dgm:t>
    </dgm:pt>
    <dgm:pt modelId="{4EF68293-C4CC-4943-9B68-A19BCFEC3B18}" type="pres">
      <dgm:prSet presAssocID="{F9F334AB-D957-45FB-A568-513E2399099E}" presName="hierChild3" presStyleCnt="0"/>
      <dgm:spPr/>
    </dgm:pt>
    <dgm:pt modelId="{376E90D6-A2D9-41D8-BF93-A2C470BADBD2}" type="pres">
      <dgm:prSet presAssocID="{CC53DD00-0E1E-42BA-91E8-1624B336DAA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C0A6924B-6E15-4BFC-840B-CCDC14936094}" type="pres">
      <dgm:prSet presAssocID="{CC53DD00-0E1E-42BA-91E8-1624B336DAA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7C545A3-8D41-4175-8D33-8F8BC6129402}" type="pres">
      <dgm:prSet presAssocID="{A9ADBC99-DE13-428B-8927-ED34A939999F}" presName="Name30" presStyleCnt="0"/>
      <dgm:spPr/>
    </dgm:pt>
    <dgm:pt modelId="{CDD1950D-0EC6-4839-ACEF-3713A56B66BF}" type="pres">
      <dgm:prSet presAssocID="{A9ADBC99-DE13-428B-8927-ED34A939999F}" presName="level2Shape" presStyleLbl="node3" presStyleIdx="0" presStyleCnt="2"/>
      <dgm:spPr/>
      <dgm:t>
        <a:bodyPr/>
        <a:lstStyle/>
        <a:p>
          <a:endParaRPr lang="en-US"/>
        </a:p>
      </dgm:t>
    </dgm:pt>
    <dgm:pt modelId="{C94738B4-BFB8-4069-A0E1-18323ED9BBA3}" type="pres">
      <dgm:prSet presAssocID="{A9ADBC99-DE13-428B-8927-ED34A939999F}" presName="hierChild3" presStyleCnt="0"/>
      <dgm:spPr/>
    </dgm:pt>
    <dgm:pt modelId="{1DDECD7B-B2E2-49D9-BBBE-DC720232C636}" type="pres">
      <dgm:prSet presAssocID="{91570AD7-CB5A-4EBB-893D-5D0809FAC062}" presName="Name25" presStyleLbl="parChTrans1D3" presStyleIdx="1" presStyleCnt="2"/>
      <dgm:spPr/>
      <dgm:t>
        <a:bodyPr/>
        <a:lstStyle/>
        <a:p>
          <a:endParaRPr lang="en-US"/>
        </a:p>
      </dgm:t>
    </dgm:pt>
    <dgm:pt modelId="{6D771FEB-2219-4F0C-A101-AB7EB8E581D1}" type="pres">
      <dgm:prSet presAssocID="{91570AD7-CB5A-4EBB-893D-5D0809FAC062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5A78D49-E4A1-4FEF-A801-3D5AFD07DFCC}" type="pres">
      <dgm:prSet presAssocID="{8F51AC27-2819-4B9D-A5B4-D57935A948CB}" presName="Name30" presStyleCnt="0"/>
      <dgm:spPr/>
    </dgm:pt>
    <dgm:pt modelId="{4BE55960-D3E3-4629-9DD1-3440E56BBD50}" type="pres">
      <dgm:prSet presAssocID="{8F51AC27-2819-4B9D-A5B4-D57935A948CB}" presName="level2Shape" presStyleLbl="node3" presStyleIdx="1" presStyleCnt="2"/>
      <dgm:spPr/>
      <dgm:t>
        <a:bodyPr/>
        <a:lstStyle/>
        <a:p>
          <a:endParaRPr lang="en-US"/>
        </a:p>
      </dgm:t>
    </dgm:pt>
    <dgm:pt modelId="{3A92B62C-459B-4A84-B65B-2B0C6E72E327}" type="pres">
      <dgm:prSet presAssocID="{8F51AC27-2819-4B9D-A5B4-D57935A948CB}" presName="hierChild3" presStyleCnt="0"/>
      <dgm:spPr/>
    </dgm:pt>
    <dgm:pt modelId="{B9F70E4F-3B69-4577-9059-B436EDB4C0E2}" type="pres">
      <dgm:prSet presAssocID="{B2971619-B1D8-4789-A0D0-4EB7B717591B}" presName="Name25" presStyleLbl="parChTrans1D4" presStyleIdx="0" presStyleCnt="1"/>
      <dgm:spPr/>
      <dgm:t>
        <a:bodyPr/>
        <a:lstStyle/>
        <a:p>
          <a:endParaRPr lang="en-US"/>
        </a:p>
      </dgm:t>
    </dgm:pt>
    <dgm:pt modelId="{E3E4C499-3E92-4A6A-A504-861DA002BAC5}" type="pres">
      <dgm:prSet presAssocID="{B2971619-B1D8-4789-A0D0-4EB7B717591B}" presName="connTx" presStyleLbl="parChTrans1D4" presStyleIdx="0" presStyleCnt="1"/>
      <dgm:spPr/>
      <dgm:t>
        <a:bodyPr/>
        <a:lstStyle/>
        <a:p>
          <a:endParaRPr lang="en-US"/>
        </a:p>
      </dgm:t>
    </dgm:pt>
    <dgm:pt modelId="{164DF16F-C1D5-4317-9E78-D210FFA6700C}" type="pres">
      <dgm:prSet presAssocID="{25D85C03-0FBC-4726-AF4B-B94F1F4D205F}" presName="Name30" presStyleCnt="0"/>
      <dgm:spPr/>
    </dgm:pt>
    <dgm:pt modelId="{FA7B6C05-B1A2-4891-9122-770D39851660}" type="pres">
      <dgm:prSet presAssocID="{25D85C03-0FBC-4726-AF4B-B94F1F4D205F}" presName="level2Shape" presStyleLbl="node4" presStyleIdx="0" presStyleCnt="1"/>
      <dgm:spPr/>
      <dgm:t>
        <a:bodyPr/>
        <a:lstStyle/>
        <a:p>
          <a:endParaRPr lang="en-US"/>
        </a:p>
      </dgm:t>
    </dgm:pt>
    <dgm:pt modelId="{1F8E7090-75A1-4C61-BBB4-30F8EDF58314}" type="pres">
      <dgm:prSet presAssocID="{25D85C03-0FBC-4726-AF4B-B94F1F4D205F}" presName="hierChild3" presStyleCnt="0"/>
      <dgm:spPr/>
    </dgm:pt>
    <dgm:pt modelId="{7A738738-D344-40C6-83D1-C55EFC13C577}" type="pres">
      <dgm:prSet presAssocID="{5CCD0EBE-8722-430F-AEB2-709BF6669C7F}" presName="bgShapesFlow" presStyleCnt="0"/>
      <dgm:spPr/>
    </dgm:pt>
  </dgm:ptLst>
  <dgm:cxnLst>
    <dgm:cxn modelId="{9A3FC81E-C44E-470F-80C0-E0BFB5096ED7}" srcId="{8F51AC27-2819-4B9D-A5B4-D57935A948CB}" destId="{25D85C03-0FBC-4726-AF4B-B94F1F4D205F}" srcOrd="0" destOrd="0" parTransId="{B2971619-B1D8-4789-A0D0-4EB7B717591B}" sibTransId="{98CD4AC0-D2B9-4937-BE2C-52BD6174CF62}"/>
    <dgm:cxn modelId="{33FF0584-730D-4C4D-8954-A9399479B166}" type="presOf" srcId="{A9ADBC99-DE13-428B-8927-ED34A939999F}" destId="{CDD1950D-0EC6-4839-ACEF-3713A56B66BF}" srcOrd="0" destOrd="0" presId="urn:microsoft.com/office/officeart/2005/8/layout/hierarchy5"/>
    <dgm:cxn modelId="{96C47E8B-B9E0-4F5E-AEF9-B574C86463BC}" type="presOf" srcId="{25D85C03-0FBC-4726-AF4B-B94F1F4D205F}" destId="{FA7B6C05-B1A2-4891-9122-770D39851660}" srcOrd="0" destOrd="0" presId="urn:microsoft.com/office/officeart/2005/8/layout/hierarchy5"/>
    <dgm:cxn modelId="{FBDCAA72-847F-4697-B828-74995318EF1B}" type="presOf" srcId="{CC53DD00-0E1E-42BA-91E8-1624B336DAAA}" destId="{C0A6924B-6E15-4BFC-840B-CCDC14936094}" srcOrd="1" destOrd="0" presId="urn:microsoft.com/office/officeart/2005/8/layout/hierarchy5"/>
    <dgm:cxn modelId="{5F793C83-9B46-4410-95C6-884D62EFC646}" srcId="{F9F334AB-D957-45FB-A568-513E2399099E}" destId="{A9ADBC99-DE13-428B-8927-ED34A939999F}" srcOrd="0" destOrd="0" parTransId="{CC53DD00-0E1E-42BA-91E8-1624B336DAAA}" sibTransId="{FDED0C8F-F6E7-4D41-9707-B9FBE042F031}"/>
    <dgm:cxn modelId="{5B2D9F72-792D-441A-B947-AD116E31BBC1}" srcId="{F9F334AB-D957-45FB-A568-513E2399099E}" destId="{8F51AC27-2819-4B9D-A5B4-D57935A948CB}" srcOrd="1" destOrd="0" parTransId="{91570AD7-CB5A-4EBB-893D-5D0809FAC062}" sibTransId="{642C301E-1F00-4D27-85BB-EE3D4274604D}"/>
    <dgm:cxn modelId="{ED958395-C09B-471B-BE10-0B0C28091D9F}" type="presOf" srcId="{C05F618D-E274-457F-AFF1-B3866736A981}" destId="{A7E9E5B5-0B8C-41BE-ACBB-4DF1E6752149}" srcOrd="0" destOrd="0" presId="urn:microsoft.com/office/officeart/2005/8/layout/hierarchy5"/>
    <dgm:cxn modelId="{274E63E9-4DEF-44AA-BC36-95B26C03C8E5}" type="presOf" srcId="{B2971619-B1D8-4789-A0D0-4EB7B717591B}" destId="{E3E4C499-3E92-4A6A-A504-861DA002BAC5}" srcOrd="1" destOrd="0" presId="urn:microsoft.com/office/officeart/2005/8/layout/hierarchy5"/>
    <dgm:cxn modelId="{4D8011ED-FFAB-4ED2-AF97-D929F34F78E9}" type="presOf" srcId="{CC53DD00-0E1E-42BA-91E8-1624B336DAAA}" destId="{376E90D6-A2D9-41D8-BF93-A2C470BADBD2}" srcOrd="0" destOrd="0" presId="urn:microsoft.com/office/officeart/2005/8/layout/hierarchy5"/>
    <dgm:cxn modelId="{880B3AB4-C69A-4679-AB97-10A582FFA0B3}" type="presOf" srcId="{F9F334AB-D957-45FB-A568-513E2399099E}" destId="{B8310DB6-1416-4129-B8CC-9E1A8C58BA43}" srcOrd="0" destOrd="0" presId="urn:microsoft.com/office/officeart/2005/8/layout/hierarchy5"/>
    <dgm:cxn modelId="{C8573891-5721-4F8B-B42C-4C705F810D40}" type="presOf" srcId="{8F51AC27-2819-4B9D-A5B4-D57935A948CB}" destId="{4BE55960-D3E3-4629-9DD1-3440E56BBD50}" srcOrd="0" destOrd="0" presId="urn:microsoft.com/office/officeart/2005/8/layout/hierarchy5"/>
    <dgm:cxn modelId="{9F1DADC5-6DFF-49AD-82B9-72493A6424FA}" srcId="{65B67167-BA6A-4095-B0BF-0ABE15136BE7}" destId="{C05F618D-E274-457F-AFF1-B3866736A981}" srcOrd="0" destOrd="0" parTransId="{3C931166-5480-40B3-BE25-E31571DAED09}" sibTransId="{FFA7AB39-701E-45F5-9EA6-15DBFDCFA1A2}"/>
    <dgm:cxn modelId="{D30C4E62-973F-43BF-A582-7078298EE8DD}" type="presOf" srcId="{E364AD35-9138-4314-AD18-DA64B0BBAF97}" destId="{4D00AAD8-84B9-454F-9761-1B0B7F868922}" srcOrd="1" destOrd="0" presId="urn:microsoft.com/office/officeart/2005/8/layout/hierarchy5"/>
    <dgm:cxn modelId="{185310D4-E7EF-45A4-873E-F75CA58CD83D}" type="presOf" srcId="{65B67167-BA6A-4095-B0BF-0ABE15136BE7}" destId="{34F9C272-7050-4A4F-A3A1-384DE18B87FB}" srcOrd="0" destOrd="0" presId="urn:microsoft.com/office/officeart/2005/8/layout/hierarchy5"/>
    <dgm:cxn modelId="{DB1E4A7B-4231-4DC5-9C03-14A3E0F1A02D}" type="presOf" srcId="{5CCD0EBE-8722-430F-AEB2-709BF6669C7F}" destId="{56E58C9F-AC28-414C-9EE2-0E37FDA19749}" srcOrd="0" destOrd="0" presId="urn:microsoft.com/office/officeart/2005/8/layout/hierarchy5"/>
    <dgm:cxn modelId="{0AD5E8B5-37C5-4C82-BE80-9A2DA8F976E9}" type="presOf" srcId="{3C931166-5480-40B3-BE25-E31571DAED09}" destId="{CC52CD01-2E27-4F50-9662-7E2E3CB05C3C}" srcOrd="1" destOrd="0" presId="urn:microsoft.com/office/officeart/2005/8/layout/hierarchy5"/>
    <dgm:cxn modelId="{5603D0FA-33B1-48D8-8C50-2C4ABCE061F6}" type="presOf" srcId="{91570AD7-CB5A-4EBB-893D-5D0809FAC062}" destId="{6D771FEB-2219-4F0C-A101-AB7EB8E581D1}" srcOrd="1" destOrd="0" presId="urn:microsoft.com/office/officeart/2005/8/layout/hierarchy5"/>
    <dgm:cxn modelId="{B7ABE443-9320-4336-AB9F-572149B56CEE}" type="presOf" srcId="{B2971619-B1D8-4789-A0D0-4EB7B717591B}" destId="{B9F70E4F-3B69-4577-9059-B436EDB4C0E2}" srcOrd="0" destOrd="0" presId="urn:microsoft.com/office/officeart/2005/8/layout/hierarchy5"/>
    <dgm:cxn modelId="{602534FD-BC03-4DBC-937F-C39B0D67B88A}" type="presOf" srcId="{91570AD7-CB5A-4EBB-893D-5D0809FAC062}" destId="{1DDECD7B-B2E2-49D9-BBBE-DC720232C636}" srcOrd="0" destOrd="0" presId="urn:microsoft.com/office/officeart/2005/8/layout/hierarchy5"/>
    <dgm:cxn modelId="{AE04A988-2295-4366-AC03-0CB5763DA1A3}" type="presOf" srcId="{E364AD35-9138-4314-AD18-DA64B0BBAF97}" destId="{47071A33-1619-4931-A953-AB5216F2722E}" srcOrd="0" destOrd="0" presId="urn:microsoft.com/office/officeart/2005/8/layout/hierarchy5"/>
    <dgm:cxn modelId="{1AC2CBF6-3A77-4924-BA7A-56CC8EF723D3}" type="presOf" srcId="{3C931166-5480-40B3-BE25-E31571DAED09}" destId="{5EBB45C9-00B1-47CA-A930-9BF16BC7A181}" srcOrd="0" destOrd="0" presId="urn:microsoft.com/office/officeart/2005/8/layout/hierarchy5"/>
    <dgm:cxn modelId="{F8974021-4599-45A0-BA44-08300D74BBA1}" srcId="{5CCD0EBE-8722-430F-AEB2-709BF6669C7F}" destId="{65B67167-BA6A-4095-B0BF-0ABE15136BE7}" srcOrd="0" destOrd="0" parTransId="{08EE7BA3-71BB-44B9-A309-14AC9E5DD2BD}" sibTransId="{C44FF69D-CD7B-4354-ABC3-9258ECCC3960}"/>
    <dgm:cxn modelId="{B00B1BBE-5EE2-457A-9963-7E79233635DA}" srcId="{65B67167-BA6A-4095-B0BF-0ABE15136BE7}" destId="{F9F334AB-D957-45FB-A568-513E2399099E}" srcOrd="1" destOrd="0" parTransId="{E364AD35-9138-4314-AD18-DA64B0BBAF97}" sibTransId="{4C88051F-1DCC-4B75-87B6-570B0B744244}"/>
    <dgm:cxn modelId="{8161DD38-3A3F-418E-BF32-76D25AA6A75E}" type="presParOf" srcId="{56E58C9F-AC28-414C-9EE2-0E37FDA19749}" destId="{BBF87504-9715-4ED9-BEE0-AB4963646F16}" srcOrd="0" destOrd="0" presId="urn:microsoft.com/office/officeart/2005/8/layout/hierarchy5"/>
    <dgm:cxn modelId="{4B6E3CC8-4BA9-4E15-A8B8-E93D7C71C92B}" type="presParOf" srcId="{BBF87504-9715-4ED9-BEE0-AB4963646F16}" destId="{9EAEF94B-4537-4AF4-BE09-571D5BD70264}" srcOrd="0" destOrd="0" presId="urn:microsoft.com/office/officeart/2005/8/layout/hierarchy5"/>
    <dgm:cxn modelId="{70CE941D-9F11-4EE1-8EB7-EFEDAD4A2879}" type="presParOf" srcId="{9EAEF94B-4537-4AF4-BE09-571D5BD70264}" destId="{82099440-A921-4968-A611-1C663C4744E4}" srcOrd="0" destOrd="0" presId="urn:microsoft.com/office/officeart/2005/8/layout/hierarchy5"/>
    <dgm:cxn modelId="{9B728A5B-616F-4620-BCB6-3BD461166706}" type="presParOf" srcId="{82099440-A921-4968-A611-1C663C4744E4}" destId="{34F9C272-7050-4A4F-A3A1-384DE18B87FB}" srcOrd="0" destOrd="0" presId="urn:microsoft.com/office/officeart/2005/8/layout/hierarchy5"/>
    <dgm:cxn modelId="{DBE11C85-0309-4F85-A138-35D03F893CBE}" type="presParOf" srcId="{82099440-A921-4968-A611-1C663C4744E4}" destId="{D8F0C080-4BCD-483B-907C-767B1C861800}" srcOrd="1" destOrd="0" presId="urn:microsoft.com/office/officeart/2005/8/layout/hierarchy5"/>
    <dgm:cxn modelId="{3B1CDEDF-CC45-43D9-AB6B-241872BD0A8F}" type="presParOf" srcId="{D8F0C080-4BCD-483B-907C-767B1C861800}" destId="{5EBB45C9-00B1-47CA-A930-9BF16BC7A181}" srcOrd="0" destOrd="0" presId="urn:microsoft.com/office/officeart/2005/8/layout/hierarchy5"/>
    <dgm:cxn modelId="{224EBD28-3ED4-48E5-A4BC-2E4504C1DDAD}" type="presParOf" srcId="{5EBB45C9-00B1-47CA-A930-9BF16BC7A181}" destId="{CC52CD01-2E27-4F50-9662-7E2E3CB05C3C}" srcOrd="0" destOrd="0" presId="urn:microsoft.com/office/officeart/2005/8/layout/hierarchy5"/>
    <dgm:cxn modelId="{90786DA2-FCBE-4C60-9484-07D7521FE811}" type="presParOf" srcId="{D8F0C080-4BCD-483B-907C-767B1C861800}" destId="{8758182F-EFBA-4FE7-913D-8B45182489FF}" srcOrd="1" destOrd="0" presId="urn:microsoft.com/office/officeart/2005/8/layout/hierarchy5"/>
    <dgm:cxn modelId="{6A40A91C-3260-40AE-B6D3-DB4A28BFC0B9}" type="presParOf" srcId="{8758182F-EFBA-4FE7-913D-8B45182489FF}" destId="{A7E9E5B5-0B8C-41BE-ACBB-4DF1E6752149}" srcOrd="0" destOrd="0" presId="urn:microsoft.com/office/officeart/2005/8/layout/hierarchy5"/>
    <dgm:cxn modelId="{13C3FCE6-8C72-4B83-9BF0-04366EB4FA82}" type="presParOf" srcId="{8758182F-EFBA-4FE7-913D-8B45182489FF}" destId="{3922DFA9-5441-4614-BB17-454E192F2B98}" srcOrd="1" destOrd="0" presId="urn:microsoft.com/office/officeart/2005/8/layout/hierarchy5"/>
    <dgm:cxn modelId="{E6C329D3-3B32-4175-9459-42EECABC863B}" type="presParOf" srcId="{D8F0C080-4BCD-483B-907C-767B1C861800}" destId="{47071A33-1619-4931-A953-AB5216F2722E}" srcOrd="2" destOrd="0" presId="urn:microsoft.com/office/officeart/2005/8/layout/hierarchy5"/>
    <dgm:cxn modelId="{7940D8DF-909B-4FE2-99E0-F5DB7AC25AF0}" type="presParOf" srcId="{47071A33-1619-4931-A953-AB5216F2722E}" destId="{4D00AAD8-84B9-454F-9761-1B0B7F868922}" srcOrd="0" destOrd="0" presId="urn:microsoft.com/office/officeart/2005/8/layout/hierarchy5"/>
    <dgm:cxn modelId="{E5B6F694-1EF8-44C6-9320-F0D17DE19088}" type="presParOf" srcId="{D8F0C080-4BCD-483B-907C-767B1C861800}" destId="{247DF999-DEA1-4D4B-AA6A-7ECC3BFB9560}" srcOrd="3" destOrd="0" presId="urn:microsoft.com/office/officeart/2005/8/layout/hierarchy5"/>
    <dgm:cxn modelId="{2C0BDAD1-C50D-4D22-AECF-772AAAB2FF37}" type="presParOf" srcId="{247DF999-DEA1-4D4B-AA6A-7ECC3BFB9560}" destId="{B8310DB6-1416-4129-B8CC-9E1A8C58BA43}" srcOrd="0" destOrd="0" presId="urn:microsoft.com/office/officeart/2005/8/layout/hierarchy5"/>
    <dgm:cxn modelId="{819D0A81-1F29-4FFA-A88C-493F67FFC496}" type="presParOf" srcId="{247DF999-DEA1-4D4B-AA6A-7ECC3BFB9560}" destId="{4EF68293-C4CC-4943-9B68-A19BCFEC3B18}" srcOrd="1" destOrd="0" presId="urn:microsoft.com/office/officeart/2005/8/layout/hierarchy5"/>
    <dgm:cxn modelId="{246B4B43-052D-4551-B53B-77579868345E}" type="presParOf" srcId="{4EF68293-C4CC-4943-9B68-A19BCFEC3B18}" destId="{376E90D6-A2D9-41D8-BF93-A2C470BADBD2}" srcOrd="0" destOrd="0" presId="urn:microsoft.com/office/officeart/2005/8/layout/hierarchy5"/>
    <dgm:cxn modelId="{E075E6F7-3ADA-4148-BF5C-49609506EB64}" type="presParOf" srcId="{376E90D6-A2D9-41D8-BF93-A2C470BADBD2}" destId="{C0A6924B-6E15-4BFC-840B-CCDC14936094}" srcOrd="0" destOrd="0" presId="urn:microsoft.com/office/officeart/2005/8/layout/hierarchy5"/>
    <dgm:cxn modelId="{673B802D-5D2B-4178-A480-890398E31E8D}" type="presParOf" srcId="{4EF68293-C4CC-4943-9B68-A19BCFEC3B18}" destId="{F7C545A3-8D41-4175-8D33-8F8BC6129402}" srcOrd="1" destOrd="0" presId="urn:microsoft.com/office/officeart/2005/8/layout/hierarchy5"/>
    <dgm:cxn modelId="{F89D4E6A-AE97-4BDE-995F-C65E888164DD}" type="presParOf" srcId="{F7C545A3-8D41-4175-8D33-8F8BC6129402}" destId="{CDD1950D-0EC6-4839-ACEF-3713A56B66BF}" srcOrd="0" destOrd="0" presId="urn:microsoft.com/office/officeart/2005/8/layout/hierarchy5"/>
    <dgm:cxn modelId="{4AED5A0F-94A5-484A-8396-FFB760ADA650}" type="presParOf" srcId="{F7C545A3-8D41-4175-8D33-8F8BC6129402}" destId="{C94738B4-BFB8-4069-A0E1-18323ED9BBA3}" srcOrd="1" destOrd="0" presId="urn:microsoft.com/office/officeart/2005/8/layout/hierarchy5"/>
    <dgm:cxn modelId="{9FE25DF4-680C-4541-B58C-7E053B9A1025}" type="presParOf" srcId="{4EF68293-C4CC-4943-9B68-A19BCFEC3B18}" destId="{1DDECD7B-B2E2-49D9-BBBE-DC720232C636}" srcOrd="2" destOrd="0" presId="urn:microsoft.com/office/officeart/2005/8/layout/hierarchy5"/>
    <dgm:cxn modelId="{A045C0A6-3C2D-43A1-9FB6-B3544DA8048D}" type="presParOf" srcId="{1DDECD7B-B2E2-49D9-BBBE-DC720232C636}" destId="{6D771FEB-2219-4F0C-A101-AB7EB8E581D1}" srcOrd="0" destOrd="0" presId="urn:microsoft.com/office/officeart/2005/8/layout/hierarchy5"/>
    <dgm:cxn modelId="{C23F4A90-916D-4BC4-B50C-8AC03C041AAF}" type="presParOf" srcId="{4EF68293-C4CC-4943-9B68-A19BCFEC3B18}" destId="{85A78D49-E4A1-4FEF-A801-3D5AFD07DFCC}" srcOrd="3" destOrd="0" presId="urn:microsoft.com/office/officeart/2005/8/layout/hierarchy5"/>
    <dgm:cxn modelId="{09ABB853-28EF-46F9-BFE9-DCD5330A52F5}" type="presParOf" srcId="{85A78D49-E4A1-4FEF-A801-3D5AFD07DFCC}" destId="{4BE55960-D3E3-4629-9DD1-3440E56BBD50}" srcOrd="0" destOrd="0" presId="urn:microsoft.com/office/officeart/2005/8/layout/hierarchy5"/>
    <dgm:cxn modelId="{6BFD95E7-6A1A-48A3-AC06-D190493B88EE}" type="presParOf" srcId="{85A78D49-E4A1-4FEF-A801-3D5AFD07DFCC}" destId="{3A92B62C-459B-4A84-B65B-2B0C6E72E327}" srcOrd="1" destOrd="0" presId="urn:microsoft.com/office/officeart/2005/8/layout/hierarchy5"/>
    <dgm:cxn modelId="{43E82611-DF76-4284-907D-E142D275EE5D}" type="presParOf" srcId="{3A92B62C-459B-4A84-B65B-2B0C6E72E327}" destId="{B9F70E4F-3B69-4577-9059-B436EDB4C0E2}" srcOrd="0" destOrd="0" presId="urn:microsoft.com/office/officeart/2005/8/layout/hierarchy5"/>
    <dgm:cxn modelId="{648D5EBA-2531-4B79-944A-0B23F5A88ED7}" type="presParOf" srcId="{B9F70E4F-3B69-4577-9059-B436EDB4C0E2}" destId="{E3E4C499-3E92-4A6A-A504-861DA002BAC5}" srcOrd="0" destOrd="0" presId="urn:microsoft.com/office/officeart/2005/8/layout/hierarchy5"/>
    <dgm:cxn modelId="{3F8744EF-EBCF-4C0B-9FD9-93484E2A7F41}" type="presParOf" srcId="{3A92B62C-459B-4A84-B65B-2B0C6E72E327}" destId="{164DF16F-C1D5-4317-9E78-D210FFA6700C}" srcOrd="1" destOrd="0" presId="urn:microsoft.com/office/officeart/2005/8/layout/hierarchy5"/>
    <dgm:cxn modelId="{4D590858-05A8-4C7F-9FA9-3EBD4B36E9F8}" type="presParOf" srcId="{164DF16F-C1D5-4317-9E78-D210FFA6700C}" destId="{FA7B6C05-B1A2-4891-9122-770D39851660}" srcOrd="0" destOrd="0" presId="urn:microsoft.com/office/officeart/2005/8/layout/hierarchy5"/>
    <dgm:cxn modelId="{B5547EF9-45F4-46D5-85CE-B69AB1DCF46C}" type="presParOf" srcId="{164DF16F-C1D5-4317-9E78-D210FFA6700C}" destId="{1F8E7090-75A1-4C61-BBB4-30F8EDF58314}" srcOrd="1" destOrd="0" presId="urn:microsoft.com/office/officeart/2005/8/layout/hierarchy5"/>
    <dgm:cxn modelId="{BD7BBBBD-5226-4A62-A1AE-249B461D9793}" type="presParOf" srcId="{56E58C9F-AC28-414C-9EE2-0E37FDA19749}" destId="{7A738738-D344-40C6-83D1-C55EFC13C5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6781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4288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6387" y="2989672"/>
            <a:ext cx="80217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Scope &amp; Functions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031" y="1352568"/>
            <a:ext cx="836393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 10; i ++)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 the number "10" ten times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0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0031" y="1338285"/>
            <a:ext cx="8363938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 ++)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(value)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    console.log(value);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}(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1, 2, 3, up to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3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Scoping in ES 6.0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119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Scoping with 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/>
              <a:t>is like </a:t>
            </a:r>
            <a:r>
              <a:rPr lang="en-US" b="1" dirty="0" err="1"/>
              <a:t>var</a:t>
            </a:r>
            <a:r>
              <a:rPr lang="en-US" dirty="0"/>
              <a:t>, except for the fact that it is </a:t>
            </a:r>
            <a:r>
              <a:rPr lang="en-US" b="1" dirty="0"/>
              <a:t>block scoped</a:t>
            </a:r>
            <a:r>
              <a:rPr lang="en-US" dirty="0"/>
              <a:t> instead of </a:t>
            </a:r>
            <a:r>
              <a:rPr lang="en-US" b="1" dirty="0"/>
              <a:t>function scoped</a:t>
            </a:r>
            <a:r>
              <a:rPr lang="en-US" dirty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62" y="2357378"/>
            <a:ext cx="836393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nn-NO" b="1" dirty="0" smtClean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 10; i ++)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funcs.forEach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 0, 1, 2, 3, up 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6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Scoping with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182190"/>
            <a:ext cx="3580984" cy="5290799"/>
          </a:xfrm>
        </p:spPr>
        <p:txBody>
          <a:bodyPr/>
          <a:lstStyle/>
          <a:p>
            <a:r>
              <a:rPr lang="en-US" sz="2800" b="1" dirty="0"/>
              <a:t>let</a:t>
            </a:r>
            <a:r>
              <a:rPr lang="en-US" sz="2800" dirty="0"/>
              <a:t> and </a:t>
            </a:r>
            <a:r>
              <a:rPr lang="en-US" sz="2800" b="1" dirty="0" err="1"/>
              <a:t>const</a:t>
            </a:r>
            <a:r>
              <a:rPr lang="en-US" sz="2800" dirty="0"/>
              <a:t> behave similarly in the sense that both are </a:t>
            </a:r>
            <a:r>
              <a:rPr lang="en-US" sz="2800" b="1" dirty="0"/>
              <a:t>block </a:t>
            </a:r>
            <a:r>
              <a:rPr lang="en-US" sz="2800" b="1" dirty="0" smtClean="0"/>
              <a:t>scoped.</a:t>
            </a:r>
          </a:p>
          <a:p>
            <a:endParaRPr lang="en-US" sz="1200" b="1" dirty="0" smtClean="0"/>
          </a:p>
          <a:p>
            <a:r>
              <a:rPr lang="en-US" sz="2800" b="1" dirty="0" err="1" smtClean="0"/>
              <a:t>const</a:t>
            </a:r>
            <a:r>
              <a:rPr lang="en-US" sz="2800" dirty="0" smtClean="0"/>
              <a:t> values </a:t>
            </a:r>
            <a:r>
              <a:rPr lang="en-US" sz="2800" dirty="0"/>
              <a:t>are </a:t>
            </a:r>
            <a:r>
              <a:rPr lang="en-US" sz="2800" b="1" dirty="0"/>
              <a:t>read-only</a:t>
            </a:r>
            <a:r>
              <a:rPr lang="en-US" sz="2800" dirty="0"/>
              <a:t> and cannot be </a:t>
            </a:r>
            <a:r>
              <a:rPr lang="en-US" sz="2800" b="1" dirty="0"/>
              <a:t>re-declared</a:t>
            </a:r>
            <a:r>
              <a:rPr lang="en-US" sz="2800" dirty="0"/>
              <a:t> later </a:t>
            </a:r>
            <a:r>
              <a:rPr lang="en-US" sz="2800" dirty="0" smtClean="0"/>
              <a:t>on.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1405" y="1182190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re-assign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 = 3;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re-initialize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4;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Can't re-declare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4;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console.log(PI);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758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Functions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4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748719"/>
          </a:xfrm>
        </p:spPr>
        <p:txBody>
          <a:bodyPr/>
          <a:lstStyle/>
          <a:p>
            <a:r>
              <a:rPr lang="en-US" dirty="0" smtClean="0"/>
              <a:t>Harmony </a:t>
            </a:r>
            <a:r>
              <a:rPr lang="en-US" dirty="0"/>
              <a:t>focuses on ways to improve functions and make </a:t>
            </a:r>
            <a:r>
              <a:rPr lang="en-US" dirty="0" smtClean="0"/>
              <a:t>them </a:t>
            </a:r>
            <a:r>
              <a:rPr lang="en-US" dirty="0"/>
              <a:t>easier to use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Default Argument </a:t>
            </a:r>
            <a:r>
              <a:rPr lang="en-US" dirty="0" smtClean="0"/>
              <a:t>Values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Rest </a:t>
            </a:r>
            <a:r>
              <a:rPr lang="en-US" dirty="0"/>
              <a:t>and Spread </a:t>
            </a:r>
            <a:r>
              <a:rPr lang="en-US" dirty="0" smtClean="0"/>
              <a:t>Arguments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Arrow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041" y="4089585"/>
            <a:ext cx="8363937" cy="12788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100" dirty="0" smtClean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Undefined</a:t>
            </a:r>
            <a:r>
              <a:rPr lang="en-US" dirty="0" smtClean="0">
                <a:latin typeface="Consolas" panose="020B0609020204030204" pitchFamily="49" charset="0"/>
              </a:rPr>
              <a:t> argument == default value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Null</a:t>
            </a:r>
            <a:r>
              <a:rPr lang="en-US" dirty="0" smtClean="0">
                <a:latin typeface="Consolas" panose="020B0609020204030204" pitchFamily="49" charset="0"/>
              </a:rPr>
              <a:t>     argument == null    value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999" y="1537160"/>
            <a:ext cx="8363938" cy="230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history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year 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1971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"C";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year || 1971;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was created around the year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year;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84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 </a:t>
            </a:r>
            <a:r>
              <a:rPr lang="en-US" sz="3200" dirty="0" smtClean="0"/>
              <a:t>(like </a:t>
            </a:r>
            <a:r>
              <a:rPr lang="en-US" sz="3200" dirty="0" err="1" smtClean="0"/>
              <a:t>params</a:t>
            </a:r>
            <a:r>
              <a:rPr lang="en-US" sz="3200" dirty="0" smtClean="0"/>
              <a:t> in C#)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 smtClean="0"/>
              <a:t>Rest </a:t>
            </a:r>
            <a:r>
              <a:rPr lang="en-US" sz="2800" dirty="0"/>
              <a:t>parameters allows us to easily use a few fixed parameters in a function, along with the rest of the trailing and variable number of parameters.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062" y="2795493"/>
            <a:ext cx="79733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defining rest parameters with 3 dot syntax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push(array,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items.forEach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item 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fixed + 3 variable parameters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planets = [];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push(planets,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"Mercury"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"Venus"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"Earth"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614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345420" y="3505200"/>
            <a:ext cx="1780674" cy="842209"/>
          </a:xfrm>
          <a:prstGeom prst="wedgeRoundRectCallout">
            <a:avLst>
              <a:gd name="adj1" fmla="val 38626"/>
              <a:gd name="adj2" fmla="val -10126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Spread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436" y="1356058"/>
            <a:ext cx="8363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 = [25, 50, 75, 100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Math.max.apply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Math , values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...values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200 , 300 );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42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JavaScript  program </a:t>
            </a:r>
            <a:r>
              <a:rPr lang="en-US" dirty="0" smtClean="0"/>
              <a:t>isn’t </a:t>
            </a:r>
            <a:r>
              <a:rPr lang="en-US" dirty="0"/>
              <a:t>interpreted </a:t>
            </a:r>
            <a:r>
              <a:rPr lang="en-US" dirty="0" smtClean="0"/>
              <a:t>line by line</a:t>
            </a:r>
            <a:r>
              <a:rPr lang="en-US" dirty="0"/>
              <a:t>, top-down in order, as the program executes.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851" y="2962710"/>
            <a:ext cx="2363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3132" y="296271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750012" y="3438727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672" y="5272791"/>
            <a:ext cx="7324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Only the declarations themselves are hoisted, while any assignments or other executable logic are left in place.</a:t>
            </a:r>
          </a:p>
        </p:txBody>
      </p:sp>
    </p:spTree>
    <p:extLst>
      <p:ext uri="{BB962C8B-B14F-4D97-AF65-F5344CB8AC3E}">
        <p14:creationId xmlns:p14="http://schemas.microsoft.com/office/powerpoint/2010/main" val="213526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79551"/>
          </a:xfrm>
        </p:spPr>
        <p:txBody>
          <a:bodyPr/>
          <a:lstStyle/>
          <a:p>
            <a:r>
              <a:rPr lang="en-US" dirty="0" smtClean="0"/>
              <a:t>Behave </a:t>
            </a:r>
            <a:r>
              <a:rPr lang="en-US" dirty="0"/>
              <a:t>differently than traditional JavaScript functions in a number of important ways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sz="14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b="1" dirty="0"/>
              <a:t>this</a:t>
            </a:r>
            <a:r>
              <a:rPr lang="en-US" dirty="0"/>
              <a:t> inside of the function is determined by where the arrow function is </a:t>
            </a:r>
            <a:r>
              <a:rPr lang="en-US" b="1" dirty="0"/>
              <a:t>defined not where it is used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 </a:t>
            </a:r>
            <a:r>
              <a:rPr lang="en-US" b="1" dirty="0" err="1" smtClean="0"/>
              <a:t>newable</a:t>
            </a:r>
            <a:r>
              <a:rPr lang="en-US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Can’t change </a:t>
            </a:r>
            <a:r>
              <a:rPr lang="en-US" b="1" dirty="0" smtClean="0"/>
              <a:t>this.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 arguments </a:t>
            </a:r>
            <a:r>
              <a:rPr lang="en-US" b="1" dirty="0" smtClean="0"/>
              <a:t>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8056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 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8" y="1144144"/>
            <a:ext cx="3058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x =&gt; x;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8" y="2746066"/>
            <a:ext cx="3677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n1,n2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n1+n2;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8" y="4347989"/>
            <a:ext cx="4832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=&gt;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id:id,name: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0152" y="1144144"/>
            <a:ext cx="39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0153" y="2746066"/>
            <a:ext cx="39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40153" y="4347989"/>
            <a:ext cx="35132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 {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id: id,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204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689" y="1286886"/>
            <a:ext cx="86583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type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982453" y="3318211"/>
            <a:ext cx="1467852" cy="616115"/>
          </a:xfrm>
          <a:prstGeom prst="wedgeRoundRectCallout">
            <a:avLst>
              <a:gd name="adj1" fmla="val -120013"/>
              <a:gd name="adj2" fmla="val -722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133631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 ES 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98917"/>
            <a:ext cx="87545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}).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type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724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in ES 6.0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031" y="1431538"/>
            <a:ext cx="836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=&gt;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.doSomething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+type+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3898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107996"/>
          </a:xfrm>
        </p:spPr>
        <p:txBody>
          <a:bodyPr/>
          <a:lstStyle/>
          <a:p>
            <a:r>
              <a:rPr lang="en-US" sz="4000" dirty="0"/>
              <a:t>Immediately-Invoked Function Expressions (IIFEs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89436" y="2397968"/>
            <a:ext cx="35387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1904" y="2397968"/>
            <a:ext cx="33614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=&gt;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35209" y="2967335"/>
            <a:ext cx="673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54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First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75816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dirty="0" smtClean="0"/>
              <a:t>function declarations </a:t>
            </a:r>
            <a:r>
              <a:rPr lang="en-US" dirty="0"/>
              <a:t>and variable </a:t>
            </a:r>
            <a:r>
              <a:rPr lang="en-US" dirty="0" smtClean="0"/>
              <a:t>declarations </a:t>
            </a:r>
            <a:r>
              <a:rPr lang="en-US" dirty="0"/>
              <a:t>are hoisted.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Functions </a:t>
            </a:r>
            <a:r>
              <a:rPr lang="en-US" dirty="0"/>
              <a:t>are </a:t>
            </a:r>
            <a:r>
              <a:rPr lang="en-US" dirty="0" smtClean="0"/>
              <a:t>hoisted first </a:t>
            </a:r>
            <a:r>
              <a:rPr lang="en-US" dirty="0"/>
              <a:t>, and then variables.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940" y="3102197"/>
            <a:ext cx="2879387" cy="33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5855" y="3102197"/>
            <a:ext cx="3638145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939701" y="4316974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16860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Function Created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1708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4753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062565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14147" y="4108213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2007546" y="4279566"/>
            <a:ext cx="1054359" cy="373225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184689" y="4279566"/>
            <a:ext cx="1844350" cy="373226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9436" y="2857679"/>
            <a:ext cx="7019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add.length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2;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Object.getPrototypeOf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(add)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Function.prototype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028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23722" y="120396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[ 5 , 10 ]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undefined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Function Executing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add( 5 , 10 );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9436" y="3169006"/>
          <a:ext cx="1280744" cy="1249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add(5,10)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57248" y="3169006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523722" y="412073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501006" y="3340360"/>
            <a:ext cx="1055582" cy="86084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3027785" y="2010750"/>
            <a:ext cx="2341985" cy="10636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666934" y="4108581"/>
            <a:ext cx="1856788" cy="2394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0620" y="1390261"/>
            <a:ext cx="7931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79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99714"/>
            <a:ext cx="73107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color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are all accessible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 accessible here,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not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//only color is accessible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4271212" y="533300"/>
          <a:ext cx="4792578" cy="24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95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Closures are </a:t>
            </a:r>
            <a:r>
              <a:rPr lang="en-US" dirty="0"/>
              <a:t>functions that have access to variables from another function’s scope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436" y="2413338"/>
            <a:ext cx="8754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"xdi9592"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saveDocument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15812" y="4674637"/>
            <a:ext cx="1800808" cy="886408"/>
          </a:xfrm>
          <a:prstGeom prst="wedgeRoundRectCallout">
            <a:avLst>
              <a:gd name="adj1" fmla="val -45185"/>
              <a:gd name="adj2" fmla="val -77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From parent scope</a:t>
            </a:r>
          </a:p>
        </p:txBody>
      </p:sp>
    </p:spTree>
    <p:extLst>
      <p:ext uri="{BB962C8B-B14F-4D97-AF65-F5344CB8AC3E}">
        <p14:creationId xmlns:p14="http://schemas.microsoft.com/office/powerpoint/2010/main" val="26177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666934" y="4525055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/>
              <a:t>When the closure is created, </a:t>
            </a:r>
            <a:r>
              <a:rPr lang="en-US" sz="2800" dirty="0" smtClean="0"/>
              <a:t>its [[</a:t>
            </a:r>
            <a:r>
              <a:rPr lang="en-US" sz="2800" dirty="0"/>
              <a:t>Scope</a:t>
            </a:r>
            <a:r>
              <a:rPr lang="en-US" sz="2800" dirty="0" smtClean="0"/>
              <a:t>]] property </a:t>
            </a:r>
            <a:r>
              <a:rPr lang="en-US" sz="2800" dirty="0"/>
              <a:t>is initialized with function activation </a:t>
            </a:r>
            <a:r>
              <a:rPr lang="en-US" sz="2800" dirty="0" smtClean="0"/>
              <a:t>object and global object.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71387" y="2345585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9435" y="3169006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66934" y="2784100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2052735" y="2998576"/>
            <a:ext cx="1614196" cy="88295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4730621" y="3429000"/>
            <a:ext cx="1940769" cy="1666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730620" y="4674637"/>
            <a:ext cx="1940768" cy="8148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730618" y="3770784"/>
            <a:ext cx="1940770" cy="903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4730616" y="2509935"/>
            <a:ext cx="1940772" cy="866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9436" y="4506393"/>
          <a:ext cx="190589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 flipV="1">
            <a:off x="2052735" y="4739951"/>
            <a:ext cx="1614196" cy="342124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3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Execution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25554" y="3088141"/>
          <a:ext cx="128074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71387" y="2505940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4917233" y="3429001"/>
            <a:ext cx="1754157" cy="583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7" idx="1"/>
          </p:cNvCxnSpPr>
          <p:nvPr/>
        </p:nvCxnSpPr>
        <p:spPr>
          <a:xfrm rot="5400000" flipH="1" flipV="1">
            <a:off x="4560038" y="1533812"/>
            <a:ext cx="2468547" cy="175415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8056" y="3069479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</a:p>
                    <a:p>
                      <a:pPr algn="ctr"/>
                      <a:r>
                        <a:rPr lang="en-US" sz="1400" dirty="0" smtClean="0"/>
                        <a:t>execution</a:t>
                      </a:r>
                      <a:r>
                        <a:rPr lang="en-US" sz="1400" baseline="0" dirty="0" smtClean="0"/>
                        <a:t>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 flipV="1">
            <a:off x="2192694" y="3303037"/>
            <a:ext cx="1632857" cy="494522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671388" y="361274"/>
          <a:ext cx="2319553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 (closure)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>
          <a:xfrm>
            <a:off x="4917233" y="4366727"/>
            <a:ext cx="1754155" cy="2985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76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10174</TotalTime>
  <Words>1311</Words>
  <Application>Microsoft Office PowerPoint</Application>
  <PresentationFormat>On-screen Show (4:3)</PresentationFormat>
  <Paragraphs>366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Hoisting</vt:lpstr>
      <vt:lpstr>Functions First</vt:lpstr>
      <vt:lpstr>When Function Created</vt:lpstr>
      <vt:lpstr>When Function Executing</vt:lpstr>
      <vt:lpstr>Scope Chain</vt:lpstr>
      <vt:lpstr>Closures</vt:lpstr>
      <vt:lpstr>Closure Scope</vt:lpstr>
      <vt:lpstr>Closure Execution</vt:lpstr>
      <vt:lpstr>No Block-Level Scopes</vt:lpstr>
      <vt:lpstr>No Block-Level Scopes</vt:lpstr>
      <vt:lpstr>PowerPoint Presentation</vt:lpstr>
      <vt:lpstr>Block Scoping with let</vt:lpstr>
      <vt:lpstr>Block Scoping with const</vt:lpstr>
      <vt:lpstr>PowerPoint Presentation</vt:lpstr>
      <vt:lpstr>Functions</vt:lpstr>
      <vt:lpstr>Default Function Parameters</vt:lpstr>
      <vt:lpstr>Rest Parameters (like params in C#)</vt:lpstr>
      <vt:lpstr>Spread Operator</vt:lpstr>
      <vt:lpstr>Arrow Functions</vt:lpstr>
      <vt:lpstr>Arrow Function Syntax</vt:lpstr>
      <vt:lpstr>Problem</vt:lpstr>
      <vt:lpstr>Solution in ES 5</vt:lpstr>
      <vt:lpstr>Solutions in ES 6.0</vt:lpstr>
      <vt:lpstr>Immediately-Invoked Function Expressions (IIFEs)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&amp; Function in ECMAScript 6.0</dc:title>
  <dc:subject>JavaScript</dc:subject>
  <dc:creator>Eyal Vardi</dc:creator>
  <cp:keywords>JavaScript</cp:keywords>
  <cp:lastModifiedBy>Eyal Vardi</cp:lastModifiedBy>
  <cp:revision>390</cp:revision>
  <dcterms:created xsi:type="dcterms:W3CDTF">2013-04-27T14:17:45Z</dcterms:created>
  <dcterms:modified xsi:type="dcterms:W3CDTF">2015-01-19T19:41:01Z</dcterms:modified>
  <cp:category>JavaScript</cp:category>
</cp:coreProperties>
</file>