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6" r:id="rId2"/>
    <p:sldId id="326" r:id="rId3"/>
    <p:sldId id="327" r:id="rId4"/>
    <p:sldId id="328" r:id="rId5"/>
    <p:sldId id="329" r:id="rId6"/>
    <p:sldId id="330" r:id="rId7"/>
    <p:sldId id="325" r:id="rId8"/>
    <p:sldId id="332" r:id="rId9"/>
    <p:sldId id="331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  <p14:sldId id="326"/>
            <p14:sldId id="327"/>
            <p14:sldId id="328"/>
            <p14:sldId id="329"/>
            <p14:sldId id="330"/>
            <p14:sldId id="325"/>
            <p14:sldId id="332"/>
            <p14:sldId id="331"/>
          </p14:sldIdLst>
        </p14:section>
        <p14:section name="End" id="{61CD44EF-FE3F-482D-BA66-DDE45C465576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30570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2015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understandinges6" TargetMode="External"/><Relationship Id="rId7" Type="http://schemas.openxmlformats.org/officeDocument/2006/relationships/hyperlink" Target="http://wiki.ecmascript.org/doku.php?id=harmony:specification_drafts&amp;do=backlink" TargetMode="External"/><Relationship Id="rId2" Type="http://schemas.openxmlformats.org/officeDocument/2006/relationships/hyperlink" Target="http://www.2alit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endaneich.com/2012/10/harmony-of-dreams-come-true/" TargetMode="External"/><Relationship Id="rId5" Type="http://schemas.openxmlformats.org/officeDocument/2006/relationships/hyperlink" Target="http://addyosmani.com/blog/a-few-new-things-coming-to-javascript/" TargetMode="External"/><Relationship Id="rId4" Type="http://schemas.openxmlformats.org/officeDocument/2006/relationships/hyperlink" Target="http://ecmascript6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0801" y="2989672"/>
            <a:ext cx="597291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Symbols in </a:t>
            </a:r>
            <a:b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ECMAScript 6.0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93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2ality blog (</a:t>
            </a:r>
            <a:r>
              <a:rPr lang="en-US" sz="2400" dirty="0">
                <a:hlinkClick r:id="rId2"/>
              </a:rPr>
              <a:t>http://www.2ality.com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3"/>
              </a:rPr>
              <a:t>Understanding ECMAScript 6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http://ecmascript6.org/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5" tooltip="Permalink to A Few New Things Coming To JavaScript"/>
              </a:rPr>
              <a:t>A </a:t>
            </a:r>
            <a:r>
              <a:rPr lang="en-US" sz="2400" dirty="0">
                <a:hlinkClick r:id="rId5" tooltip="Permalink to A Few New Things Coming To JavaScript"/>
              </a:rPr>
              <a:t>Few New Things Coming To </a:t>
            </a:r>
            <a:r>
              <a:rPr lang="en-US" sz="2400" dirty="0" smtClean="0">
                <a:hlinkClick r:id="rId5" tooltip="Permalink to A Few New Things Coming To JavaScript"/>
              </a:rPr>
              <a:t>JavaScript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cap="small" dirty="0">
                <a:hlinkClick r:id="rId6"/>
              </a:rPr>
              <a:t>Harmony of Dreams Come </a:t>
            </a:r>
            <a:r>
              <a:rPr lang="en-US" sz="2400" cap="small" dirty="0" smtClean="0">
                <a:hlinkClick r:id="rId6"/>
              </a:rPr>
              <a:t>True</a:t>
            </a:r>
            <a:endParaRPr lang="en-US" sz="2400" cap="small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7"/>
              </a:rPr>
              <a:t>Harmony </a:t>
            </a:r>
            <a:r>
              <a:rPr lang="en-US" sz="2400" dirty="0" err="1" smtClean="0">
                <a:hlinkClick r:id="rId7"/>
              </a:rPr>
              <a:t>specification_drafts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05102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Symbols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symbol</a:t>
            </a:r>
            <a:r>
              <a:rPr lang="en-US" dirty="0"/>
              <a:t> is a unique and immutable data type and may be used as an identifier for object properties.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933061" y="2772876"/>
            <a:ext cx="7922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Symbol();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person[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"Eyal"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6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Symbols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9436" y="5286003"/>
            <a:ext cx="8548696" cy="8863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 symbol’s description is stored internally in a property called [[</a:t>
            </a:r>
            <a:r>
              <a:rPr lang="en-US" sz="1800" b="1" dirty="0"/>
              <a:t>Description</a:t>
            </a:r>
            <a:r>
              <a:rPr lang="en-US" sz="1800" dirty="0"/>
              <a:t>]] 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</a:t>
            </a:r>
            <a:r>
              <a:rPr lang="en-US" sz="1800" dirty="0" smtClean="0"/>
              <a:t>property is </a:t>
            </a:r>
            <a:r>
              <a:rPr lang="en-US" sz="1800" dirty="0"/>
              <a:t>read whenever the symbol’s </a:t>
            </a:r>
            <a:r>
              <a:rPr lang="en-US" sz="1800" b="1" dirty="0" err="1"/>
              <a:t>toString</a:t>
            </a:r>
            <a:r>
              <a:rPr lang="en-US" sz="1800" dirty="0"/>
              <a:t>() method is </a:t>
            </a:r>
            <a:r>
              <a:rPr lang="en-US" sz="1800" dirty="0" smtClean="0"/>
              <a:t>called.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90031" y="2489537"/>
            <a:ext cx="836393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Symbol(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console.log(person[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"Eyal"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"Symbol(first name)"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315252" y="1324947"/>
            <a:ext cx="6438122" cy="863398"/>
          </a:xfrm>
          <a:prstGeom prst="wedgeRoundRectCallout">
            <a:avLst>
              <a:gd name="adj1" fmla="val -21269"/>
              <a:gd name="adj2" fmla="val 900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The Symbol function accepts an optional argument that is the description of the symbol</a:t>
            </a:r>
            <a:r>
              <a:rPr lang="en-US" sz="2000" dirty="0" smtClean="0"/>
              <a:t>.</a:t>
            </a: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76653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Identifying </a:t>
            </a: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Since symbols are primitive values, you can use the </a:t>
            </a:r>
            <a:r>
              <a:rPr lang="en-US" b="1" dirty="0" err="1"/>
              <a:t>typeof</a:t>
            </a:r>
            <a:r>
              <a:rPr lang="en-US" dirty="0"/>
              <a:t> operator to identify </a:t>
            </a:r>
            <a:r>
              <a:rPr lang="en-US" dirty="0" smtClean="0"/>
              <a:t>them.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357378"/>
            <a:ext cx="7838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Symbol(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symbol"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"symbol"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16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Symbols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305342"/>
            <a:ext cx="83639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Option 1: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Symbol(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Option 2: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Option 3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the property read only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writable: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6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Symbol.for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561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First </a:t>
            </a:r>
            <a:r>
              <a:rPr lang="en-US" dirty="0"/>
              <a:t>searches the global symbol registry to see if a symbol with </a:t>
            </a:r>
            <a:r>
              <a:rPr lang="en-US" dirty="0" smtClean="0"/>
              <a:t>the key exists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800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so, then it returns the </a:t>
            </a:r>
            <a:r>
              <a:rPr lang="en-US" b="1" dirty="0"/>
              <a:t>already existing symbol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no such symbol exists, </a:t>
            </a:r>
            <a:r>
              <a:rPr lang="en-US" dirty="0" smtClean="0"/>
              <a:t>then a </a:t>
            </a:r>
            <a:r>
              <a:rPr lang="en-US" b="1" dirty="0"/>
              <a:t>new symbol </a:t>
            </a:r>
            <a:r>
              <a:rPr lang="en-US" dirty="0"/>
              <a:t>is created and registered into the global symbol registry using the specified 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87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Well-Known Symbols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135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Public Symbols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847481"/>
          </a:xfrm>
        </p:spPr>
        <p:txBody>
          <a:bodyPr/>
          <a:lstStyle/>
          <a:p>
            <a:r>
              <a:rPr lang="en-US" sz="2800" dirty="0"/>
              <a:t>They are all used as property keys and enable you to customize how JavaScript handles an object</a:t>
            </a:r>
            <a:r>
              <a:rPr lang="en-US" sz="28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000" dirty="0" smtClean="0"/>
          </a:p>
          <a:p>
            <a:pPr lvl="1"/>
            <a:r>
              <a:rPr lang="en-US" dirty="0" smtClean="0"/>
              <a:t>Basic operations</a:t>
            </a:r>
          </a:p>
          <a:p>
            <a:pPr lvl="2"/>
            <a:r>
              <a:rPr lang="en-US" dirty="0" smtClean="0"/>
              <a:t>@@</a:t>
            </a:r>
            <a:r>
              <a:rPr lang="en-US" dirty="0" err="1" smtClean="0"/>
              <a:t>hasInstance</a:t>
            </a:r>
            <a:endParaRPr lang="en-US" dirty="0" smtClean="0"/>
          </a:p>
          <a:p>
            <a:pPr lvl="2"/>
            <a:r>
              <a:rPr lang="en-US" dirty="0" smtClean="0"/>
              <a:t>@@</a:t>
            </a:r>
            <a:r>
              <a:rPr lang="en-US" dirty="0" err="1" smtClean="0"/>
              <a:t>toPrimitive</a:t>
            </a:r>
            <a:endParaRPr lang="en-US" dirty="0" smtClean="0"/>
          </a:p>
          <a:p>
            <a:pPr lvl="2"/>
            <a:r>
              <a:rPr lang="en-US" dirty="0" smtClean="0"/>
              <a:t>@@.</a:t>
            </a:r>
            <a:r>
              <a:rPr lang="en-US" dirty="0" err="1" smtClean="0"/>
              <a:t>toStringTag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000" dirty="0" smtClean="0"/>
          </a:p>
          <a:p>
            <a:pPr lvl="1"/>
            <a:r>
              <a:rPr lang="en-US" dirty="0" err="1" smtClean="0"/>
              <a:t>Symbol.iterator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000" dirty="0" smtClean="0"/>
          </a:p>
          <a:p>
            <a:pPr lvl="1"/>
            <a:r>
              <a:rPr lang="en-US" dirty="0"/>
              <a:t>Regular </a:t>
            </a:r>
            <a:r>
              <a:rPr lang="en-US" dirty="0" smtClean="0"/>
              <a:t>expressions</a:t>
            </a:r>
          </a:p>
          <a:p>
            <a:pPr lvl="2"/>
            <a:r>
              <a:rPr lang="en-US" dirty="0" smtClean="0"/>
              <a:t>@@match</a:t>
            </a:r>
          </a:p>
          <a:p>
            <a:pPr lvl="2"/>
            <a:r>
              <a:rPr lang="en-US" dirty="0" smtClean="0"/>
              <a:t>@@replace</a:t>
            </a:r>
          </a:p>
          <a:p>
            <a:pPr lvl="2"/>
            <a:r>
              <a:rPr lang="en-US" dirty="0" smtClean="0"/>
              <a:t>@@split</a:t>
            </a:r>
          </a:p>
          <a:p>
            <a:pPr marL="377017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6564" y="2188913"/>
            <a:ext cx="404015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Miscellaneous</a:t>
            </a:r>
            <a:endParaRPr lang="en-US" sz="2400" dirty="0">
              <a:solidFill>
                <a:schemeClr val="tx1">
                  <a:alpha val="99000"/>
                </a:schemeClr>
              </a:solidFill>
              <a:cs typeface="Consolas" pitchFamily="49" charset="0"/>
            </a:endParaRPr>
          </a:p>
          <a:p>
            <a:pPr marL="1200150" lvl="2" indent="-285750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@@</a:t>
            </a:r>
            <a:r>
              <a:rPr lang="en-US" sz="2400" dirty="0" err="1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unscopables</a:t>
            </a:r>
            <a:r>
              <a:rPr lang="en-US" sz="24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 </a:t>
            </a:r>
          </a:p>
          <a:p>
            <a:pPr marL="1200150" lvl="2" indent="-285750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@@replace</a:t>
            </a:r>
          </a:p>
          <a:p>
            <a:pPr marL="1200150" lvl="2" indent="-285750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@@split</a:t>
            </a:r>
          </a:p>
        </p:txBody>
      </p:sp>
    </p:spTree>
    <p:extLst>
      <p:ext uri="{BB962C8B-B14F-4D97-AF65-F5344CB8AC3E}">
        <p14:creationId xmlns:p14="http://schemas.microsoft.com/office/powerpoint/2010/main" val="35172543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@@</a:t>
            </a:r>
            <a:r>
              <a:rPr lang="en-US" dirty="0" err="1"/>
              <a:t>toStringTag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435" y="1166843"/>
            <a:ext cx="83639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constructor(name){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Symbol.toStringTag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"Person"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 this.name;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 Vardi"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Eyal Vardi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Object.prototype.toString.call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725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10114</TotalTime>
  <Words>335</Words>
  <Application>Microsoft Office PowerPoint</Application>
  <PresentationFormat>On-screen Show (4:3)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What is Symbols</vt:lpstr>
      <vt:lpstr>Creating Symbols</vt:lpstr>
      <vt:lpstr>Identifying Symbols</vt:lpstr>
      <vt:lpstr>Using Symbols</vt:lpstr>
      <vt:lpstr>Symbol.for() Method</vt:lpstr>
      <vt:lpstr>PowerPoint Presentation</vt:lpstr>
      <vt:lpstr>Public Symbols</vt:lpstr>
      <vt:lpstr>@@toStringTag</vt:lpstr>
      <vt:lpstr>Resources</vt:lpstr>
      <vt:lpstr>Thanks</vt:lpstr>
    </vt:vector>
  </TitlesOfParts>
  <Company>var d;</Company>
  <LinksUpToDate>false</LinksUpToDate>
  <SharedDoc>false</SharedDoc>
  <HyperlinkBase>eyalvardi.wordpress.com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 in ECMAScript 6.0</dc:title>
  <dc:subject>JavaScript</dc:subject>
  <dc:creator>Eyal Vardi</dc:creator>
  <cp:keywords>ECMAScript 6.0</cp:keywords>
  <cp:lastModifiedBy>Eyal Vardi</cp:lastModifiedBy>
  <cp:revision>335</cp:revision>
  <dcterms:created xsi:type="dcterms:W3CDTF">2013-04-27T14:17:45Z</dcterms:created>
  <dcterms:modified xsi:type="dcterms:W3CDTF">2015-01-19T19:45:08Z</dcterms:modified>
  <cp:category>JavaScript</cp:category>
</cp:coreProperties>
</file>