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343" r:id="rId3"/>
    <p:sldId id="345" r:id="rId4"/>
    <p:sldId id="335" r:id="rId5"/>
    <p:sldId id="334" r:id="rId6"/>
    <p:sldId id="349" r:id="rId7"/>
    <p:sldId id="350" r:id="rId8"/>
    <p:sldId id="351" r:id="rId9"/>
    <p:sldId id="339" r:id="rId10"/>
    <p:sldId id="340" r:id="rId11"/>
    <p:sldId id="346" r:id="rId12"/>
    <p:sldId id="347" r:id="rId13"/>
    <p:sldId id="348" r:id="rId14"/>
    <p:sldId id="352" r:id="rId15"/>
    <p:sldId id="332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DE3541B-06DA-45DF-A891-43FE4AD16161}">
          <p14:sldIdLst>
            <p14:sldId id="256"/>
            <p14:sldId id="343"/>
            <p14:sldId id="345"/>
            <p14:sldId id="335"/>
            <p14:sldId id="334"/>
          </p14:sldIdLst>
        </p14:section>
        <p14:section name="Generators" id="{3E332CA3-2402-4CD3-9885-5BAF123076CD}">
          <p14:sldIdLst>
            <p14:sldId id="349"/>
            <p14:sldId id="350"/>
            <p14:sldId id="351"/>
            <p14:sldId id="339"/>
            <p14:sldId id="340"/>
            <p14:sldId id="346"/>
            <p14:sldId id="347"/>
            <p14:sldId id="348"/>
            <p14:sldId id="352"/>
          </p14:sldIdLst>
        </p14:section>
        <p14:section name="End" id="{61CD44EF-FE3F-482D-BA66-DDE45C465576}">
          <p14:sldIdLst>
            <p14:sldId id="33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282" y="43"/>
      </p:cViewPr>
      <p:guideLst>
        <p:guide orient="horz" pos="4176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401905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68473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9715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C0058B1-364A-4D39-BB2D-B484DA90F54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974313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965201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2015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6" r:id="rId3"/>
    <p:sldLayoutId id="2147483667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ronpowell/linq-in-javascript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understandinges6" TargetMode="External"/><Relationship Id="rId7" Type="http://schemas.openxmlformats.org/officeDocument/2006/relationships/hyperlink" Target="http://wiki.ecmascript.org/doku.php?id=harmony:specification_drafts&amp;do=backlink" TargetMode="External"/><Relationship Id="rId2" Type="http://schemas.openxmlformats.org/officeDocument/2006/relationships/hyperlink" Target="http://www.2alit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rendaneich.com/2012/10/harmony-of-dreams-come-true/" TargetMode="External"/><Relationship Id="rId5" Type="http://schemas.openxmlformats.org/officeDocument/2006/relationships/hyperlink" Target="http://addyosmani.com/blog/a-few-new-things-coming-to-javascript/" TargetMode="External"/><Relationship Id="rId4" Type="http://schemas.openxmlformats.org/officeDocument/2006/relationships/hyperlink" Target="http://ecmascript6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0125" y="2989672"/>
            <a:ext cx="833426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Iterators &amp; 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Generators</a:t>
            </a:r>
            <a:b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in ECMAScript 6.0 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9436" y="1216987"/>
            <a:ext cx="84090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constructor(low, high){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low;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high;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Symbol.iterator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Range(3, 5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3, 4, 5 in sequence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44595" y="2571321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Like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C#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53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yield* expression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 delegate to another </a:t>
            </a:r>
            <a:r>
              <a:rPr lang="en-US" b="1" dirty="0"/>
              <a:t>generator</a:t>
            </a:r>
            <a:r>
              <a:rPr lang="en-US" dirty="0"/>
              <a:t> or </a:t>
            </a:r>
            <a:r>
              <a:rPr lang="en-US" b="1" dirty="0" err="1"/>
              <a:t>iterable</a:t>
            </a:r>
            <a:r>
              <a:rPr lang="en-US" dirty="0"/>
              <a:t> object.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0031" y="2105085"/>
            <a:ext cx="83639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g1()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g2()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g1();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iterator = g2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4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Generators </a:t>
            </a:r>
            <a:r>
              <a:rPr lang="en-US" dirty="0"/>
              <a:t>can </a:t>
            </a:r>
            <a:r>
              <a:rPr lang="en-US" i="1" dirty="0"/>
              <a:t>return</a:t>
            </a:r>
            <a:r>
              <a:rPr lang="en-US" dirty="0"/>
              <a:t> values in addition to </a:t>
            </a:r>
            <a:r>
              <a:rPr lang="en-US" i="1" dirty="0"/>
              <a:t>yielding</a:t>
            </a:r>
            <a:r>
              <a:rPr lang="en-US" dirty="0"/>
              <a:t> them.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031" y="2357378"/>
            <a:ext cx="8363938" cy="2956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longRunningTask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step1();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step2();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step3(result1, result2);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436" y="5255409"/>
            <a:ext cx="8026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step1()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step2()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step3(p1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1248470"/>
            <a:ext cx="6468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[0, 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9436" y="3477027"/>
            <a:ext cx="6468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 of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truncate the sequence at 1000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 &gt; 1000)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print(n);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58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in ECMAScript 6.0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An implementation of LINQ in JavaScript use ES6 iterators for proper lazy </a:t>
            </a:r>
            <a:r>
              <a:rPr lang="en-US" dirty="0" smtClean="0"/>
              <a:t>evaluation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3582" y="2496263"/>
            <a:ext cx="7412477" cy="3785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items = [1, 2, 3, 4, 5, 6]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.where(x =&gt; x % 2)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.select(x =&gt; x + 1);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items)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console.log(item);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//output will be 2, 4,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22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6933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2ality blog (</a:t>
            </a:r>
            <a:r>
              <a:rPr lang="en-US" sz="2400" dirty="0">
                <a:hlinkClick r:id="rId2"/>
              </a:rPr>
              <a:t>http://www.2ality.com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3"/>
              </a:rPr>
              <a:t>Understanding ECMAScript 6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>
                <a:hlinkClick r:id="rId4"/>
              </a:rPr>
              <a:t>http://ecmascript6.org/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5" tooltip="Permalink to A Few New Things Coming To JavaScript"/>
              </a:rPr>
              <a:t>A </a:t>
            </a:r>
            <a:r>
              <a:rPr lang="en-US" sz="2400" dirty="0">
                <a:hlinkClick r:id="rId5" tooltip="Permalink to A Few New Things Coming To JavaScript"/>
              </a:rPr>
              <a:t>Few New Things Coming To </a:t>
            </a:r>
            <a:r>
              <a:rPr lang="en-US" sz="2400" dirty="0" smtClean="0">
                <a:hlinkClick r:id="rId5" tooltip="Permalink to A Few New Things Coming To JavaScript"/>
              </a:rPr>
              <a:t>JavaScript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cap="small" dirty="0">
                <a:hlinkClick r:id="rId6"/>
              </a:rPr>
              <a:t>Harmony of Dreams Come </a:t>
            </a:r>
            <a:r>
              <a:rPr lang="en-US" sz="2400" cap="small" dirty="0" smtClean="0">
                <a:hlinkClick r:id="rId6"/>
              </a:rPr>
              <a:t>True</a:t>
            </a:r>
            <a:endParaRPr lang="en-US" sz="2400" cap="small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7"/>
              </a:rPr>
              <a:t>Harmony </a:t>
            </a:r>
            <a:r>
              <a:rPr lang="en-US" sz="2400" dirty="0" err="1" smtClean="0">
                <a:hlinkClick r:id="rId7"/>
              </a:rPr>
              <a:t>specification_drafts</a:t>
            </a:r>
            <a:endParaRPr lang="en-US" sz="2400" cap="small" dirty="0"/>
          </a:p>
        </p:txBody>
      </p:sp>
    </p:spTree>
    <p:extLst>
      <p:ext uri="{BB962C8B-B14F-4D97-AF65-F5344CB8AC3E}">
        <p14:creationId xmlns:p14="http://schemas.microsoft.com/office/powerpoint/2010/main" val="108134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814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Iterators in C#</a:t>
            </a:r>
            <a:endParaRPr lang="en-US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389436" y="1399503"/>
            <a:ext cx="8410575" cy="177279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2800" dirty="0" err="1"/>
              <a:t>Foreach</a:t>
            </a:r>
            <a:r>
              <a:rPr lang="en-US" sz="2800" dirty="0"/>
              <a:t> relies on “enumerator </a:t>
            </a:r>
            <a:r>
              <a:rPr lang="en-US" sz="2800" dirty="0" smtClean="0"/>
              <a:t>pattern” </a:t>
            </a:r>
            <a:r>
              <a:rPr lang="en-US" sz="2800" dirty="0" err="1" smtClean="0"/>
              <a:t>GetEnumerator</a:t>
            </a:r>
            <a:r>
              <a:rPr lang="en-US" sz="2800" dirty="0"/>
              <a:t>() </a:t>
            </a:r>
            <a:r>
              <a:rPr lang="en-US" sz="2800" dirty="0" smtClean="0"/>
              <a:t>method.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2800" dirty="0" err="1"/>
              <a:t>Foreach</a:t>
            </a:r>
            <a:r>
              <a:rPr lang="en-US" sz="2800" dirty="0"/>
              <a:t> makes enumerating </a:t>
            </a:r>
            <a:r>
              <a:rPr lang="en-US" sz="2800" dirty="0" smtClean="0"/>
              <a:t>easy but </a:t>
            </a:r>
            <a:r>
              <a:rPr lang="en-US" sz="2800" dirty="0"/>
              <a:t>enumerators are hard to write!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269028" y="3733800"/>
            <a:ext cx="4483100" cy="9417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37160" rIns="182880" bIns="13716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0" dirty="0">
                <a:latin typeface="Lucida Console" pitchFamily="49" charset="0"/>
              </a:rPr>
              <a:t> (object </a:t>
            </a:r>
            <a:r>
              <a:rPr lang="en-US" sz="1600" b="0" dirty="0" err="1">
                <a:latin typeface="Lucida Console" pitchFamily="49" charset="0"/>
              </a:rPr>
              <a:t>obj</a:t>
            </a:r>
            <a:r>
              <a:rPr lang="en-US" sz="1600" b="0" dirty="0"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0" dirty="0">
                <a:latin typeface="Lucida Console" pitchFamily="49" charset="0"/>
              </a:rPr>
              <a:t> list)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0" dirty="0">
                <a:latin typeface="Lucida Console" pitchFamily="49" charset="0"/>
              </a:rPr>
              <a:t>   </a:t>
            </a:r>
            <a:r>
              <a:rPr lang="en-US" sz="1600" b="0" dirty="0" err="1">
                <a:latin typeface="Lucida Console" pitchFamily="49" charset="0"/>
              </a:rPr>
              <a:t>DoSomething</a:t>
            </a:r>
            <a:r>
              <a:rPr lang="en-US" sz="1600" b="0" dirty="0">
                <a:latin typeface="Lucida Console" pitchFamily="49" charset="0"/>
              </a:rPr>
              <a:t>(</a:t>
            </a:r>
            <a:r>
              <a:rPr lang="en-US" sz="1600" b="0" dirty="0" err="1">
                <a:latin typeface="Lucida Console" pitchFamily="49" charset="0"/>
              </a:rPr>
              <a:t>obj</a:t>
            </a:r>
            <a:r>
              <a:rPr lang="en-US" sz="1600" b="0" dirty="0">
                <a:latin typeface="Lucida Console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0" dirty="0">
                <a:latin typeface="Lucida Console" pitchFamily="49" charset="0"/>
              </a:rPr>
              <a:t>}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269028" y="4648200"/>
            <a:ext cx="4800600" cy="13849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tIns="137160" rIns="182880" bIns="13716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 b="0" dirty="0">
                <a:latin typeface="Lucida Console" pitchFamily="49" charset="0"/>
              </a:rPr>
              <a:t>Enumerator e = </a:t>
            </a:r>
            <a:r>
              <a:rPr lang="en-US" sz="1600" b="0" dirty="0" err="1">
                <a:latin typeface="Lucida Console" pitchFamily="49" charset="0"/>
              </a:rPr>
              <a:t>list.GetEnumerator</a:t>
            </a:r>
            <a:r>
              <a:rPr lang="en-US" sz="1600" b="0" dirty="0">
                <a:latin typeface="Lucida Console" pitchFamily="49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0" dirty="0">
                <a:latin typeface="Lucida Console" pitchFamily="49" charset="0"/>
              </a:rPr>
              <a:t> (</a:t>
            </a:r>
            <a:r>
              <a:rPr lang="en-US" sz="1600" b="0" dirty="0" err="1">
                <a:latin typeface="Lucida Console" pitchFamily="49" charset="0"/>
              </a:rPr>
              <a:t>e.MoveNext</a:t>
            </a:r>
            <a:r>
              <a:rPr lang="en-US" sz="1600" b="0" dirty="0">
                <a:latin typeface="Lucida Console" pitchFamily="49" charset="0"/>
              </a:rPr>
              <a:t>())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0" dirty="0">
                <a:latin typeface="Lucida Console" pitchFamily="49" charset="0"/>
              </a:rPr>
              <a:t>   object </a:t>
            </a:r>
            <a:r>
              <a:rPr lang="en-US" sz="1600" b="0" dirty="0" err="1">
                <a:latin typeface="Lucida Console" pitchFamily="49" charset="0"/>
              </a:rPr>
              <a:t>obj</a:t>
            </a:r>
            <a:r>
              <a:rPr lang="en-US" sz="1600" b="0" dirty="0">
                <a:latin typeface="Lucida Console" pitchFamily="49" charset="0"/>
              </a:rPr>
              <a:t> = </a:t>
            </a:r>
            <a:r>
              <a:rPr lang="en-US" sz="1600" b="0" dirty="0" err="1">
                <a:latin typeface="Lucida Console" pitchFamily="49" charset="0"/>
              </a:rPr>
              <a:t>e.Current</a:t>
            </a:r>
            <a:r>
              <a:rPr lang="en-US" sz="1600" b="0" dirty="0">
                <a:latin typeface="Lucida Console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0" dirty="0">
                <a:latin typeface="Lucida Console" pitchFamily="49" charset="0"/>
              </a:rPr>
              <a:t>   </a:t>
            </a:r>
            <a:r>
              <a:rPr lang="en-US" sz="1600" b="0" dirty="0" err="1">
                <a:latin typeface="Lucida Console" pitchFamily="49" charset="0"/>
              </a:rPr>
              <a:t>DoSomething</a:t>
            </a:r>
            <a:r>
              <a:rPr lang="en-US" sz="1600" b="0" dirty="0">
                <a:latin typeface="Lucida Console" pitchFamily="49" charset="0"/>
              </a:rPr>
              <a:t>(</a:t>
            </a:r>
            <a:r>
              <a:rPr lang="en-US" sz="1600" b="0" dirty="0" err="1">
                <a:latin typeface="Lucida Console" pitchFamily="49" charset="0"/>
              </a:rPr>
              <a:t>obj</a:t>
            </a:r>
            <a:r>
              <a:rPr lang="en-US" sz="1600" b="0" dirty="0">
                <a:latin typeface="Lucida Console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0" dirty="0">
                <a:latin typeface="Lucida Console" pitchFamily="49" charset="0"/>
              </a:rPr>
              <a:t>}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4752128" y="3733800"/>
            <a:ext cx="4191000" cy="23018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tIns="137160" rIns="182880" bIns="137160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 interface </a:t>
            </a:r>
            <a:r>
              <a:rPr lang="en-US" sz="1600" b="0" dirty="0" err="1">
                <a:latin typeface="Lucida Console" pitchFamily="49" charset="0"/>
                <a:cs typeface="Courier New" pitchFamily="49" charset="0"/>
              </a:rPr>
              <a:t>IEnumerable</a:t>
            </a: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{</a:t>
            </a:r>
            <a:endParaRPr lang="en-US" sz="1600" b="0" dirty="0">
              <a:latin typeface="Lucida Console" pitchFamily="49" charset="0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600" b="0" dirty="0" err="1">
                <a:latin typeface="Lucida Console" pitchFamily="49" charset="0"/>
                <a:cs typeface="Courier New" pitchFamily="49" charset="0"/>
              </a:rPr>
              <a:t>IEnumerator</a:t>
            </a: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0" dirty="0" err="1">
                <a:latin typeface="Lucida Console" pitchFamily="49" charset="0"/>
                <a:cs typeface="Courier New" pitchFamily="49" charset="0"/>
              </a:rPr>
              <a:t>GetEnumerator</a:t>
            </a: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();</a:t>
            </a:r>
            <a:endParaRPr lang="en-US" sz="1600" b="0" dirty="0">
              <a:latin typeface="Lucida Console" pitchFamily="49" charset="0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} </a:t>
            </a:r>
            <a:br>
              <a:rPr lang="en-US" sz="1600" b="0" dirty="0">
                <a:latin typeface="Lucida Console" pitchFamily="49" charset="0"/>
                <a:cs typeface="Courier New" pitchFamily="49" charset="0"/>
              </a:rPr>
            </a:br>
            <a:endParaRPr lang="en-US" sz="1600" b="0" dirty="0">
              <a:latin typeface="Lucida Console" pitchFamily="49" charset="0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0" dirty="0" err="1">
                <a:latin typeface="Lucida Console" pitchFamily="49" charset="0"/>
                <a:cs typeface="Courier New" pitchFamily="49" charset="0"/>
              </a:rPr>
              <a:t>IEnumerator</a:t>
            </a: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{</a:t>
            </a:r>
            <a:endParaRPr lang="en-US" sz="1600" b="0" dirty="0">
              <a:latin typeface="Lucida Console" pitchFamily="49" charset="0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 Current {get;}</a:t>
            </a:r>
            <a:endParaRPr lang="en-US" sz="1600" b="0" dirty="0">
              <a:latin typeface="Lucida Console" pitchFamily="49" charset="0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0" dirty="0" err="1">
                <a:latin typeface="Lucida Console" pitchFamily="49" charset="0"/>
                <a:cs typeface="Courier New" pitchFamily="49" charset="0"/>
              </a:rPr>
              <a:t>MoveNext</a:t>
            </a: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();</a:t>
            </a:r>
            <a:endParaRPr lang="en-US" sz="1600" b="0" dirty="0">
              <a:latin typeface="Lucida Console" pitchFamily="49" charset="0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 Reset();</a:t>
            </a:r>
            <a:endParaRPr lang="en-US" sz="1600" b="0" dirty="0">
              <a:latin typeface="Lucida Console" pitchFamily="49" charset="0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0" dirty="0">
                <a:latin typeface="Lucida Console" pitchFamily="49" charset="0"/>
                <a:cs typeface="Courier New" pitchFamily="49" charset="0"/>
              </a:rPr>
              <a:t>}</a:t>
            </a:r>
            <a:endParaRPr lang="en-US" sz="16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477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 animBg="1"/>
      <p:bldP spid="2140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Iterator</a:t>
            </a:r>
            <a:r>
              <a:rPr lang="en-US" dirty="0"/>
              <a:t> </a:t>
            </a:r>
            <a:r>
              <a:rPr lang="en-US" dirty="0" smtClean="0"/>
              <a:t>in ES 6.0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118472"/>
            <a:ext cx="83639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constructor(low, high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low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high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Symbol.iterator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RangeIterator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436" y="3068655"/>
            <a:ext cx="87545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RangeIterator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constructor(range){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Range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.range.low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.range.high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undefined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++,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Range(1, 3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console.log(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316578" y="1841747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Like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C#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16578" y="3030161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Like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C#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504" y="571115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Like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C#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080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(for - of 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b="1" dirty="0" smtClean="0"/>
              <a:t>for-of</a:t>
            </a:r>
            <a:r>
              <a:rPr lang="en-US" dirty="0" smtClean="0"/>
              <a:t> </a:t>
            </a:r>
            <a:r>
              <a:rPr lang="en-US" dirty="0"/>
              <a:t>is for looping over data. It only works on </a:t>
            </a:r>
            <a:r>
              <a:rPr lang="en-US" b="1" dirty="0" err="1"/>
              <a:t>iterable</a:t>
            </a:r>
            <a:r>
              <a:rPr lang="en-US" dirty="0"/>
              <a:t> objects; that is, objects with a suitable </a:t>
            </a:r>
            <a:r>
              <a:rPr lang="en-US" b="1" dirty="0" smtClean="0"/>
              <a:t>[@@iterator</a:t>
            </a:r>
            <a:r>
              <a:rPr lang="en-US" b="1" dirty="0"/>
              <a:t>] </a:t>
            </a:r>
            <a:r>
              <a:rPr lang="en-US" dirty="0"/>
              <a:t>method.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436" y="3080401"/>
            <a:ext cx="87545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Set([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rojo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amarillo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azul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alert(word);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rojo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amarillo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azul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(the data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77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(for - in)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661993"/>
          </a:xfrm>
        </p:spPr>
        <p:txBody>
          <a:bodyPr/>
          <a:lstStyle/>
          <a:p>
            <a:r>
              <a:rPr lang="en-US" b="1" dirty="0"/>
              <a:t>for-in</a:t>
            </a:r>
            <a:r>
              <a:rPr lang="en-US" dirty="0"/>
              <a:t> is for inspecting object </a:t>
            </a:r>
            <a:r>
              <a:rPr lang="en-US" b="1" dirty="0"/>
              <a:t>properties</a:t>
            </a:r>
            <a:r>
              <a:rPr lang="en-US" dirty="0"/>
              <a:t>. It works on any object, and it always loops over the </a:t>
            </a:r>
            <a:r>
              <a:rPr lang="en-US" b="1" dirty="0"/>
              <a:t>names</a:t>
            </a:r>
            <a:r>
              <a:rPr lang="en-US" dirty="0"/>
              <a:t> of the object's </a:t>
            </a:r>
            <a:r>
              <a:rPr lang="en-US" b="1" dirty="0"/>
              <a:t>enumerable properties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56034" y="3203956"/>
            <a:ext cx="78973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];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arr.notAnIndex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123;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Array.prototype.protoProp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456;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console.log(k);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442522" y="3437578"/>
            <a:ext cx="1830950" cy="2123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0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1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notAnIndex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protoProp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20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Generators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181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 in C#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066297"/>
            <a:ext cx="55541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"World"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3633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9436" y="1076024"/>
            <a:ext cx="528179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__Enumerator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 in C#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0455" y="2015045"/>
            <a:ext cx="5369341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current;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(state)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current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state = 1;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current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"World"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state = 2;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Current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current;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4781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Generators in ES 6.0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606594"/>
          </a:xfrm>
        </p:spPr>
        <p:txBody>
          <a:bodyPr/>
          <a:lstStyle/>
          <a:p>
            <a:r>
              <a:rPr lang="en-US" sz="2400" dirty="0"/>
              <a:t>Generators </a:t>
            </a:r>
            <a:r>
              <a:rPr lang="en-US" sz="2400" dirty="0" smtClean="0"/>
              <a:t>allow </a:t>
            </a:r>
            <a:r>
              <a:rPr lang="en-US" sz="2400" dirty="0"/>
              <a:t>you to define an iterative algorithm by writing a single function which can maintain its own state</a:t>
            </a:r>
            <a:r>
              <a:rPr lang="en-US" sz="2400" dirty="0" smtClean="0"/>
              <a:t>.</a:t>
            </a:r>
          </a:p>
          <a:p>
            <a:endParaRPr lang="en-US" sz="1200" dirty="0" smtClean="0"/>
          </a:p>
          <a:p>
            <a:r>
              <a:rPr lang="en-US" sz="2400" dirty="0"/>
              <a:t>A function becomes a generator if it contains one or more </a:t>
            </a:r>
            <a:r>
              <a:rPr lang="en-US" sz="2400" b="1" dirty="0"/>
              <a:t>yield</a:t>
            </a:r>
            <a:r>
              <a:rPr lang="en-US" sz="2400" dirty="0"/>
              <a:t> expressions.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436" y="3165378"/>
            <a:ext cx="4572000" cy="2539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*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simpleGenerator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2; i++)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61436" y="3043454"/>
            <a:ext cx="3608962" cy="278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simpleGenerator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World"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75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10041</TotalTime>
  <Words>818</Words>
  <Application>Microsoft Office PowerPoint</Application>
  <PresentationFormat>On-screen Show (4:3)</PresentationFormat>
  <Paragraphs>188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Lucida Console</vt:lpstr>
      <vt:lpstr>Segoe UI</vt:lpstr>
      <vt:lpstr>Times New Roman</vt:lpstr>
      <vt:lpstr>Wingdings</vt:lpstr>
      <vt:lpstr>White with Consolas font for code slides</vt:lpstr>
      <vt:lpstr>PowerPoint Presentation</vt:lpstr>
      <vt:lpstr>Iterators in C#</vt:lpstr>
      <vt:lpstr>Iterator in ES 6.0</vt:lpstr>
      <vt:lpstr>Iterator (for - of )</vt:lpstr>
      <vt:lpstr>Iterators (for - in)</vt:lpstr>
      <vt:lpstr>PowerPoint Presentation</vt:lpstr>
      <vt:lpstr>Generators in C#</vt:lpstr>
      <vt:lpstr>Generators in C#</vt:lpstr>
      <vt:lpstr>Generators in ES 6.0</vt:lpstr>
      <vt:lpstr>Sample</vt:lpstr>
      <vt:lpstr>The yield* expression</vt:lpstr>
      <vt:lpstr>Return Value</vt:lpstr>
      <vt:lpstr>Fibonacci</vt:lpstr>
      <vt:lpstr>LINQ in ECMAScript 6.0</vt:lpstr>
      <vt:lpstr>Resources</vt:lpstr>
      <vt:lpstr>Thanks</vt:lpstr>
    </vt:vector>
  </TitlesOfParts>
  <Company>var d;</Company>
  <LinksUpToDate>false</LinksUpToDate>
  <SharedDoc>false</SharedDoc>
  <HyperlinkBase>eyalvardi.wordpress.com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&amp; Generators in ECMAScript 6.0</dc:title>
  <dc:subject>JavaScript</dc:subject>
  <dc:creator>Eyal Vardi</dc:creator>
  <cp:keywords>ECMAScript 6.0</cp:keywords>
  <cp:lastModifiedBy>Eyal Vardi</cp:lastModifiedBy>
  <cp:revision>360</cp:revision>
  <dcterms:created xsi:type="dcterms:W3CDTF">2013-04-27T14:17:45Z</dcterms:created>
  <dcterms:modified xsi:type="dcterms:W3CDTF">2015-01-20T18:05:51Z</dcterms:modified>
  <cp:category>JavaScript</cp:category>
</cp:coreProperties>
</file>