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56" r:id="rId2"/>
    <p:sldId id="333" r:id="rId3"/>
    <p:sldId id="334" r:id="rId4"/>
    <p:sldId id="335" r:id="rId5"/>
    <p:sldId id="336" r:id="rId6"/>
    <p:sldId id="339" r:id="rId7"/>
    <p:sldId id="340" r:id="rId8"/>
    <p:sldId id="341" r:id="rId9"/>
    <p:sldId id="284" r:id="rId10"/>
    <p:sldId id="337" r:id="rId11"/>
    <p:sldId id="338" r:id="rId12"/>
    <p:sldId id="332" r:id="rId13"/>
    <p:sldId id="29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8DE3541B-06DA-45DF-A891-43FE4AD16161}">
          <p14:sldIdLst>
            <p14:sldId id="256"/>
            <p14:sldId id="333"/>
            <p14:sldId id="334"/>
            <p14:sldId id="335"/>
            <p14:sldId id="336"/>
            <p14:sldId id="339"/>
            <p14:sldId id="340"/>
            <p14:sldId id="341"/>
            <p14:sldId id="284"/>
            <p14:sldId id="337"/>
            <p14:sldId id="338"/>
          </p14:sldIdLst>
        </p14:section>
        <p14:section name="End" id="{61CD44EF-FE3F-482D-BA66-DDE45C465576}">
          <p14:sldIdLst>
            <p14:sldId id="33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1282" y="43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24505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769715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 sz="2400"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58252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8111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 dirty="0"/>
              <a:t>© </a:t>
            </a:r>
            <a:r>
              <a:rPr lang="en-US" sz="1200" b="0" dirty="0" smtClean="0"/>
              <a:t>2015 Eyal Vardi. </a:t>
            </a:r>
            <a:r>
              <a:rPr lang="en-US" sz="1200" b="0" dirty="0"/>
              <a:t>All rights reserved. Tel: 054-5-767-300, Email: </a:t>
            </a:r>
            <a:r>
              <a:rPr lang="en-US" sz="1200" b="0" dirty="0" smtClean="0"/>
              <a:t>evardi@gmail.com</a:t>
            </a:r>
            <a:endParaRPr lang="en-US" sz="1200" b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09" y="6408804"/>
            <a:ext cx="399918" cy="3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30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8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4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0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1800" b="0" kern="1200" dirty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understandinges6" TargetMode="External"/><Relationship Id="rId7" Type="http://schemas.openxmlformats.org/officeDocument/2006/relationships/hyperlink" Target="http://wiki.ecmascript.org/doku.php?id=harmony:specification_drafts&amp;do=backlink" TargetMode="External"/><Relationship Id="rId2" Type="http://schemas.openxmlformats.org/officeDocument/2006/relationships/hyperlink" Target="http://www.2alit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rendaneich.com/2012/10/harmony-of-dreams-come-true/" TargetMode="External"/><Relationship Id="rId5" Type="http://schemas.openxmlformats.org/officeDocument/2006/relationships/hyperlink" Target="http://addyosmani.com/blog/a-few-new-things-coming-to-javascript/" TargetMode="External"/><Relationship Id="rId4" Type="http://schemas.openxmlformats.org/officeDocument/2006/relationships/hyperlink" Target="http://ecmascript6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yalvardi.wordpres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90801" y="2989672"/>
            <a:ext cx="597291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Proxies in </a:t>
            </a:r>
            <a:b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ECMAScript 6.0 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SmallEyal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4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816" y="5675313"/>
            <a:ext cx="3823697" cy="738664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Microsoft </a:t>
            </a:r>
            <a:r>
              <a:rPr lang="en-US" sz="1600" spc="120" dirty="0"/>
              <a:t>MVP </a:t>
            </a:r>
            <a:r>
              <a:rPr lang="en-US" sz="1600" spc="120" dirty="0" smtClean="0"/>
              <a:t>ASP.NET</a:t>
            </a:r>
            <a:r>
              <a:rPr lang="en-US" sz="1600" spc="120" dirty="0"/>
              <a:t/>
            </a:r>
            <a:br>
              <a:rPr lang="en-US" sz="1600" spc="120" dirty="0"/>
            </a:br>
            <a:r>
              <a:rPr lang="en-US" sz="1600" spc="120" dirty="0" smtClean="0"/>
              <a:t>blog: eyalvardi.wordpress.com</a:t>
            </a:r>
            <a:endParaRPr lang="en-US" sz="1600" spc="120" dirty="0"/>
          </a:p>
        </p:txBody>
      </p:sp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Proxy.revocable</a:t>
            </a:r>
            <a:r>
              <a:rPr lang="en-US" dirty="0"/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ECMAScript 6 lets you create proxies that can be revoked (</a:t>
            </a:r>
            <a:r>
              <a:rPr lang="en-US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switched off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811764" y="2274265"/>
            <a:ext cx="794161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target = {};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 with an empty object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handler = {};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Don’t intercept anything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{proxy, revoke}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revocable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(target, handler);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proxy.foo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123;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proxy.foo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123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revoke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proxy.foo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Revoked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32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 as prototypes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A proxy proto can become the prototype of an object obj.</a:t>
            </a:r>
          </a:p>
        </p:txBody>
      </p:sp>
      <p:sp>
        <p:nvSpPr>
          <p:cNvPr id="8" name="Rectangle 7"/>
          <p:cNvSpPr/>
          <p:nvPr/>
        </p:nvSpPr>
        <p:spPr>
          <a:xfrm>
            <a:off x="802433" y="2357378"/>
            <a:ext cx="786696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proto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Proxy({},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get(target,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receiver)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'GET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target[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Object.create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smtClean="0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proto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obj.bla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Output: GET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23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6933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2ality blog (</a:t>
            </a:r>
            <a:r>
              <a:rPr lang="en-US" sz="2400" dirty="0">
                <a:hlinkClick r:id="rId2"/>
              </a:rPr>
              <a:t>http://www.2ality.com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hlinkClick r:id="rId3"/>
              </a:rPr>
              <a:t>Understanding ECMAScript 6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>
                <a:hlinkClick r:id="rId4"/>
              </a:rPr>
              <a:t>http://ecmascript6.org/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hlinkClick r:id="rId5" tooltip="Permalink to A Few New Things Coming To JavaScript"/>
              </a:rPr>
              <a:t>A </a:t>
            </a:r>
            <a:r>
              <a:rPr lang="en-US" sz="2400" dirty="0">
                <a:hlinkClick r:id="rId5" tooltip="Permalink to A Few New Things Coming To JavaScript"/>
              </a:rPr>
              <a:t>Few New Things Coming To </a:t>
            </a:r>
            <a:r>
              <a:rPr lang="en-US" sz="2400" dirty="0" smtClean="0">
                <a:hlinkClick r:id="rId5" tooltip="Permalink to A Few New Things Coming To JavaScript"/>
              </a:rPr>
              <a:t>JavaScript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cap="small" dirty="0">
                <a:hlinkClick r:id="rId6"/>
              </a:rPr>
              <a:t>Harmony of Dreams Come </a:t>
            </a:r>
            <a:r>
              <a:rPr lang="en-US" sz="2400" cap="small" dirty="0" smtClean="0">
                <a:hlinkClick r:id="rId6"/>
              </a:rPr>
              <a:t>True</a:t>
            </a:r>
            <a:endParaRPr lang="en-US" sz="2400" cap="small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hlinkClick r:id="rId7"/>
              </a:rPr>
              <a:t>Harmony </a:t>
            </a:r>
            <a:r>
              <a:rPr lang="en-US" sz="2400" dirty="0" err="1" smtClean="0">
                <a:hlinkClick r:id="rId7"/>
              </a:rPr>
              <a:t>specification_drafts</a:t>
            </a:r>
            <a:endParaRPr lang="en-US" sz="2400" cap="small" dirty="0"/>
          </a:p>
        </p:txBody>
      </p:sp>
    </p:spTree>
    <p:extLst>
      <p:ext uri="{BB962C8B-B14F-4D97-AF65-F5344CB8AC3E}">
        <p14:creationId xmlns:p14="http://schemas.microsoft.com/office/powerpoint/2010/main" val="1081347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8966"/>
            <a:ext cx="6858000" cy="830997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eyalvardi.wordpress.com</a:t>
            </a:r>
            <a:endParaRPr lang="en-US" dirty="0">
              <a:hlinkClick r:id="rId2" action="ppaction://hlinkfile"/>
            </a:endParaRPr>
          </a:p>
        </p:txBody>
      </p:sp>
      <p:pic>
        <p:nvPicPr>
          <p:cNvPr id="11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 descr="SmallEyal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22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2"/>
          <p:cNvSpPr txBox="1">
            <a:spLocks noChangeArrowheads="1"/>
          </p:cNvSpPr>
          <p:nvPr/>
        </p:nvSpPr>
        <p:spPr>
          <a:xfrm>
            <a:off x="2286816" y="5675313"/>
            <a:ext cx="3823697" cy="738664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Microsoft MVP ASP.NET</a:t>
            </a:r>
            <a:br>
              <a:rPr lang="en-US" sz="1600" spc="120" smtClean="0"/>
            </a:br>
            <a:r>
              <a:rPr lang="en-US" sz="1600" spc="120" smtClean="0"/>
              <a:t>blog: eyalvardi.wordpress.com</a:t>
            </a:r>
            <a:endParaRPr lang="en-US" sz="1600" spc="120"/>
          </a:p>
        </p:txBody>
      </p:sp>
    </p:spTree>
    <p:extLst>
      <p:ext uri="{BB962C8B-B14F-4D97-AF65-F5344CB8AC3E}">
        <p14:creationId xmlns:p14="http://schemas.microsoft.com/office/powerpoint/2010/main" val="38146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Class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447098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Proxy</a:t>
            </a:r>
            <a:r>
              <a:rPr lang="en-US" dirty="0"/>
              <a:t> object is used to define custom behavior for fundamental </a:t>
            </a:r>
            <a:r>
              <a:rPr lang="en-US" dirty="0" smtClean="0"/>
              <a:t>operations (Traps):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Property lookup ({}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property)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/>
              <a:t>Assignment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/>
              <a:t>Enumeration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Function invocation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etc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403684" y="4378618"/>
            <a:ext cx="33496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Proxy(target, handler);</a:t>
            </a:r>
            <a:endParaRPr lang="en-US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422347" y="2740090"/>
            <a:ext cx="2873829" cy="1530220"/>
            <a:chOff x="2015412" y="5010539"/>
            <a:chExt cx="2873829" cy="1530220"/>
          </a:xfrm>
        </p:grpSpPr>
        <p:sp>
          <p:nvSpPr>
            <p:cNvPr id="7" name="Rectangle 6"/>
            <p:cNvSpPr/>
            <p:nvPr/>
          </p:nvSpPr>
          <p:spPr bwMode="auto">
            <a:xfrm>
              <a:off x="2827174" y="5565710"/>
              <a:ext cx="1250302" cy="41987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tx1"/>
                  </a:solidFill>
                </a:rPr>
                <a:t>Target</a:t>
              </a:r>
            </a:p>
          </p:txBody>
        </p:sp>
        <p:sp>
          <p:nvSpPr>
            <p:cNvPr id="9" name="Frame 8"/>
            <p:cNvSpPr/>
            <p:nvPr/>
          </p:nvSpPr>
          <p:spPr bwMode="auto">
            <a:xfrm>
              <a:off x="2015412" y="5010539"/>
              <a:ext cx="2873829" cy="1530220"/>
            </a:xfrm>
            <a:prstGeom prst="frame">
              <a:avLst>
                <a:gd name="adj1" fmla="val 28354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58440" y="5010539"/>
              <a:ext cx="9877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Handler</a:t>
              </a:r>
            </a:p>
          </p:txBody>
        </p:sp>
      </p:grpSp>
      <p:sp>
        <p:nvSpPr>
          <p:cNvPr id="12" name="Left-Right Arrow 11"/>
          <p:cNvSpPr/>
          <p:nvPr/>
        </p:nvSpPr>
        <p:spPr bwMode="auto">
          <a:xfrm>
            <a:off x="3955542" y="3107625"/>
            <a:ext cx="2278567" cy="795150"/>
          </a:xfrm>
          <a:prstGeom prst="leftRightArrow">
            <a:avLst>
              <a:gd name="adj1" fmla="val 64081"/>
              <a:gd name="adj2" fmla="val 3357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tx1"/>
                </a:solidFill>
              </a:rPr>
              <a:t>operations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57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etting </a:t>
            </a:r>
            <a:r>
              <a:rPr lang="en-US" dirty="0"/>
              <a:t>P</a:t>
            </a:r>
            <a:r>
              <a:rPr lang="en-US" dirty="0" smtClean="0"/>
              <a:t>roperties Sample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9436" y="1166843"/>
            <a:ext cx="4901021" cy="4483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target = {};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handler = 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(target,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propKey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receiver)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'get 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123;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ownKeys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(target)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ownKeys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'world'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proxy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Proxy(target, handler);</a:t>
            </a:r>
            <a:endParaRPr lang="en-US" sz="16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505063" y="1598044"/>
            <a:ext cx="3107092" cy="22467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proxy.foo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 foo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Object.keys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(proxy)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000" b="1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ownKeys</a:t>
            </a:r>
            <a:endParaRPr lang="en-US" altLang="en-US" sz="2000" b="1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[ </a:t>
            </a:r>
            <a:r>
              <a:rPr lang="en-US" alt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'hello', 'world' </a:t>
            </a:r>
            <a:r>
              <a:rPr lang="en-US" altLang="en-US" sz="2000" b="1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349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Properties Sample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0031" y="1335365"/>
            <a:ext cx="8363938" cy="337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Proxy({},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set: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(target, prop, value, receiver)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"called: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prop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value);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"called: a 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9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No-op forwarding proxy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proxy will forward all operations that are applied to </a:t>
            </a:r>
            <a:r>
              <a:rPr lang="en-US" dirty="0" smtClean="0"/>
              <a:t>it (target).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3731" y="2136339"/>
            <a:ext cx="782964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target = {};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Proxy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, {} 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37;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operation forwarded to the proxy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37. The operation has been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b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properly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20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Interceptor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582341"/>
            <a:ext cx="836393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handler =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(target,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'DELETE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target[</a:t>
            </a:r>
            <a:r>
              <a:rPr lang="en-US" dirty="0" err="1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propKey</a:t>
            </a: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has(target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console.log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'HAS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propKey</a:t>
            </a: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target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 traps: similar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05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Interceptor </a:t>
            </a:r>
            <a:r>
              <a:rPr lang="en-US" sz="3200" dirty="0" smtClean="0"/>
              <a:t>(Reflect Class)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89436" y="1582341"/>
            <a:ext cx="836393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handler =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deleteProperty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(target,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'DELETE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Reflect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deleteProperty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(target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propKey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has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(target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console.log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'HAS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Reflect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has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(target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propKey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 traps: similar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0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Interceptor </a:t>
            </a:r>
            <a:r>
              <a:rPr lang="en-US" sz="3200" dirty="0"/>
              <a:t>(handler via a proxy)</a:t>
            </a:r>
          </a:p>
        </p:txBody>
      </p:sp>
      <p:sp>
        <p:nvSpPr>
          <p:cNvPr id="2" name="Rectangle 1"/>
          <p:cNvSpPr/>
          <p:nvPr/>
        </p:nvSpPr>
        <p:spPr>
          <a:xfrm>
            <a:off x="389436" y="1208543"/>
            <a:ext cx="87545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({},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(target,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trapName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receiver)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Return the handler method named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trapName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Slice away target object in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console.log(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trapName.toUpperCase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args.slice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Forward the operation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Reflect[</a:t>
            </a:r>
            <a:r>
              <a:rPr lang="en-US" b="1" dirty="0" err="1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trapName</a:t>
            </a:r>
            <a:r>
              <a:rPr lang="en-US" b="1" dirty="0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](...</a:t>
            </a:r>
            <a:r>
              <a:rPr lang="en-US" b="1" dirty="0" err="1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{} , handler );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741302" y="4236482"/>
            <a:ext cx="6208015" cy="2360260"/>
            <a:chOff x="1974932" y="4320457"/>
            <a:chExt cx="6208015" cy="2360260"/>
          </a:xfrm>
        </p:grpSpPr>
        <p:sp>
          <p:nvSpPr>
            <p:cNvPr id="7" name="Rectangle 6"/>
            <p:cNvSpPr/>
            <p:nvPr/>
          </p:nvSpPr>
          <p:spPr bwMode="auto">
            <a:xfrm>
              <a:off x="5964155" y="5303793"/>
              <a:ext cx="1250302" cy="41987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tx1"/>
                  </a:solidFill>
                </a:rPr>
                <a:t>Target</a:t>
              </a:r>
            </a:p>
          </p:txBody>
        </p:sp>
        <p:sp>
          <p:nvSpPr>
            <p:cNvPr id="8" name="Frame 7"/>
            <p:cNvSpPr/>
            <p:nvPr/>
          </p:nvSpPr>
          <p:spPr bwMode="auto">
            <a:xfrm>
              <a:off x="4253500" y="4756636"/>
              <a:ext cx="3482213" cy="1530220"/>
            </a:xfrm>
            <a:prstGeom prst="frame">
              <a:avLst>
                <a:gd name="adj1" fmla="val 2164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478969" y="4737974"/>
              <a:ext cx="9877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Handler</a:t>
              </a:r>
            </a:p>
          </p:txBody>
        </p:sp>
        <p:sp>
          <p:nvSpPr>
            <p:cNvPr id="11" name="Frame 10"/>
            <p:cNvSpPr/>
            <p:nvPr/>
          </p:nvSpPr>
          <p:spPr bwMode="auto">
            <a:xfrm>
              <a:off x="3340359" y="4366726"/>
              <a:ext cx="4842588" cy="2313991"/>
            </a:xfrm>
            <a:prstGeom prst="frame">
              <a:avLst>
                <a:gd name="adj1" fmla="val 12218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" name="Left-Right Arrow 9"/>
            <p:cNvSpPr/>
            <p:nvPr/>
          </p:nvSpPr>
          <p:spPr bwMode="auto">
            <a:xfrm>
              <a:off x="1974932" y="5124171"/>
              <a:ext cx="2278567" cy="795150"/>
            </a:xfrm>
            <a:prstGeom prst="leftRightArrow">
              <a:avLst>
                <a:gd name="adj1" fmla="val 64081"/>
                <a:gd name="adj2" fmla="val 33572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chemeClr val="tx1"/>
                  </a:solidFill>
                </a:rPr>
                <a:t>operations</a:t>
              </a: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45696" y="4320457"/>
              <a:ext cx="9877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Handler</a:t>
              </a:r>
            </a:p>
          </p:txBody>
        </p:sp>
        <p:sp>
          <p:nvSpPr>
            <p:cNvPr id="13" name="Left-Right Arrow 12"/>
            <p:cNvSpPr/>
            <p:nvPr/>
          </p:nvSpPr>
          <p:spPr bwMode="auto">
            <a:xfrm>
              <a:off x="4398754" y="5124171"/>
              <a:ext cx="1339574" cy="795150"/>
            </a:xfrm>
            <a:prstGeom prst="leftRightArrow">
              <a:avLst>
                <a:gd name="adj1" fmla="val 64081"/>
                <a:gd name="adj2" fmla="val 33572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tx1"/>
                  </a:solidFill>
                </a:rPr>
                <a:t>get</a:t>
              </a: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89436" y="5253105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in, delete, = ,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56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0088" y="1419225"/>
            <a:ext cx="257651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796947" y="3517872"/>
            <a:ext cx="77724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Demos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66251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9551</TotalTime>
  <Words>551</Words>
  <Application>Microsoft Office PowerPoint</Application>
  <PresentationFormat>On-screen Show (4:3)</PresentationFormat>
  <Paragraphs>125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Wingdings</vt:lpstr>
      <vt:lpstr>White with Consolas font for code slides</vt:lpstr>
      <vt:lpstr>PowerPoint Presentation</vt:lpstr>
      <vt:lpstr>Proxy Class</vt:lpstr>
      <vt:lpstr>Getting Properties Sample</vt:lpstr>
      <vt:lpstr>Setting Properties Sample</vt:lpstr>
      <vt:lpstr>No-op forwarding proxy</vt:lpstr>
      <vt:lpstr>Log Interceptor</vt:lpstr>
      <vt:lpstr>Log Interceptor (Reflect Class)</vt:lpstr>
      <vt:lpstr>Log Interceptor (handler via a proxy)</vt:lpstr>
      <vt:lpstr>PowerPoint Presentation</vt:lpstr>
      <vt:lpstr>Proxy.revocable()</vt:lpstr>
      <vt:lpstr>Proxies as prototypes</vt:lpstr>
      <vt:lpstr>Resources</vt:lpstr>
      <vt:lpstr>Thanks</vt:lpstr>
    </vt:vector>
  </TitlesOfParts>
  <Company>var d;</Company>
  <LinksUpToDate>false</LinksUpToDate>
  <SharedDoc>false</SharedDoc>
  <HyperlinkBase>eyalvardi.wordpress.com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in ECMAScript 6.0</dc:title>
  <dc:subject>JavaScript</dc:subject>
  <dc:creator>Eyal Vardi</dc:creator>
  <cp:keywords>ECMAScript 6.0</cp:keywords>
  <cp:lastModifiedBy>Eyal Vardi</cp:lastModifiedBy>
  <cp:revision>349</cp:revision>
  <dcterms:created xsi:type="dcterms:W3CDTF">2013-04-27T14:17:45Z</dcterms:created>
  <dcterms:modified xsi:type="dcterms:W3CDTF">2015-01-19T19:47:29Z</dcterms:modified>
  <cp:category>JavaScript</cp:category>
</cp:coreProperties>
</file>