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333" r:id="rId3"/>
    <p:sldId id="336" r:id="rId4"/>
    <p:sldId id="335" r:id="rId5"/>
    <p:sldId id="334" r:id="rId6"/>
    <p:sldId id="337" r:id="rId7"/>
    <p:sldId id="340" r:id="rId8"/>
    <p:sldId id="338" r:id="rId9"/>
    <p:sldId id="339" r:id="rId10"/>
    <p:sldId id="325" r:id="rId11"/>
    <p:sldId id="341" r:id="rId12"/>
    <p:sldId id="342" r:id="rId13"/>
    <p:sldId id="343" r:id="rId14"/>
    <p:sldId id="332" r:id="rId15"/>
    <p:sldId id="29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8DE3541B-06DA-45DF-A891-43FE4AD16161}">
          <p14:sldIdLst>
            <p14:sldId id="256"/>
            <p14:sldId id="333"/>
            <p14:sldId id="336"/>
            <p14:sldId id="335"/>
            <p14:sldId id="334"/>
            <p14:sldId id="337"/>
            <p14:sldId id="340"/>
            <p14:sldId id="338"/>
            <p14:sldId id="339"/>
            <p14:sldId id="325"/>
            <p14:sldId id="341"/>
            <p14:sldId id="342"/>
            <p14:sldId id="343"/>
          </p14:sldIdLst>
        </p14:section>
        <p14:section name="End" id="{61CD44EF-FE3F-482D-BA66-DDE45C465576}">
          <p14:sldIdLst>
            <p14:sldId id="33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1282" y="43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8.xml"/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84367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92532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30570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769715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 sz="2400"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58252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8111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 dirty="0"/>
              <a:t>© </a:t>
            </a:r>
            <a:r>
              <a:rPr lang="en-US" sz="1200" b="0" dirty="0" smtClean="0"/>
              <a:t>2015 Eyal Vardi. </a:t>
            </a:r>
            <a:r>
              <a:rPr lang="en-US" sz="1200" b="0" dirty="0"/>
              <a:t>All rights reserved. Tel: 054-5-767-300, Email: </a:t>
            </a:r>
            <a:r>
              <a:rPr lang="en-US" sz="1200" b="0" dirty="0" smtClean="0"/>
              <a:t>evardi@gmail.com</a:t>
            </a:r>
            <a:endParaRPr lang="en-US" sz="1200" b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09" y="6408804"/>
            <a:ext cx="399918" cy="3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30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8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4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0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1800" b="0" kern="1200" dirty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understandinges6" TargetMode="External"/><Relationship Id="rId7" Type="http://schemas.openxmlformats.org/officeDocument/2006/relationships/hyperlink" Target="http://wiki.ecmascript.org/doku.php?id=harmony:specification_drafts&amp;do=backlink" TargetMode="External"/><Relationship Id="rId2" Type="http://schemas.openxmlformats.org/officeDocument/2006/relationships/hyperlink" Target="http://www.2alit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rendaneich.com/2012/10/harmony-of-dreams-come-true/" TargetMode="External"/><Relationship Id="rId5" Type="http://schemas.openxmlformats.org/officeDocument/2006/relationships/hyperlink" Target="http://addyosmani.com/blog/a-few-new-things-coming-to-javascript/" TargetMode="External"/><Relationship Id="rId4" Type="http://schemas.openxmlformats.org/officeDocument/2006/relationships/hyperlink" Target="http://ecmascript6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yalvardi.wordpres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90801" y="2989672"/>
            <a:ext cx="597291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Modules in </a:t>
            </a:r>
            <a:b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ECMAScript 6.0 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SmallEyal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4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816" y="5675313"/>
            <a:ext cx="3823697" cy="738664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Microsoft </a:t>
            </a:r>
            <a:r>
              <a:rPr lang="en-US" sz="1600" spc="120" dirty="0"/>
              <a:t>MVP </a:t>
            </a:r>
            <a:r>
              <a:rPr lang="en-US" sz="1600" spc="120" dirty="0" smtClean="0"/>
              <a:t>ASP.NET</a:t>
            </a:r>
            <a:r>
              <a:rPr lang="en-US" sz="1600" spc="120" dirty="0"/>
              <a:t/>
            </a:r>
            <a:br>
              <a:rPr lang="en-US" sz="1600" spc="120" dirty="0"/>
            </a:br>
            <a:r>
              <a:rPr lang="en-US" sz="1600" spc="120" dirty="0" smtClean="0"/>
              <a:t>blog: eyalvardi.wordpress.com</a:t>
            </a:r>
            <a:endParaRPr lang="en-US" sz="1600" spc="120" dirty="0"/>
          </a:p>
        </p:txBody>
      </p:sp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Module Metadata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01359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Metadata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ECMAScript 6 also provides a way to access information about the current module (such as the module’s URL) from inside that module.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895739" y="3018367"/>
            <a:ext cx="59156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from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module;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Option II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as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module;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console.log(metaData.url);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2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Module Loader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046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</a:rPr>
              <a:t>System.module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source,options</a:t>
            </a:r>
            <a:r>
              <a:rPr lang="en-US" dirty="0" smtClean="0">
                <a:latin typeface="Consolas" panose="020B0609020204030204" pitchFamily="49" charset="0"/>
              </a:rPr>
              <a:t>?)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</a:rPr>
              <a:t>System.set</a:t>
            </a:r>
            <a:r>
              <a:rPr lang="en-US" dirty="0" smtClean="0">
                <a:latin typeface="Consolas" panose="020B0609020204030204" pitchFamily="49" charset="0"/>
              </a:rPr>
              <a:t>   (</a:t>
            </a:r>
            <a:r>
              <a:rPr lang="en-US" dirty="0" err="1" smtClean="0">
                <a:latin typeface="Consolas" panose="020B0609020204030204" pitchFamily="49" charset="0"/>
              </a:rPr>
              <a:t>name,module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</a:rPr>
              <a:t>System.define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name,source,options</a:t>
            </a:r>
            <a:r>
              <a:rPr lang="en-US" dirty="0" smtClean="0">
                <a:latin typeface="Consolas" panose="020B0609020204030204" pitchFamily="49" charset="0"/>
              </a:rPr>
              <a:t>?)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</a:rPr>
              <a:t>System.import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1094" y="4462117"/>
            <a:ext cx="7848305" cy="17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'module1'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'module2'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'module3'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map(x =&gt;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(x)))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.then(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([module1, module2, module3])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...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74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smtClean="0"/>
              <a:t>Module Loading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911840"/>
          </a:xfrm>
        </p:spPr>
        <p:txBody>
          <a:bodyPr/>
          <a:lstStyle/>
          <a:p>
            <a:r>
              <a:rPr lang="en-US" dirty="0"/>
              <a:t>The loader API will permit many customizations of the loading process</a:t>
            </a:r>
            <a:r>
              <a:rPr lang="en-US" dirty="0" smtClean="0"/>
              <a:t>.</a:t>
            </a:r>
          </a:p>
          <a:p>
            <a:endParaRPr lang="en-US" sz="1400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Lint modules on import (e.g. via </a:t>
            </a:r>
            <a:r>
              <a:rPr lang="en-US" dirty="0" err="1"/>
              <a:t>JSLint</a:t>
            </a:r>
            <a:r>
              <a:rPr lang="en-US" dirty="0"/>
              <a:t> or </a:t>
            </a:r>
            <a:r>
              <a:rPr lang="en-US" dirty="0" err="1"/>
              <a:t>JSHint</a:t>
            </a:r>
            <a:r>
              <a:rPr lang="en-US" dirty="0"/>
              <a:t>).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Automatically translate modules on import (they could contain </a:t>
            </a:r>
            <a:r>
              <a:rPr lang="en-US" dirty="0" err="1"/>
              <a:t>CoffeeScript</a:t>
            </a:r>
            <a:r>
              <a:rPr lang="en-US" dirty="0"/>
              <a:t> or </a:t>
            </a:r>
            <a:r>
              <a:rPr lang="en-US" dirty="0" err="1"/>
              <a:t>TypeScript</a:t>
            </a:r>
            <a:r>
              <a:rPr lang="en-US" dirty="0"/>
              <a:t> code).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legacy modules (AMD, Node.js)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84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6933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2ality blog (</a:t>
            </a:r>
            <a:r>
              <a:rPr lang="en-US" sz="2400" dirty="0">
                <a:hlinkClick r:id="rId2"/>
              </a:rPr>
              <a:t>http://www.2ality.com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3"/>
              </a:rPr>
              <a:t>Understanding ECMAScript 6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>
                <a:hlinkClick r:id="rId4"/>
              </a:rPr>
              <a:t>http://ecmascript6.org/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5" tooltip="Permalink to A Few New Things Coming To JavaScript"/>
              </a:rPr>
              <a:t>A </a:t>
            </a:r>
            <a:r>
              <a:rPr lang="en-US" sz="2400" dirty="0">
                <a:hlinkClick r:id="rId5" tooltip="Permalink to A Few New Things Coming To JavaScript"/>
              </a:rPr>
              <a:t>Few New Things Coming To </a:t>
            </a:r>
            <a:r>
              <a:rPr lang="en-US" sz="2400" dirty="0" smtClean="0">
                <a:hlinkClick r:id="rId5" tooltip="Permalink to A Few New Things Coming To JavaScript"/>
              </a:rPr>
              <a:t>JavaScript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cap="small" dirty="0">
                <a:hlinkClick r:id="rId6"/>
              </a:rPr>
              <a:t>Harmony of Dreams Come </a:t>
            </a:r>
            <a:r>
              <a:rPr lang="en-US" sz="2400" cap="small" dirty="0" smtClean="0">
                <a:hlinkClick r:id="rId6"/>
              </a:rPr>
              <a:t>True</a:t>
            </a:r>
            <a:endParaRPr lang="en-US" sz="2400" cap="small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7"/>
              </a:rPr>
              <a:t>Harmony </a:t>
            </a:r>
            <a:r>
              <a:rPr lang="en-US" sz="2400" dirty="0" err="1" smtClean="0">
                <a:hlinkClick r:id="rId7"/>
              </a:rPr>
              <a:t>specification_drafts</a:t>
            </a:r>
            <a:endParaRPr lang="en-US" sz="2400" cap="small" dirty="0"/>
          </a:p>
        </p:txBody>
      </p:sp>
    </p:spTree>
    <p:extLst>
      <p:ext uri="{BB962C8B-B14F-4D97-AF65-F5344CB8AC3E}">
        <p14:creationId xmlns:p14="http://schemas.microsoft.com/office/powerpoint/2010/main" val="1081347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8966"/>
            <a:ext cx="6858000" cy="830997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eyalvardi.wordpress.com</a:t>
            </a:r>
            <a:endParaRPr lang="en-US" dirty="0">
              <a:hlinkClick r:id="rId2" action="ppaction://hlinkfile"/>
            </a:endParaRPr>
          </a:p>
        </p:txBody>
      </p:sp>
      <p:pic>
        <p:nvPicPr>
          <p:cNvPr id="11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 descr="SmallEyal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22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2"/>
          <p:cNvSpPr txBox="1">
            <a:spLocks noChangeArrowheads="1"/>
          </p:cNvSpPr>
          <p:nvPr/>
        </p:nvSpPr>
        <p:spPr>
          <a:xfrm>
            <a:off x="2286816" y="5675313"/>
            <a:ext cx="3823697" cy="738664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Microsoft MVP ASP.NET</a:t>
            </a:r>
            <a:br>
              <a:rPr lang="en-US" sz="1600" spc="120" smtClean="0"/>
            </a:br>
            <a:r>
              <a:rPr lang="en-US" sz="1600" spc="120" smtClean="0"/>
              <a:t>blog: eyalvardi.wordpress.com</a:t>
            </a:r>
            <a:endParaRPr lang="en-US" sz="1600" spc="120"/>
          </a:p>
        </p:txBody>
      </p:sp>
    </p:spTree>
    <p:extLst>
      <p:ext uri="{BB962C8B-B14F-4D97-AF65-F5344CB8AC3E}">
        <p14:creationId xmlns:p14="http://schemas.microsoft.com/office/powerpoint/2010/main" val="38146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139595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format that both users of </a:t>
            </a:r>
            <a:r>
              <a:rPr lang="en-US" b="1" dirty="0" err="1"/>
              <a:t>CommonJS</a:t>
            </a:r>
            <a:r>
              <a:rPr lang="en-US" dirty="0"/>
              <a:t> and of </a:t>
            </a:r>
            <a:r>
              <a:rPr lang="en-US" b="1" dirty="0"/>
              <a:t>AMD</a:t>
            </a:r>
            <a:r>
              <a:rPr lang="en-US" dirty="0"/>
              <a:t> are happy with</a:t>
            </a:r>
            <a:r>
              <a:rPr lang="en-US" dirty="0" smtClean="0"/>
              <a:t>:</a:t>
            </a:r>
          </a:p>
          <a:p>
            <a:endParaRPr lang="en-US" sz="1000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Compact syntax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Single </a:t>
            </a:r>
            <a:r>
              <a:rPr lang="en-US" dirty="0"/>
              <a:t>exports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Support </a:t>
            </a:r>
            <a:r>
              <a:rPr lang="en-US" dirty="0"/>
              <a:t>for cyclic </a:t>
            </a:r>
            <a:r>
              <a:rPr lang="en-US" dirty="0" smtClean="0"/>
              <a:t>dependencies</a:t>
            </a:r>
            <a:endParaRPr lang="en-US" sz="1000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Asynchronous </a:t>
            </a:r>
            <a:r>
              <a:rPr lang="en-US" dirty="0"/>
              <a:t>loading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Configurable </a:t>
            </a:r>
            <a:r>
              <a:rPr lang="en-US" dirty="0"/>
              <a:t>module </a:t>
            </a:r>
            <a:r>
              <a:rPr lang="en-US" dirty="0" smtClean="0"/>
              <a:t>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832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Exports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13799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Named </a:t>
            </a:r>
            <a:r>
              <a:rPr lang="en-US" dirty="0" smtClean="0"/>
              <a:t>Exports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9573"/>
          </a:xfrm>
        </p:spPr>
        <p:txBody>
          <a:bodyPr/>
          <a:lstStyle/>
          <a:p>
            <a:r>
              <a:rPr lang="en-US" sz="2800" dirty="0"/>
              <a:t>A module can export multiple things by prefixing their declarations with the keyword export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These </a:t>
            </a:r>
            <a:r>
              <a:rPr lang="en-US" sz="2800" dirty="0"/>
              <a:t>exports are distinguished by their </a:t>
            </a:r>
            <a:r>
              <a:rPr lang="en-US" sz="2800" dirty="0" smtClean="0"/>
              <a:t>names.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89436" y="2722352"/>
            <a:ext cx="6225967" cy="1728409"/>
            <a:chOff x="811763" y="2761861"/>
            <a:chExt cx="6225967" cy="1728409"/>
          </a:xfrm>
        </p:grpSpPr>
        <p:sp>
          <p:nvSpPr>
            <p:cNvPr id="3" name="Rectangle 2"/>
            <p:cNvSpPr/>
            <p:nvPr/>
          </p:nvSpPr>
          <p:spPr>
            <a:xfrm>
              <a:off x="821093" y="3012942"/>
              <a:ext cx="6216637" cy="147732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export</a:t>
              </a: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const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sqrt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Math.sqrt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1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export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function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square(x) </a:t>
              </a: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 </a:t>
              </a:r>
              <a:r>
                <a:rPr lang="en-US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return</a:t>
              </a: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x * x</a:t>
              </a: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 }</a:t>
              </a:r>
              <a:endPara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export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function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diag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(x, y) {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sqrt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(square(x) + square(y));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811763" y="2761861"/>
              <a:ext cx="1296955" cy="2519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Lib.js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67340" y="4992431"/>
            <a:ext cx="6307493" cy="1329144"/>
            <a:chOff x="1175659" y="4740505"/>
            <a:chExt cx="6307493" cy="1329144"/>
          </a:xfrm>
        </p:grpSpPr>
        <p:sp>
          <p:nvSpPr>
            <p:cNvPr id="7" name="Rectangle 6"/>
            <p:cNvSpPr/>
            <p:nvPr/>
          </p:nvSpPr>
          <p:spPr>
            <a:xfrm>
              <a:off x="1184988" y="4992431"/>
              <a:ext cx="6298164" cy="107721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import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{ square,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diag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 </a:t>
              </a:r>
              <a:r>
                <a:rPr lang="en-US" dirty="0" smtClean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/* or '*' */</a:t>
              </a: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from </a:t>
              </a:r>
              <a:r>
                <a:rPr lang="en-US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'lib'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/>
              </a:r>
              <a:br>
                <a:rPr lang="en-US" sz="1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console.log(square(11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)); </a:t>
              </a:r>
              <a:r>
                <a:rPr lang="en-US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// 121</a:t>
              </a:r>
              <a:endPara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console.log(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diag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(4, 3)); </a:t>
              </a:r>
              <a:r>
                <a:rPr lang="en-US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// 5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175659" y="4740505"/>
              <a:ext cx="1296955" cy="2519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Main.js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947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Default </a:t>
            </a:r>
            <a:r>
              <a:rPr lang="en-US" dirty="0" smtClean="0"/>
              <a:t>Exports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991314"/>
          </a:xfrm>
        </p:spPr>
        <p:txBody>
          <a:bodyPr/>
          <a:lstStyle/>
          <a:p>
            <a:r>
              <a:rPr lang="en-US" dirty="0"/>
              <a:t>An ECMAScript 6 module can pick a </a:t>
            </a:r>
            <a:r>
              <a:rPr lang="en-US" i="1" dirty="0"/>
              <a:t>default export</a:t>
            </a:r>
            <a:r>
              <a:rPr lang="en-US" dirty="0"/>
              <a:t>, the most important exported value. </a:t>
            </a:r>
            <a:endParaRPr lang="en-US" dirty="0" smtClean="0"/>
          </a:p>
          <a:p>
            <a:endParaRPr lang="en-US" sz="1400" dirty="0"/>
          </a:p>
          <a:p>
            <a:r>
              <a:rPr lang="en-US" dirty="0"/>
              <a:t>The </a:t>
            </a:r>
            <a:r>
              <a:rPr lang="en-US" b="1" dirty="0"/>
              <a:t>default</a:t>
            </a:r>
            <a:r>
              <a:rPr lang="en-US" dirty="0"/>
              <a:t> export is actually just a named export with the special </a:t>
            </a:r>
            <a:r>
              <a:rPr lang="en-US" b="1" dirty="0"/>
              <a:t>name default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49086" y="3784938"/>
            <a:ext cx="59342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//------ myFunc.js ------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...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//------ main1.js ------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from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77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Module Structure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570482"/>
          </a:xfrm>
        </p:spPr>
        <p:txBody>
          <a:bodyPr/>
          <a:lstStyle/>
          <a:p>
            <a:r>
              <a:rPr lang="en-US" dirty="0"/>
              <a:t>A module’s structure being static means that you can determine imports and exports at compile time (statically). </a:t>
            </a:r>
            <a:r>
              <a:rPr lang="en-US" dirty="0" smtClean="0"/>
              <a:t>Benefits: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Faster lookup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Variable Checking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Ready </a:t>
            </a:r>
            <a:r>
              <a:rPr lang="en-US" dirty="0"/>
              <a:t>for </a:t>
            </a:r>
            <a:r>
              <a:rPr lang="en-US" dirty="0" smtClean="0"/>
              <a:t>macros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Ready </a:t>
            </a:r>
            <a:r>
              <a:rPr lang="en-US" dirty="0" smtClean="0"/>
              <a:t>for Types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26564" y="3505200"/>
            <a:ext cx="3135085" cy="1292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Math.random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exports.baz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...;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&quot;No&quot; Symbol 6"/>
          <p:cNvSpPr/>
          <p:nvPr/>
        </p:nvSpPr>
        <p:spPr bwMode="auto">
          <a:xfrm>
            <a:off x="5980606" y="3890866"/>
            <a:ext cx="793417" cy="699796"/>
          </a:xfrm>
          <a:prstGeom prst="noSmoking">
            <a:avLst>
              <a:gd name="adj" fmla="val 14087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33023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Re-exporting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 smtClean="0"/>
              <a:t>Adding </a:t>
            </a:r>
            <a:r>
              <a:rPr lang="en-US" dirty="0"/>
              <a:t>another module’s exports to those of the current module.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2274838"/>
            <a:ext cx="81456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 lib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from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/lib'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Export from lib just foo and bar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foo, bar } from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/lib'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Export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lib,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 as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myFoo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foo as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bar } from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other_module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19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Import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3386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ECMAScript 6 provides the following ways of </a:t>
            </a:r>
            <a:r>
              <a:rPr lang="en-US" dirty="0" smtClean="0"/>
              <a:t>importing.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0062" y="2357378"/>
            <a:ext cx="83639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Default exports and named exports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from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mylib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named1, named2 }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from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mylib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 named1, named2 } from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mylib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Renaming: import named1 as myNamed1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named1 as myNamed1, named2 } from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mylib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Importing the module as an object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as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from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mylib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Only load the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mylib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65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9512</TotalTime>
  <Words>382</Words>
  <Application>Microsoft Office PowerPoint</Application>
  <PresentationFormat>On-screen Show (4:3)</PresentationFormat>
  <Paragraphs>102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Wingdings</vt:lpstr>
      <vt:lpstr>White with Consolas font for code slides</vt:lpstr>
      <vt:lpstr>PowerPoint Presentation</vt:lpstr>
      <vt:lpstr>Goal</vt:lpstr>
      <vt:lpstr>PowerPoint Presentation</vt:lpstr>
      <vt:lpstr>Named Exports</vt:lpstr>
      <vt:lpstr>Default Exports</vt:lpstr>
      <vt:lpstr>Static Module Structure</vt:lpstr>
      <vt:lpstr>Re-exporting</vt:lpstr>
      <vt:lpstr>PowerPoint Presentation</vt:lpstr>
      <vt:lpstr>Import</vt:lpstr>
      <vt:lpstr>PowerPoint Presentation</vt:lpstr>
      <vt:lpstr>Module Metadata</vt:lpstr>
      <vt:lpstr> Module Loader API</vt:lpstr>
      <vt:lpstr>Configuring Module Loading</vt:lpstr>
      <vt:lpstr>Resources</vt:lpstr>
      <vt:lpstr>Thanks</vt:lpstr>
    </vt:vector>
  </TitlesOfParts>
  <Company>var d;</Company>
  <LinksUpToDate>false</LinksUpToDate>
  <SharedDoc>false</SharedDoc>
  <HyperlinkBase>eyalvardi.wordpress.com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 in ECMAScript 6.0</dc:title>
  <dc:subject>JavaScript</dc:subject>
  <dc:creator>Eyal Vardi</dc:creator>
  <cp:keywords>ECMAScript 6.0</cp:keywords>
  <cp:lastModifiedBy>Eyal Vardi</cp:lastModifiedBy>
  <cp:revision>348</cp:revision>
  <dcterms:created xsi:type="dcterms:W3CDTF">2013-04-27T14:17:45Z</dcterms:created>
  <dcterms:modified xsi:type="dcterms:W3CDTF">2015-01-19T19:48:10Z</dcterms:modified>
  <cp:category>JavaScript</cp:category>
</cp:coreProperties>
</file>