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901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11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56a5fd2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56a5fd2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1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d56a5fd2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d56a5fd2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93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d56a5fd2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d56a5fd2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5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56a5fd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56a5fd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4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56a5fd2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56a5fd2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10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56a5fd2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56a5fd2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49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56a5fd2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56a5fd2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8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56a5fd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56a5fd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5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56a5fd2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d56a5fd2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00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d56a5fd2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d56a5fd2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8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SauceLabs</a:t>
            </a:r>
            <a:r>
              <a:rPr lang="en" dirty="0" smtClean="0"/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 Shanker Gupta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411480"/>
            <a:ext cx="2857500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Suggestions</a:t>
            </a:r>
            <a:endParaRPr sz="40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>
              <a:buSzPts val="2500"/>
              <a:buChar char="❖"/>
            </a:pPr>
            <a:r>
              <a:rPr lang="en-IN" sz="2800" dirty="0" smtClean="0"/>
              <a:t>Fix </a:t>
            </a:r>
            <a:r>
              <a:rPr lang="en-IN" sz="2800" dirty="0"/>
              <a:t>UI alignment &amp; mobile </a:t>
            </a:r>
            <a:r>
              <a:rPr lang="en-IN" sz="2800" dirty="0" smtClean="0"/>
              <a:t>overlaps</a:t>
            </a:r>
            <a:r>
              <a:rPr lang="en" sz="2500" dirty="0" smtClean="0"/>
              <a:t>.</a:t>
            </a:r>
          </a:p>
          <a:p>
            <a:pPr lvl="0" indent="-387350">
              <a:buSzPts val="2500"/>
              <a:buChar char="❖"/>
            </a:pPr>
            <a:r>
              <a:rPr lang="en-US" sz="2800" dirty="0"/>
              <a:t>Ensure all product images load </a:t>
            </a:r>
            <a:r>
              <a:rPr lang="en-US" sz="2800" dirty="0" smtClean="0"/>
              <a:t>correctly.</a:t>
            </a:r>
          </a:p>
          <a:p>
            <a:pPr lvl="0" indent="-387350">
              <a:buSzPts val="2500"/>
              <a:buChar char="❖"/>
            </a:pPr>
            <a:r>
              <a:rPr lang="en-IN" sz="2800" dirty="0" smtClean="0"/>
              <a:t>Improve </a:t>
            </a:r>
            <a:r>
              <a:rPr lang="en-IN" sz="2800" dirty="0"/>
              <a:t>sorting &amp; validation </a:t>
            </a:r>
            <a:r>
              <a:rPr lang="en-IN" sz="2800" dirty="0" smtClean="0"/>
              <a:t>messages.</a:t>
            </a:r>
          </a:p>
          <a:p>
            <a:pPr lvl="0" indent="-387350">
              <a:buSzPts val="2500"/>
              <a:buChar char="❖"/>
            </a:pPr>
            <a:r>
              <a:rPr lang="en-US" sz="2800" dirty="0"/>
              <a:t>Optional: Add automated CI/CD </a:t>
            </a:r>
            <a:r>
              <a:rPr lang="en-US" sz="2800" dirty="0" smtClean="0"/>
              <a:t>tests.</a:t>
            </a:r>
            <a:endParaRPr sz="2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</a:t>
            </a:r>
            <a:endParaRPr sz="400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 smtClean="0"/>
              <a:t>SauceLabs </a:t>
            </a:r>
            <a:r>
              <a:rPr lang="en" sz="3000" dirty="0"/>
              <a:t>Admin Guide</a:t>
            </a:r>
            <a:br>
              <a:rPr lang="en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 smtClean="0"/>
              <a:t>Google.com</a:t>
            </a:r>
            <a:endParaRPr sz="3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7717500" cy="3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69670"/>
            <a:ext cx="3954780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functional flow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SauceDemo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UI components like buttons, links, product listings, and cart features work as expected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positive and negative scenarios using Selenium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reporting and documentation for learning and evaluation purposes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" sz="3000" dirty="0"/>
              <a:t> 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SauceLabs platform, version, and scope of manual testing, and automation testing of 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SauceLabs Website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and UI overview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management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and customer management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configuration modules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Login/logout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Add/edit/delete product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customer info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report generation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Expected Outcome</a:t>
            </a:r>
            <a:endParaRPr sz="4000"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Smooth navigation</a:t>
            </a:r>
            <a:br>
              <a:rPr lang="en" sz="2500"/>
            </a:b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Accurate data processing</a:t>
            </a:r>
            <a:br>
              <a:rPr lang="en" sz="2500"/>
            </a:b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Error-free user actions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Lato" panose="020B0604020202020204" charset="0"/>
              </a:rPr>
              <a:t>Result</a:t>
            </a:r>
            <a:endParaRPr lang="en-IN" sz="4000" b="1" dirty="0">
              <a:latin typeface="Lato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Login, Cart, Checkout, Logout.</a:t>
            </a:r>
          </a:p>
          <a:p>
            <a:r>
              <a:rPr lang="en-US" sz="2800" dirty="0"/>
              <a:t>Products Page &amp; Sorting: Mostly OK, minor UI </a:t>
            </a:r>
            <a:r>
              <a:rPr lang="en-US" sz="2800" dirty="0" smtClean="0"/>
              <a:t>issues.</a:t>
            </a:r>
          </a:p>
          <a:p>
            <a:r>
              <a:rPr lang="en-IN" sz="2800" dirty="0"/>
              <a:t>Mobile/Responsive UI: Minor overlaps</a:t>
            </a:r>
          </a:p>
        </p:txBody>
      </p:sp>
    </p:spTree>
    <p:extLst>
      <p:ext uri="{BB962C8B-B14F-4D97-AF65-F5344CB8AC3E}">
        <p14:creationId xmlns:p14="http://schemas.microsoft.com/office/powerpoint/2010/main" val="320238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Devices and Browsers</a:t>
            </a:r>
            <a:endParaRPr sz="400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Devices: Windows PC, Android phone</a:t>
            </a:r>
            <a:br>
              <a:rPr lang="en" sz="3200"/>
            </a:b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Browsers: Chrome, Firefox, Safar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Tools</a:t>
            </a:r>
            <a:endParaRPr sz="400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Xmind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179</Words>
  <Application>Microsoft Office PowerPoint</Application>
  <PresentationFormat>On-screen Show (16:9)</PresentationFormat>
  <Paragraphs>44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Montserrat</vt:lpstr>
      <vt:lpstr>Times New Roman</vt:lpstr>
      <vt:lpstr>Focus</vt:lpstr>
      <vt:lpstr>SauceLabs Demo  </vt:lpstr>
      <vt:lpstr>Objective</vt:lpstr>
      <vt:lpstr>Introduction</vt:lpstr>
      <vt:lpstr>Key Features</vt:lpstr>
      <vt:lpstr>Test Scenarios</vt:lpstr>
      <vt:lpstr>Expected Outcome</vt:lpstr>
      <vt:lpstr>Result</vt:lpstr>
      <vt:lpstr>Devices and Browsers</vt:lpstr>
      <vt:lpstr>Tools</vt:lpstr>
      <vt:lpstr>Suggestions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SauceLabs Demo  </dc:title>
  <cp:lastModifiedBy>Microsoft account</cp:lastModifiedBy>
  <cp:revision>6</cp:revision>
  <dcterms:modified xsi:type="dcterms:W3CDTF">2025-08-26T04:59:13Z</dcterms:modified>
</cp:coreProperties>
</file>