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8" r:id="rId6"/>
    <p:sldId id="256" r:id="rId7"/>
    <p:sldId id="257" r:id="rId8"/>
    <p:sldId id="272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8" d="100"/>
          <a:sy n="68" d="100"/>
        </p:scale>
        <p:origin x="616" y="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 ROLLING SHUTTERS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Welding your dreams!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-75415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2468563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Search Type of Jobs(Search Bar)</a:t>
            </a:r>
          </a:p>
          <a:p>
            <a:pPr marL="342900" indent="-342900">
              <a:buAutoNum type="arabicPeriod"/>
            </a:pPr>
            <a:r>
              <a:rPr lang="en-US" dirty="0"/>
              <a:t>Post a job requirement</a:t>
            </a:r>
          </a:p>
          <a:p>
            <a:pPr marL="342900" indent="-342900">
              <a:buAutoNum type="arabicPeriod"/>
            </a:pPr>
            <a:r>
              <a:rPr lang="en-US" dirty="0"/>
              <a:t>Sign Up button</a:t>
            </a:r>
          </a:p>
          <a:p>
            <a:pPr marL="342900" indent="-342900">
              <a:buAutoNum type="arabicPeriod"/>
            </a:pPr>
            <a:r>
              <a:rPr lang="en-US" dirty="0"/>
              <a:t>Login / Logout button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34391"/>
            <a:ext cx="3116352" cy="2789217"/>
          </a:xfrm>
        </p:spPr>
        <p:txBody>
          <a:bodyPr/>
          <a:lstStyle/>
          <a:p>
            <a:r>
              <a:rPr lang="en-US" dirty="0"/>
              <a:t>Fields Of Sign Up page :</a:t>
            </a:r>
          </a:p>
          <a:p>
            <a:pPr marL="342900" indent="-342900">
              <a:buAutoNum type="arabicPeriod"/>
            </a:pPr>
            <a:r>
              <a:rPr lang="en-US" dirty="0"/>
              <a:t>Username</a:t>
            </a:r>
          </a:p>
          <a:p>
            <a:pPr marL="342900" indent="-342900">
              <a:buAutoNum type="arabicPeriod"/>
            </a:pPr>
            <a:r>
              <a:rPr lang="en-US" dirty="0"/>
              <a:t>Password</a:t>
            </a:r>
          </a:p>
          <a:p>
            <a:pPr marL="342900" indent="-342900">
              <a:buAutoNum type="arabicPeriod"/>
            </a:pPr>
            <a:r>
              <a:rPr lang="en-US" dirty="0"/>
              <a:t>Email ID</a:t>
            </a:r>
          </a:p>
          <a:p>
            <a:pPr marL="342900" indent="-342900">
              <a:buAutoNum type="arabicPeriod"/>
            </a:pPr>
            <a:r>
              <a:rPr lang="en-US" dirty="0"/>
              <a:t>Contact Number</a:t>
            </a:r>
          </a:p>
          <a:p>
            <a:pPr marL="342900" indent="-342900">
              <a:buAutoNum type="arabicPeriod"/>
            </a:pPr>
            <a:r>
              <a:rPr lang="en-US" dirty="0"/>
              <a:t>OTP Verification</a:t>
            </a:r>
          </a:p>
          <a:p>
            <a:pPr marL="342900" indent="-342900">
              <a:buAutoNum type="arabicPeriod"/>
            </a:pPr>
            <a:r>
              <a:rPr lang="en-US" dirty="0"/>
              <a:t>Email Verification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GET YOUR MOBILE NUMBER VERIFIED AND DIRECTLY ENTER TO THE LANDING / HOME PAGE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45100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36244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Fields Of Login page :</a:t>
            </a:r>
          </a:p>
          <a:p>
            <a:pPr marL="342900" indent="-342900">
              <a:buAutoNum type="arabicPeriod"/>
            </a:pPr>
            <a:r>
              <a:rPr lang="en-US" dirty="0"/>
              <a:t>Username/Contact Number</a:t>
            </a:r>
          </a:p>
          <a:p>
            <a:pPr marL="342900" indent="-342900">
              <a:buAutoNum type="arabicPeriod"/>
            </a:pPr>
            <a:r>
              <a:rPr lang="en-US" dirty="0"/>
              <a:t>Password</a:t>
            </a:r>
          </a:p>
          <a:p>
            <a:pPr marL="342900" indent="-342900">
              <a:buAutoNum type="arabicPeriod"/>
            </a:pPr>
            <a:r>
              <a:rPr lang="en-US" dirty="0"/>
              <a:t>Forgot Password ?</a:t>
            </a:r>
          </a:p>
          <a:p>
            <a:pPr marL="342900" indent="-342900">
              <a:buAutoNum type="arabicPeriod"/>
            </a:pPr>
            <a:r>
              <a:rPr lang="en-US" dirty="0"/>
              <a:t>Sign Up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0D1A435-35DF-4EAC-8DF6-FE525AC8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JOB REQUIREMENTS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87" y="2026763"/>
            <a:ext cx="7183662" cy="279684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Deadline of getting the job done.</a:t>
            </a:r>
          </a:p>
          <a:p>
            <a:pPr marL="342900" indent="-342900">
              <a:buAutoNum type="arabicPeriod"/>
            </a:pPr>
            <a:r>
              <a:rPr lang="en-US" dirty="0"/>
              <a:t>Job Title</a:t>
            </a:r>
          </a:p>
          <a:p>
            <a:pPr marL="342900" indent="-342900">
              <a:buAutoNum type="arabicPeriod"/>
            </a:pPr>
            <a:r>
              <a:rPr lang="en-US" dirty="0"/>
              <a:t>Job Description</a:t>
            </a:r>
          </a:p>
          <a:p>
            <a:pPr marL="342900" indent="-342900">
              <a:buAutoNum type="arabicPeriod"/>
            </a:pPr>
            <a:r>
              <a:rPr lang="en-US" dirty="0"/>
              <a:t>Your expected budget for the job.</a:t>
            </a:r>
          </a:p>
          <a:p>
            <a:pPr marL="342900" indent="-342900">
              <a:buAutoNum type="arabicPeriod"/>
            </a:pPr>
            <a:r>
              <a:rPr lang="en-US" dirty="0"/>
              <a:t>Location / Address of the site.</a:t>
            </a:r>
          </a:p>
          <a:p>
            <a:pPr marL="342900" indent="-342900">
              <a:buAutoNum type="arabicPeriod"/>
            </a:pPr>
            <a:r>
              <a:rPr lang="en-US" dirty="0"/>
              <a:t>Mention any reference of a person who told you or referred about us .(if any)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GET YOUR MOBILE NUMBER VERIFIED AND DIRECTLY ENTER TO THE LANDING / HOME PAGE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45100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3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810432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after posting the job 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0"/>
            <a:ext cx="7767277" cy="3875071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/>
              <a:t>Get a call / email from the admin / manager .(in 24hrs time period after posting the job)</a:t>
            </a:r>
          </a:p>
          <a:p>
            <a:pPr marL="342900" indent="-342900">
              <a:buAutoNum type="arabicPeriod"/>
            </a:pPr>
            <a:r>
              <a:rPr lang="en-US" sz="1400" dirty="0"/>
              <a:t>After that detailed description will be taken by the admin by either visiting the site or on a phone call. </a:t>
            </a:r>
          </a:p>
          <a:p>
            <a:pPr marL="342900" indent="-342900">
              <a:buAutoNum type="arabicPeriod"/>
            </a:pPr>
            <a:r>
              <a:rPr lang="en-US" sz="1400" dirty="0"/>
              <a:t>Now after confirmation , a ‘</a:t>
            </a:r>
            <a:r>
              <a:rPr lang="en-US" sz="1400" u="sng" dirty="0"/>
              <a:t>CONFIRMATION EMAIL</a:t>
            </a:r>
            <a:r>
              <a:rPr lang="en-US" sz="1400" dirty="0"/>
              <a:t>’ will be sent with the quotation of the job.</a:t>
            </a:r>
          </a:p>
          <a:p>
            <a:pPr marL="342900" indent="-342900">
              <a:buAutoNum type="arabicPeriod"/>
            </a:pPr>
            <a:r>
              <a:rPr lang="en-US" sz="1400" dirty="0"/>
              <a:t>Admin can also create a quotation in ‘</a:t>
            </a:r>
            <a:r>
              <a:rPr lang="en-US" sz="1400" u="sng" dirty="0"/>
              <a:t>CREATE A QUOTATION SECTION</a:t>
            </a:r>
            <a:r>
              <a:rPr lang="en-US" sz="1400" dirty="0"/>
              <a:t>’ button available on the website.</a:t>
            </a:r>
          </a:p>
          <a:p>
            <a:pPr marL="342900" indent="-342900">
              <a:buAutoNum type="arabicPeriod"/>
            </a:pPr>
            <a:r>
              <a:rPr lang="en-US" sz="1400" dirty="0"/>
              <a:t>Also the same will be available at the website (in .pdf, .docx , .</a:t>
            </a:r>
            <a:r>
              <a:rPr lang="en-US" sz="1400" dirty="0" err="1"/>
              <a:t>png</a:t>
            </a:r>
            <a:r>
              <a:rPr lang="en-US" sz="1400" dirty="0"/>
              <a:t> , .jpeg)</a:t>
            </a:r>
          </a:p>
          <a:p>
            <a:pPr marL="342900" indent="-342900">
              <a:buAutoNum type="arabicPeriod"/>
            </a:pPr>
            <a:r>
              <a:rPr lang="en-US" sz="1400" dirty="0"/>
              <a:t>After this there will be a ‘</a:t>
            </a:r>
            <a:r>
              <a:rPr lang="en-US" sz="1400" u="sng" dirty="0"/>
              <a:t>Make Advance Payment</a:t>
            </a:r>
            <a:r>
              <a:rPr lang="en-US" sz="1400" dirty="0"/>
              <a:t>’ button which will have option of UPI payment , QR Scan option of various E-wallets such as Paytm , Phone pe and Google Pay.(There will be a full payment option too in case if he/she want to pay full amount mentioned in the quotation.)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7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810432" cy="782638"/>
          </a:xfrm>
        </p:spPr>
        <p:txBody>
          <a:bodyPr>
            <a:normAutofit/>
          </a:bodyPr>
          <a:lstStyle/>
          <a:p>
            <a:r>
              <a:rPr lang="en-US" dirty="0"/>
              <a:t>CREATE QUOTATION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4" y="2374900"/>
            <a:ext cx="7767277" cy="3875071"/>
          </a:xfrm>
        </p:spPr>
        <p:txBody>
          <a:bodyPr/>
          <a:lstStyle/>
          <a:p>
            <a:endParaRPr lang="en-US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3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Shivam Yadav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9021778048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yshivam9920@gmail.com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{77FA615D-8298-4DAC-8A52-987EF44374EA}tf55923798</Template>
  <TotalTime>0</TotalTime>
  <Words>328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RAI ROLLING SHUTTERS</vt:lpstr>
      <vt:lpstr>Navigation Bar</vt:lpstr>
      <vt:lpstr>SIGN UP</vt:lpstr>
      <vt:lpstr>LOGIN </vt:lpstr>
      <vt:lpstr>POST JOB REQUIREMENTS</vt:lpstr>
      <vt:lpstr>Process after posting the job </vt:lpstr>
      <vt:lpstr>CREATE QUOTATION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2020-03-22T05:16:48Z</dcterms:created>
  <dcterms:modified xsi:type="dcterms:W3CDTF">2020-03-22T05:57:26Z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