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vv-Shivam/steganography-tool.git" TargetMode="External"/><Relationship Id="rId2" Type="http://schemas.openxmlformats.org/officeDocument/2006/relationships/hyperlink" Target="https://github.com/Shivv-Shivam/steganography-tool/tree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4787"/>
            <a:ext cx="9144000" cy="10275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>
                <a:solidFill>
                  <a:schemeClr val="accent1">
                    <a:lumMod val="75000"/>
                  </a:schemeClr>
                </a:solidFill>
              </a:rPr>
              <a:t>Secure Data Hiding in Image Using Steganography</a:t>
            </a:r>
            <a:br>
              <a:rPr lang="en-US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324" y="996613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AICTE INTERNSHIP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SHIVAM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SHIVAM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Microtek collage of management and technology,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kerakat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jaunpur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EC2B71B-D17F-4CA0-932F-E5F9FF2C9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23" y="1850253"/>
            <a:ext cx="11835353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 with AI to detect steganography-resistant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of blockchain for authentication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Development of a mobile-based steganography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Enhancements to prevent detection using steganalysis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FAA3A0E-A583-432E-91EB-68CD3CA01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56FA9A6-A697-472B-B913-653C1D9C7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modern digital world, data security and privacy are major concerns.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techniques can raise suspicion when intercepted.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Steganography allows secure data hiding within images, making it less detectable.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project implements image-based steganography using efficient algorithms.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E3B471-F4CF-4653-B828-A7CEF7D5A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87D4D9-CBA1-4FFB-9673-5D48949B2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D646F79-1E29-4AFF-AED3-464DF9C1E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CC082F2-390E-4C1D-AC0E-7615EE7F0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76912-5666-41FE-B2F1-E284C125050D}"/>
              </a:ext>
            </a:extLst>
          </p:cNvPr>
          <p:cNvSpPr txBox="1"/>
          <p:nvPr/>
        </p:nvSpPr>
        <p:spPr>
          <a:xfrm>
            <a:off x="581192" y="2491070"/>
            <a:ext cx="11029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Libraries Used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OpenCV (Image Processing)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NumPy (Data Handling)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Stegano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(Steganography Implementation)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Windows/Linux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Enables covert communication without suspicion.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Maintains image quality while embedding hidden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Extracts hidden data accurately without major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Works on multiple image formats (JPEG, PNG, etc.).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Secure message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Activists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Hidden communication in sensitive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Digital Forensics Experts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Watermarking and data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Government &amp; Defense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Covert intelligence and secure information sharing.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9BB8F-B933-47F7-B818-0FEED82DB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98" y="1424299"/>
            <a:ext cx="6155405" cy="36001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A75DBD-E6C3-4E0C-95E8-B7D9CBA52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803" y="1424298"/>
            <a:ext cx="5804067" cy="360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993B42-D7D8-474F-AB08-27EE2A65C9EE}"/>
              </a:ext>
            </a:extLst>
          </p:cNvPr>
          <p:cNvSpPr txBox="1"/>
          <p:nvPr/>
        </p:nvSpPr>
        <p:spPr>
          <a:xfrm>
            <a:off x="1555423" y="3327662"/>
            <a:ext cx="8936611" cy="77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5E22CDA9-4579-4B75-AD03-6E696F130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15" y="2081167"/>
            <a:ext cx="1159496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provides a secure method to hide and transmit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Least Significant Bit (LSB) technique ensures minimal distortion.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enhanced using encryption for additional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15EFD59-D2CF-41C0-9AF0-59C09F8F7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50E2B367-BE0B-40E6-9BF0-DBE9A2B91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https://github.com/Shivv-Shivam/steganography-tool/tree/main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https://github.com/Shivv-Shivam/steganography-tool.git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399</TotalTime>
  <Words>306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SHIV SHIVAM</cp:lastModifiedBy>
  <cp:revision>30</cp:revision>
  <dcterms:created xsi:type="dcterms:W3CDTF">2021-05-26T16:50:10Z</dcterms:created>
  <dcterms:modified xsi:type="dcterms:W3CDTF">2025-03-02T12:57:44Z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