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22514"/>
            <a:ext cx="10241280" cy="3061607"/>
          </a:xfrm>
        </p:spPr>
        <p:txBody>
          <a:bodyPr>
            <a:normAutofit/>
          </a:bodyPr>
          <a:lstStyle/>
          <a:p>
            <a:pPr algn="ctr"/>
            <a:r>
              <a:rPr lang="en-IN" sz="4800" dirty="0"/>
              <a:t>DATA SCIENCE JOB SALARY ANALYSIS</a:t>
            </a:r>
            <a:br>
              <a:rPr lang="en-IN" sz="4800" dirty="0"/>
            </a:br>
            <a:r>
              <a:rPr lang="en-IN" sz="4800" dirty="0"/>
              <a:t> ON 2024</a:t>
            </a:r>
            <a:br>
              <a:rPr lang="en-IN" sz="4800" dirty="0"/>
            </a:b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413171" y="3208564"/>
            <a:ext cx="310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- </a:t>
            </a:r>
            <a:r>
              <a:rPr lang="en-IN" dirty="0"/>
              <a:t>SHIVANI T(23BDS042)</a:t>
            </a:r>
          </a:p>
        </p:txBody>
      </p:sp>
    </p:spTree>
    <p:extLst>
      <p:ext uri="{BB962C8B-B14F-4D97-AF65-F5344CB8AC3E}">
        <p14:creationId xmlns:p14="http://schemas.microsoft.com/office/powerpoint/2010/main" val="46677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700" y="0"/>
            <a:ext cx="10058400" cy="1019683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TRANSFORMATION AND CLEANING: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91" b="6150"/>
          <a:stretch/>
        </p:blipFill>
        <p:spPr>
          <a:xfrm>
            <a:off x="531111" y="1355270"/>
            <a:ext cx="11233624" cy="4491268"/>
          </a:xfrm>
        </p:spPr>
      </p:pic>
    </p:spTree>
    <p:extLst>
      <p:ext uri="{BB962C8B-B14F-4D97-AF65-F5344CB8AC3E}">
        <p14:creationId xmlns:p14="http://schemas.microsoft.com/office/powerpoint/2010/main" val="399561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392" y="286604"/>
            <a:ext cx="8217105" cy="431853"/>
          </a:xfrm>
        </p:spPr>
        <p:txBody>
          <a:bodyPr>
            <a:noAutofit/>
          </a:bodyPr>
          <a:lstStyle/>
          <a:p>
            <a:pPr algn="ctr"/>
            <a:r>
              <a:rPr lang="en-IN" sz="2800" dirty="0"/>
              <a:t>DAX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919"/>
          <a:stretch/>
        </p:blipFill>
        <p:spPr>
          <a:xfrm>
            <a:off x="259344" y="848277"/>
            <a:ext cx="9099200" cy="5788479"/>
          </a:xfrm>
        </p:spPr>
      </p:pic>
      <p:sp>
        <p:nvSpPr>
          <p:cNvPr id="7" name="Rectangle 6"/>
          <p:cNvSpPr/>
          <p:nvPr/>
        </p:nvSpPr>
        <p:spPr>
          <a:xfrm>
            <a:off x="9638950" y="1988191"/>
            <a:ext cx="22482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avg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salary in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usd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CALCULATE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AVERAGE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DataScience_salaries_2024[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salary_in_usd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10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49" t="14989" r="21850" b="15397"/>
          <a:stretch/>
        </p:blipFill>
        <p:spPr>
          <a:xfrm>
            <a:off x="81644" y="65314"/>
            <a:ext cx="12025992" cy="6327321"/>
          </a:xfrm>
        </p:spPr>
      </p:pic>
    </p:spTree>
    <p:extLst>
      <p:ext uri="{BB962C8B-B14F-4D97-AF65-F5344CB8AC3E}">
        <p14:creationId xmlns:p14="http://schemas.microsoft.com/office/powerpoint/2010/main" val="151209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47" t="14382" r="20164" b="15599"/>
          <a:stretch/>
        </p:blipFill>
        <p:spPr>
          <a:xfrm>
            <a:off x="220436" y="1"/>
            <a:ext cx="11887199" cy="6466114"/>
          </a:xfrm>
        </p:spPr>
      </p:pic>
    </p:spTree>
    <p:extLst>
      <p:ext uri="{BB962C8B-B14F-4D97-AF65-F5344CB8AC3E}">
        <p14:creationId xmlns:p14="http://schemas.microsoft.com/office/powerpoint/2010/main" val="21090389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</TotalTime>
  <Words>21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Consolas</vt:lpstr>
      <vt:lpstr>Retrospect</vt:lpstr>
      <vt:lpstr>DATA SCIENCE JOB SALARY ANALYSIS  ON 2024 </vt:lpstr>
      <vt:lpstr>TRANSFORMATION AND CLEANING:</vt:lpstr>
      <vt:lpstr>DAX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JOB SALARY ANALYSIS  ON 2024</dc:title>
  <dc:creator>User</dc:creator>
  <cp:lastModifiedBy>User</cp:lastModifiedBy>
  <cp:revision>7</cp:revision>
  <dcterms:created xsi:type="dcterms:W3CDTF">2025-02-22T07:43:20Z</dcterms:created>
  <dcterms:modified xsi:type="dcterms:W3CDTF">2025-02-22T09:22:41Z</dcterms:modified>
</cp:coreProperties>
</file>