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9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943E8-6E6D-4BE3-B609-77211E7B7449}" v="4" dt="2025-01-19T13:06:1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u poojitha" userId="881d79ebe4b98bf8" providerId="LiveId" clId="{BDA943E8-6E6D-4BE3-B609-77211E7B7449}"/>
    <pc:docChg chg="custSel addSld modSld">
      <pc:chgData name="eddu poojitha" userId="881d79ebe4b98bf8" providerId="LiveId" clId="{BDA943E8-6E6D-4BE3-B609-77211E7B7449}" dt="2025-01-19T13:09:11.312" v="604" actId="2711"/>
      <pc:docMkLst>
        <pc:docMk/>
      </pc:docMkLst>
      <pc:sldChg chg="modSp mod">
        <pc:chgData name="eddu poojitha" userId="881d79ebe4b98bf8" providerId="LiveId" clId="{BDA943E8-6E6D-4BE3-B609-77211E7B7449}" dt="2025-01-19T13:08:44.452" v="602" actId="2711"/>
        <pc:sldMkLst>
          <pc:docMk/>
          <pc:sldMk cId="3205104596" sldId="258"/>
        </pc:sldMkLst>
        <pc:spChg chg="mod">
          <ac:chgData name="eddu poojitha" userId="881d79ebe4b98bf8" providerId="LiveId" clId="{BDA943E8-6E6D-4BE3-B609-77211E7B7449}" dt="2025-01-19T13:08:44.452" v="602" actId="2711"/>
          <ac:spMkLst>
            <pc:docMk/>
            <pc:sldMk cId="3205104596" sldId="258"/>
            <ac:spMk id="2" creationId="{C329855C-7D5C-BD2A-B11D-BFFD15CE52EC}"/>
          </ac:spMkLst>
        </pc:spChg>
        <pc:spChg chg="mod">
          <ac:chgData name="eddu poojitha" userId="881d79ebe4b98bf8" providerId="LiveId" clId="{BDA943E8-6E6D-4BE3-B609-77211E7B7449}" dt="2025-01-19T13:08:38.382" v="601" actId="2711"/>
          <ac:spMkLst>
            <pc:docMk/>
            <pc:sldMk cId="3205104596" sldId="258"/>
            <ac:spMk id="3" creationId="{9BD6DC28-0A25-2F77-D44E-8739D6AA6E72}"/>
          </ac:spMkLst>
        </pc:spChg>
      </pc:sldChg>
      <pc:sldChg chg="delSp modSp mod">
        <pc:chgData name="eddu poojitha" userId="881d79ebe4b98bf8" providerId="LiveId" clId="{BDA943E8-6E6D-4BE3-B609-77211E7B7449}" dt="2025-01-19T13:09:04.015" v="603" actId="2711"/>
        <pc:sldMkLst>
          <pc:docMk/>
          <pc:sldMk cId="3038366748" sldId="260"/>
        </pc:sldMkLst>
        <pc:spChg chg="mod">
          <ac:chgData name="eddu poojitha" userId="881d79ebe4b98bf8" providerId="LiveId" clId="{BDA943E8-6E6D-4BE3-B609-77211E7B7449}" dt="2025-01-19T13:09:04.015" v="603" actId="2711"/>
          <ac:spMkLst>
            <pc:docMk/>
            <pc:sldMk cId="3038366748" sldId="260"/>
            <ac:spMk id="2" creationId="{C329855C-7D5C-BD2A-B11D-BFFD15CE52EC}"/>
          </ac:spMkLst>
        </pc:spChg>
        <pc:spChg chg="mod">
          <ac:chgData name="eddu poojitha" userId="881d79ebe4b98bf8" providerId="LiveId" clId="{BDA943E8-6E6D-4BE3-B609-77211E7B7449}" dt="2025-01-19T12:57:55.589" v="4" actId="27636"/>
          <ac:spMkLst>
            <pc:docMk/>
            <pc:sldMk cId="3038366748" sldId="260"/>
            <ac:spMk id="3" creationId="{9BD6DC28-0A25-2F77-D44E-8739D6AA6E72}"/>
          </ac:spMkLst>
        </pc:spChg>
        <pc:picChg chg="del">
          <ac:chgData name="eddu poojitha" userId="881d79ebe4b98bf8" providerId="LiveId" clId="{BDA943E8-6E6D-4BE3-B609-77211E7B7449}" dt="2025-01-19T12:53:10.704" v="0" actId="21"/>
          <ac:picMkLst>
            <pc:docMk/>
            <pc:sldMk cId="3038366748" sldId="260"/>
            <ac:picMk id="8" creationId="{4D2B5BD6-CABD-44C4-C57B-28EB6E8CBD74}"/>
          </ac:picMkLst>
        </pc:picChg>
      </pc:sldChg>
      <pc:sldChg chg="modSp mod">
        <pc:chgData name="eddu poojitha" userId="881d79ebe4b98bf8" providerId="LiveId" clId="{BDA943E8-6E6D-4BE3-B609-77211E7B7449}" dt="2025-01-19T13:09:11.312" v="604" actId="2711"/>
        <pc:sldMkLst>
          <pc:docMk/>
          <pc:sldMk cId="3302139100" sldId="261"/>
        </pc:sldMkLst>
        <pc:spChg chg="mod">
          <ac:chgData name="eddu poojitha" userId="881d79ebe4b98bf8" providerId="LiveId" clId="{BDA943E8-6E6D-4BE3-B609-77211E7B7449}" dt="2025-01-19T13:09:11.312" v="604" actId="2711"/>
          <ac:spMkLst>
            <pc:docMk/>
            <pc:sldMk cId="3302139100" sldId="261"/>
            <ac:spMk id="2" creationId="{C329855C-7D5C-BD2A-B11D-BFFD15CE52EC}"/>
          </ac:spMkLst>
        </pc:spChg>
      </pc:sldChg>
      <pc:sldChg chg="modSp mod">
        <pc:chgData name="eddu poojitha" userId="881d79ebe4b98bf8" providerId="LiveId" clId="{BDA943E8-6E6D-4BE3-B609-77211E7B7449}" dt="2025-01-19T13:01:25.381" v="53" actId="2711"/>
        <pc:sldMkLst>
          <pc:docMk/>
          <pc:sldMk cId="288093481" sldId="262"/>
        </pc:sldMkLst>
        <pc:spChg chg="mod">
          <ac:chgData name="eddu poojitha" userId="881d79ebe4b98bf8" providerId="LiveId" clId="{BDA943E8-6E6D-4BE3-B609-77211E7B7449}" dt="2025-01-19T13:01:25.381" v="53" actId="2711"/>
          <ac:spMkLst>
            <pc:docMk/>
            <pc:sldMk cId="288093481" sldId="262"/>
            <ac:spMk id="2" creationId="{C329855C-7D5C-BD2A-B11D-BFFD15CE52EC}"/>
          </ac:spMkLst>
        </pc:spChg>
      </pc:sldChg>
      <pc:sldChg chg="addSp delSp modSp mod">
        <pc:chgData name="eddu poojitha" userId="881d79ebe4b98bf8" providerId="LiveId" clId="{BDA943E8-6E6D-4BE3-B609-77211E7B7449}" dt="2025-01-19T12:59:53.461" v="37" actId="14100"/>
        <pc:sldMkLst>
          <pc:docMk/>
          <pc:sldMk cId="3191775439" sldId="264"/>
        </pc:sldMkLst>
        <pc:spChg chg="mod">
          <ac:chgData name="eddu poojitha" userId="881d79ebe4b98bf8" providerId="LiveId" clId="{BDA943E8-6E6D-4BE3-B609-77211E7B7449}" dt="2025-01-19T12:58:46.116" v="29" actId="20577"/>
          <ac:spMkLst>
            <pc:docMk/>
            <pc:sldMk cId="3191775439" sldId="264"/>
            <ac:spMk id="2" creationId="{C329855C-7D5C-BD2A-B11D-BFFD15CE52EC}"/>
          </ac:spMkLst>
        </pc:spChg>
        <pc:spChg chg="del mod">
          <ac:chgData name="eddu poojitha" userId="881d79ebe4b98bf8" providerId="LiveId" clId="{BDA943E8-6E6D-4BE3-B609-77211E7B7449}" dt="2025-01-19T12:58:59.705" v="32" actId="478"/>
          <ac:spMkLst>
            <pc:docMk/>
            <pc:sldMk cId="3191775439" sldId="264"/>
            <ac:spMk id="5" creationId="{29439021-4814-7E0D-40A3-F4C256873A4F}"/>
          </ac:spMkLst>
        </pc:spChg>
        <pc:spChg chg="add mod">
          <ac:chgData name="eddu poojitha" userId="881d79ebe4b98bf8" providerId="LiveId" clId="{BDA943E8-6E6D-4BE3-B609-77211E7B7449}" dt="2025-01-19T12:58:49.421" v="30" actId="478"/>
          <ac:spMkLst>
            <pc:docMk/>
            <pc:sldMk cId="3191775439" sldId="264"/>
            <ac:spMk id="7" creationId="{48A7FDC2-DB3B-F246-62BF-8DC0AB10BFA9}"/>
          </ac:spMkLst>
        </pc:spChg>
        <pc:picChg chg="del">
          <ac:chgData name="eddu poojitha" userId="881d79ebe4b98bf8" providerId="LiveId" clId="{BDA943E8-6E6D-4BE3-B609-77211E7B7449}" dt="2025-01-19T12:58:49.421" v="30" actId="478"/>
          <ac:picMkLst>
            <pc:docMk/>
            <pc:sldMk cId="3191775439" sldId="264"/>
            <ac:picMk id="4" creationId="{FC5148AC-84A7-2F13-1F87-7EA40B0F993C}"/>
          </ac:picMkLst>
        </pc:picChg>
        <pc:picChg chg="add mod">
          <ac:chgData name="eddu poojitha" userId="881d79ebe4b98bf8" providerId="LiveId" clId="{BDA943E8-6E6D-4BE3-B609-77211E7B7449}" dt="2025-01-19T12:59:53.461" v="37" actId="14100"/>
          <ac:picMkLst>
            <pc:docMk/>
            <pc:sldMk cId="3191775439" sldId="264"/>
            <ac:picMk id="9" creationId="{47016893-B3DC-B726-34A5-7172ACE498AB}"/>
          </ac:picMkLst>
        </pc:picChg>
      </pc:sldChg>
      <pc:sldChg chg="addSp modSp mod">
        <pc:chgData name="eddu poojitha" userId="881d79ebe4b98bf8" providerId="LiveId" clId="{BDA943E8-6E6D-4BE3-B609-77211E7B7449}" dt="2025-01-19T13:03:25.048" v="170" actId="20577"/>
        <pc:sldMkLst>
          <pc:docMk/>
          <pc:sldMk cId="2574604950" sldId="265"/>
        </pc:sldMkLst>
        <pc:spChg chg="mod">
          <ac:chgData name="eddu poojitha" userId="881d79ebe4b98bf8" providerId="LiveId" clId="{BDA943E8-6E6D-4BE3-B609-77211E7B7449}" dt="2025-01-19T13:03:25.048" v="170" actId="20577"/>
          <ac:spMkLst>
            <pc:docMk/>
            <pc:sldMk cId="2574604950" sldId="265"/>
            <ac:spMk id="3" creationId="{9BD6DC28-0A25-2F77-D44E-8739D6AA6E72}"/>
          </ac:spMkLst>
        </pc:spChg>
        <pc:spChg chg="add mod">
          <ac:chgData name="eddu poojitha" userId="881d79ebe4b98bf8" providerId="LiveId" clId="{BDA943E8-6E6D-4BE3-B609-77211E7B7449}" dt="2025-01-19T13:02:07.300" v="57" actId="14100"/>
          <ac:spMkLst>
            <pc:docMk/>
            <pc:sldMk cId="2574604950" sldId="265"/>
            <ac:spMk id="4" creationId="{0AAD53A3-0D98-7E04-2DE5-5F1E527678A4}"/>
          </ac:spMkLst>
        </pc:spChg>
      </pc:sldChg>
      <pc:sldChg chg="modSp mod">
        <pc:chgData name="eddu poojitha" userId="881d79ebe4b98bf8" providerId="LiveId" clId="{BDA943E8-6E6D-4BE3-B609-77211E7B7449}" dt="2025-01-19T13:07:35.972" v="520" actId="27636"/>
        <pc:sldMkLst>
          <pc:docMk/>
          <pc:sldMk cId="3840419409" sldId="266"/>
        </pc:sldMkLst>
        <pc:spChg chg="mod">
          <ac:chgData name="eddu poojitha" userId="881d79ebe4b98bf8" providerId="LiveId" clId="{BDA943E8-6E6D-4BE3-B609-77211E7B7449}" dt="2025-01-19T13:07:35.972" v="520" actId="27636"/>
          <ac:spMkLst>
            <pc:docMk/>
            <pc:sldMk cId="3840419409" sldId="266"/>
            <ac:spMk id="3" creationId="{DCFAA0E3-17C6-4636-04FA-1A74B7DE7057}"/>
          </ac:spMkLst>
        </pc:spChg>
      </pc:sldChg>
      <pc:sldChg chg="delSp modSp mod">
        <pc:chgData name="eddu poojitha" userId="881d79ebe4b98bf8" providerId="LiveId" clId="{BDA943E8-6E6D-4BE3-B609-77211E7B7449}" dt="2025-01-19T13:06:53.324" v="516" actId="20577"/>
        <pc:sldMkLst>
          <pc:docMk/>
          <pc:sldMk cId="3096710961" sldId="267"/>
        </pc:sldMkLst>
        <pc:spChg chg="mod">
          <ac:chgData name="eddu poojitha" userId="881d79ebe4b98bf8" providerId="LiveId" clId="{BDA943E8-6E6D-4BE3-B609-77211E7B7449}" dt="2025-01-19T13:05:27.641" v="383" actId="20577"/>
          <ac:spMkLst>
            <pc:docMk/>
            <pc:sldMk cId="3096710961" sldId="267"/>
            <ac:spMk id="2" creationId="{558C17FD-421D-EC85-4DF9-2C77DC2551EA}"/>
          </ac:spMkLst>
        </pc:spChg>
        <pc:spChg chg="mod">
          <ac:chgData name="eddu poojitha" userId="881d79ebe4b98bf8" providerId="LiveId" clId="{BDA943E8-6E6D-4BE3-B609-77211E7B7449}" dt="2025-01-19T13:06:53.324" v="516" actId="20577"/>
          <ac:spMkLst>
            <pc:docMk/>
            <pc:sldMk cId="3096710961" sldId="267"/>
            <ac:spMk id="4" creationId="{00E22A67-7BBA-143D-A4F1-74F1B8DA70B6}"/>
          </ac:spMkLst>
        </pc:spChg>
        <pc:picChg chg="del">
          <ac:chgData name="eddu poojitha" userId="881d79ebe4b98bf8" providerId="LiveId" clId="{BDA943E8-6E6D-4BE3-B609-77211E7B7449}" dt="2025-01-19T13:06:06.506" v="387" actId="478"/>
          <ac:picMkLst>
            <pc:docMk/>
            <pc:sldMk cId="3096710961" sldId="267"/>
            <ac:picMk id="6" creationId="{56FC65E9-9CC5-4FF4-C1BC-8E929B1AB4D4}"/>
          </ac:picMkLst>
        </pc:picChg>
      </pc:sldChg>
      <pc:sldChg chg="modSp add mod">
        <pc:chgData name="eddu poojitha" userId="881d79ebe4b98bf8" providerId="LiveId" clId="{BDA943E8-6E6D-4BE3-B609-77211E7B7449}" dt="2025-01-19T13:04:49.213" v="361" actId="20577"/>
        <pc:sldMkLst>
          <pc:docMk/>
          <pc:sldMk cId="1933122711" sldId="269"/>
        </pc:sldMkLst>
        <pc:spChg chg="mod">
          <ac:chgData name="eddu poojitha" userId="881d79ebe4b98bf8" providerId="LiveId" clId="{BDA943E8-6E6D-4BE3-B609-77211E7B7449}" dt="2025-01-19T13:04:49.213" v="361" actId="20577"/>
          <ac:spMkLst>
            <pc:docMk/>
            <pc:sldMk cId="1933122711" sldId="269"/>
            <ac:spMk id="3" creationId="{6036F5A5-6F74-709A-35CB-37221DD44ADA}"/>
          </ac:spMkLst>
        </pc:spChg>
        <pc:spChg chg="mod">
          <ac:chgData name="eddu poojitha" userId="881d79ebe4b98bf8" providerId="LiveId" clId="{BDA943E8-6E6D-4BE3-B609-77211E7B7449}" dt="2025-01-19T13:04:04.669" v="176" actId="20577"/>
          <ac:spMkLst>
            <pc:docMk/>
            <pc:sldMk cId="1933122711" sldId="269"/>
            <ac:spMk id="4" creationId="{8B70A84B-F6FB-A6D5-D4A8-FAB189378A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23257-06E5-4812-93E4-213CF498730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6383-DF3D-4199-98D2-256746C08C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1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75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9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2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3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07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8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19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91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8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4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0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1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38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20B9B6-CB6E-4BA5-99C1-D669041E9862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BA0588-EA34-4064-9004-1313D55EA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37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708B-E6AE-B130-C5B6-CD348AB3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40933"/>
            <a:ext cx="6815669" cy="1845731"/>
          </a:xfrm>
        </p:spPr>
        <p:txBody>
          <a:bodyPr/>
          <a:lstStyle/>
          <a:p>
            <a:r>
              <a:rPr lang="en-I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ndara" panose="020E0502030303020204" pitchFamily="34" charset="0"/>
                <a:cs typeface="Times New Roman" panose="02020603050405020304" pitchFamily="18" charset="0"/>
              </a:rPr>
              <a:t>PROJECT ON</a:t>
            </a:r>
            <a:br>
              <a:rPr lang="en-I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ndara" panose="020E050203030302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ndara" panose="020E0502030303020204" pitchFamily="34" charset="0"/>
                <a:cs typeface="Times New Roman" panose="02020603050405020304" pitchFamily="18" charset="0"/>
              </a:rPr>
              <a:t>DEVELOPMENT OF MOBILE APP </a:t>
            </a:r>
            <a:br>
              <a:rPr lang="en-I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ndara" panose="020E0502030303020204" pitchFamily="34" charset="0"/>
                <a:cs typeface="Times New Roman" panose="02020603050405020304" pitchFamily="18" charset="0"/>
              </a:rPr>
            </a:br>
            <a:r>
              <a:rPr lang="en-IN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ndara" panose="020E0502030303020204" pitchFamily="34" charset="0"/>
                <a:cs typeface="Times New Roman" panose="02020603050405020304" pitchFamily="18" charset="0"/>
              </a:rPr>
              <a:t>FOR DIRECT FARMER – CUSTOMER ACCESS: ENHANCING PRICE NEGOTIATION AND EFFICIENCY</a:t>
            </a:r>
            <a:br>
              <a:rPr lang="en-IN" sz="2000" kern="100" dirty="0"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</a:rPr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C2D71-BE39-1261-8D18-A3338A2AA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PRESENTED BY 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NAZMEEN BEGUM       217Y1A04F4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J.NIKHIL REDDY           217Y1A04F8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E.POOJITHA                    217Y1A04F9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S.SANEETH REDDY       217Y1A04H0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5650532-C2A7-02A9-AF56-8D49A4BA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67" y="257175"/>
            <a:ext cx="778933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7F48DF-2DD3-CCED-AF8E-946D309476DE}"/>
              </a:ext>
            </a:extLst>
          </p:cNvPr>
          <p:cNvSpPr txBox="1"/>
          <p:nvPr/>
        </p:nvSpPr>
        <p:spPr>
          <a:xfrm>
            <a:off x="-1078302" y="3657597"/>
            <a:ext cx="1014610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Aft>
                <a:spcPts val="600"/>
              </a:spcAft>
              <a:defRPr/>
            </a:pPr>
            <a:endParaRPr lang="en-US" sz="1800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US" sz="18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s-ES" alt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G.Siva</a:t>
            </a:r>
            <a:r>
              <a:rPr lang="es-ES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US" sz="1800" b="1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Sankar</a:t>
            </a:r>
            <a:r>
              <a:rPr lang="es-ES" altLang="en-US" sz="18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Varma </a:t>
            </a:r>
          </a:p>
          <a:p>
            <a:pPr algn="ctr" eaLnBrk="1" hangingPunct="1">
              <a:spcAft>
                <a:spcPts val="600"/>
              </a:spcAft>
              <a:defRPr/>
            </a:pPr>
            <a:r>
              <a:rPr lang="en-US" altLang="en-US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Professor, Dept .of ECE, MRITM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36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7FD-421D-EC85-4DF9-2C77DC25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E22A67-7BBA-143D-A4F1-74F1B8DA7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-338599"/>
            <a:ext cx="9982199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Farmers can list, update, and manage their products easily, while customers can browse and place 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of secure payment gateways (e.g., Stripe,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safe and transparent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order and delivery tracking for both farmers and customers, ensuring timely and efficient deliveries.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F9BC0-D522-49D9-7454-209A6C55D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01" y="652076"/>
            <a:ext cx="926951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1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6CE-EACC-90F2-6727-9902D81B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A0E3-17C6-4636-04FA-1A74B7DE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K. Gupta, S. Agarwal, and R. Sharma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"Development of an Online Marketplace for Agricultural Products",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Science and Information Technology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P. Sharma and A. D. Patel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"Mobile Applications in Agriculture: A Review of Platforms for Farmer-Customer Interaction",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Agricultural Technology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J. Sharma, P. Joshi, and R. K. Singh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"E-Commerce Platforms for Farmers: A New Approach to Agricultural Market Access",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Business and Agriculture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2024.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S. Agarwal and R. R. Bhagat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"The Role of Digital Technology in Empowering Farmers and Connecting Them with Consumers",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Technology and Innovation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**R. Sharma, "Mobile App for Direct Market Access for Farmers",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 Agriculture Technology and Modern Solutions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10281-C956-4862-74B0-D1889172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3" y="711199"/>
            <a:ext cx="926951" cy="8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1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542-FA13-9662-DBB2-1DBF405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4123266" y="3073399"/>
            <a:ext cx="4546601" cy="19304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812532-5BA5-22AC-7E76-A1ED1097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4" y="3023141"/>
            <a:ext cx="7493000" cy="2336259"/>
          </a:xfrm>
        </p:spPr>
      </p:pic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97F2C99C-C4B9-DFED-B8D1-A89B2B023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875241"/>
            <a:ext cx="7789333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23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DC28-0A25-2F77-D44E-8739D6AA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85999"/>
            <a:ext cx="9601196" cy="3818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CDAFD-0E6F-F2AD-4186-2241A313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6" y="643467"/>
            <a:ext cx="926951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DC28-0A25-2F77-D44E-8739D6AA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0000"/>
            <a:ext cx="9601196" cy="3335868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connects farmers directly with customers, eliminating intermediaries in the agricultural supply chain.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empowers farmers to sell their produce directly to consumers, improving their profits and ensuring fresh produce delivery to buyers.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Farmers often struggle with fair pricing due to intermediaries, and customers face challenges in sourcing fresh produce directly from local farmers.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aims to streamline the agricultural market, provide transparency in pricing, and ensure efficient logistics.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AE98-B431-E303-9A17-35EC0030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6" y="635000"/>
            <a:ext cx="926951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49F6FB-B112-5E92-4B48-FD7CB5C46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5466" y="2539612"/>
            <a:ext cx="96615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 a user-friendly platform that connects farmers directly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customers,eliminating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intermediaries and enhancing market access.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Price Negotiation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 real-time communication and dynamic pricing options, allowing farmers and customers to negotiate prices effectively.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62BB37-166D-FBA2-A3EB-87A63816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9" y="618067"/>
            <a:ext cx="926951" cy="87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3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DC28-0A25-2F77-D44E-8739D6AA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332132" cy="331893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encompasses the development of a mobile application that connects farmers directly with consumers, facilitating real-time communication, price negotiation, and transparent transactions.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also aims to create a community-driven platform where users can share feedback, reviews, and agricultural best practices, fostering collaboration between farmers and consumers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377DB-CEE4-45DF-66A6-D7E4DC3F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3" y="635000"/>
            <a:ext cx="926951" cy="87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EAEAF-3FDA-AC8A-782F-8C2117B8F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567" y="2633131"/>
            <a:ext cx="2410032" cy="26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DC28-0A25-2F77-D44E-8739D6AA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7188199" cy="3318936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survey on the development of a mobile app for direct farmer-customer access reveals significant insights into the intersection of technology and agriculture.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mobile technology enhances farmers' access to critical information, markets, and financial services, with successful case studies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mFarm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Kenya illustrating the benefits of direct communication between farmers and consumers.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DB4C4-2240-D74F-B8D1-1E17D2E0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5" y="626534"/>
            <a:ext cx="926951" cy="87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848DB-3DFD-1FB6-4324-5BBCE4DF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33" y="2641597"/>
            <a:ext cx="2895600" cy="28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3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55C-7D5C-BD2A-B11D-BFFD15CE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05B3E-3CCC-5C07-F7CA-C1F4A556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2" y="660400"/>
            <a:ext cx="926951" cy="87206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A7FDC2-DB3B-F246-62BF-8DC0AB10B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6893-B3DC-B726-34A5-7172ACE4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56932"/>
            <a:ext cx="960119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DC28-0A25-2F77-D44E-8739D6AA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Direct Access to Market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 Time Pricing and Transparency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Efficient Logistics and Order Tracking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Secure Payments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722C0-EBC6-1B68-CC9C-4B51A48C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2" y="694267"/>
            <a:ext cx="926951" cy="87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D53A3-0D98-7E04-2DE5-5F1E527678A4}"/>
              </a:ext>
            </a:extLst>
          </p:cNvPr>
          <p:cNvSpPr txBox="1"/>
          <p:nvPr/>
        </p:nvSpPr>
        <p:spPr>
          <a:xfrm>
            <a:off x="2037347" y="1427748"/>
            <a:ext cx="8245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60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8CA9A-EC65-9B58-919E-F8FAEAB3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F5A5-6F74-709A-35CB-37221DD4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Dependency on Intermediaries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Limited Market Reach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Lack of Price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AE0AC0-5608-CF5D-B615-3B1A5B39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2" y="694267"/>
            <a:ext cx="926951" cy="87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70A84B-F6FB-A6D5-D4A8-FAB189378A64}"/>
              </a:ext>
            </a:extLst>
          </p:cNvPr>
          <p:cNvSpPr txBox="1"/>
          <p:nvPr/>
        </p:nvSpPr>
        <p:spPr>
          <a:xfrm>
            <a:off x="2037347" y="1427748"/>
            <a:ext cx="82456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22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591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Garamond</vt:lpstr>
      <vt:lpstr>Times New Roman</vt:lpstr>
      <vt:lpstr>Organic</vt:lpstr>
      <vt:lpstr>PROJECT ON DEVELOPMENT OF MOBILE APP  FOR DIRECT FARMER – CUSTOMER ACCESS: ENHANCING PRICE NEGOTIATION AND EFFICIENCY </vt:lpstr>
      <vt:lpstr>CONTENT</vt:lpstr>
      <vt:lpstr>PROBLEM STATEMENT</vt:lpstr>
      <vt:lpstr>OBJECTIVES</vt:lpstr>
      <vt:lpstr>SCOPE</vt:lpstr>
      <vt:lpstr>LITERATURE SURVEY</vt:lpstr>
      <vt:lpstr>FLOW DIAGRAM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eddu poojitha</dc:creator>
  <cp:lastModifiedBy>eddu poojitha</cp:lastModifiedBy>
  <cp:revision>2</cp:revision>
  <dcterms:created xsi:type="dcterms:W3CDTF">2024-10-21T13:47:19Z</dcterms:created>
  <dcterms:modified xsi:type="dcterms:W3CDTF">2025-01-19T13:09:13Z</dcterms:modified>
</cp:coreProperties>
</file>