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48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61686" y="1375718"/>
            <a:ext cx="6177099" cy="492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SIH1492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sz="1600" dirty="0" smtClean="0">
                <a:latin typeface="Franklin Gothic"/>
                <a:ea typeface="Franklin Gothic"/>
                <a:cs typeface="Franklin Gothic"/>
                <a:sym typeface="Franklin Gothic"/>
              </a:rPr>
              <a:t>Title: </a:t>
            </a:r>
            <a:r>
              <a:rPr lang="en-US" sz="16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Providing nourishment and healthcare using app and website for animals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AniLove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sz="1600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sz="16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Kumari Shivyanshi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C-1319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Acharya Institute of Technology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Medtech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Healthtech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/Biotech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Pranjal Kumar Rai\Downloads\download (9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8" y="2695188"/>
            <a:ext cx="3493835" cy="25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ite Paw Print Silhouette PNG Free, Paw Print With Love Sign, Paw, Print,  Love PNG Image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6094">
                        <a14:foregroundMark x1="58281" y1="53438" x2="57188" y2="49219"/>
                        <a14:foregroundMark x1="57188" y1="49219" x2="57188" y2="49219"/>
                        <a14:foregroundMark x1="71875" y1="47188" x2="71875" y2="47188"/>
                        <a14:foregroundMark x1="74063" y1="47969" x2="74063" y2="47969"/>
                        <a14:foregroundMark x1="84531" y1="47969" x2="84531" y2="47969"/>
                        <a14:foregroundMark x1="89063" y1="62031" x2="89063" y2="62031"/>
                        <a14:foregroundMark x1="71094" y1="70313" x2="71094" y2="70313"/>
                        <a14:foregroundMark x1="59375" y1="76719" x2="59375" y2="7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834">
            <a:off x="10291435" y="4895076"/>
            <a:ext cx="1551003" cy="15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28633" y="7038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09000" y="1606135"/>
            <a:ext cx="6055326" cy="50662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cs typeface="Times New Roman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Idea: </a:t>
            </a:r>
            <a:r>
              <a:rPr lang="en-US" dirty="0" smtClean="0">
                <a:latin typeface="Times New Roman"/>
                <a:cs typeface="Times New Roman"/>
              </a:rPr>
              <a:t>Empower </a:t>
            </a:r>
            <a:r>
              <a:rPr lang="en-US" dirty="0">
                <a:latin typeface="Times New Roman"/>
                <a:cs typeface="Times New Roman"/>
              </a:rPr>
              <a:t>the community provides a platform that empowers individuals to take an active role in improving the lives of street </a:t>
            </a:r>
            <a:r>
              <a:rPr lang="en-US" dirty="0" smtClean="0">
                <a:latin typeface="Times New Roman"/>
                <a:cs typeface="Times New Roman"/>
              </a:rPr>
              <a:t>animals. The </a:t>
            </a:r>
            <a:r>
              <a:rPr lang="en-US" dirty="0">
                <a:latin typeface="Times New Roman"/>
                <a:cs typeface="Times New Roman"/>
              </a:rPr>
              <a:t>idea proposes the creation of a platform that allows individuals to enroll themselves as volunteers interested in helping animals in need. </a:t>
            </a:r>
            <a:endParaRPr lang="en-US" dirty="0">
              <a:ea typeface="Calibri"/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Pawsitive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is a groundbreaking project aimed at utilizing technology to improve the well-being of street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animals.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user-friendly platform, individuals can easily contribute to the welfare of these animals by capturing their photos or videos and providing relevant location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Registration, Map Integration, Animal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Requests, Donations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Fundraising, Adoption Listings, Medical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and Health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 Lost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Found, Chat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 User Profiles: Volunteer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shelter profiles showcasing their experience, reviews,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badges and recognition for active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participants. Feedback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Ratings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117491" y="3517558"/>
            <a:ext cx="4950221" cy="3154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Front-End Development: JavaScript, HTML/CSS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Framework/Library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React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Native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 Flutter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(UI) Design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Figma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Android Studio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Back-End Development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Node.js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Python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Framework: Express.js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MongoDB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MySQL or PostgreSQL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Services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Amazon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Services (AWS) or Google Cloud Platform (GCP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0" y="688062"/>
            <a:ext cx="4950221" cy="27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17490" y="26030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2"/>
              </a:buClr>
              <a:buSzPts val="1800"/>
            </a:pPr>
            <a:r>
              <a:rPr lang="en-US" b="1" dirty="0" smtClean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Flow Chart </a:t>
            </a:r>
            <a:r>
              <a:rPr lang="en-US" sz="12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b="1" dirty="0"/>
          </a:p>
        </p:txBody>
      </p:sp>
      <p:pic>
        <p:nvPicPr>
          <p:cNvPr id="2051" name="Picture 3" descr="C:\Users\Pranjal Kumar Rai\Downloads\images (7)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/>
          <a:stretch/>
        </p:blipFill>
        <p:spPr bwMode="auto">
          <a:xfrm>
            <a:off x="10429599" y="2050789"/>
            <a:ext cx="1466105" cy="12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White Paw Print Silhouette PNG Free, Paw Print With Love Sign, Paw, Print,  Love PNG Image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6094">
                        <a14:foregroundMark x1="58281" y1="53438" x2="57188" y2="49219"/>
                        <a14:foregroundMark x1="57188" y1="49219" x2="57188" y2="49219"/>
                        <a14:foregroundMark x1="71875" y1="47188" x2="71875" y2="47188"/>
                        <a14:foregroundMark x1="74063" y1="47969" x2="74063" y2="47969"/>
                        <a14:foregroundMark x1="84531" y1="47969" x2="84531" y2="47969"/>
                        <a14:foregroundMark x1="89063" y1="62031" x2="89063" y2="62031"/>
                        <a14:foregroundMark x1="71094" y1="70313" x2="71094" y2="70313"/>
                        <a14:foregroundMark x1="59375" y1="76719" x2="59375" y2="7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834">
            <a:off x="5557423" y="259896"/>
            <a:ext cx="1245304" cy="12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01414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/>
              <a:t>Use Cases: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380735"/>
            <a:ext cx="4838701" cy="4374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95053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88880"/>
            <a:ext cx="4838701" cy="40468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Dependencies: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Financial Resources, User Engagement, Data and Content, Legal and Regulatory Compliance, Partnerships, Technology Infrastructure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Show Stoppers: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Lack of Funding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, Low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User Adoption, Data Inaccuracy, Legal Issues, Technical Failures, Resistance from Stakeholders, Ethical Considerations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ranjal Kumar Rai\Downloads\USECASE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69" y="2445583"/>
            <a:ext cx="3278432" cy="42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njal Kumar Rai\Downloads\images (1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76" y="5041789"/>
            <a:ext cx="4583741" cy="1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ite Paw Print Silhouette PNG Free, Paw Print With Love Sign, Paw, Print,  Love PNG Image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6094">
                        <a14:foregroundMark x1="58281" y1="53438" x2="57188" y2="49219"/>
                        <a14:foregroundMark x1="57188" y1="49219" x2="57188" y2="49219"/>
                        <a14:foregroundMark x1="71875" y1="47188" x2="71875" y2="47188"/>
                        <a14:foregroundMark x1="74063" y1="47969" x2="74063" y2="47969"/>
                        <a14:foregroundMark x1="84531" y1="47969" x2="84531" y2="47969"/>
                        <a14:foregroundMark x1="89063" y1="62031" x2="89063" y2="62031"/>
                        <a14:foregroundMark x1="71094" y1="70313" x2="71094" y2="70313"/>
                        <a14:foregroundMark x1="59375" y1="76719" x2="59375" y2="7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834">
            <a:off x="6234150" y="400416"/>
            <a:ext cx="1460052" cy="14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</a:t>
            </a:r>
            <a:r>
              <a:rPr lang="en-US" sz="1200" b="1" dirty="0" smtClean="0">
                <a:solidFill>
                  <a:srgbClr val="5D7C3F"/>
                </a:solidFill>
              </a:rPr>
              <a:t>Name: Kumari  Shivyanshi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Branch: MCA				Stream: MCA			Year :I 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1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Manyatha</a:t>
            </a:r>
            <a:r>
              <a:rPr lang="en-US" sz="1200" b="1" dirty="0" smtClean="0">
                <a:solidFill>
                  <a:srgbClr val="5D7C3F"/>
                </a:solidFill>
              </a:rPr>
              <a:t> 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Branch: MCA 	</a:t>
            </a:r>
            <a:r>
              <a:rPr lang="en-US" sz="1200" dirty="0"/>
              <a:t>			Stream </a:t>
            </a:r>
            <a:r>
              <a:rPr lang="en-US" sz="1200" dirty="0" smtClean="0"/>
              <a:t>:MCA</a:t>
            </a:r>
            <a:r>
              <a:rPr lang="en-US" sz="1200" dirty="0"/>
              <a:t>		</a:t>
            </a:r>
            <a:r>
              <a:rPr lang="en-US" sz="1200" dirty="0" smtClean="0"/>
              <a:t>	Year 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Kumari Divyanshi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MCA 	</a:t>
            </a:r>
            <a:r>
              <a:rPr lang="en-US" sz="1200" dirty="0"/>
              <a:t>			Stream </a:t>
            </a:r>
            <a:r>
              <a:rPr lang="en-US" sz="1200" dirty="0" smtClean="0"/>
              <a:t>:MCA</a:t>
            </a:r>
            <a:r>
              <a:rPr lang="en-US" sz="1200" dirty="0"/>
              <a:t>			Year </a:t>
            </a:r>
            <a:r>
              <a:rPr lang="en-US" sz="1200" dirty="0" smtClean="0"/>
              <a:t>:I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Ashok R 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:MCA 	</a:t>
            </a:r>
            <a:r>
              <a:rPr lang="en-US" sz="1200" dirty="0"/>
              <a:t>			Stream </a:t>
            </a:r>
            <a:r>
              <a:rPr lang="en-US" sz="1200" dirty="0" smtClean="0"/>
              <a:t>:MCA</a:t>
            </a:r>
            <a:r>
              <a:rPr lang="en-US" sz="1200" dirty="0"/>
              <a:t>			Year </a:t>
            </a:r>
            <a:r>
              <a:rPr lang="en-US" sz="1200" dirty="0" smtClean="0"/>
              <a:t>:I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smtClean="0">
                <a:solidFill>
                  <a:srgbClr val="5D7C3F"/>
                </a:solidFill>
              </a:rPr>
              <a:t>Amit C </a:t>
            </a:r>
            <a:r>
              <a:rPr lang="en-US" sz="1200" b="1" dirty="0" err="1" smtClean="0">
                <a:solidFill>
                  <a:srgbClr val="5D7C3F"/>
                </a:solidFill>
              </a:rPr>
              <a:t>Naik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:MCA 	</a:t>
            </a:r>
            <a:r>
              <a:rPr lang="en-US" sz="1200" dirty="0"/>
              <a:t>			Stream </a:t>
            </a:r>
            <a:r>
              <a:rPr lang="en-US" sz="1200" dirty="0" smtClean="0"/>
              <a:t>:MCA</a:t>
            </a:r>
            <a:r>
              <a:rPr lang="en-US" sz="1200" dirty="0"/>
              <a:t>			Year </a:t>
            </a:r>
            <a:r>
              <a:rPr lang="en-US" sz="1200" dirty="0" smtClean="0"/>
              <a:t>:I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Punu</a:t>
            </a:r>
            <a:r>
              <a:rPr lang="en-US" sz="1200" b="1" dirty="0" smtClean="0">
                <a:solidFill>
                  <a:srgbClr val="5D7C3F"/>
                </a:solidFill>
              </a:rPr>
              <a:t> N Gowda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:MCA	</a:t>
            </a:r>
            <a:r>
              <a:rPr lang="en-US" sz="1200" dirty="0"/>
              <a:t>			Stream </a:t>
            </a:r>
            <a:r>
              <a:rPr lang="en-US" sz="1200" dirty="0" smtClean="0"/>
              <a:t>:MCA</a:t>
            </a:r>
            <a:r>
              <a:rPr lang="en-US" sz="1200" dirty="0"/>
              <a:t>			Year </a:t>
            </a:r>
            <a:r>
              <a:rPr lang="en-US" sz="1200" dirty="0" smtClean="0"/>
              <a:t>:I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</a:t>
            </a:r>
            <a:r>
              <a:rPr lang="en-US" sz="1200" b="1" dirty="0" smtClean="0">
                <a:solidFill>
                  <a:srgbClr val="804160"/>
                </a:solidFill>
              </a:rPr>
              <a:t>Name: Sheela </a:t>
            </a:r>
            <a:r>
              <a:rPr lang="en-US" sz="1200" b="1" dirty="0" err="1" smtClean="0">
                <a:solidFill>
                  <a:srgbClr val="804160"/>
                </a:solidFill>
              </a:rPr>
              <a:t>Maharajpet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</a:t>
            </a:r>
            <a:r>
              <a:rPr lang="en-US" sz="1200" dirty="0" smtClean="0"/>
              <a:t>Academic </a:t>
            </a:r>
            <a:r>
              <a:rPr lang="en-US" sz="1200" dirty="0"/>
              <a:t>		</a:t>
            </a:r>
            <a:r>
              <a:rPr lang="en-US" sz="1200" dirty="0" smtClean="0"/>
              <a:t>Expertise </a:t>
            </a:r>
            <a:r>
              <a:rPr lang="en-US" sz="1200" dirty="0"/>
              <a:t>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smtClean="0"/>
              <a:t>ML</a:t>
            </a:r>
            <a:r>
              <a:rPr lang="en-US" sz="1200" dirty="0"/>
              <a:t>		Domain Experience (in years):  </a:t>
            </a:r>
            <a:r>
              <a:rPr lang="en-US" sz="1200" dirty="0" smtClean="0"/>
              <a:t>3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</a:t>
            </a:r>
            <a:r>
              <a:rPr lang="en-US" sz="1200" b="1" dirty="0" smtClean="0">
                <a:solidFill>
                  <a:srgbClr val="804160"/>
                </a:solidFill>
              </a:rPr>
              <a:t>: Manish Kumar Thakur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</a:t>
            </a:r>
            <a:r>
              <a:rPr lang="en-US" sz="1200" dirty="0" smtClean="0"/>
              <a:t>):Academic</a:t>
            </a:r>
            <a:r>
              <a:rPr lang="en-US" sz="1200" dirty="0"/>
              <a:t>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smtClean="0"/>
              <a:t>CV, DS,AI,ML</a:t>
            </a:r>
            <a:r>
              <a:rPr lang="en-US" sz="1200" dirty="0"/>
              <a:t>	Domain Experience (in years):   </a:t>
            </a:r>
            <a:r>
              <a:rPr lang="en-US" sz="1200" dirty="0" smtClean="0"/>
              <a:t>13</a:t>
            </a:r>
            <a:endParaRPr dirty="0"/>
          </a:p>
        </p:txBody>
      </p:sp>
      <p:pic>
        <p:nvPicPr>
          <p:cNvPr id="5" name="Picture 5" descr="White Paw Print Silhouette PNG Free, Paw Print With Love Sign, Paw, Print,  Love PNG Image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6094">
                        <a14:foregroundMark x1="58281" y1="53438" x2="57188" y2="49219"/>
                        <a14:foregroundMark x1="57188" y1="49219" x2="57188" y2="49219"/>
                        <a14:foregroundMark x1="71875" y1="47188" x2="71875" y2="47188"/>
                        <a14:foregroundMark x1="74063" y1="47969" x2="74063" y2="47969"/>
                        <a14:foregroundMark x1="84531" y1="47969" x2="84531" y2="47969"/>
                        <a14:foregroundMark x1="89063" y1="62031" x2="89063" y2="62031"/>
                        <a14:foregroundMark x1="71094" y1="70313" x2="71094" y2="70313"/>
                        <a14:foregroundMark x1="59375" y1="76719" x2="59375" y2="7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834">
            <a:off x="6126840" y="177120"/>
            <a:ext cx="1551003" cy="15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325</Words>
  <Application>Microsoft Office PowerPoint</Application>
  <PresentationFormat>Custom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Noto Sans Symbols</vt:lpstr>
      <vt:lpstr>Franklin Gothic</vt:lpstr>
      <vt:lpstr>Libre Franklin</vt:lpstr>
      <vt:lpstr>Times New Roman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Pranjal Kumar Rai</cp:lastModifiedBy>
  <cp:revision>28</cp:revision>
  <dcterms:created xsi:type="dcterms:W3CDTF">2022-02-11T07:14:46Z</dcterms:created>
  <dcterms:modified xsi:type="dcterms:W3CDTF">2023-09-25T13:31:54Z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