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4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C45B9-9C5D-F6C9-E9B4-D594B0FA2E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FC3EC-62F4-83AF-DC5F-3C4A9820F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C8C7F-F44B-F51E-A77F-3CCCAC49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BA97-8EEC-482B-BB9C-2611BECD0A9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46E5-8D9C-C5EA-74DA-CB06B28A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4E5D2-9279-4BC2-6A6A-3C7DD9112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A586-230D-4E90-B50C-E48B8E274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5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24E2-6054-28A8-4EE6-D247E4B3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67BC7-D937-F6D0-DCC9-47F570BAA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8CFF8-F456-3174-A467-B76FEB689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BA97-8EEC-482B-BB9C-2611BECD0A9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A9CA1-7B04-2355-AE02-D831E578E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66B8B-01C5-98E8-5319-4535E78D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A586-230D-4E90-B50C-E48B8E274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69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B1BC63-9CEF-9A7D-1621-97DCD419A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ED10E-88EE-50E9-3A87-8BF07B0B1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94EC4-58C1-842D-085B-24A0DCECA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BA97-8EEC-482B-BB9C-2611BECD0A9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F5EC0-F1FC-6750-D089-72DD23937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8F050-2EE9-766D-672E-C0577D16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A586-230D-4E90-B50C-E48B8E274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549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B1DD-6FEB-A5B9-C74A-913EB318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59D6-E41C-AD68-F44F-5814B6401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12C2E-E5F6-A80C-3151-C9FF8797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BA97-8EEC-482B-BB9C-2611BECD0A9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E2FA1-843D-7074-8BC6-1AB499CD7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D2EF5-EDBA-3EF8-F7D7-92BF5E96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A586-230D-4E90-B50C-E48B8E274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03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560A-E18D-116F-442E-363EB233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C7B80-0FF4-BDAA-A7F5-A9B1B932D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D225-30DF-BBCA-1C9B-F9290711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BA97-8EEC-482B-BB9C-2611BECD0A9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FD37C-0708-5BCB-71AF-90781952C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C626E-120E-D46A-A289-280BD08D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A586-230D-4E90-B50C-E48B8E274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6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DFDE-641E-36FA-6E40-B2D17013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D5CEA-9EA5-C582-D4F8-EFCE2CE4C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20AB2-D6EA-A93E-8318-F1C172E2A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95A67-D0D8-FEF0-7B3D-0B21CD15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BA97-8EEC-482B-BB9C-2611BECD0A9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7F203-26F9-22A0-2D6D-FE120B377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4E785-3939-50B4-344E-E2E5AC88A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A586-230D-4E90-B50C-E48B8E274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6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839C-8F50-0082-6BFF-855488DB9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7D413-E5BB-16D1-4966-49588CD9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9DA93-29AE-2026-F3F6-5B77B3D16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051E4-098E-9BEF-5F1E-C4231A0DC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3A74A-90E0-8FA2-3027-A1B718C67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62C8E-3223-3B07-8A75-EB9CE70A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BA97-8EEC-482B-BB9C-2611BECD0A9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D0801-47D7-22C0-E971-0EC9DDD2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24FA5-3299-6A84-8986-273B10C3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A586-230D-4E90-B50C-E48B8E274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13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964F6-EC49-AA25-F6E2-6FBB807C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6B280-72F2-27CD-6FF7-F26F0214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BA97-8EEC-482B-BB9C-2611BECD0A9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16725-8291-BC58-8BE3-5BF67F3F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6DEB9-8640-AD41-6DE9-CCCDCCA8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A586-230D-4E90-B50C-E48B8E274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9883F-413C-C58C-0C0F-6A8BC78D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BA97-8EEC-482B-BB9C-2611BECD0A9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45306-AE29-087F-86F3-762CAC2E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BE450-4746-E2E2-A23A-BBC8CD1C7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A586-230D-4E90-B50C-E48B8E274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64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7343-7AE6-0D09-6222-81F101BF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F638-5064-0C3F-B8F4-8791AE96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C1C77-6EEE-1DF2-411D-E688D32DF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9E756-AA2E-A83B-33CD-021EF202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BA97-8EEC-482B-BB9C-2611BECD0A9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75FA5-19CB-4422-CE8F-2A04D1E0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3AF18-F559-E1F7-37C7-0B4C9D39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A586-230D-4E90-B50C-E48B8E274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4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6AFC-4F19-0A17-8E6D-FFD7401D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AF975-C8AD-9BF1-51F8-AADA174A9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ACAE0-3394-6DAE-B571-CE20030B1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FEED1-A2E2-FC32-1F40-CC8186F5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BA97-8EEC-482B-BB9C-2611BECD0A9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9685E-DFC1-4D0F-7126-EF0BD79B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6F88-1E88-E6B1-D89F-D66CB7E6E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FA586-230D-4E90-B50C-E48B8E274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09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CAFAB-DD3A-B320-0403-915AC6F4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9BB42-DCC6-79E4-3757-3E5A2918F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5EEB2-1E4A-9AB9-624E-9E473FA5C9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4BA97-8EEC-482B-BB9C-2611BECD0A9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78E9-1F50-FA65-2DAB-7BE84DBD1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4BFC-A84E-7C45-444B-EFA6A3D1C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FA586-230D-4E90-B50C-E48B8E274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2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0DA2-EE08-DE6E-3CA8-B9B797BADF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BDA74-81E7-7C5C-D963-4B166584D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692A4-F424-E5C5-A928-6E8277BB1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2363"/>
            <a:ext cx="12191999" cy="44800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AA32D7-835C-B46A-A618-DDFA6249ABED}"/>
              </a:ext>
            </a:extLst>
          </p:cNvPr>
          <p:cNvSpPr txBox="1"/>
          <p:nvPr/>
        </p:nvSpPr>
        <p:spPr>
          <a:xfrm>
            <a:off x="1691149" y="5979649"/>
            <a:ext cx="3008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Made by:</a:t>
            </a:r>
          </a:p>
          <a:p>
            <a:r>
              <a:rPr lang="en-IN" sz="1200" dirty="0"/>
              <a:t>Shiwangee Ghosh – 21</a:t>
            </a:r>
          </a:p>
          <a:p>
            <a:r>
              <a:rPr lang="en-IN" sz="1200" dirty="0"/>
              <a:t>Mahima Paithankar - 24</a:t>
            </a:r>
          </a:p>
        </p:txBody>
      </p:sp>
    </p:spTree>
    <p:extLst>
      <p:ext uri="{BB962C8B-B14F-4D97-AF65-F5344CB8AC3E}">
        <p14:creationId xmlns:p14="http://schemas.microsoft.com/office/powerpoint/2010/main" val="2272314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CDAEB8-8793-9900-CDFC-F64BBF5E3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83" y="468580"/>
            <a:ext cx="10373033" cy="592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3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6EB04C-9091-39AC-BD3B-DB7502DA0C85}"/>
              </a:ext>
            </a:extLst>
          </p:cNvPr>
          <p:cNvSpPr txBox="1"/>
          <p:nvPr/>
        </p:nvSpPr>
        <p:spPr>
          <a:xfrm>
            <a:off x="3588773" y="2576052"/>
            <a:ext cx="8504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250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4F7C64-7165-5780-1D82-5BE9220D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8" y="853984"/>
            <a:ext cx="11129923" cy="515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2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69A52-40E9-E996-FF37-FC5E7A950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53" y="995516"/>
            <a:ext cx="11189758" cy="48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7CC864-8499-6156-D1E4-20FF5C8B3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90" y="313768"/>
            <a:ext cx="9694607" cy="66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38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9D70CE-023F-AE23-6F14-E36FCC10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67" y="711963"/>
            <a:ext cx="10586466" cy="54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9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C9E250-F791-7471-0612-F304F211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10"/>
          <a:stretch>
            <a:fillRect/>
          </a:stretch>
        </p:blipFill>
        <p:spPr>
          <a:xfrm>
            <a:off x="1415845" y="578641"/>
            <a:ext cx="9615949" cy="58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0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80AE4-9136-10AE-620D-A1159DC42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9AE7A8-B73F-A27C-51F2-3C7DD24E26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10"/>
          <a:stretch>
            <a:fillRect/>
          </a:stretch>
        </p:blipFill>
        <p:spPr>
          <a:xfrm>
            <a:off x="1415845" y="578641"/>
            <a:ext cx="9615949" cy="58923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90FB8E-DA8B-3D24-A453-E428419C5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140" y="482831"/>
            <a:ext cx="9915357" cy="58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1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2E05-E296-8A03-425E-7A0C9C4F3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BE545E-2774-2FAB-8678-49319DCE2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67" y="711963"/>
            <a:ext cx="10586466" cy="54340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680611-2881-A4C8-76ED-5DCC86E70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67" y="837947"/>
            <a:ext cx="10586466" cy="530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5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CB53DD-44C8-B730-ABCF-4AE58DE25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27" y="609602"/>
            <a:ext cx="11120945" cy="527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4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</Words>
  <Application>Microsoft Office PowerPoint</Application>
  <PresentationFormat>Widescreen</PresentationFormat>
  <Paragraphs>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Shiwangee Ghosh</dc:creator>
  <cp:lastModifiedBy>Shiwangee Ghosh</cp:lastModifiedBy>
  <cp:revision>2</cp:revision>
  <dcterms:created xsi:type="dcterms:W3CDTF">2025-09-26T20:30:14Z</dcterms:created>
  <dcterms:modified xsi:type="dcterms:W3CDTF">2025-10-08T18:22:54Z</dcterms:modified>
</cp:coreProperties>
</file>