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79" r:id="rId6"/>
    <p:sldId id="299" r:id="rId7"/>
    <p:sldId id="285" r:id="rId8"/>
    <p:sldId id="301" r:id="rId9"/>
    <p:sldId id="287" r:id="rId10"/>
    <p:sldId id="302" r:id="rId11"/>
    <p:sldId id="294" r:id="rId12"/>
  </p:sldIdLst>
  <p:sldSz cx="9144000" cy="6858000" type="screen4x3"/>
  <p:notesSz cx="6858000" cy="9144000"/>
  <p:embeddedFontLst>
    <p:embeddedFont>
      <p:font typeface="Calibri" panose="020F0502020204030204"/>
      <p:regular r:id="rId17"/>
      <p:bold r:id="rId18"/>
      <p:italic r:id="rId19"/>
      <p:boldItalic r:id="rId20"/>
    </p:embeddedFont>
    <p:embeddedFont>
      <p:font typeface="Arial Black" panose="020B0A04020102020204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28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75899827" name="Shiwangi Khanna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1446" y="72"/>
      </p:cViewPr>
      <p:guideLst>
        <p:guide orient="horz" pos="2159"/>
        <p:guide pos="2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22" descr="LOGO.gif"/>
          <p:cNvPicPr preferRelativeResize="0"/>
          <p:nvPr/>
        </p:nvPicPr>
        <p:blipFill rotWithShape="1">
          <a:blip r:embed="rId2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32;p22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33" name="Google Shape;33;p22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34" name="Google Shape;34;p22" descr="LOGO.gif"/>
            <p:cNvPicPr preferRelativeResize="0"/>
            <p:nvPr/>
          </p:nvPicPr>
          <p:blipFill rotWithShape="1">
            <a:blip r:embed="rId2"/>
            <a:srcRect b="10713"/>
            <a:stretch>
              <a:fillRect/>
            </a:stretch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2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36" name="Google Shape;36;p22" descr="logo.jp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2286000" lvl="4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1" name="Google Shape;11;p19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" name="Google Shape;12;p19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3" name="Google Shape;13;p19" descr="LOGO.gif"/>
          <p:cNvPicPr preferRelativeResize="0"/>
          <p:nvPr/>
        </p:nvPicPr>
        <p:blipFill rotWithShape="1">
          <a:blip r:embed="rId4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9" descr="LOGO.gif"/>
          <p:cNvPicPr preferRelativeResize="0"/>
          <p:nvPr/>
        </p:nvPicPr>
        <p:blipFill rotWithShape="1">
          <a:blip r:embed="rId4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19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6" name="Google Shape;16;p19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7" name="Google Shape;17;p19" descr="LOGO.gif"/>
            <p:cNvPicPr preferRelativeResize="0"/>
            <p:nvPr/>
          </p:nvPicPr>
          <p:blipFill rotWithShape="1">
            <a:blip r:embed="rId4"/>
            <a:srcRect b="10713"/>
            <a:stretch>
              <a:fillRect/>
            </a:stretch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18;p19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19" name="Google Shape;19;p19" descr="logo.jpg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advTm="4000">
    <p:cut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/>
          <p:nvPr/>
        </p:nvSpPr>
        <p:spPr>
          <a:xfrm>
            <a:off x="211015" y="1108762"/>
            <a:ext cx="8693834" cy="95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 Black" panose="020B0A04020102020204"/>
                <a:cs typeface="Times New Roman" panose="02020603050405020304" pitchFamily="18" charset="0"/>
                <a:sym typeface="Arial Black" panose="020B0A04020102020204"/>
              </a:rPr>
              <a:t>Back End Engineering-I Project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Arial Black" panose="020B0A04020102020204"/>
              <a:cs typeface="Times New Roman" panose="02020603050405020304" pitchFamily="18" charset="0"/>
              <a:sym typeface="Arial Black" panose="020B0A04020102020204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3275856" y="4653136"/>
            <a:ext cx="25519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  <a:endParaRPr lang="en-US"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211015" y="2552348"/>
            <a:ext cx="8693833" cy="2305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TEAM DETAILS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:</a:t>
            </a: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SHIWANGI (TEAM LEADER) 2310992210(G-25) shiwangi2210.be23@chitkara.edu.in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RAMANJOT KAUR	2310992189 (G-25)  ramanjot2189.be23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@chitkara.edu.in</a:t>
            </a: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SAHIRA	 		2310992199 (G-25)   sahira2199.be23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@chitkara.edu.in</a:t>
            </a: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	 		</a:t>
            </a:r>
            <a:endParaRPr sz="1600" dirty="0">
              <a:solidFill>
                <a:schemeClr val="lt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Supervised By				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Batch-2023; G-25; Semester - IV</a:t>
            </a: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Internal Faculty: Dr. Shikha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External Faculty: Mr.Vikas Patel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1100951" y="5785758"/>
            <a:ext cx="694709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University Institute of Engineering and Technology,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University, Punjab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 flipH="1">
            <a:off x="2635885" y="1751965"/>
            <a:ext cx="3801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Form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/>
        </p:nvSpPr>
        <p:spPr>
          <a:xfrm>
            <a:off x="115852" y="105903"/>
            <a:ext cx="54006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Table of Contents</a:t>
            </a:r>
            <a:endParaRPr sz="1800"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1" name="Google Shape;61;p3"/>
          <p:cNvSpPr txBox="1"/>
          <p:nvPr/>
        </p:nvSpPr>
        <p:spPr>
          <a:xfrm>
            <a:off x="464372" y="1185608"/>
            <a:ext cx="6912768" cy="3506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794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  <a:endParaRPr lang="en-US" sz="24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94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/>
              </a:rPr>
              <a:t>Technical Details</a:t>
            </a:r>
            <a:endParaRPr lang="en-US" sz="2400" dirty="0">
              <a:solidFill>
                <a:schemeClr val="dk1"/>
              </a:solidFill>
              <a:latin typeface="Times New Roman" panose="02020603050405020304"/>
            </a:endParaRPr>
          </a:p>
          <a:p>
            <a:pPr marL="2794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Code Snippets</a:t>
            </a:r>
            <a:endParaRPr lang="en-US" sz="24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94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Output</a:t>
            </a:r>
            <a:endParaRPr lang="en-US" sz="2400" dirty="0">
              <a:solidFill>
                <a:schemeClr val="dk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94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Project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Github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 Link</a:t>
            </a:r>
            <a:endParaRPr sz="2400" dirty="0">
              <a:solidFill>
                <a:schemeClr val="dk1"/>
              </a:solidFill>
              <a:latin typeface="Times New Roman" panose="020206030504050203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None/>
            </a:pPr>
            <a:endParaRPr sz="28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 advTm="4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/>
          <p:nvPr/>
        </p:nvSpPr>
        <p:spPr>
          <a:xfrm>
            <a:off x="186190" y="105921"/>
            <a:ext cx="54006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  <a:endParaRPr b="1" dirty="0"/>
          </a:p>
        </p:txBody>
      </p:sp>
      <p:sp>
        <p:nvSpPr>
          <p:cNvPr id="67" name="Google Shape;67;p4"/>
          <p:cNvSpPr/>
          <p:nvPr/>
        </p:nvSpPr>
        <p:spPr>
          <a:xfrm>
            <a:off x="395536" y="1196752"/>
            <a:ext cx="8136904" cy="4706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Project Overview:</a:t>
            </a:r>
            <a:r>
              <a:rPr lang="en-US" alt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 A simple web application where users can submit their details through a form, which are then captured and stored in a backend system (Node.js) using JSON format.</a:t>
            </a:r>
            <a:endParaRPr lang="en-US" altLang="en-US" sz="2000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Purpose:</a:t>
            </a:r>
            <a:r>
              <a:rPr lang="en-US" alt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 To demonstrate how to connect the frontend with the backend, handle user input, and store/retrieve data using HTTP requests.</a:t>
            </a:r>
            <a:endParaRPr lang="en-US" altLang="en-US" sz="2000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Key Technologies Used:</a:t>
            </a:r>
            <a:endParaRPr lang="en-US" altLang="en-US" sz="2000" b="1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Frontend: HTML, CSS, JavaScript</a:t>
            </a:r>
            <a:endParaRPr lang="en-US" altLang="en-US" sz="2000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Backend: Node.js, File System (for storing data in JSON format)</a:t>
            </a:r>
            <a:endParaRPr lang="en-US" altLang="en-US" sz="2000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Communication: Fetch API for data exchange between frontend and backend</a:t>
            </a:r>
            <a:endParaRPr lang="en-US" altLang="en-US" sz="2000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/>
          <p:nvPr/>
        </p:nvSpPr>
        <p:spPr>
          <a:xfrm>
            <a:off x="186190" y="105921"/>
            <a:ext cx="5400600" cy="58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Technical Details</a:t>
            </a:r>
            <a:endParaRPr b="1" dirty="0"/>
          </a:p>
        </p:txBody>
      </p:sp>
      <p:sp>
        <p:nvSpPr>
          <p:cNvPr id="67" name="Google Shape;67;p4"/>
          <p:cNvSpPr/>
          <p:nvPr/>
        </p:nvSpPr>
        <p:spPr>
          <a:xfrm>
            <a:off x="395605" y="981075"/>
            <a:ext cx="8148955" cy="565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Frontend:</a:t>
            </a:r>
            <a:endParaRPr lang="en-US" altLang="en-US" sz="2000" b="1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HTML Form: Collects user data (name, email, etc.).</a:t>
            </a:r>
            <a:endParaRPr lang="en-US" altLang="en-US" sz="2000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CSS: Basic styling for a responsive and user-friendly form.</a:t>
            </a:r>
            <a:endParaRPr lang="en-US" altLang="en-US" sz="2000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JavaScript: Captures input and sends data via POST request using fetch().</a:t>
            </a:r>
            <a:endParaRPr lang="en-US" altLang="en-US" sz="2000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DOM Manipulation: Updates UI dynamically based on backend response.</a:t>
            </a:r>
            <a:endParaRPr lang="en-US" altLang="en-US" sz="2000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Backend:</a:t>
            </a:r>
            <a:endParaRPr lang="en-US" altLang="en-US" sz="2000" b="1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Node.js: Sets up a simple server using http.</a:t>
            </a:r>
            <a:endParaRPr lang="en-US" altLang="en-US" sz="2000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File System (fs): Reads and writes user data to a JSON file.</a:t>
            </a:r>
            <a:endParaRPr lang="en-US" altLang="en-US" sz="2000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JSON File: Stores user data in a structured format (array of objects).</a:t>
            </a:r>
            <a:endParaRPr lang="en-US" altLang="en-US" sz="2000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HTTP Requests:</a:t>
            </a:r>
            <a:endParaRPr lang="en-US" altLang="en-US" sz="2000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POST: Sends user data from frontend to backend.</a:t>
            </a:r>
            <a:endParaRPr lang="en-US" altLang="en-US" sz="2000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GET: Retrieves stored data from backend.</a:t>
            </a:r>
            <a:endParaRPr lang="en-US" altLang="en-US" sz="2000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08965" y="207010"/>
            <a:ext cx="3723640" cy="509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Code Snippets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38200" y="1465580"/>
            <a:ext cx="7309485" cy="4445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 algn="just">
              <a:buFont typeface="Arial" panose="020B0604020202020204" pitchFamily="34" charset="0"/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ss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090" y="1064895"/>
            <a:ext cx="7546340" cy="4977130"/>
          </a:xfrm>
          <a:prstGeom prst="rect">
            <a:avLst/>
          </a:prstGeom>
        </p:spPr>
      </p:pic>
    </p:spTree>
  </p:cSld>
  <p:clrMapOvr>
    <a:masterClrMapping/>
  </p:clrMapOvr>
  <p:transition advTm="4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08965" y="207010"/>
            <a:ext cx="3723640" cy="509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Code Snippets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38200" y="1465580"/>
            <a:ext cx="7309485" cy="4445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 algn="just">
              <a:buFont typeface="Arial" panose="020B0604020202020204" pitchFamily="34" charset="0"/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ss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250" y="1101725"/>
            <a:ext cx="8699500" cy="4654550"/>
          </a:xfrm>
          <a:prstGeom prst="rect">
            <a:avLst/>
          </a:prstGeom>
        </p:spPr>
      </p:pic>
    </p:spTree>
  </p:cSld>
  <p:clrMapOvr>
    <a:masterClrMapping/>
  </p:clrMapOvr>
  <p:transition advTm="4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0150" y="980437"/>
            <a:ext cx="434978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Form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s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4535" y="1502410"/>
            <a:ext cx="4951730" cy="5105400"/>
          </a:xfrm>
          <a:prstGeom prst="rect">
            <a:avLst/>
          </a:prstGeom>
        </p:spPr>
      </p:pic>
    </p:spTree>
  </p:cSld>
  <p:clrMapOvr>
    <a:masterClrMapping/>
  </p:clrMapOvr>
  <p:transition advTm="4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0150" y="980437"/>
            <a:ext cx="434978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Student Data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s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520" y="1638935"/>
            <a:ext cx="8442325" cy="4288790"/>
          </a:xfrm>
          <a:prstGeom prst="rect">
            <a:avLst/>
          </a:prstGeom>
        </p:spPr>
      </p:pic>
    </p:spTree>
  </p:cSld>
  <p:clrMapOvr>
    <a:masterClrMapping/>
  </p:clrMapOvr>
  <p:transition advTm="4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Github Link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412776"/>
            <a:ext cx="799288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https://github.com/Shiwangikhanna349/BE_G25_5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1758</Words>
  <Application>WPS Presentation</Application>
  <PresentationFormat>On-screen Show (4:3)</PresentationFormat>
  <Paragraphs>70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Times New Roman</vt:lpstr>
      <vt:lpstr>Times New Roman</vt:lpstr>
      <vt:lpstr>Arial Black</vt:lpstr>
      <vt:lpstr>Microsoft YaHei</vt:lpstr>
      <vt:lpstr>Arial Unicode MS</vt:lpstr>
      <vt:lpstr>Bubble Sort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Shiwangi Khanna</cp:lastModifiedBy>
  <cp:revision>218</cp:revision>
  <dcterms:created xsi:type="dcterms:W3CDTF">2022-12-12T14:14:00Z</dcterms:created>
  <dcterms:modified xsi:type="dcterms:W3CDTF">2024-12-24T05:16:46Z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433E5F946856470385E80489069B37E2_13</vt:lpwstr>
  </property>
  <property fmtid="{D5CDD505-2E9C-101B-9397-08002B2CF9AE}" pid="3" name="KSOProductBuildVer">
    <vt:lpwstr>1033-12.2.0.19307</vt:lpwstr>
  </property>
</Properties>
</file>