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79" r:id="rId4"/>
    <p:sldId id="299" r:id="rId5"/>
    <p:sldId id="285" r:id="rId6"/>
    <p:sldId id="301" r:id="rId7"/>
    <p:sldId id="287" r:id="rId8"/>
    <p:sldId id="302" r:id="rId9"/>
    <p:sldId id="294" r:id="rId10"/>
  </p:sldIdLst>
  <p:sldSz cx="9144000" cy="6858000" type="screen4x3"/>
  <p:notesSz cx="6858000" cy="9144000"/>
  <p:embeddedFontLst>
    <p:embeddedFont>
      <p:font typeface="Arial Black" pitchFamily="34" charset="0"/>
      <p:bold r:id="rId12"/>
    </p:embeddedFon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 userDrawn="1">
          <p15:clr>
            <a:srgbClr val="A4A3A4"/>
          </p15:clr>
        </p15:guide>
        <p15:guide id="2" pos="28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75899827" name="Shiwangi Khanna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-1474" y="-91"/>
      </p:cViewPr>
      <p:guideLst>
        <p:guide orient="horz" pos="2159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08964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22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22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33" name="Google Shape;33;p22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34" name="Google Shape;34;p22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2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36" name="Google Shape;36;p22" descr="logo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1" name="Google Shape;11;p19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12;p19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3" name="Google Shape;13;p19" descr="LOGO.gif"/>
          <p:cNvPicPr preferRelativeResize="0"/>
          <p:nvPr/>
        </p:nvPicPr>
        <p:blipFill rotWithShape="1">
          <a:blip r:embed="rId5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9" descr="LOGO.gif"/>
          <p:cNvPicPr preferRelativeResize="0"/>
          <p:nvPr/>
        </p:nvPicPr>
        <p:blipFill rotWithShape="1">
          <a:blip r:embed="rId5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9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6" name="Google Shape;16;p19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7" name="Google Shape;17;p19" descr="LOGO.gif"/>
            <p:cNvPicPr preferRelativeResize="0"/>
            <p:nvPr/>
          </p:nvPicPr>
          <p:blipFill rotWithShape="1">
            <a:blip r:embed="rId5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19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19" name="Google Shape;19;p19" descr="logo.jpg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advTm="4000">
    <p:cut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/>
        </p:nvSpPr>
        <p:spPr>
          <a:xfrm>
            <a:off x="211015" y="1108762"/>
            <a:ext cx="8693834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 Black" panose="020B0A04020102020204"/>
                <a:cs typeface="Times New Roman" panose="02020603050405020304" pitchFamily="18" charset="0"/>
                <a:sym typeface="Arial Black" panose="020B0A04020102020204"/>
              </a:rPr>
              <a:t>Back End Engineering-I Project</a:t>
            </a:r>
          </a:p>
          <a:p>
            <a:pPr algn="ctr"/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211015" y="2552348"/>
            <a:ext cx="8693833" cy="2583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TEAM DETAILS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: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SHIWANGI (TEAM LEADER) 2310992210(G-25)   shiwangi2210.be23@chitkara.edu.in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RAMANJOT KAUR	     2310992189 (G-25)  ramanjot2189.be23@chitkara.edu.in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SAHIRA	 		     2310992199 (G-25)   sahira2199.be23@chitkara.edu.in</a:t>
            </a:r>
          </a:p>
          <a:p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ISHITA                                         2310990777 (G-25)   ishita0777.be23@chitkara.edu.in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	 		</a:t>
            </a:r>
            <a:endParaRPr sz="1600" dirty="0">
              <a:solidFill>
                <a:schemeClr val="lt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Supervised By				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Batch-2023; G-25; Semester - IV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Internal Faculty: Dr. Shikha                                    Project Id: 5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External Faculty: Mr.Vikas Patel</a:t>
            </a:r>
          </a:p>
        </p:txBody>
      </p:sp>
      <p:sp>
        <p:nvSpPr>
          <p:cNvPr id="49" name="Google Shape;49;p1"/>
          <p:cNvSpPr txBox="1"/>
          <p:nvPr/>
        </p:nvSpPr>
        <p:spPr>
          <a:xfrm>
            <a:off x="1100951" y="5785758"/>
            <a:ext cx="694709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University Institute of Engineering and Technology,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University, Punjab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2635885" y="1751965"/>
            <a:ext cx="3801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Form</a:t>
            </a:r>
          </a:p>
        </p:txBody>
      </p:sp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/>
        </p:nvSpPr>
        <p:spPr>
          <a:xfrm>
            <a:off x="115852" y="105903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Table of Contents</a:t>
            </a:r>
            <a:endParaRPr sz="18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464372" y="1185608"/>
            <a:ext cx="6912768" cy="3506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794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</a:p>
          <a:p>
            <a:pPr marL="2794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/>
              </a:rPr>
              <a:t>Technical Details</a:t>
            </a:r>
          </a:p>
          <a:p>
            <a:pPr marL="2794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Code Snippets</a:t>
            </a:r>
          </a:p>
          <a:p>
            <a:pPr marL="2794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Output</a:t>
            </a:r>
          </a:p>
          <a:p>
            <a:pPr marL="2794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Project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Github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Link</a:t>
            </a:r>
            <a:endParaRPr sz="2400" dirty="0">
              <a:solidFill>
                <a:schemeClr val="dk1"/>
              </a:solidFill>
              <a:latin typeface="Times New Roman" panose="020206030504050203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None/>
            </a:pPr>
            <a:endParaRPr sz="28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/>
        </p:nvSpPr>
        <p:spPr>
          <a:xfrm>
            <a:off x="186190" y="105921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b="1" dirty="0"/>
          </a:p>
        </p:txBody>
      </p:sp>
      <p:sp>
        <p:nvSpPr>
          <p:cNvPr id="67" name="Google Shape;67;p4"/>
          <p:cNvSpPr/>
          <p:nvPr/>
        </p:nvSpPr>
        <p:spPr>
          <a:xfrm>
            <a:off x="395536" y="1196752"/>
            <a:ext cx="8136904" cy="4706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Project Overview:</a:t>
            </a: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 A simple web application where users can submit their details through a form, which are then captured and stored in a backend system (Node.js) using JSON format.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Purpose:</a:t>
            </a: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 To demonstrate how to connect the frontend with the backend, handle user input, and store/retrieve data using HTTP requests.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Key Technologies Used: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Frontend: HTML, CSS, JavaScript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Backend: Node.js, File System (for storing data in JSON format)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Communication: Fetch API for data exchange between frontend and backend</a:t>
            </a: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/>
        </p:nvSpPr>
        <p:spPr>
          <a:xfrm>
            <a:off x="186190" y="105921"/>
            <a:ext cx="5400600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Technical Details</a:t>
            </a:r>
            <a:endParaRPr b="1" dirty="0"/>
          </a:p>
        </p:txBody>
      </p:sp>
      <p:sp>
        <p:nvSpPr>
          <p:cNvPr id="67" name="Google Shape;67;p4"/>
          <p:cNvSpPr/>
          <p:nvPr/>
        </p:nvSpPr>
        <p:spPr>
          <a:xfrm>
            <a:off x="395605" y="981075"/>
            <a:ext cx="8148955" cy="565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Frontend: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HTML Form: Collects user data (name, email, etc.).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CSS: Basic styling for a responsive and user-friendly form.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JavaScript: Captures input and sends data via POST request using fetch().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DOM Manipulation: Updates UI dynamically based on backend response.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Backend: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Node.js: Sets up a simple server using http.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File System (fs): Reads and writes user data to a JSON file.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JSON File: Stores user data in a structured format (array of objects).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HTTP Requests: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POST: Sends user data from frontend to backend.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GET: Retrieves stored data from backend.</a:t>
            </a:r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08965" y="207010"/>
            <a:ext cx="37236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38200" y="1465580"/>
            <a:ext cx="7309485" cy="44456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" y="1064895"/>
            <a:ext cx="7546340" cy="4977130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08965" y="207010"/>
            <a:ext cx="37236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38200" y="1465580"/>
            <a:ext cx="7309485" cy="44456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ss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1101725"/>
            <a:ext cx="8699500" cy="4654550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0150" y="980437"/>
            <a:ext cx="43497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Form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Picture 3" descr="ss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535" y="1502410"/>
            <a:ext cx="4951730" cy="5105400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0150" y="980437"/>
            <a:ext cx="43497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Student Data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50" y="2070229"/>
            <a:ext cx="8486062" cy="2238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Github Link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412776"/>
            <a:ext cx="79928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https://github.com/Shiwangikhanna349/BE_G25_5</a:t>
            </a:r>
          </a:p>
        </p:txBody>
      </p:sp>
    </p:spTree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275</Words>
  <Application>Microsoft Office PowerPoint</Application>
  <PresentationFormat>On-screen Show (4:3)</PresentationFormat>
  <Paragraphs>48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Times New Roman</vt:lpstr>
      <vt:lpstr>Calibri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advra</cp:lastModifiedBy>
  <cp:revision>220</cp:revision>
  <dcterms:created xsi:type="dcterms:W3CDTF">2022-12-12T14:14:00Z</dcterms:created>
  <dcterms:modified xsi:type="dcterms:W3CDTF">2024-12-26T04:29:34Z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BB042F5FF1934CDFBA296BDD21F153AF_13</vt:lpwstr>
  </property>
  <property fmtid="{D5CDD505-2E9C-101B-9397-08002B2CF9AE}" pid="3" name="KSOProductBuildVer">
    <vt:lpwstr>1033-12.2.0.19307</vt:lpwstr>
  </property>
</Properties>
</file>