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3" r:id="rId7"/>
    <p:sldId id="260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6" autoAdjust="0"/>
    <p:restoredTop sz="94660"/>
  </p:normalViewPr>
  <p:slideViewPr>
    <p:cSldViewPr snapToGrid="0">
      <p:cViewPr varScale="1">
        <p:scale>
          <a:sx n="82" d="100"/>
          <a:sy n="82" d="100"/>
        </p:scale>
        <p:origin x="44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929" y="157722"/>
            <a:ext cx="8459894" cy="1553512"/>
          </a:xfrm>
        </p:spPr>
        <p:txBody>
          <a:bodyPr/>
          <a:lstStyle/>
          <a:p>
            <a:pPr algn="ctr"/>
            <a:r>
              <a:rPr lang="en-IN" dirty="0"/>
              <a:t>CrowdFunding Project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2929" y="2664821"/>
            <a:ext cx="9126099" cy="3958047"/>
          </a:xfrm>
        </p:spPr>
        <p:txBody>
          <a:bodyPr>
            <a:normAutofit/>
          </a:bodyPr>
          <a:lstStyle/>
          <a:p>
            <a:pPr algn="l"/>
            <a:r>
              <a:rPr lang="en-IN" sz="2800" b="1" dirty="0"/>
              <a:t>Group- 6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Jitendra B Ojha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Pavan Kumar Reddy Devidi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Shiwani Nagare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Santosh Chandure 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Monalisa Mallick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N Rahul Reddy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dirty="0"/>
              <a:t>Sunil Shiva Rathod</a:t>
            </a:r>
          </a:p>
          <a:p>
            <a:pPr marL="342900" indent="-342900" algn="l">
              <a:buFont typeface="+mj-lt"/>
              <a:buAutoNum type="arabicPeriod"/>
            </a:pPr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9281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490718"/>
            <a:ext cx="891080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AND VALIDATION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PERFORMANCE METRICS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TRENDS AND ANOMALIES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CREATION (EXCEL)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65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0955"/>
            <a:ext cx="9172060" cy="4018142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This project aims to analyze the key factors that drive crowdfunding campaign success and understand performance across categories, locations, and time. This project provides exposure to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cleaning and validation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data importing to different visualization platforms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analysing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the dataset to find out the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KPI’s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 It focuses on uncovering insights to support crowdfunding operations and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designing interactive dashboards and reports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 to highlight metrics and findings.</a:t>
            </a:r>
          </a:p>
        </p:txBody>
      </p:sp>
    </p:spTree>
    <p:extLst>
      <p:ext uri="{BB962C8B-B14F-4D97-AF65-F5344CB8AC3E}">
        <p14:creationId xmlns:p14="http://schemas.microsoft.com/office/powerpoint/2010/main" val="1551939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Transformation &amp; Modelling: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656080"/>
            <a:ext cx="938106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Conversion of epoch dates to natural time.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Building a comprehensive calendar table to facilitate time-based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Currency conversion of goal amounts to USD.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 range spanning from the minimum to maximum project creation 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created: Year, Month number, Month full name, Quarter, Year-Month, Weekday, Financial Month, and Financial Quarter.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536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sz="2000" dirty="0"/>
              <a:t>Removing Duplicate Entries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Handling Missing Values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Deleted empty rows</a:t>
            </a:r>
          </a:p>
          <a:p>
            <a:pPr>
              <a:lnSpc>
                <a:spcPct val="200000"/>
              </a:lnSpc>
            </a:pPr>
            <a:r>
              <a:rPr lang="en-IN" sz="2000" dirty="0"/>
              <a:t>Text Formatting and Standardization</a:t>
            </a:r>
          </a:p>
          <a:p>
            <a:pPr>
              <a:lnSpc>
                <a:spcPct val="200000"/>
              </a:lnSpc>
            </a:pPr>
            <a:r>
              <a:rPr lang="en-IN" sz="2000" b="1" dirty="0"/>
              <a:t>Data Type Corrections</a:t>
            </a:r>
            <a:endParaRPr lang="en-IN" sz="20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7171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5463"/>
            <a:ext cx="8596668" cy="1320800"/>
          </a:xfrm>
        </p:spPr>
        <p:txBody>
          <a:bodyPr/>
          <a:lstStyle/>
          <a:p>
            <a:r>
              <a:rPr lang="en-IN" dirty="0"/>
              <a:t>Data Modelling(Relationships)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4" y="825863"/>
            <a:ext cx="10444699" cy="5958276"/>
          </a:xfrm>
        </p:spPr>
      </p:pic>
    </p:spTree>
    <p:extLst>
      <p:ext uri="{BB962C8B-B14F-4D97-AF65-F5344CB8AC3E}">
        <p14:creationId xmlns:p14="http://schemas.microsoft.com/office/powerpoint/2010/main" val="364611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009" y="596537"/>
            <a:ext cx="10504472" cy="1166949"/>
          </a:xfrm>
        </p:spPr>
        <p:txBody>
          <a:bodyPr/>
          <a:lstStyle/>
          <a:p>
            <a:r>
              <a:rPr lang="en-IN" dirty="0"/>
              <a:t>KPIs and metrics Tracked using the Data Source: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4271" y="1341553"/>
            <a:ext cx="11092300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projects by outcome (successful, failed, etc.)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Breakdown of projects by location and category.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Yearly, quarterly, and monthly project creation trends.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 raised for successful projects.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backers for successful projects.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number of days to achieve success.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successful projects by the number of backers and by the amount raised.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percentage of successful projects.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 rates by category, year, month, and goal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726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DAX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28355"/>
            <a:ext cx="10515600" cy="4611188"/>
          </a:xfrm>
        </p:spPr>
        <p:txBody>
          <a:bodyPr/>
          <a:lstStyle/>
          <a:p>
            <a:r>
              <a:rPr lang="en-IN" dirty="0"/>
              <a:t>Total Amount Raised by Successful Project</a:t>
            </a:r>
          </a:p>
          <a:p>
            <a:pPr marL="0" indent="0">
              <a:buNone/>
            </a:pPr>
            <a:r>
              <a:rPr lang="en-IN" dirty="0"/>
              <a:t>     CALCULATE(SUM(Main[goal in USD]),Main[state]="successful")</a:t>
            </a:r>
          </a:p>
          <a:p>
            <a:endParaRPr lang="en-IN" dirty="0"/>
          </a:p>
          <a:p>
            <a:r>
              <a:rPr lang="en-IN" dirty="0"/>
              <a:t>Avg. No. of Days for Successful Project</a:t>
            </a:r>
          </a:p>
          <a:p>
            <a:pPr marL="0" indent="0">
              <a:buNone/>
            </a:pPr>
            <a:r>
              <a:rPr lang="en-IN" dirty="0"/>
              <a:t>    CALCULATE(AVERAGE('Calendar'[created_at]-Main[deadline],'Main'[state] = "successful")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sz="2000" dirty="0"/>
              <a:t>Avg_No_of_Days_for_Successful_Project</a:t>
            </a:r>
          </a:p>
          <a:p>
            <a:pPr marL="0" indent="0">
              <a:buNone/>
            </a:pPr>
            <a:r>
              <a:rPr lang="en-IN" sz="2000" dirty="0"/>
              <a:t>    CALCULATE(    AVERAGEX(FILTER('Main', 'Main'[state] = "successful"),        'Main'[deadline] - 'Main'[created_at]    ))</a:t>
            </a:r>
          </a:p>
        </p:txBody>
      </p:sp>
    </p:spTree>
    <p:extLst>
      <p:ext uri="{BB962C8B-B14F-4D97-AF65-F5344CB8AC3E}">
        <p14:creationId xmlns:p14="http://schemas.microsoft.com/office/powerpoint/2010/main" val="119929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3518" y="2509313"/>
            <a:ext cx="7466425" cy="1320800"/>
          </a:xfrm>
        </p:spPr>
        <p:txBody>
          <a:bodyPr>
            <a:normAutofit/>
          </a:bodyPr>
          <a:lstStyle/>
          <a:p>
            <a:r>
              <a:rPr lang="en-IN" sz="66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7788877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695</TotalTime>
  <Words>401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Trebuchet MS</vt:lpstr>
      <vt:lpstr>Wingdings</vt:lpstr>
      <vt:lpstr>Wingdings 3</vt:lpstr>
      <vt:lpstr>Facet</vt:lpstr>
      <vt:lpstr>CrowdFunding Project Presentation</vt:lpstr>
      <vt:lpstr>Objectives </vt:lpstr>
      <vt:lpstr>Project Objective</vt:lpstr>
      <vt:lpstr>Data Transformation &amp; Modelling:</vt:lpstr>
      <vt:lpstr>DATA CLEANING</vt:lpstr>
      <vt:lpstr>Data Modelling(Relationships)</vt:lpstr>
      <vt:lpstr>KPIs and metrics Tracked using the Data Source:</vt:lpstr>
      <vt:lpstr>DAX 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Crowd Funding Project Presentation</dc:title>
  <dc:creator>pavan reddy</dc:creator>
  <cp:lastModifiedBy>Shiwani Nagare</cp:lastModifiedBy>
  <cp:revision>12</cp:revision>
  <dcterms:created xsi:type="dcterms:W3CDTF">2025-06-20T05:42:39Z</dcterms:created>
  <dcterms:modified xsi:type="dcterms:W3CDTF">2025-06-22T18:16:49Z</dcterms:modified>
</cp:coreProperties>
</file>