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61" r:id="rId5"/>
    <p:sldId id="262" r:id="rId6"/>
    <p:sldId id="264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46FB-18B2-4C5E-8741-B4B654340E7D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4894-CB6B-441F-BD50-3C1C800B866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14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46FB-18B2-4C5E-8741-B4B654340E7D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4894-CB6B-441F-BD50-3C1C800B8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17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46FB-18B2-4C5E-8741-B4B654340E7D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4894-CB6B-441F-BD50-3C1C800B8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42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46FB-18B2-4C5E-8741-B4B654340E7D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4894-CB6B-441F-BD50-3C1C800B8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33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46FB-18B2-4C5E-8741-B4B654340E7D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4894-CB6B-441F-BD50-3C1C800B866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66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46FB-18B2-4C5E-8741-B4B654340E7D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4894-CB6B-441F-BD50-3C1C800B8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59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46FB-18B2-4C5E-8741-B4B654340E7D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4894-CB6B-441F-BD50-3C1C800B8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87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46FB-18B2-4C5E-8741-B4B654340E7D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4894-CB6B-441F-BD50-3C1C800B8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48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46FB-18B2-4C5E-8741-B4B654340E7D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4894-CB6B-441F-BD50-3C1C800B8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10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55946FB-18B2-4C5E-8741-B4B654340E7D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C54894-CB6B-441F-BD50-3C1C800B8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98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46FB-18B2-4C5E-8741-B4B654340E7D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4894-CB6B-441F-BD50-3C1C800B8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85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55946FB-18B2-4C5E-8741-B4B654340E7D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C54894-CB6B-441F-BD50-3C1C800B866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48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11F4-CB32-433F-A20E-4D96FA35E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2675" y="1800225"/>
            <a:ext cx="9144000" cy="1042988"/>
          </a:xfrm>
        </p:spPr>
        <p:txBody>
          <a:bodyPr>
            <a:normAutofit fontScale="90000"/>
          </a:bodyPr>
          <a:lstStyle/>
          <a:p>
            <a:r>
              <a:rPr lang="en-IN" sz="4800" dirty="0"/>
              <a:t>Group-30 Home Credit Default Risk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448C40-F4F4-4305-9E61-6BE36BB4B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34" y="182518"/>
            <a:ext cx="1568531" cy="17526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B0F9E6-521E-4DD3-BB83-3C14B09A0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3057525"/>
            <a:ext cx="5668302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8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F249-34AA-4737-B58B-0D1A7D6A1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C4A6D-05BB-4342-BC62-DE953224C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Formulated basic idea of the project</a:t>
            </a:r>
          </a:p>
          <a:p>
            <a:r>
              <a:rPr lang="en-IN" dirty="0"/>
              <a:t>Described about the dataset we are going to work on.</a:t>
            </a:r>
          </a:p>
          <a:p>
            <a:r>
              <a:rPr lang="en-IN" dirty="0"/>
              <a:t>Machine learning algorithms that are going to be used as part of the project and the metric to evaluate the performance.</a:t>
            </a:r>
          </a:p>
          <a:p>
            <a:r>
              <a:rPr lang="en-IN" dirty="0"/>
              <a:t>Overall view of the machine learning pipeline.</a:t>
            </a:r>
          </a:p>
          <a:p>
            <a:r>
              <a:rPr lang="en-IN" dirty="0"/>
              <a:t>Deadlines for each task and assigning team members modules of projects to work on.</a:t>
            </a:r>
          </a:p>
        </p:txBody>
      </p:sp>
    </p:spTree>
    <p:extLst>
      <p:ext uri="{BB962C8B-B14F-4D97-AF65-F5344CB8AC3E}">
        <p14:creationId xmlns:p14="http://schemas.microsoft.com/office/powerpoint/2010/main" val="375746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A11D4-6934-423C-BC24-AEAE4441C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Present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E101D-A5E6-45C3-815F-C88B1B98D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Performed Exploratory Data Analysis (EDA) on each of the csv files within the dataset.</a:t>
            </a:r>
          </a:p>
          <a:p>
            <a:r>
              <a:rPr lang="en-IN" dirty="0"/>
              <a:t>Merged data with respect to the order in which is given in the picture in next slide.</a:t>
            </a:r>
          </a:p>
          <a:p>
            <a:r>
              <a:rPr lang="en-IN" dirty="0"/>
              <a:t>Built 2 baseline pipelines: Naïve Bayes and Logistic Regression.</a:t>
            </a:r>
          </a:p>
          <a:p>
            <a:r>
              <a:rPr lang="en-IN" dirty="0"/>
              <a:t>Found Accuracy, ROC/AUC, F1 score, Precision, Recall, Log-Loss for both the pipelines during training and testing phase.</a:t>
            </a:r>
          </a:p>
          <a:p>
            <a:r>
              <a:rPr lang="en-IN" dirty="0"/>
              <a:t>A comparison of the above mentioned metrics for the 2 baseline pipeline was done.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3766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85119D-57E6-4249-A05F-825A5F036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173" y="1238249"/>
            <a:ext cx="7824180" cy="4702175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F601DE-F961-4935-979D-ADE81C2457DE}"/>
              </a:ext>
            </a:extLst>
          </p:cNvPr>
          <p:cNvSpPr txBox="1"/>
          <p:nvPr/>
        </p:nvSpPr>
        <p:spPr>
          <a:xfrm>
            <a:off x="3371850" y="285750"/>
            <a:ext cx="37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Merge data</a:t>
            </a:r>
          </a:p>
        </p:txBody>
      </p:sp>
    </p:spTree>
    <p:extLst>
      <p:ext uri="{BB962C8B-B14F-4D97-AF65-F5344CB8AC3E}">
        <p14:creationId xmlns:p14="http://schemas.microsoft.com/office/powerpoint/2010/main" val="3080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84FAB-D6BB-4784-9BBF-90AEF3CE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Results for baseline pipelines: Naïve Bayes and logistic regression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D9C2BC-D651-4EBE-B6EF-382DB044E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823" y="3038475"/>
            <a:ext cx="5308777" cy="31000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C2DF95-02DD-4DCF-ACCB-F5BA696FD5E4}"/>
              </a:ext>
            </a:extLst>
          </p:cNvPr>
          <p:cNvSpPr txBox="1"/>
          <p:nvPr/>
        </p:nvSpPr>
        <p:spPr>
          <a:xfrm>
            <a:off x="3446492" y="2619855"/>
            <a:ext cx="2649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ROC curve for Naïve Bayes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9C509E3-A3B4-441A-A444-C7A2179FA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994" y="1749860"/>
            <a:ext cx="8221806" cy="908598"/>
          </a:xfrm>
        </p:spPr>
      </p:pic>
    </p:spTree>
    <p:extLst>
      <p:ext uri="{BB962C8B-B14F-4D97-AF65-F5344CB8AC3E}">
        <p14:creationId xmlns:p14="http://schemas.microsoft.com/office/powerpoint/2010/main" val="365165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B7DB9-89D0-4475-A276-D0282235B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152524"/>
            <a:ext cx="10058400" cy="584835"/>
          </a:xfrm>
        </p:spPr>
        <p:txBody>
          <a:bodyPr>
            <a:normAutofit/>
          </a:bodyPr>
          <a:lstStyle/>
          <a:p>
            <a:pPr algn="ctr"/>
            <a:r>
              <a:rPr lang="en-IN" sz="2800" dirty="0"/>
              <a:t>ROC curve for Logistic Regression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A7F711-5C38-46CA-951D-0D265535A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38" y="1846263"/>
            <a:ext cx="6801849" cy="4022725"/>
          </a:xfrm>
        </p:spPr>
      </p:pic>
    </p:spTree>
    <p:extLst>
      <p:ext uri="{BB962C8B-B14F-4D97-AF65-F5344CB8AC3E}">
        <p14:creationId xmlns:p14="http://schemas.microsoft.com/office/powerpoint/2010/main" val="201256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9FD8-0105-40C6-839C-E4C90A855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9F002-DCFB-4188-BF45-F11D4825F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are planning to do feature engineering by one-hot encoding all the categorical features in the dataset.</a:t>
            </a:r>
          </a:p>
          <a:p>
            <a:r>
              <a:rPr lang="en-IN" dirty="0"/>
              <a:t>Build the Machine Learning pipelines SVM (Support Vector Machine), Random Forest, XG-Boost and MLP (Multi Layer Perceptron) using </a:t>
            </a:r>
            <a:r>
              <a:rPr lang="en-IN" dirty="0" err="1"/>
              <a:t>Pytorch</a:t>
            </a:r>
            <a:r>
              <a:rPr lang="en-IN" dirty="0"/>
              <a:t>.</a:t>
            </a:r>
          </a:p>
          <a:p>
            <a:r>
              <a:rPr lang="en-IN" dirty="0"/>
              <a:t>Hyperparameter tuning of the above mentioned models using </a:t>
            </a:r>
            <a:r>
              <a:rPr lang="en-IN" dirty="0" err="1"/>
              <a:t>GridSearchCV</a:t>
            </a:r>
            <a:r>
              <a:rPr lang="en-IN" dirty="0"/>
              <a:t>.</a:t>
            </a:r>
          </a:p>
          <a:p>
            <a:r>
              <a:rPr lang="en-IN" dirty="0"/>
              <a:t>Observe the performance of all the models mentioned using different metrics.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2193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AFDA0-19D6-47CB-95AF-5E459D146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B250-CF5B-4D4C-9897-DBE042A3A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Large dataset</a:t>
            </a:r>
          </a:p>
          <a:p>
            <a:r>
              <a:rPr lang="en-IN" dirty="0"/>
              <a:t>There were lot of missing values in each sub-datasets.</a:t>
            </a:r>
          </a:p>
          <a:p>
            <a:r>
              <a:rPr lang="en-IN" dirty="0"/>
              <a:t>data was imbalanced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31014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900000"/>
      </a:accent1>
      <a:accent2>
        <a:srgbClr val="900000"/>
      </a:accent2>
      <a:accent3>
        <a:srgbClr val="900000"/>
      </a:accent3>
      <a:accent4>
        <a:srgbClr val="900000"/>
      </a:accent4>
      <a:accent5>
        <a:srgbClr val="900000"/>
      </a:accent5>
      <a:accent6>
        <a:srgbClr val="900000"/>
      </a:accent6>
      <a:hlink>
        <a:srgbClr val="900000"/>
      </a:hlink>
      <a:folHlink>
        <a:srgbClr val="90000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</TotalTime>
  <Words>262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Group-30 Home Credit Default Risk Project</vt:lpstr>
      <vt:lpstr>Past</vt:lpstr>
      <vt:lpstr>Present</vt:lpstr>
      <vt:lpstr>PowerPoint Presentation</vt:lpstr>
      <vt:lpstr>Our Results for baseline pipelines: Naïve Bayes and logistic regression</vt:lpstr>
      <vt:lpstr>ROC curve for Logistic Regression </vt:lpstr>
      <vt:lpstr>Proposed</vt:lpstr>
      <vt:lpstr>Problems: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Group-30 Home Credit Default Risk Project</dc:title>
  <dc:creator>Shiwani Rajagopalan</dc:creator>
  <cp:lastModifiedBy>Shiwani Rajagopalan</cp:lastModifiedBy>
  <cp:revision>5</cp:revision>
  <dcterms:created xsi:type="dcterms:W3CDTF">2022-04-13T01:48:27Z</dcterms:created>
  <dcterms:modified xsi:type="dcterms:W3CDTF">2022-04-13T03:48:20Z</dcterms:modified>
</cp:coreProperties>
</file>